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6" r:id="rId3"/>
  </p:sldMasterIdLst>
  <p:notesMasterIdLst>
    <p:notesMasterId r:id="rId35"/>
  </p:notesMasterIdLst>
  <p:sldIdLst>
    <p:sldId id="256" r:id="rId4"/>
    <p:sldId id="257" r:id="rId5"/>
    <p:sldId id="258" r:id="rId6"/>
    <p:sldId id="259" r:id="rId7"/>
    <p:sldId id="260" r:id="rId8"/>
    <p:sldId id="262" r:id="rId9"/>
    <p:sldId id="261" r:id="rId10"/>
    <p:sldId id="263" r:id="rId11"/>
    <p:sldId id="264" r:id="rId12"/>
    <p:sldId id="266" r:id="rId13"/>
    <p:sldId id="265" r:id="rId14"/>
    <p:sldId id="267" r:id="rId15"/>
    <p:sldId id="268" r:id="rId16"/>
    <p:sldId id="269" r:id="rId17"/>
    <p:sldId id="270" r:id="rId18"/>
    <p:sldId id="271" r:id="rId19"/>
    <p:sldId id="273" r:id="rId20"/>
    <p:sldId id="276" r:id="rId21"/>
    <p:sldId id="277" r:id="rId22"/>
    <p:sldId id="275" r:id="rId23"/>
    <p:sldId id="278" r:id="rId24"/>
    <p:sldId id="279" r:id="rId25"/>
    <p:sldId id="280" r:id="rId26"/>
    <p:sldId id="281" r:id="rId27"/>
    <p:sldId id="288"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wich Attention" id="{1E6FAE54-EAB0-4EC7-84B6-BD12682D07EC}">
          <p14:sldIdLst>
            <p14:sldId id="256"/>
            <p14:sldId id="257"/>
            <p14:sldId id="258"/>
            <p14:sldId id="259"/>
            <p14:sldId id="260"/>
            <p14:sldId id="262"/>
            <p14:sldId id="261"/>
          </p14:sldIdLst>
        </p14:section>
        <p14:section name="Layout" id="{C688947D-166B-4D7A-9ABD-39F64557576A}">
          <p14:sldIdLst>
            <p14:sldId id="263"/>
            <p14:sldId id="264"/>
            <p14:sldId id="266"/>
            <p14:sldId id="265"/>
            <p14:sldId id="267"/>
          </p14:sldIdLst>
        </p14:section>
        <p14:section name="Make data cohesive and understandable" id="{AE1884F2-76CA-4266-B5EA-08CFF394967F}">
          <p14:sldIdLst>
            <p14:sldId id="268"/>
            <p14:sldId id="269"/>
            <p14:sldId id="270"/>
            <p14:sldId id="271"/>
            <p14:sldId id="273"/>
          </p14:sldIdLst>
        </p14:section>
        <p14:section name="Table" id="{C522A983-E1F9-43E4-9E4F-58D5AED464D2}">
          <p14:sldIdLst>
            <p14:sldId id="276"/>
            <p14:sldId id="277"/>
            <p14:sldId id="275"/>
            <p14:sldId id="278"/>
            <p14:sldId id="279"/>
            <p14:sldId id="280"/>
            <p14:sldId id="281"/>
            <p14:sldId id="288"/>
            <p14:sldId id="282"/>
            <p14:sldId id="283"/>
            <p14:sldId id="284"/>
          </p14:sldIdLst>
        </p14:section>
        <p14:section name="Zoom &amp; Smart art" id="{6DC5B90C-74CB-4D6A-BFD7-426196BB2ED0}">
          <p14:sldIdLst>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3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solidFill>
    <a:ln w="9525" cap="flat" cmpd="sng" algn="ctr">
      <a:solidFill>
        <a:schemeClr val="bg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0F0013-4A04-4D3B-99A9-021E7D8C9B0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179DE6D-6147-4E07-A097-A927C2662502}">
      <dgm:prSet phldrT="[Text]"/>
      <dgm:spPr/>
      <dgm:t>
        <a:bodyPr/>
        <a:lstStyle/>
        <a:p>
          <a:r>
            <a:rPr lang="en-US" dirty="0" smtClean="0"/>
            <a:t>1</a:t>
          </a:r>
          <a:endParaRPr lang="en-US" dirty="0"/>
        </a:p>
      </dgm:t>
    </dgm:pt>
    <dgm:pt modelId="{67DA9656-5436-426B-A02A-34FF29CE16E8}" type="parTrans" cxnId="{1D76A9C0-1E3A-4446-8982-6A697DC288CF}">
      <dgm:prSet/>
      <dgm:spPr/>
      <dgm:t>
        <a:bodyPr/>
        <a:lstStyle/>
        <a:p>
          <a:endParaRPr lang="en-US"/>
        </a:p>
      </dgm:t>
    </dgm:pt>
    <dgm:pt modelId="{9123A321-9229-43CD-B2A5-5016BBA9DCE7}" type="sibTrans" cxnId="{1D76A9C0-1E3A-4446-8982-6A697DC288CF}">
      <dgm:prSet/>
      <dgm:spPr/>
      <dgm:t>
        <a:bodyPr/>
        <a:lstStyle/>
        <a:p>
          <a:endParaRPr lang="en-US"/>
        </a:p>
      </dgm:t>
    </dgm:pt>
    <dgm:pt modelId="{5C766CA0-5BDC-48C7-B617-58B35DB67BD8}">
      <dgm:prSet phldrT="[Text]"/>
      <dgm:spPr/>
      <dgm:t>
        <a:bodyPr/>
        <a:lstStyle/>
        <a:p>
          <a:r>
            <a:rPr lang="en-US" dirty="0" smtClean="0"/>
            <a:t>1</a:t>
          </a:r>
          <a:endParaRPr lang="en-US" dirty="0"/>
        </a:p>
      </dgm:t>
    </dgm:pt>
    <dgm:pt modelId="{8DDE4076-3260-417C-AE21-304FAABAE016}" type="sibTrans" cxnId="{2CD9AB3F-AD59-4343-AAB1-E624BA457369}">
      <dgm:prSet/>
      <dgm:spPr/>
      <dgm:t>
        <a:bodyPr/>
        <a:lstStyle/>
        <a:p>
          <a:endParaRPr lang="en-US"/>
        </a:p>
      </dgm:t>
    </dgm:pt>
    <dgm:pt modelId="{8D5A33CE-FB6B-401B-9018-B93EA914D2CA}" type="parTrans" cxnId="{2CD9AB3F-AD59-4343-AAB1-E624BA457369}">
      <dgm:prSet/>
      <dgm:spPr/>
      <dgm:t>
        <a:bodyPr/>
        <a:lstStyle/>
        <a:p>
          <a:endParaRPr lang="en-US"/>
        </a:p>
      </dgm:t>
    </dgm:pt>
    <dgm:pt modelId="{9249DAEA-64E5-476D-B708-36E6A39B249F}">
      <dgm:prSet phldrT="[Text]"/>
      <dgm:spPr/>
      <dgm:t>
        <a:bodyPr/>
        <a:lstStyle/>
        <a:p>
          <a:r>
            <a:rPr lang="en-US" dirty="0" smtClean="0"/>
            <a:t>2</a:t>
          </a:r>
          <a:endParaRPr lang="en-US" dirty="0"/>
        </a:p>
      </dgm:t>
    </dgm:pt>
    <dgm:pt modelId="{767CD3E5-7CC5-4D41-AD6C-DD1C5611A27C}" type="parTrans" cxnId="{D5031790-0D56-4AEB-91B9-7CDAADAEC81F}">
      <dgm:prSet/>
      <dgm:spPr/>
      <dgm:t>
        <a:bodyPr/>
        <a:lstStyle/>
        <a:p>
          <a:endParaRPr lang="en-US"/>
        </a:p>
      </dgm:t>
    </dgm:pt>
    <dgm:pt modelId="{A54FCF11-7F3E-4477-BDA5-36B038D2EDCF}" type="sibTrans" cxnId="{D5031790-0D56-4AEB-91B9-7CDAADAEC81F}">
      <dgm:prSet/>
      <dgm:spPr/>
      <dgm:t>
        <a:bodyPr/>
        <a:lstStyle/>
        <a:p>
          <a:endParaRPr lang="en-US"/>
        </a:p>
      </dgm:t>
    </dgm:pt>
    <dgm:pt modelId="{020E42DD-ED47-4ACA-81DA-7ADDD0DD9A93}">
      <dgm:prSet phldrT="[Text]"/>
      <dgm:spPr/>
      <dgm:t>
        <a:bodyPr/>
        <a:lstStyle/>
        <a:p>
          <a:r>
            <a:rPr lang="en-US" dirty="0" smtClean="0"/>
            <a:t>3</a:t>
          </a:r>
          <a:endParaRPr lang="en-US" dirty="0"/>
        </a:p>
      </dgm:t>
    </dgm:pt>
    <dgm:pt modelId="{379E4231-2070-4E08-A465-D62D5244082E}" type="parTrans" cxnId="{7B3A1F8E-BEB4-4111-A6EF-A71EB79EAEAD}">
      <dgm:prSet/>
      <dgm:spPr/>
      <dgm:t>
        <a:bodyPr/>
        <a:lstStyle/>
        <a:p>
          <a:endParaRPr lang="en-US"/>
        </a:p>
      </dgm:t>
    </dgm:pt>
    <dgm:pt modelId="{75AB46C6-64D8-405E-8DB9-C4640AA43539}" type="sibTrans" cxnId="{7B3A1F8E-BEB4-4111-A6EF-A71EB79EAEAD}">
      <dgm:prSet/>
      <dgm:spPr/>
      <dgm:t>
        <a:bodyPr/>
        <a:lstStyle/>
        <a:p>
          <a:endParaRPr lang="en-US"/>
        </a:p>
      </dgm:t>
    </dgm:pt>
    <dgm:pt modelId="{C8362638-CCF9-4D89-856C-2706B42A897B}">
      <dgm:prSet phldrT="[Text]"/>
      <dgm:spPr/>
      <dgm:t>
        <a:bodyPr/>
        <a:lstStyle/>
        <a:p>
          <a:r>
            <a:rPr lang="en-US" dirty="0" smtClean="0"/>
            <a:t>4</a:t>
          </a:r>
          <a:endParaRPr lang="en-US" dirty="0"/>
        </a:p>
      </dgm:t>
    </dgm:pt>
    <dgm:pt modelId="{F71F1C0F-7540-4FA3-9DC3-80766262C30C}" type="parTrans" cxnId="{54ACC195-2096-4D2C-96BE-1E1C85D72665}">
      <dgm:prSet/>
      <dgm:spPr/>
      <dgm:t>
        <a:bodyPr/>
        <a:lstStyle/>
        <a:p>
          <a:endParaRPr lang="en-US"/>
        </a:p>
      </dgm:t>
    </dgm:pt>
    <dgm:pt modelId="{C85EF6B0-6183-489B-972A-1F5E7EC192EB}" type="sibTrans" cxnId="{54ACC195-2096-4D2C-96BE-1E1C85D72665}">
      <dgm:prSet/>
      <dgm:spPr/>
      <dgm:t>
        <a:bodyPr/>
        <a:lstStyle/>
        <a:p>
          <a:endParaRPr lang="en-US"/>
        </a:p>
      </dgm:t>
    </dgm:pt>
    <dgm:pt modelId="{74AA8835-7B18-450A-AF0F-C64ADE3DE01C}">
      <dgm:prSet phldrT="[Text]"/>
      <dgm:spPr/>
      <dgm:t>
        <a:bodyPr/>
        <a:lstStyle/>
        <a:p>
          <a:r>
            <a:rPr lang="en-US" dirty="0" smtClean="0"/>
            <a:t>5</a:t>
          </a:r>
          <a:endParaRPr lang="en-US" dirty="0"/>
        </a:p>
      </dgm:t>
    </dgm:pt>
    <dgm:pt modelId="{2766F94E-81C8-4A7C-8575-D4E9DCF7BE39}" type="parTrans" cxnId="{C6C9B351-136F-429C-BCB1-41B2FC7970B4}">
      <dgm:prSet/>
      <dgm:spPr/>
      <dgm:t>
        <a:bodyPr/>
        <a:lstStyle/>
        <a:p>
          <a:endParaRPr lang="en-US"/>
        </a:p>
      </dgm:t>
    </dgm:pt>
    <dgm:pt modelId="{71957EAD-0C26-49E8-8F11-134553D05C60}" type="sibTrans" cxnId="{C6C9B351-136F-429C-BCB1-41B2FC7970B4}">
      <dgm:prSet/>
      <dgm:spPr/>
      <dgm:t>
        <a:bodyPr/>
        <a:lstStyle/>
        <a:p>
          <a:endParaRPr lang="en-US"/>
        </a:p>
      </dgm:t>
    </dgm:pt>
    <dgm:pt modelId="{46DD7E6B-D692-41FF-B7D1-2D361F85D31D}">
      <dgm:prSet phldrT="[Text]"/>
      <dgm:spPr/>
      <dgm:t>
        <a:bodyPr/>
        <a:lstStyle/>
        <a:p>
          <a:r>
            <a:rPr lang="en-US" dirty="0" smtClean="0"/>
            <a:t>2</a:t>
          </a:r>
          <a:endParaRPr lang="en-US" dirty="0"/>
        </a:p>
      </dgm:t>
    </dgm:pt>
    <dgm:pt modelId="{DB5C693C-9E2E-424A-A620-2492E8D63D98}" type="parTrans" cxnId="{547C7FA6-3391-441D-AB07-74FE85317146}">
      <dgm:prSet/>
      <dgm:spPr/>
      <dgm:t>
        <a:bodyPr/>
        <a:lstStyle/>
        <a:p>
          <a:endParaRPr lang="en-US"/>
        </a:p>
      </dgm:t>
    </dgm:pt>
    <dgm:pt modelId="{C564181F-B14A-4588-8353-EA6F13B9DCAD}" type="sibTrans" cxnId="{547C7FA6-3391-441D-AB07-74FE85317146}">
      <dgm:prSet/>
      <dgm:spPr/>
      <dgm:t>
        <a:bodyPr/>
        <a:lstStyle/>
        <a:p>
          <a:endParaRPr lang="en-US"/>
        </a:p>
      </dgm:t>
    </dgm:pt>
    <dgm:pt modelId="{6030EA1E-EDC1-4DD8-B2A5-E3A16C4BCCB7}">
      <dgm:prSet phldrT="[Text]"/>
      <dgm:spPr/>
      <dgm:t>
        <a:bodyPr/>
        <a:lstStyle/>
        <a:p>
          <a:r>
            <a:rPr lang="en-US" dirty="0" smtClean="0"/>
            <a:t>3</a:t>
          </a:r>
          <a:endParaRPr lang="en-US" dirty="0"/>
        </a:p>
      </dgm:t>
    </dgm:pt>
    <dgm:pt modelId="{10B55047-75F8-49A2-BE25-2223C71C2F0D}" type="parTrans" cxnId="{AB4B0069-EAA6-445C-86B0-7007961FE66A}">
      <dgm:prSet/>
      <dgm:spPr/>
      <dgm:t>
        <a:bodyPr/>
        <a:lstStyle/>
        <a:p>
          <a:endParaRPr lang="en-US"/>
        </a:p>
      </dgm:t>
    </dgm:pt>
    <dgm:pt modelId="{5A03EF87-4A73-42BE-BC1D-28E593CC1CD6}" type="sibTrans" cxnId="{AB4B0069-EAA6-445C-86B0-7007961FE66A}">
      <dgm:prSet/>
      <dgm:spPr/>
      <dgm:t>
        <a:bodyPr/>
        <a:lstStyle/>
        <a:p>
          <a:endParaRPr lang="en-US"/>
        </a:p>
      </dgm:t>
    </dgm:pt>
    <dgm:pt modelId="{16C61D2D-DD68-4DA9-B3C1-AF51A56B55FA}">
      <dgm:prSet phldrT="[Text]"/>
      <dgm:spPr/>
      <dgm:t>
        <a:bodyPr/>
        <a:lstStyle/>
        <a:p>
          <a:r>
            <a:rPr lang="en-US" dirty="0" smtClean="0"/>
            <a:t>2</a:t>
          </a:r>
          <a:endParaRPr lang="en-US" dirty="0"/>
        </a:p>
      </dgm:t>
    </dgm:pt>
    <dgm:pt modelId="{32238E4E-CB67-4247-8DE8-F48E38890C14}" type="parTrans" cxnId="{5BD04754-74C1-4196-A8FB-122A807BFB15}">
      <dgm:prSet/>
      <dgm:spPr/>
      <dgm:t>
        <a:bodyPr/>
        <a:lstStyle/>
        <a:p>
          <a:endParaRPr lang="en-US"/>
        </a:p>
      </dgm:t>
    </dgm:pt>
    <dgm:pt modelId="{B82811BE-61FD-4D84-BB03-AE6CEE1A5897}" type="sibTrans" cxnId="{5BD04754-74C1-4196-A8FB-122A807BFB15}">
      <dgm:prSet/>
      <dgm:spPr/>
      <dgm:t>
        <a:bodyPr/>
        <a:lstStyle/>
        <a:p>
          <a:endParaRPr lang="en-US"/>
        </a:p>
      </dgm:t>
    </dgm:pt>
    <dgm:pt modelId="{4DF03E72-A918-4833-9446-80F8D2EB9BF6}">
      <dgm:prSet phldrT="[Text]"/>
      <dgm:spPr/>
      <dgm:t>
        <a:bodyPr/>
        <a:lstStyle/>
        <a:p>
          <a:r>
            <a:rPr lang="en-US" dirty="0" smtClean="0"/>
            <a:t>3.1</a:t>
          </a:r>
          <a:endParaRPr lang="en-US" dirty="0"/>
        </a:p>
      </dgm:t>
    </dgm:pt>
    <dgm:pt modelId="{4A798AD9-CF01-4DE6-8A3F-5DEC3B5BF15F}" type="parTrans" cxnId="{D37A889F-CA3D-451D-8576-0D508CA9D11D}">
      <dgm:prSet/>
      <dgm:spPr/>
      <dgm:t>
        <a:bodyPr/>
        <a:lstStyle/>
        <a:p>
          <a:endParaRPr lang="en-US"/>
        </a:p>
      </dgm:t>
    </dgm:pt>
    <dgm:pt modelId="{D822240A-3498-42AD-A7DC-98B9A5491B6A}" type="sibTrans" cxnId="{D37A889F-CA3D-451D-8576-0D508CA9D11D}">
      <dgm:prSet/>
      <dgm:spPr/>
      <dgm:t>
        <a:bodyPr/>
        <a:lstStyle/>
        <a:p>
          <a:endParaRPr lang="en-US"/>
        </a:p>
      </dgm:t>
    </dgm:pt>
    <dgm:pt modelId="{671892FC-CD48-4EE6-ADB3-63D88908B024}">
      <dgm:prSet phldrT="[Text]"/>
      <dgm:spPr/>
      <dgm:t>
        <a:bodyPr/>
        <a:lstStyle/>
        <a:p>
          <a:r>
            <a:rPr lang="en-US" dirty="0" smtClean="0"/>
            <a:t>4.1</a:t>
          </a:r>
          <a:endParaRPr lang="en-US" dirty="0"/>
        </a:p>
      </dgm:t>
    </dgm:pt>
    <dgm:pt modelId="{C862A042-6B2C-4FBC-BF4E-464BC30BC8DF}" type="parTrans" cxnId="{30341099-1576-45A5-8819-9CAFC8369E32}">
      <dgm:prSet/>
      <dgm:spPr/>
      <dgm:t>
        <a:bodyPr/>
        <a:lstStyle/>
        <a:p>
          <a:endParaRPr lang="en-US"/>
        </a:p>
      </dgm:t>
    </dgm:pt>
    <dgm:pt modelId="{2748C51A-2475-402B-BEE0-13B81C4EB075}" type="sibTrans" cxnId="{30341099-1576-45A5-8819-9CAFC8369E32}">
      <dgm:prSet/>
      <dgm:spPr/>
      <dgm:t>
        <a:bodyPr/>
        <a:lstStyle/>
        <a:p>
          <a:endParaRPr lang="en-US"/>
        </a:p>
      </dgm:t>
    </dgm:pt>
    <dgm:pt modelId="{33685935-E3C3-4235-8F61-3AEA631961B5}">
      <dgm:prSet phldrT="[Text]"/>
      <dgm:spPr/>
      <dgm:t>
        <a:bodyPr/>
        <a:lstStyle/>
        <a:p>
          <a:r>
            <a:rPr lang="en-US" dirty="0" smtClean="0"/>
            <a:t>5.1</a:t>
          </a:r>
          <a:endParaRPr lang="en-US" dirty="0"/>
        </a:p>
      </dgm:t>
    </dgm:pt>
    <dgm:pt modelId="{4A48601D-BF06-43CD-AABD-B61857A716EF}" type="parTrans" cxnId="{28C3F428-A137-4775-B3EE-787E7079A170}">
      <dgm:prSet/>
      <dgm:spPr/>
      <dgm:t>
        <a:bodyPr/>
        <a:lstStyle/>
        <a:p>
          <a:endParaRPr lang="en-US"/>
        </a:p>
      </dgm:t>
    </dgm:pt>
    <dgm:pt modelId="{640288EA-37DA-4D31-9E0D-B7098257F0EE}" type="sibTrans" cxnId="{28C3F428-A137-4775-B3EE-787E7079A170}">
      <dgm:prSet/>
      <dgm:spPr/>
      <dgm:t>
        <a:bodyPr/>
        <a:lstStyle/>
        <a:p>
          <a:endParaRPr lang="en-US"/>
        </a:p>
      </dgm:t>
    </dgm:pt>
    <dgm:pt modelId="{B791BDFD-8B0E-4223-90D5-2F3F27BCB981}" type="pres">
      <dgm:prSet presAssocID="{7E0F0013-4A04-4D3B-99A9-021E7D8C9B0E}" presName="hierChild1" presStyleCnt="0">
        <dgm:presLayoutVars>
          <dgm:orgChart val="1"/>
          <dgm:chPref val="1"/>
          <dgm:dir/>
          <dgm:animOne val="branch"/>
          <dgm:animLvl val="lvl"/>
          <dgm:resizeHandles/>
        </dgm:presLayoutVars>
      </dgm:prSet>
      <dgm:spPr/>
    </dgm:pt>
    <dgm:pt modelId="{DE3267B9-5DDC-4A67-A60E-BC8CA4ACB603}" type="pres">
      <dgm:prSet presAssocID="{B179DE6D-6147-4E07-A097-A927C2662502}" presName="hierRoot1" presStyleCnt="0">
        <dgm:presLayoutVars>
          <dgm:hierBranch val="init"/>
        </dgm:presLayoutVars>
      </dgm:prSet>
      <dgm:spPr/>
    </dgm:pt>
    <dgm:pt modelId="{6F7A864C-0BA1-425B-AC48-E4604A25AA1B}" type="pres">
      <dgm:prSet presAssocID="{B179DE6D-6147-4E07-A097-A927C2662502}" presName="rootComposite1" presStyleCnt="0"/>
      <dgm:spPr/>
    </dgm:pt>
    <dgm:pt modelId="{81229827-DC6C-4E68-BED3-C17221FA1040}" type="pres">
      <dgm:prSet presAssocID="{B179DE6D-6147-4E07-A097-A927C2662502}" presName="rootText1" presStyleLbl="node0" presStyleIdx="0" presStyleCnt="1" custScaleX="175912">
        <dgm:presLayoutVars>
          <dgm:chPref val="3"/>
        </dgm:presLayoutVars>
      </dgm:prSet>
      <dgm:spPr/>
    </dgm:pt>
    <dgm:pt modelId="{5A09E04E-01E6-4436-8A28-1848C2159206}" type="pres">
      <dgm:prSet presAssocID="{B179DE6D-6147-4E07-A097-A927C2662502}" presName="rootConnector1" presStyleLbl="node1" presStyleIdx="0" presStyleCnt="0"/>
      <dgm:spPr/>
    </dgm:pt>
    <dgm:pt modelId="{861BC496-B3D3-4BA2-B75F-1501E54411BF}" type="pres">
      <dgm:prSet presAssocID="{B179DE6D-6147-4E07-A097-A927C2662502}" presName="hierChild2" presStyleCnt="0"/>
      <dgm:spPr/>
    </dgm:pt>
    <dgm:pt modelId="{3B249BB1-D318-40FC-8BC3-C467BE95CA6B}" type="pres">
      <dgm:prSet presAssocID="{8D5A33CE-FB6B-401B-9018-B93EA914D2CA}" presName="Name37" presStyleLbl="parChTrans1D2" presStyleIdx="0" presStyleCnt="5"/>
      <dgm:spPr/>
    </dgm:pt>
    <dgm:pt modelId="{1AAF2BE2-47FE-4732-84CE-4240E4075A4C}" type="pres">
      <dgm:prSet presAssocID="{5C766CA0-5BDC-48C7-B617-58B35DB67BD8}" presName="hierRoot2" presStyleCnt="0">
        <dgm:presLayoutVars>
          <dgm:hierBranch val="init"/>
        </dgm:presLayoutVars>
      </dgm:prSet>
      <dgm:spPr/>
    </dgm:pt>
    <dgm:pt modelId="{C2977A8B-8039-4BBA-ACE5-7679C0287E43}" type="pres">
      <dgm:prSet presAssocID="{5C766CA0-5BDC-48C7-B617-58B35DB67BD8}" presName="rootComposite" presStyleCnt="0"/>
      <dgm:spPr/>
    </dgm:pt>
    <dgm:pt modelId="{5D56BE6D-AA78-4B88-A36A-4D5439D470FE}" type="pres">
      <dgm:prSet presAssocID="{5C766CA0-5BDC-48C7-B617-58B35DB67BD8}" presName="rootText" presStyleLbl="node2" presStyleIdx="0" presStyleCnt="5">
        <dgm:presLayoutVars>
          <dgm:chPref val="3"/>
        </dgm:presLayoutVars>
      </dgm:prSet>
      <dgm:spPr/>
      <dgm:t>
        <a:bodyPr/>
        <a:lstStyle/>
        <a:p>
          <a:endParaRPr lang="en-US"/>
        </a:p>
      </dgm:t>
    </dgm:pt>
    <dgm:pt modelId="{2BFAEA5E-9F95-4EA9-8651-669B57B6B75F}" type="pres">
      <dgm:prSet presAssocID="{5C766CA0-5BDC-48C7-B617-58B35DB67BD8}" presName="rootConnector" presStyleLbl="node2" presStyleIdx="0" presStyleCnt="5"/>
      <dgm:spPr/>
    </dgm:pt>
    <dgm:pt modelId="{4692169B-ED5F-40D1-B2D4-0125BA6EA00A}" type="pres">
      <dgm:prSet presAssocID="{5C766CA0-5BDC-48C7-B617-58B35DB67BD8}" presName="hierChild4" presStyleCnt="0"/>
      <dgm:spPr/>
    </dgm:pt>
    <dgm:pt modelId="{2B9D458E-37A9-4F20-8277-AC5FE8464703}" type="pres">
      <dgm:prSet presAssocID="{DB5C693C-9E2E-424A-A620-2492E8D63D98}" presName="Name37" presStyleLbl="parChTrans1D3" presStyleIdx="0" presStyleCnt="6"/>
      <dgm:spPr/>
    </dgm:pt>
    <dgm:pt modelId="{D077BC94-9AD2-4A96-B4C8-656D72EDE044}" type="pres">
      <dgm:prSet presAssocID="{46DD7E6B-D692-41FF-B7D1-2D361F85D31D}" presName="hierRoot2" presStyleCnt="0">
        <dgm:presLayoutVars>
          <dgm:hierBranch val="init"/>
        </dgm:presLayoutVars>
      </dgm:prSet>
      <dgm:spPr/>
    </dgm:pt>
    <dgm:pt modelId="{9878D857-0357-44AA-A386-5F4A9AAE9F14}" type="pres">
      <dgm:prSet presAssocID="{46DD7E6B-D692-41FF-B7D1-2D361F85D31D}" presName="rootComposite" presStyleCnt="0"/>
      <dgm:spPr/>
    </dgm:pt>
    <dgm:pt modelId="{CE174E38-C161-4075-ACB0-6D2A5031F573}" type="pres">
      <dgm:prSet presAssocID="{46DD7E6B-D692-41FF-B7D1-2D361F85D31D}" presName="rootText" presStyleLbl="node3" presStyleIdx="0" presStyleCnt="6">
        <dgm:presLayoutVars>
          <dgm:chPref val="3"/>
        </dgm:presLayoutVars>
      </dgm:prSet>
      <dgm:spPr/>
      <dgm:t>
        <a:bodyPr/>
        <a:lstStyle/>
        <a:p>
          <a:endParaRPr lang="en-US"/>
        </a:p>
      </dgm:t>
    </dgm:pt>
    <dgm:pt modelId="{9892FD97-FC39-4491-874B-2BB382E73522}" type="pres">
      <dgm:prSet presAssocID="{46DD7E6B-D692-41FF-B7D1-2D361F85D31D}" presName="rootConnector" presStyleLbl="node3" presStyleIdx="0" presStyleCnt="6"/>
      <dgm:spPr/>
    </dgm:pt>
    <dgm:pt modelId="{15264DF5-7B67-47C6-B6D8-E47A015C253E}" type="pres">
      <dgm:prSet presAssocID="{46DD7E6B-D692-41FF-B7D1-2D361F85D31D}" presName="hierChild4" presStyleCnt="0"/>
      <dgm:spPr/>
    </dgm:pt>
    <dgm:pt modelId="{488C0AE7-CB81-4D2A-B733-80A7F7FEF6B9}" type="pres">
      <dgm:prSet presAssocID="{46DD7E6B-D692-41FF-B7D1-2D361F85D31D}" presName="hierChild5" presStyleCnt="0"/>
      <dgm:spPr/>
    </dgm:pt>
    <dgm:pt modelId="{89079E51-0A99-4CAD-AB6B-0590322C7314}" type="pres">
      <dgm:prSet presAssocID="{10B55047-75F8-49A2-BE25-2223C71C2F0D}" presName="Name37" presStyleLbl="parChTrans1D3" presStyleIdx="1" presStyleCnt="6"/>
      <dgm:spPr/>
    </dgm:pt>
    <dgm:pt modelId="{BA42A4E8-68A6-49C6-9FB4-C06268044CDF}" type="pres">
      <dgm:prSet presAssocID="{6030EA1E-EDC1-4DD8-B2A5-E3A16C4BCCB7}" presName="hierRoot2" presStyleCnt="0">
        <dgm:presLayoutVars>
          <dgm:hierBranch val="init"/>
        </dgm:presLayoutVars>
      </dgm:prSet>
      <dgm:spPr/>
    </dgm:pt>
    <dgm:pt modelId="{169BB5EF-16E4-412A-A576-A691EF8BCD35}" type="pres">
      <dgm:prSet presAssocID="{6030EA1E-EDC1-4DD8-B2A5-E3A16C4BCCB7}" presName="rootComposite" presStyleCnt="0"/>
      <dgm:spPr/>
    </dgm:pt>
    <dgm:pt modelId="{66F0A688-E91C-49FE-AC31-807722E640D2}" type="pres">
      <dgm:prSet presAssocID="{6030EA1E-EDC1-4DD8-B2A5-E3A16C4BCCB7}" presName="rootText" presStyleLbl="node3" presStyleIdx="1" presStyleCnt="6">
        <dgm:presLayoutVars>
          <dgm:chPref val="3"/>
        </dgm:presLayoutVars>
      </dgm:prSet>
      <dgm:spPr/>
      <dgm:t>
        <a:bodyPr/>
        <a:lstStyle/>
        <a:p>
          <a:endParaRPr lang="en-US"/>
        </a:p>
      </dgm:t>
    </dgm:pt>
    <dgm:pt modelId="{7ADE6BD0-922E-4F40-90DD-1D808C6F57A1}" type="pres">
      <dgm:prSet presAssocID="{6030EA1E-EDC1-4DD8-B2A5-E3A16C4BCCB7}" presName="rootConnector" presStyleLbl="node3" presStyleIdx="1" presStyleCnt="6"/>
      <dgm:spPr/>
    </dgm:pt>
    <dgm:pt modelId="{A23DC580-F8F1-4514-AE50-7A436C5B8C22}" type="pres">
      <dgm:prSet presAssocID="{6030EA1E-EDC1-4DD8-B2A5-E3A16C4BCCB7}" presName="hierChild4" presStyleCnt="0"/>
      <dgm:spPr/>
    </dgm:pt>
    <dgm:pt modelId="{F17CD32B-7CFB-42C2-840E-6136B2C39FEE}" type="pres">
      <dgm:prSet presAssocID="{6030EA1E-EDC1-4DD8-B2A5-E3A16C4BCCB7}" presName="hierChild5" presStyleCnt="0"/>
      <dgm:spPr/>
    </dgm:pt>
    <dgm:pt modelId="{0618EE81-A9B1-476F-AC85-4293D98AEB0D}" type="pres">
      <dgm:prSet presAssocID="{5C766CA0-5BDC-48C7-B617-58B35DB67BD8}" presName="hierChild5" presStyleCnt="0"/>
      <dgm:spPr/>
    </dgm:pt>
    <dgm:pt modelId="{6F95043E-F838-4FF0-A9B0-1F6F9DD172A1}" type="pres">
      <dgm:prSet presAssocID="{767CD3E5-7CC5-4D41-AD6C-DD1C5611A27C}" presName="Name37" presStyleLbl="parChTrans1D2" presStyleIdx="1" presStyleCnt="5"/>
      <dgm:spPr/>
    </dgm:pt>
    <dgm:pt modelId="{3D9D0E5A-7A6A-43BF-A069-9E55788A09D9}" type="pres">
      <dgm:prSet presAssocID="{9249DAEA-64E5-476D-B708-36E6A39B249F}" presName="hierRoot2" presStyleCnt="0">
        <dgm:presLayoutVars>
          <dgm:hierBranch val="init"/>
        </dgm:presLayoutVars>
      </dgm:prSet>
      <dgm:spPr/>
    </dgm:pt>
    <dgm:pt modelId="{07D345DE-2909-4FF4-80AB-642B48B4B2E1}" type="pres">
      <dgm:prSet presAssocID="{9249DAEA-64E5-476D-B708-36E6A39B249F}" presName="rootComposite" presStyleCnt="0"/>
      <dgm:spPr/>
    </dgm:pt>
    <dgm:pt modelId="{DEF136EA-7C89-41FF-BF62-498C02AF46A4}" type="pres">
      <dgm:prSet presAssocID="{9249DAEA-64E5-476D-B708-36E6A39B249F}" presName="rootText" presStyleLbl="node2" presStyleIdx="1" presStyleCnt="5">
        <dgm:presLayoutVars>
          <dgm:chPref val="3"/>
        </dgm:presLayoutVars>
      </dgm:prSet>
      <dgm:spPr/>
    </dgm:pt>
    <dgm:pt modelId="{0F657CBA-BF50-483C-B3F0-8CFE7119CD42}" type="pres">
      <dgm:prSet presAssocID="{9249DAEA-64E5-476D-B708-36E6A39B249F}" presName="rootConnector" presStyleLbl="node2" presStyleIdx="1" presStyleCnt="5"/>
      <dgm:spPr/>
    </dgm:pt>
    <dgm:pt modelId="{B8525C29-937D-4BF7-837F-240D98D904A8}" type="pres">
      <dgm:prSet presAssocID="{9249DAEA-64E5-476D-B708-36E6A39B249F}" presName="hierChild4" presStyleCnt="0"/>
      <dgm:spPr/>
    </dgm:pt>
    <dgm:pt modelId="{3A93DC1A-EA9A-4557-A91E-B38A80B13517}" type="pres">
      <dgm:prSet presAssocID="{32238E4E-CB67-4247-8DE8-F48E38890C14}" presName="Name37" presStyleLbl="parChTrans1D3" presStyleIdx="2" presStyleCnt="6"/>
      <dgm:spPr/>
    </dgm:pt>
    <dgm:pt modelId="{88F7EF87-2A4C-4556-8F8F-D152DA20532D}" type="pres">
      <dgm:prSet presAssocID="{16C61D2D-DD68-4DA9-B3C1-AF51A56B55FA}" presName="hierRoot2" presStyleCnt="0">
        <dgm:presLayoutVars>
          <dgm:hierBranch val="init"/>
        </dgm:presLayoutVars>
      </dgm:prSet>
      <dgm:spPr/>
    </dgm:pt>
    <dgm:pt modelId="{8D479F91-0FD0-42DE-9BCD-0E124FCF2044}" type="pres">
      <dgm:prSet presAssocID="{16C61D2D-DD68-4DA9-B3C1-AF51A56B55FA}" presName="rootComposite" presStyleCnt="0"/>
      <dgm:spPr/>
    </dgm:pt>
    <dgm:pt modelId="{D761241B-DD94-40B2-B5CC-850E80B1FFF3}" type="pres">
      <dgm:prSet presAssocID="{16C61D2D-DD68-4DA9-B3C1-AF51A56B55FA}" presName="rootText" presStyleLbl="node3" presStyleIdx="2" presStyleCnt="6">
        <dgm:presLayoutVars>
          <dgm:chPref val="3"/>
        </dgm:presLayoutVars>
      </dgm:prSet>
      <dgm:spPr/>
      <dgm:t>
        <a:bodyPr/>
        <a:lstStyle/>
        <a:p>
          <a:endParaRPr lang="en-US"/>
        </a:p>
      </dgm:t>
    </dgm:pt>
    <dgm:pt modelId="{7EEF7841-605F-4FFF-A249-B8BB71412880}" type="pres">
      <dgm:prSet presAssocID="{16C61D2D-DD68-4DA9-B3C1-AF51A56B55FA}" presName="rootConnector" presStyleLbl="node3" presStyleIdx="2" presStyleCnt="6"/>
      <dgm:spPr/>
    </dgm:pt>
    <dgm:pt modelId="{CA07B4DC-B5E6-4CCC-993D-53887848FBF7}" type="pres">
      <dgm:prSet presAssocID="{16C61D2D-DD68-4DA9-B3C1-AF51A56B55FA}" presName="hierChild4" presStyleCnt="0"/>
      <dgm:spPr/>
    </dgm:pt>
    <dgm:pt modelId="{557EF9FF-4824-4C0E-B493-7A79A5EC0E8A}" type="pres">
      <dgm:prSet presAssocID="{16C61D2D-DD68-4DA9-B3C1-AF51A56B55FA}" presName="hierChild5" presStyleCnt="0"/>
      <dgm:spPr/>
    </dgm:pt>
    <dgm:pt modelId="{F5A8D259-CC1E-404B-9BDA-A65BF9621E0C}" type="pres">
      <dgm:prSet presAssocID="{9249DAEA-64E5-476D-B708-36E6A39B249F}" presName="hierChild5" presStyleCnt="0"/>
      <dgm:spPr/>
    </dgm:pt>
    <dgm:pt modelId="{3ABCD0B4-1B44-48CD-9069-6A6EE38B5A48}" type="pres">
      <dgm:prSet presAssocID="{379E4231-2070-4E08-A465-D62D5244082E}" presName="Name37" presStyleLbl="parChTrans1D2" presStyleIdx="2" presStyleCnt="5"/>
      <dgm:spPr/>
    </dgm:pt>
    <dgm:pt modelId="{13A6E525-C9A9-4346-B4CB-A3A8602A433C}" type="pres">
      <dgm:prSet presAssocID="{020E42DD-ED47-4ACA-81DA-7ADDD0DD9A93}" presName="hierRoot2" presStyleCnt="0">
        <dgm:presLayoutVars>
          <dgm:hierBranch val="init"/>
        </dgm:presLayoutVars>
      </dgm:prSet>
      <dgm:spPr/>
    </dgm:pt>
    <dgm:pt modelId="{97DDD687-16A4-4446-B083-6E501A15127E}" type="pres">
      <dgm:prSet presAssocID="{020E42DD-ED47-4ACA-81DA-7ADDD0DD9A93}" presName="rootComposite" presStyleCnt="0"/>
      <dgm:spPr/>
    </dgm:pt>
    <dgm:pt modelId="{9A50A5A7-78D9-4629-BAE1-2DE587C212B2}" type="pres">
      <dgm:prSet presAssocID="{020E42DD-ED47-4ACA-81DA-7ADDD0DD9A93}" presName="rootText" presStyleLbl="node2" presStyleIdx="2" presStyleCnt="5">
        <dgm:presLayoutVars>
          <dgm:chPref val="3"/>
        </dgm:presLayoutVars>
      </dgm:prSet>
      <dgm:spPr/>
    </dgm:pt>
    <dgm:pt modelId="{A7760FD8-3C99-446D-B13B-0FD169E81AD4}" type="pres">
      <dgm:prSet presAssocID="{020E42DD-ED47-4ACA-81DA-7ADDD0DD9A93}" presName="rootConnector" presStyleLbl="node2" presStyleIdx="2" presStyleCnt="5"/>
      <dgm:spPr/>
    </dgm:pt>
    <dgm:pt modelId="{D6ADEEB6-5CE1-4359-AAD9-99D86EBF5F98}" type="pres">
      <dgm:prSet presAssocID="{020E42DD-ED47-4ACA-81DA-7ADDD0DD9A93}" presName="hierChild4" presStyleCnt="0"/>
      <dgm:spPr/>
    </dgm:pt>
    <dgm:pt modelId="{4BF15B03-7AFA-4C17-89FB-E1B25D7A8347}" type="pres">
      <dgm:prSet presAssocID="{4A798AD9-CF01-4DE6-8A3F-5DEC3B5BF15F}" presName="Name37" presStyleLbl="parChTrans1D3" presStyleIdx="3" presStyleCnt="6"/>
      <dgm:spPr/>
    </dgm:pt>
    <dgm:pt modelId="{4CF8C0B9-72B4-422F-876A-51DB14A21524}" type="pres">
      <dgm:prSet presAssocID="{4DF03E72-A918-4833-9446-80F8D2EB9BF6}" presName="hierRoot2" presStyleCnt="0">
        <dgm:presLayoutVars>
          <dgm:hierBranch val="init"/>
        </dgm:presLayoutVars>
      </dgm:prSet>
      <dgm:spPr/>
    </dgm:pt>
    <dgm:pt modelId="{A49C2469-6A69-4B8C-8129-1AA548A06CDA}" type="pres">
      <dgm:prSet presAssocID="{4DF03E72-A918-4833-9446-80F8D2EB9BF6}" presName="rootComposite" presStyleCnt="0"/>
      <dgm:spPr/>
    </dgm:pt>
    <dgm:pt modelId="{75B2372B-DFDD-4E0E-9BB2-016095E16718}" type="pres">
      <dgm:prSet presAssocID="{4DF03E72-A918-4833-9446-80F8D2EB9BF6}" presName="rootText" presStyleLbl="node3" presStyleIdx="3" presStyleCnt="6">
        <dgm:presLayoutVars>
          <dgm:chPref val="3"/>
        </dgm:presLayoutVars>
      </dgm:prSet>
      <dgm:spPr/>
      <dgm:t>
        <a:bodyPr/>
        <a:lstStyle/>
        <a:p>
          <a:endParaRPr lang="en-US"/>
        </a:p>
      </dgm:t>
    </dgm:pt>
    <dgm:pt modelId="{E3EC713A-12F5-4DC8-B183-799E2EBB3211}" type="pres">
      <dgm:prSet presAssocID="{4DF03E72-A918-4833-9446-80F8D2EB9BF6}" presName="rootConnector" presStyleLbl="node3" presStyleIdx="3" presStyleCnt="6"/>
      <dgm:spPr/>
    </dgm:pt>
    <dgm:pt modelId="{018F4F1A-1165-4C28-9136-23CA1601AE4D}" type="pres">
      <dgm:prSet presAssocID="{4DF03E72-A918-4833-9446-80F8D2EB9BF6}" presName="hierChild4" presStyleCnt="0"/>
      <dgm:spPr/>
    </dgm:pt>
    <dgm:pt modelId="{5EAA9568-BBFB-41C8-B30D-D01AEEE8F2B2}" type="pres">
      <dgm:prSet presAssocID="{4DF03E72-A918-4833-9446-80F8D2EB9BF6}" presName="hierChild5" presStyleCnt="0"/>
      <dgm:spPr/>
    </dgm:pt>
    <dgm:pt modelId="{972B1F9C-DACC-4E23-964B-8AF7022F39E3}" type="pres">
      <dgm:prSet presAssocID="{020E42DD-ED47-4ACA-81DA-7ADDD0DD9A93}" presName="hierChild5" presStyleCnt="0"/>
      <dgm:spPr/>
    </dgm:pt>
    <dgm:pt modelId="{93FB5D1B-8E0F-4A90-849A-331AFC092C1C}" type="pres">
      <dgm:prSet presAssocID="{F71F1C0F-7540-4FA3-9DC3-80766262C30C}" presName="Name37" presStyleLbl="parChTrans1D2" presStyleIdx="3" presStyleCnt="5"/>
      <dgm:spPr/>
    </dgm:pt>
    <dgm:pt modelId="{295FC395-761E-42D4-8C6D-AF9F6BDB5388}" type="pres">
      <dgm:prSet presAssocID="{C8362638-CCF9-4D89-856C-2706B42A897B}" presName="hierRoot2" presStyleCnt="0">
        <dgm:presLayoutVars>
          <dgm:hierBranch val="init"/>
        </dgm:presLayoutVars>
      </dgm:prSet>
      <dgm:spPr/>
    </dgm:pt>
    <dgm:pt modelId="{64D5DA04-267C-44B5-896E-DCEC1BF44DC5}" type="pres">
      <dgm:prSet presAssocID="{C8362638-CCF9-4D89-856C-2706B42A897B}" presName="rootComposite" presStyleCnt="0"/>
      <dgm:spPr/>
    </dgm:pt>
    <dgm:pt modelId="{63AC5653-713C-4200-BEA8-BDBACB9F4002}" type="pres">
      <dgm:prSet presAssocID="{C8362638-CCF9-4D89-856C-2706B42A897B}" presName="rootText" presStyleLbl="node2" presStyleIdx="3" presStyleCnt="5">
        <dgm:presLayoutVars>
          <dgm:chPref val="3"/>
        </dgm:presLayoutVars>
      </dgm:prSet>
      <dgm:spPr/>
    </dgm:pt>
    <dgm:pt modelId="{0B278C2D-166A-4F47-8850-179CD1995469}" type="pres">
      <dgm:prSet presAssocID="{C8362638-CCF9-4D89-856C-2706B42A897B}" presName="rootConnector" presStyleLbl="node2" presStyleIdx="3" presStyleCnt="5"/>
      <dgm:spPr/>
    </dgm:pt>
    <dgm:pt modelId="{E8EA233F-9148-44B5-9D3F-8E9923BA954F}" type="pres">
      <dgm:prSet presAssocID="{C8362638-CCF9-4D89-856C-2706B42A897B}" presName="hierChild4" presStyleCnt="0"/>
      <dgm:spPr/>
    </dgm:pt>
    <dgm:pt modelId="{9F03D04F-40CA-4327-89F8-2EB3F6A70D4E}" type="pres">
      <dgm:prSet presAssocID="{C862A042-6B2C-4FBC-BF4E-464BC30BC8DF}" presName="Name37" presStyleLbl="parChTrans1D3" presStyleIdx="4" presStyleCnt="6"/>
      <dgm:spPr/>
    </dgm:pt>
    <dgm:pt modelId="{CD2899E0-1508-4623-B7F4-2A275E4A623C}" type="pres">
      <dgm:prSet presAssocID="{671892FC-CD48-4EE6-ADB3-63D88908B024}" presName="hierRoot2" presStyleCnt="0">
        <dgm:presLayoutVars>
          <dgm:hierBranch val="init"/>
        </dgm:presLayoutVars>
      </dgm:prSet>
      <dgm:spPr/>
    </dgm:pt>
    <dgm:pt modelId="{39265A71-084C-4A79-9C2B-AA247F35C40A}" type="pres">
      <dgm:prSet presAssocID="{671892FC-CD48-4EE6-ADB3-63D88908B024}" presName="rootComposite" presStyleCnt="0"/>
      <dgm:spPr/>
    </dgm:pt>
    <dgm:pt modelId="{5A3F1BEB-3915-496E-9FDD-204283F5933F}" type="pres">
      <dgm:prSet presAssocID="{671892FC-CD48-4EE6-ADB3-63D88908B024}" presName="rootText" presStyleLbl="node3" presStyleIdx="4" presStyleCnt="6">
        <dgm:presLayoutVars>
          <dgm:chPref val="3"/>
        </dgm:presLayoutVars>
      </dgm:prSet>
      <dgm:spPr/>
      <dgm:t>
        <a:bodyPr/>
        <a:lstStyle/>
        <a:p>
          <a:endParaRPr lang="en-US"/>
        </a:p>
      </dgm:t>
    </dgm:pt>
    <dgm:pt modelId="{72777FF3-EB4E-44DC-9C89-0675A55C7CD2}" type="pres">
      <dgm:prSet presAssocID="{671892FC-CD48-4EE6-ADB3-63D88908B024}" presName="rootConnector" presStyleLbl="node3" presStyleIdx="4" presStyleCnt="6"/>
      <dgm:spPr/>
    </dgm:pt>
    <dgm:pt modelId="{749EB449-D8F8-4F56-B944-A64DE14DAD9A}" type="pres">
      <dgm:prSet presAssocID="{671892FC-CD48-4EE6-ADB3-63D88908B024}" presName="hierChild4" presStyleCnt="0"/>
      <dgm:spPr/>
    </dgm:pt>
    <dgm:pt modelId="{2F10375E-B47C-4986-9908-3906516CEC22}" type="pres">
      <dgm:prSet presAssocID="{671892FC-CD48-4EE6-ADB3-63D88908B024}" presName="hierChild5" presStyleCnt="0"/>
      <dgm:spPr/>
    </dgm:pt>
    <dgm:pt modelId="{45861C15-2EC5-4E2B-9478-BD307E9E51E3}" type="pres">
      <dgm:prSet presAssocID="{C8362638-CCF9-4D89-856C-2706B42A897B}" presName="hierChild5" presStyleCnt="0"/>
      <dgm:spPr/>
    </dgm:pt>
    <dgm:pt modelId="{15562BDF-BFDC-4EDC-BA63-3E6134243DBF}" type="pres">
      <dgm:prSet presAssocID="{2766F94E-81C8-4A7C-8575-D4E9DCF7BE39}" presName="Name37" presStyleLbl="parChTrans1D2" presStyleIdx="4" presStyleCnt="5"/>
      <dgm:spPr/>
    </dgm:pt>
    <dgm:pt modelId="{F82A4AB6-0EE1-472B-B96B-8849A60A530A}" type="pres">
      <dgm:prSet presAssocID="{74AA8835-7B18-450A-AF0F-C64ADE3DE01C}" presName="hierRoot2" presStyleCnt="0">
        <dgm:presLayoutVars>
          <dgm:hierBranch val="init"/>
        </dgm:presLayoutVars>
      </dgm:prSet>
      <dgm:spPr/>
    </dgm:pt>
    <dgm:pt modelId="{C44EDCA3-6361-4CB9-9372-6530AF7A323C}" type="pres">
      <dgm:prSet presAssocID="{74AA8835-7B18-450A-AF0F-C64ADE3DE01C}" presName="rootComposite" presStyleCnt="0"/>
      <dgm:spPr/>
    </dgm:pt>
    <dgm:pt modelId="{0EF5696B-427F-4682-83A7-62713195B47F}" type="pres">
      <dgm:prSet presAssocID="{74AA8835-7B18-450A-AF0F-C64ADE3DE01C}" presName="rootText" presStyleLbl="node2" presStyleIdx="4" presStyleCnt="5">
        <dgm:presLayoutVars>
          <dgm:chPref val="3"/>
        </dgm:presLayoutVars>
      </dgm:prSet>
      <dgm:spPr/>
    </dgm:pt>
    <dgm:pt modelId="{0845A374-5794-4133-B976-C12948B0D1FF}" type="pres">
      <dgm:prSet presAssocID="{74AA8835-7B18-450A-AF0F-C64ADE3DE01C}" presName="rootConnector" presStyleLbl="node2" presStyleIdx="4" presStyleCnt="5"/>
      <dgm:spPr/>
    </dgm:pt>
    <dgm:pt modelId="{A8AE03A7-D48F-42D0-B9DF-CD0AF8E78CE7}" type="pres">
      <dgm:prSet presAssocID="{74AA8835-7B18-450A-AF0F-C64ADE3DE01C}" presName="hierChild4" presStyleCnt="0"/>
      <dgm:spPr/>
    </dgm:pt>
    <dgm:pt modelId="{E75E30A4-61F1-4303-B5E2-7F98EC9B6101}" type="pres">
      <dgm:prSet presAssocID="{4A48601D-BF06-43CD-AABD-B61857A716EF}" presName="Name37" presStyleLbl="parChTrans1D3" presStyleIdx="5" presStyleCnt="6"/>
      <dgm:spPr/>
    </dgm:pt>
    <dgm:pt modelId="{55072996-71EF-4A6D-B2A1-E861F12847C0}" type="pres">
      <dgm:prSet presAssocID="{33685935-E3C3-4235-8F61-3AEA631961B5}" presName="hierRoot2" presStyleCnt="0">
        <dgm:presLayoutVars>
          <dgm:hierBranch val="init"/>
        </dgm:presLayoutVars>
      </dgm:prSet>
      <dgm:spPr/>
    </dgm:pt>
    <dgm:pt modelId="{ABE1AD66-29F5-414A-B17F-669361A29BD7}" type="pres">
      <dgm:prSet presAssocID="{33685935-E3C3-4235-8F61-3AEA631961B5}" presName="rootComposite" presStyleCnt="0"/>
      <dgm:spPr/>
    </dgm:pt>
    <dgm:pt modelId="{05320B23-45F9-40BF-8A66-A3673E4FDC39}" type="pres">
      <dgm:prSet presAssocID="{33685935-E3C3-4235-8F61-3AEA631961B5}" presName="rootText" presStyleLbl="node3" presStyleIdx="5" presStyleCnt="6">
        <dgm:presLayoutVars>
          <dgm:chPref val="3"/>
        </dgm:presLayoutVars>
      </dgm:prSet>
      <dgm:spPr/>
      <dgm:t>
        <a:bodyPr/>
        <a:lstStyle/>
        <a:p>
          <a:endParaRPr lang="en-US"/>
        </a:p>
      </dgm:t>
    </dgm:pt>
    <dgm:pt modelId="{5A1619D5-7D45-4D49-8786-7C2AC306E0FF}" type="pres">
      <dgm:prSet presAssocID="{33685935-E3C3-4235-8F61-3AEA631961B5}" presName="rootConnector" presStyleLbl="node3" presStyleIdx="5" presStyleCnt="6"/>
      <dgm:spPr/>
    </dgm:pt>
    <dgm:pt modelId="{E99843DB-FC7D-4D30-8CF8-5FEE395B2E1B}" type="pres">
      <dgm:prSet presAssocID="{33685935-E3C3-4235-8F61-3AEA631961B5}" presName="hierChild4" presStyleCnt="0"/>
      <dgm:spPr/>
    </dgm:pt>
    <dgm:pt modelId="{97FCC74F-47C6-4320-9BCE-A1E051E4CFAD}" type="pres">
      <dgm:prSet presAssocID="{33685935-E3C3-4235-8F61-3AEA631961B5}" presName="hierChild5" presStyleCnt="0"/>
      <dgm:spPr/>
    </dgm:pt>
    <dgm:pt modelId="{D3E2B062-1F80-4D2D-9946-7B09ED84B172}" type="pres">
      <dgm:prSet presAssocID="{74AA8835-7B18-450A-AF0F-C64ADE3DE01C}" presName="hierChild5" presStyleCnt="0"/>
      <dgm:spPr/>
    </dgm:pt>
    <dgm:pt modelId="{4B51C02F-A629-4F4D-B7AA-79AFE6513476}" type="pres">
      <dgm:prSet presAssocID="{B179DE6D-6147-4E07-A097-A927C2662502}" presName="hierChild3" presStyleCnt="0"/>
      <dgm:spPr/>
    </dgm:pt>
  </dgm:ptLst>
  <dgm:cxnLst>
    <dgm:cxn modelId="{B7547775-D279-4B7B-970A-BAB8022324E6}" type="presOf" srcId="{10B55047-75F8-49A2-BE25-2223C71C2F0D}" destId="{89079E51-0A99-4CAD-AB6B-0590322C7314}" srcOrd="0" destOrd="0" presId="urn:microsoft.com/office/officeart/2005/8/layout/orgChart1"/>
    <dgm:cxn modelId="{54087F52-F374-4B97-9DD2-CD6B2E5B9333}" type="presOf" srcId="{020E42DD-ED47-4ACA-81DA-7ADDD0DD9A93}" destId="{A7760FD8-3C99-446D-B13B-0FD169E81AD4}" srcOrd="1" destOrd="0" presId="urn:microsoft.com/office/officeart/2005/8/layout/orgChart1"/>
    <dgm:cxn modelId="{8AA1E205-A551-4CD6-AF98-33238D4ACFB5}" type="presOf" srcId="{020E42DD-ED47-4ACA-81DA-7ADDD0DD9A93}" destId="{9A50A5A7-78D9-4629-BAE1-2DE587C212B2}" srcOrd="0" destOrd="0" presId="urn:microsoft.com/office/officeart/2005/8/layout/orgChart1"/>
    <dgm:cxn modelId="{AB4B0069-EAA6-445C-86B0-7007961FE66A}" srcId="{5C766CA0-5BDC-48C7-B617-58B35DB67BD8}" destId="{6030EA1E-EDC1-4DD8-B2A5-E3A16C4BCCB7}" srcOrd="1" destOrd="0" parTransId="{10B55047-75F8-49A2-BE25-2223C71C2F0D}" sibTransId="{5A03EF87-4A73-42BE-BC1D-28E593CC1CD6}"/>
    <dgm:cxn modelId="{947D28A1-D12E-4FD8-8D17-83F14BDF0EB9}" type="presOf" srcId="{33685935-E3C3-4235-8F61-3AEA631961B5}" destId="{5A1619D5-7D45-4D49-8786-7C2AC306E0FF}" srcOrd="1" destOrd="0" presId="urn:microsoft.com/office/officeart/2005/8/layout/orgChart1"/>
    <dgm:cxn modelId="{40FC6ECA-781C-42F0-8595-E9C730BDC247}" type="presOf" srcId="{F71F1C0F-7540-4FA3-9DC3-80766262C30C}" destId="{93FB5D1B-8E0F-4A90-849A-331AFC092C1C}" srcOrd="0" destOrd="0" presId="urn:microsoft.com/office/officeart/2005/8/layout/orgChart1"/>
    <dgm:cxn modelId="{5FB7BF48-1E82-43D4-9DA1-025C794B75F6}" type="presOf" srcId="{4DF03E72-A918-4833-9446-80F8D2EB9BF6}" destId="{E3EC713A-12F5-4DC8-B183-799E2EBB3211}" srcOrd="1" destOrd="0" presId="urn:microsoft.com/office/officeart/2005/8/layout/orgChart1"/>
    <dgm:cxn modelId="{7FE2A1DF-34E1-42CB-B44C-F60F7D0236FF}" type="presOf" srcId="{2766F94E-81C8-4A7C-8575-D4E9DCF7BE39}" destId="{15562BDF-BFDC-4EDC-BA63-3E6134243DBF}" srcOrd="0" destOrd="0" presId="urn:microsoft.com/office/officeart/2005/8/layout/orgChart1"/>
    <dgm:cxn modelId="{D37A889F-CA3D-451D-8576-0D508CA9D11D}" srcId="{020E42DD-ED47-4ACA-81DA-7ADDD0DD9A93}" destId="{4DF03E72-A918-4833-9446-80F8D2EB9BF6}" srcOrd="0" destOrd="0" parTransId="{4A798AD9-CF01-4DE6-8A3F-5DEC3B5BF15F}" sibTransId="{D822240A-3498-42AD-A7DC-98B9A5491B6A}"/>
    <dgm:cxn modelId="{AB95FCE0-449C-4D4B-B242-B6C4FEFB0906}" type="presOf" srcId="{5C766CA0-5BDC-48C7-B617-58B35DB67BD8}" destId="{5D56BE6D-AA78-4B88-A36A-4D5439D470FE}" srcOrd="0" destOrd="0" presId="urn:microsoft.com/office/officeart/2005/8/layout/orgChart1"/>
    <dgm:cxn modelId="{FDFF6683-4938-4A06-A10F-8FC3762FEC20}" type="presOf" srcId="{C8362638-CCF9-4D89-856C-2706B42A897B}" destId="{0B278C2D-166A-4F47-8850-179CD1995469}" srcOrd="1" destOrd="0" presId="urn:microsoft.com/office/officeart/2005/8/layout/orgChart1"/>
    <dgm:cxn modelId="{50460E65-AAFB-42C7-99BB-E7385914ED95}" type="presOf" srcId="{B179DE6D-6147-4E07-A097-A927C2662502}" destId="{81229827-DC6C-4E68-BED3-C17221FA1040}" srcOrd="0" destOrd="0" presId="urn:microsoft.com/office/officeart/2005/8/layout/orgChart1"/>
    <dgm:cxn modelId="{7B3A1F8E-BEB4-4111-A6EF-A71EB79EAEAD}" srcId="{B179DE6D-6147-4E07-A097-A927C2662502}" destId="{020E42DD-ED47-4ACA-81DA-7ADDD0DD9A93}" srcOrd="2" destOrd="0" parTransId="{379E4231-2070-4E08-A465-D62D5244082E}" sibTransId="{75AB46C6-64D8-405E-8DB9-C4640AA43539}"/>
    <dgm:cxn modelId="{30341099-1576-45A5-8819-9CAFC8369E32}" srcId="{C8362638-CCF9-4D89-856C-2706B42A897B}" destId="{671892FC-CD48-4EE6-ADB3-63D88908B024}" srcOrd="0" destOrd="0" parTransId="{C862A042-6B2C-4FBC-BF4E-464BC30BC8DF}" sibTransId="{2748C51A-2475-402B-BEE0-13B81C4EB075}"/>
    <dgm:cxn modelId="{7CB0312C-06E4-4170-A6EF-9786773643EC}" type="presOf" srcId="{DB5C693C-9E2E-424A-A620-2492E8D63D98}" destId="{2B9D458E-37A9-4F20-8277-AC5FE8464703}" srcOrd="0" destOrd="0" presId="urn:microsoft.com/office/officeart/2005/8/layout/orgChart1"/>
    <dgm:cxn modelId="{32BB579B-4647-492B-BFB1-03B134EAE4B6}" type="presOf" srcId="{6030EA1E-EDC1-4DD8-B2A5-E3A16C4BCCB7}" destId="{66F0A688-E91C-49FE-AC31-807722E640D2}" srcOrd="0" destOrd="0" presId="urn:microsoft.com/office/officeart/2005/8/layout/orgChart1"/>
    <dgm:cxn modelId="{E71D3180-A7B0-4B36-BF70-DDE5D7E73AA4}" type="presOf" srcId="{4A798AD9-CF01-4DE6-8A3F-5DEC3B5BF15F}" destId="{4BF15B03-7AFA-4C17-89FB-E1B25D7A8347}" srcOrd="0" destOrd="0" presId="urn:microsoft.com/office/officeart/2005/8/layout/orgChart1"/>
    <dgm:cxn modelId="{F07DD1A4-06F0-449B-8C75-04E4184C09E7}" type="presOf" srcId="{671892FC-CD48-4EE6-ADB3-63D88908B024}" destId="{72777FF3-EB4E-44DC-9C89-0675A55C7CD2}" srcOrd="1" destOrd="0" presId="urn:microsoft.com/office/officeart/2005/8/layout/orgChart1"/>
    <dgm:cxn modelId="{D854B0EE-63A1-4ACB-A860-C5D3E9EFB6A7}" type="presOf" srcId="{8D5A33CE-FB6B-401B-9018-B93EA914D2CA}" destId="{3B249BB1-D318-40FC-8BC3-C467BE95CA6B}" srcOrd="0" destOrd="0" presId="urn:microsoft.com/office/officeart/2005/8/layout/orgChart1"/>
    <dgm:cxn modelId="{B9368E05-73A1-4A85-94F9-15ACC77D4882}" type="presOf" srcId="{C8362638-CCF9-4D89-856C-2706B42A897B}" destId="{63AC5653-713C-4200-BEA8-BDBACB9F4002}" srcOrd="0" destOrd="0" presId="urn:microsoft.com/office/officeart/2005/8/layout/orgChart1"/>
    <dgm:cxn modelId="{4515B3AE-6B52-4122-8243-329CEA6051E6}" type="presOf" srcId="{16C61D2D-DD68-4DA9-B3C1-AF51A56B55FA}" destId="{D761241B-DD94-40B2-B5CC-850E80B1FFF3}" srcOrd="0" destOrd="0" presId="urn:microsoft.com/office/officeart/2005/8/layout/orgChart1"/>
    <dgm:cxn modelId="{AC9B0B0E-729B-4D3E-A3D2-3908799E1FF6}" type="presOf" srcId="{33685935-E3C3-4235-8F61-3AEA631961B5}" destId="{05320B23-45F9-40BF-8A66-A3673E4FDC39}" srcOrd="0" destOrd="0" presId="urn:microsoft.com/office/officeart/2005/8/layout/orgChart1"/>
    <dgm:cxn modelId="{C8E4388B-7D20-444D-9BDA-C84A20D4AE26}" type="presOf" srcId="{767CD3E5-7CC5-4D41-AD6C-DD1C5611A27C}" destId="{6F95043E-F838-4FF0-A9B0-1F6F9DD172A1}" srcOrd="0" destOrd="0" presId="urn:microsoft.com/office/officeart/2005/8/layout/orgChart1"/>
    <dgm:cxn modelId="{28C3F428-A137-4775-B3EE-787E7079A170}" srcId="{74AA8835-7B18-450A-AF0F-C64ADE3DE01C}" destId="{33685935-E3C3-4235-8F61-3AEA631961B5}" srcOrd="0" destOrd="0" parTransId="{4A48601D-BF06-43CD-AABD-B61857A716EF}" sibTransId="{640288EA-37DA-4D31-9E0D-B7098257F0EE}"/>
    <dgm:cxn modelId="{1D76A9C0-1E3A-4446-8982-6A697DC288CF}" srcId="{7E0F0013-4A04-4D3B-99A9-021E7D8C9B0E}" destId="{B179DE6D-6147-4E07-A097-A927C2662502}" srcOrd="0" destOrd="0" parTransId="{67DA9656-5436-426B-A02A-34FF29CE16E8}" sibTransId="{9123A321-9229-43CD-B2A5-5016BBA9DCE7}"/>
    <dgm:cxn modelId="{81EFD00A-E8EF-4C26-B20C-1924D03BD3AE}" type="presOf" srcId="{C862A042-6B2C-4FBC-BF4E-464BC30BC8DF}" destId="{9F03D04F-40CA-4327-89F8-2EB3F6A70D4E}" srcOrd="0" destOrd="0" presId="urn:microsoft.com/office/officeart/2005/8/layout/orgChart1"/>
    <dgm:cxn modelId="{4FC8B9AA-4C30-48FF-BE0C-BA1FBD3903C5}" type="presOf" srcId="{7E0F0013-4A04-4D3B-99A9-021E7D8C9B0E}" destId="{B791BDFD-8B0E-4223-90D5-2F3F27BCB981}" srcOrd="0" destOrd="0" presId="urn:microsoft.com/office/officeart/2005/8/layout/orgChart1"/>
    <dgm:cxn modelId="{547C7FA6-3391-441D-AB07-74FE85317146}" srcId="{5C766CA0-5BDC-48C7-B617-58B35DB67BD8}" destId="{46DD7E6B-D692-41FF-B7D1-2D361F85D31D}" srcOrd="0" destOrd="0" parTransId="{DB5C693C-9E2E-424A-A620-2492E8D63D98}" sibTransId="{C564181F-B14A-4588-8353-EA6F13B9DCAD}"/>
    <dgm:cxn modelId="{0315834E-CE5D-422E-8AF6-27ED2F342849}" type="presOf" srcId="{9249DAEA-64E5-476D-B708-36E6A39B249F}" destId="{0F657CBA-BF50-483C-B3F0-8CFE7119CD42}" srcOrd="1" destOrd="0" presId="urn:microsoft.com/office/officeart/2005/8/layout/orgChart1"/>
    <dgm:cxn modelId="{5BD04754-74C1-4196-A8FB-122A807BFB15}" srcId="{9249DAEA-64E5-476D-B708-36E6A39B249F}" destId="{16C61D2D-DD68-4DA9-B3C1-AF51A56B55FA}" srcOrd="0" destOrd="0" parTransId="{32238E4E-CB67-4247-8DE8-F48E38890C14}" sibTransId="{B82811BE-61FD-4D84-BB03-AE6CEE1A5897}"/>
    <dgm:cxn modelId="{2340316B-346F-400E-8993-F05B93830A4A}" type="presOf" srcId="{16C61D2D-DD68-4DA9-B3C1-AF51A56B55FA}" destId="{7EEF7841-605F-4FFF-A249-B8BB71412880}" srcOrd="1" destOrd="0" presId="urn:microsoft.com/office/officeart/2005/8/layout/orgChart1"/>
    <dgm:cxn modelId="{23C3BFFF-1CFA-466F-87CE-F815A91C4D66}" type="presOf" srcId="{46DD7E6B-D692-41FF-B7D1-2D361F85D31D}" destId="{9892FD97-FC39-4491-874B-2BB382E73522}" srcOrd="1" destOrd="0" presId="urn:microsoft.com/office/officeart/2005/8/layout/orgChart1"/>
    <dgm:cxn modelId="{C8D005EF-A601-4DBB-AAB8-510CD7B234E3}" type="presOf" srcId="{4DF03E72-A918-4833-9446-80F8D2EB9BF6}" destId="{75B2372B-DFDD-4E0E-9BB2-016095E16718}" srcOrd="0" destOrd="0" presId="urn:microsoft.com/office/officeart/2005/8/layout/orgChart1"/>
    <dgm:cxn modelId="{BFCF7338-6889-4E08-B5A2-6954C9EE24DB}" type="presOf" srcId="{671892FC-CD48-4EE6-ADB3-63D88908B024}" destId="{5A3F1BEB-3915-496E-9FDD-204283F5933F}" srcOrd="0" destOrd="0" presId="urn:microsoft.com/office/officeart/2005/8/layout/orgChart1"/>
    <dgm:cxn modelId="{3DF4E0D3-96C4-427D-A9E8-55F298D759B9}" type="presOf" srcId="{6030EA1E-EDC1-4DD8-B2A5-E3A16C4BCCB7}" destId="{7ADE6BD0-922E-4F40-90DD-1D808C6F57A1}" srcOrd="1" destOrd="0" presId="urn:microsoft.com/office/officeart/2005/8/layout/orgChart1"/>
    <dgm:cxn modelId="{93751FA7-F1A2-479F-80F1-6A658FDC70DA}" type="presOf" srcId="{46DD7E6B-D692-41FF-B7D1-2D361F85D31D}" destId="{CE174E38-C161-4075-ACB0-6D2A5031F573}" srcOrd="0" destOrd="0" presId="urn:microsoft.com/office/officeart/2005/8/layout/orgChart1"/>
    <dgm:cxn modelId="{C832FA47-CEDB-4D51-B056-2BF9F3C5D054}" type="presOf" srcId="{B179DE6D-6147-4E07-A097-A927C2662502}" destId="{5A09E04E-01E6-4436-8A28-1848C2159206}" srcOrd="1" destOrd="0" presId="urn:microsoft.com/office/officeart/2005/8/layout/orgChart1"/>
    <dgm:cxn modelId="{D5031790-0D56-4AEB-91B9-7CDAADAEC81F}" srcId="{B179DE6D-6147-4E07-A097-A927C2662502}" destId="{9249DAEA-64E5-476D-B708-36E6A39B249F}" srcOrd="1" destOrd="0" parTransId="{767CD3E5-7CC5-4D41-AD6C-DD1C5611A27C}" sibTransId="{A54FCF11-7F3E-4477-BDA5-36B038D2EDCF}"/>
    <dgm:cxn modelId="{65C6A09A-0B61-42A2-B849-0F073EECFC49}" type="presOf" srcId="{379E4231-2070-4E08-A465-D62D5244082E}" destId="{3ABCD0B4-1B44-48CD-9069-6A6EE38B5A48}" srcOrd="0" destOrd="0" presId="urn:microsoft.com/office/officeart/2005/8/layout/orgChart1"/>
    <dgm:cxn modelId="{4EA96FD6-6131-4C81-8B3F-28488782D35E}" type="presOf" srcId="{32238E4E-CB67-4247-8DE8-F48E38890C14}" destId="{3A93DC1A-EA9A-4557-A91E-B38A80B13517}" srcOrd="0" destOrd="0" presId="urn:microsoft.com/office/officeart/2005/8/layout/orgChart1"/>
    <dgm:cxn modelId="{CFF0F937-901C-4097-8EE1-9C16F53DF4A9}" type="presOf" srcId="{74AA8835-7B18-450A-AF0F-C64ADE3DE01C}" destId="{0EF5696B-427F-4682-83A7-62713195B47F}" srcOrd="0" destOrd="0" presId="urn:microsoft.com/office/officeart/2005/8/layout/orgChart1"/>
    <dgm:cxn modelId="{9FCED1AC-2E69-4F65-82DE-91E7C59332AA}" type="presOf" srcId="{74AA8835-7B18-450A-AF0F-C64ADE3DE01C}" destId="{0845A374-5794-4133-B976-C12948B0D1FF}" srcOrd="1" destOrd="0" presId="urn:microsoft.com/office/officeart/2005/8/layout/orgChart1"/>
    <dgm:cxn modelId="{30F0EF41-7D71-4AB4-A6BE-1381B9E8BCCD}" type="presOf" srcId="{9249DAEA-64E5-476D-B708-36E6A39B249F}" destId="{DEF136EA-7C89-41FF-BF62-498C02AF46A4}" srcOrd="0" destOrd="0" presId="urn:microsoft.com/office/officeart/2005/8/layout/orgChart1"/>
    <dgm:cxn modelId="{54ACC195-2096-4D2C-96BE-1E1C85D72665}" srcId="{B179DE6D-6147-4E07-A097-A927C2662502}" destId="{C8362638-CCF9-4D89-856C-2706B42A897B}" srcOrd="3" destOrd="0" parTransId="{F71F1C0F-7540-4FA3-9DC3-80766262C30C}" sibTransId="{C85EF6B0-6183-489B-972A-1F5E7EC192EB}"/>
    <dgm:cxn modelId="{C6C9B351-136F-429C-BCB1-41B2FC7970B4}" srcId="{B179DE6D-6147-4E07-A097-A927C2662502}" destId="{74AA8835-7B18-450A-AF0F-C64ADE3DE01C}" srcOrd="4" destOrd="0" parTransId="{2766F94E-81C8-4A7C-8575-D4E9DCF7BE39}" sibTransId="{71957EAD-0C26-49E8-8F11-134553D05C60}"/>
    <dgm:cxn modelId="{84F606A9-7650-48E2-AC6F-2A120CEC16CD}" type="presOf" srcId="{5C766CA0-5BDC-48C7-B617-58B35DB67BD8}" destId="{2BFAEA5E-9F95-4EA9-8651-669B57B6B75F}" srcOrd="1" destOrd="0" presId="urn:microsoft.com/office/officeart/2005/8/layout/orgChart1"/>
    <dgm:cxn modelId="{2CD9AB3F-AD59-4343-AAB1-E624BA457369}" srcId="{B179DE6D-6147-4E07-A097-A927C2662502}" destId="{5C766CA0-5BDC-48C7-B617-58B35DB67BD8}" srcOrd="0" destOrd="0" parTransId="{8D5A33CE-FB6B-401B-9018-B93EA914D2CA}" sibTransId="{8DDE4076-3260-417C-AE21-304FAABAE016}"/>
    <dgm:cxn modelId="{972777B1-48A7-4096-AC8D-CD43DF7BA6D2}" type="presOf" srcId="{4A48601D-BF06-43CD-AABD-B61857A716EF}" destId="{E75E30A4-61F1-4303-B5E2-7F98EC9B6101}" srcOrd="0" destOrd="0" presId="urn:microsoft.com/office/officeart/2005/8/layout/orgChart1"/>
    <dgm:cxn modelId="{A158E706-C26A-4F22-BA41-F6B8BE3E0C88}" type="presParOf" srcId="{B791BDFD-8B0E-4223-90D5-2F3F27BCB981}" destId="{DE3267B9-5DDC-4A67-A60E-BC8CA4ACB603}" srcOrd="0" destOrd="0" presId="urn:microsoft.com/office/officeart/2005/8/layout/orgChart1"/>
    <dgm:cxn modelId="{2B2E8217-1930-436C-87A9-B49C73FCB0D6}" type="presParOf" srcId="{DE3267B9-5DDC-4A67-A60E-BC8CA4ACB603}" destId="{6F7A864C-0BA1-425B-AC48-E4604A25AA1B}" srcOrd="0" destOrd="0" presId="urn:microsoft.com/office/officeart/2005/8/layout/orgChart1"/>
    <dgm:cxn modelId="{D5D5A4F9-F48C-4901-9F86-22BEF1192A71}" type="presParOf" srcId="{6F7A864C-0BA1-425B-AC48-E4604A25AA1B}" destId="{81229827-DC6C-4E68-BED3-C17221FA1040}" srcOrd="0" destOrd="0" presId="urn:microsoft.com/office/officeart/2005/8/layout/orgChart1"/>
    <dgm:cxn modelId="{59A98EAF-4868-49FD-82C7-6FBA1D21FE9D}" type="presParOf" srcId="{6F7A864C-0BA1-425B-AC48-E4604A25AA1B}" destId="{5A09E04E-01E6-4436-8A28-1848C2159206}" srcOrd="1" destOrd="0" presId="urn:microsoft.com/office/officeart/2005/8/layout/orgChart1"/>
    <dgm:cxn modelId="{74C4AA72-B28C-4EE5-A272-25157BA93498}" type="presParOf" srcId="{DE3267B9-5DDC-4A67-A60E-BC8CA4ACB603}" destId="{861BC496-B3D3-4BA2-B75F-1501E54411BF}" srcOrd="1" destOrd="0" presId="urn:microsoft.com/office/officeart/2005/8/layout/orgChart1"/>
    <dgm:cxn modelId="{FCDB9BA2-D9B8-4040-961E-35F0F2C6B8F9}" type="presParOf" srcId="{861BC496-B3D3-4BA2-B75F-1501E54411BF}" destId="{3B249BB1-D318-40FC-8BC3-C467BE95CA6B}" srcOrd="0" destOrd="0" presId="urn:microsoft.com/office/officeart/2005/8/layout/orgChart1"/>
    <dgm:cxn modelId="{20155E5E-E8A9-442C-9B87-E4D8ADE54B69}" type="presParOf" srcId="{861BC496-B3D3-4BA2-B75F-1501E54411BF}" destId="{1AAF2BE2-47FE-4732-84CE-4240E4075A4C}" srcOrd="1" destOrd="0" presId="urn:microsoft.com/office/officeart/2005/8/layout/orgChart1"/>
    <dgm:cxn modelId="{D5E96779-9D16-4588-AB11-EF020A4908D0}" type="presParOf" srcId="{1AAF2BE2-47FE-4732-84CE-4240E4075A4C}" destId="{C2977A8B-8039-4BBA-ACE5-7679C0287E43}" srcOrd="0" destOrd="0" presId="urn:microsoft.com/office/officeart/2005/8/layout/orgChart1"/>
    <dgm:cxn modelId="{6E0AB63A-2977-45B1-9572-F2575EBBB79B}" type="presParOf" srcId="{C2977A8B-8039-4BBA-ACE5-7679C0287E43}" destId="{5D56BE6D-AA78-4B88-A36A-4D5439D470FE}" srcOrd="0" destOrd="0" presId="urn:microsoft.com/office/officeart/2005/8/layout/orgChart1"/>
    <dgm:cxn modelId="{78F467D8-F3FE-47B1-AE00-A38E0C2BC50E}" type="presParOf" srcId="{C2977A8B-8039-4BBA-ACE5-7679C0287E43}" destId="{2BFAEA5E-9F95-4EA9-8651-669B57B6B75F}" srcOrd="1" destOrd="0" presId="urn:microsoft.com/office/officeart/2005/8/layout/orgChart1"/>
    <dgm:cxn modelId="{B38435D7-E006-4A79-9537-B0087769B210}" type="presParOf" srcId="{1AAF2BE2-47FE-4732-84CE-4240E4075A4C}" destId="{4692169B-ED5F-40D1-B2D4-0125BA6EA00A}" srcOrd="1" destOrd="0" presId="urn:microsoft.com/office/officeart/2005/8/layout/orgChart1"/>
    <dgm:cxn modelId="{46A834E4-94AB-4FCC-8627-F2F754ED9CFB}" type="presParOf" srcId="{4692169B-ED5F-40D1-B2D4-0125BA6EA00A}" destId="{2B9D458E-37A9-4F20-8277-AC5FE8464703}" srcOrd="0" destOrd="0" presId="urn:microsoft.com/office/officeart/2005/8/layout/orgChart1"/>
    <dgm:cxn modelId="{899F97AF-EECD-4C74-8F48-22AB87C5C78E}" type="presParOf" srcId="{4692169B-ED5F-40D1-B2D4-0125BA6EA00A}" destId="{D077BC94-9AD2-4A96-B4C8-656D72EDE044}" srcOrd="1" destOrd="0" presId="urn:microsoft.com/office/officeart/2005/8/layout/orgChart1"/>
    <dgm:cxn modelId="{6B4D747C-D4C5-4CA5-8E50-DA288803D4A2}" type="presParOf" srcId="{D077BC94-9AD2-4A96-B4C8-656D72EDE044}" destId="{9878D857-0357-44AA-A386-5F4A9AAE9F14}" srcOrd="0" destOrd="0" presId="urn:microsoft.com/office/officeart/2005/8/layout/orgChart1"/>
    <dgm:cxn modelId="{9F0D78B7-60AB-47A6-BB70-6E0CDFFAC586}" type="presParOf" srcId="{9878D857-0357-44AA-A386-5F4A9AAE9F14}" destId="{CE174E38-C161-4075-ACB0-6D2A5031F573}" srcOrd="0" destOrd="0" presId="urn:microsoft.com/office/officeart/2005/8/layout/orgChart1"/>
    <dgm:cxn modelId="{0263F8D1-CD8C-4E46-95E8-10FE8F06CE4E}" type="presParOf" srcId="{9878D857-0357-44AA-A386-5F4A9AAE9F14}" destId="{9892FD97-FC39-4491-874B-2BB382E73522}" srcOrd="1" destOrd="0" presId="urn:microsoft.com/office/officeart/2005/8/layout/orgChart1"/>
    <dgm:cxn modelId="{D2CD84BA-C703-448E-BBD2-02D6DC206FF8}" type="presParOf" srcId="{D077BC94-9AD2-4A96-B4C8-656D72EDE044}" destId="{15264DF5-7B67-47C6-B6D8-E47A015C253E}" srcOrd="1" destOrd="0" presId="urn:microsoft.com/office/officeart/2005/8/layout/orgChart1"/>
    <dgm:cxn modelId="{274A07E9-CE34-4D7B-A06E-6D1DEAC1C39B}" type="presParOf" srcId="{D077BC94-9AD2-4A96-B4C8-656D72EDE044}" destId="{488C0AE7-CB81-4D2A-B733-80A7F7FEF6B9}" srcOrd="2" destOrd="0" presId="urn:microsoft.com/office/officeart/2005/8/layout/orgChart1"/>
    <dgm:cxn modelId="{DD65AE48-3B3D-42F7-A46D-6ACEE475D07E}" type="presParOf" srcId="{4692169B-ED5F-40D1-B2D4-0125BA6EA00A}" destId="{89079E51-0A99-4CAD-AB6B-0590322C7314}" srcOrd="2" destOrd="0" presId="urn:microsoft.com/office/officeart/2005/8/layout/orgChart1"/>
    <dgm:cxn modelId="{9E63ABC9-BDF2-4F11-82CE-3D0E86899B47}" type="presParOf" srcId="{4692169B-ED5F-40D1-B2D4-0125BA6EA00A}" destId="{BA42A4E8-68A6-49C6-9FB4-C06268044CDF}" srcOrd="3" destOrd="0" presId="urn:microsoft.com/office/officeart/2005/8/layout/orgChart1"/>
    <dgm:cxn modelId="{B5F74653-5242-4AFB-9F6F-BC09A367E1FB}" type="presParOf" srcId="{BA42A4E8-68A6-49C6-9FB4-C06268044CDF}" destId="{169BB5EF-16E4-412A-A576-A691EF8BCD35}" srcOrd="0" destOrd="0" presId="urn:microsoft.com/office/officeart/2005/8/layout/orgChart1"/>
    <dgm:cxn modelId="{E91D6979-F8B2-4517-AD22-676A60ABC329}" type="presParOf" srcId="{169BB5EF-16E4-412A-A576-A691EF8BCD35}" destId="{66F0A688-E91C-49FE-AC31-807722E640D2}" srcOrd="0" destOrd="0" presId="urn:microsoft.com/office/officeart/2005/8/layout/orgChart1"/>
    <dgm:cxn modelId="{752D0E24-7A37-4C34-888A-52671A5B5B7D}" type="presParOf" srcId="{169BB5EF-16E4-412A-A576-A691EF8BCD35}" destId="{7ADE6BD0-922E-4F40-90DD-1D808C6F57A1}" srcOrd="1" destOrd="0" presId="urn:microsoft.com/office/officeart/2005/8/layout/orgChart1"/>
    <dgm:cxn modelId="{E3C63027-C472-4B82-B82D-E0F40D334659}" type="presParOf" srcId="{BA42A4E8-68A6-49C6-9FB4-C06268044CDF}" destId="{A23DC580-F8F1-4514-AE50-7A436C5B8C22}" srcOrd="1" destOrd="0" presId="urn:microsoft.com/office/officeart/2005/8/layout/orgChart1"/>
    <dgm:cxn modelId="{94A3B07F-7458-48CA-B05C-B74EC02C4D42}" type="presParOf" srcId="{BA42A4E8-68A6-49C6-9FB4-C06268044CDF}" destId="{F17CD32B-7CFB-42C2-840E-6136B2C39FEE}" srcOrd="2" destOrd="0" presId="urn:microsoft.com/office/officeart/2005/8/layout/orgChart1"/>
    <dgm:cxn modelId="{EC3300E5-3A42-45FE-80CC-87F355A7FDA5}" type="presParOf" srcId="{1AAF2BE2-47FE-4732-84CE-4240E4075A4C}" destId="{0618EE81-A9B1-476F-AC85-4293D98AEB0D}" srcOrd="2" destOrd="0" presId="urn:microsoft.com/office/officeart/2005/8/layout/orgChart1"/>
    <dgm:cxn modelId="{18785101-B205-40AF-95C1-E3D50A84BD11}" type="presParOf" srcId="{861BC496-B3D3-4BA2-B75F-1501E54411BF}" destId="{6F95043E-F838-4FF0-A9B0-1F6F9DD172A1}" srcOrd="2" destOrd="0" presId="urn:microsoft.com/office/officeart/2005/8/layout/orgChart1"/>
    <dgm:cxn modelId="{8BE8702D-5339-463C-9441-857A51DDA9A1}" type="presParOf" srcId="{861BC496-B3D3-4BA2-B75F-1501E54411BF}" destId="{3D9D0E5A-7A6A-43BF-A069-9E55788A09D9}" srcOrd="3" destOrd="0" presId="urn:microsoft.com/office/officeart/2005/8/layout/orgChart1"/>
    <dgm:cxn modelId="{5D43D446-06FC-4E96-AF26-05A996D7D004}" type="presParOf" srcId="{3D9D0E5A-7A6A-43BF-A069-9E55788A09D9}" destId="{07D345DE-2909-4FF4-80AB-642B48B4B2E1}" srcOrd="0" destOrd="0" presId="urn:microsoft.com/office/officeart/2005/8/layout/orgChart1"/>
    <dgm:cxn modelId="{7B002067-CBFB-4210-979E-7F522A4D7B13}" type="presParOf" srcId="{07D345DE-2909-4FF4-80AB-642B48B4B2E1}" destId="{DEF136EA-7C89-41FF-BF62-498C02AF46A4}" srcOrd="0" destOrd="0" presId="urn:microsoft.com/office/officeart/2005/8/layout/orgChart1"/>
    <dgm:cxn modelId="{ADE1233D-F75D-4A71-9344-B33DDF08C0DD}" type="presParOf" srcId="{07D345DE-2909-4FF4-80AB-642B48B4B2E1}" destId="{0F657CBA-BF50-483C-B3F0-8CFE7119CD42}" srcOrd="1" destOrd="0" presId="urn:microsoft.com/office/officeart/2005/8/layout/orgChart1"/>
    <dgm:cxn modelId="{44D1A278-F576-4449-A120-A6DBE7A10660}" type="presParOf" srcId="{3D9D0E5A-7A6A-43BF-A069-9E55788A09D9}" destId="{B8525C29-937D-4BF7-837F-240D98D904A8}" srcOrd="1" destOrd="0" presId="urn:microsoft.com/office/officeart/2005/8/layout/orgChart1"/>
    <dgm:cxn modelId="{88A40E48-EEC8-49F0-9C01-DCF80B619503}" type="presParOf" srcId="{B8525C29-937D-4BF7-837F-240D98D904A8}" destId="{3A93DC1A-EA9A-4557-A91E-B38A80B13517}" srcOrd="0" destOrd="0" presId="urn:microsoft.com/office/officeart/2005/8/layout/orgChart1"/>
    <dgm:cxn modelId="{B0429506-7449-491C-AD81-4B331955AF9D}" type="presParOf" srcId="{B8525C29-937D-4BF7-837F-240D98D904A8}" destId="{88F7EF87-2A4C-4556-8F8F-D152DA20532D}" srcOrd="1" destOrd="0" presId="urn:microsoft.com/office/officeart/2005/8/layout/orgChart1"/>
    <dgm:cxn modelId="{89F0A681-B7F7-4F92-A6FC-55C2C2E140D9}" type="presParOf" srcId="{88F7EF87-2A4C-4556-8F8F-D152DA20532D}" destId="{8D479F91-0FD0-42DE-9BCD-0E124FCF2044}" srcOrd="0" destOrd="0" presId="urn:microsoft.com/office/officeart/2005/8/layout/orgChart1"/>
    <dgm:cxn modelId="{284EE0A8-BAEC-4767-A311-9C905017BBCA}" type="presParOf" srcId="{8D479F91-0FD0-42DE-9BCD-0E124FCF2044}" destId="{D761241B-DD94-40B2-B5CC-850E80B1FFF3}" srcOrd="0" destOrd="0" presId="urn:microsoft.com/office/officeart/2005/8/layout/orgChart1"/>
    <dgm:cxn modelId="{543A7CDA-43DA-4208-8B55-DF70F1A220A2}" type="presParOf" srcId="{8D479F91-0FD0-42DE-9BCD-0E124FCF2044}" destId="{7EEF7841-605F-4FFF-A249-B8BB71412880}" srcOrd="1" destOrd="0" presId="urn:microsoft.com/office/officeart/2005/8/layout/orgChart1"/>
    <dgm:cxn modelId="{7C12FD1A-A258-4FAB-8EE5-C6F95FEE702B}" type="presParOf" srcId="{88F7EF87-2A4C-4556-8F8F-D152DA20532D}" destId="{CA07B4DC-B5E6-4CCC-993D-53887848FBF7}" srcOrd="1" destOrd="0" presId="urn:microsoft.com/office/officeart/2005/8/layout/orgChart1"/>
    <dgm:cxn modelId="{59E0D89A-7EE4-4CB3-AFF0-261222697E04}" type="presParOf" srcId="{88F7EF87-2A4C-4556-8F8F-D152DA20532D}" destId="{557EF9FF-4824-4C0E-B493-7A79A5EC0E8A}" srcOrd="2" destOrd="0" presId="urn:microsoft.com/office/officeart/2005/8/layout/orgChart1"/>
    <dgm:cxn modelId="{7AC82B51-BEBE-495F-AD9A-A06BD4ACD8E0}" type="presParOf" srcId="{3D9D0E5A-7A6A-43BF-A069-9E55788A09D9}" destId="{F5A8D259-CC1E-404B-9BDA-A65BF9621E0C}" srcOrd="2" destOrd="0" presId="urn:microsoft.com/office/officeart/2005/8/layout/orgChart1"/>
    <dgm:cxn modelId="{9FCE1674-AC61-465B-B380-3C95F0CAF59B}" type="presParOf" srcId="{861BC496-B3D3-4BA2-B75F-1501E54411BF}" destId="{3ABCD0B4-1B44-48CD-9069-6A6EE38B5A48}" srcOrd="4" destOrd="0" presId="urn:microsoft.com/office/officeart/2005/8/layout/orgChart1"/>
    <dgm:cxn modelId="{42F8F4C2-547E-4E4D-ADBF-FAF713B3BA43}" type="presParOf" srcId="{861BC496-B3D3-4BA2-B75F-1501E54411BF}" destId="{13A6E525-C9A9-4346-B4CB-A3A8602A433C}" srcOrd="5" destOrd="0" presId="urn:microsoft.com/office/officeart/2005/8/layout/orgChart1"/>
    <dgm:cxn modelId="{92108601-2C36-47B8-B7A5-113D00A021BB}" type="presParOf" srcId="{13A6E525-C9A9-4346-B4CB-A3A8602A433C}" destId="{97DDD687-16A4-4446-B083-6E501A15127E}" srcOrd="0" destOrd="0" presId="urn:microsoft.com/office/officeart/2005/8/layout/orgChart1"/>
    <dgm:cxn modelId="{47B255B7-D9FB-43AD-9BC3-68C72EF79207}" type="presParOf" srcId="{97DDD687-16A4-4446-B083-6E501A15127E}" destId="{9A50A5A7-78D9-4629-BAE1-2DE587C212B2}" srcOrd="0" destOrd="0" presId="urn:microsoft.com/office/officeart/2005/8/layout/orgChart1"/>
    <dgm:cxn modelId="{D4F103A4-A5F8-43D7-AC28-3327939BC5B7}" type="presParOf" srcId="{97DDD687-16A4-4446-B083-6E501A15127E}" destId="{A7760FD8-3C99-446D-B13B-0FD169E81AD4}" srcOrd="1" destOrd="0" presId="urn:microsoft.com/office/officeart/2005/8/layout/orgChart1"/>
    <dgm:cxn modelId="{DE53A11A-B40E-4940-B580-7B42F0FE2A7A}" type="presParOf" srcId="{13A6E525-C9A9-4346-B4CB-A3A8602A433C}" destId="{D6ADEEB6-5CE1-4359-AAD9-99D86EBF5F98}" srcOrd="1" destOrd="0" presId="urn:microsoft.com/office/officeart/2005/8/layout/orgChart1"/>
    <dgm:cxn modelId="{BD7B4FEA-DA55-4C6E-97FA-29BB622C0DEA}" type="presParOf" srcId="{D6ADEEB6-5CE1-4359-AAD9-99D86EBF5F98}" destId="{4BF15B03-7AFA-4C17-89FB-E1B25D7A8347}" srcOrd="0" destOrd="0" presId="urn:microsoft.com/office/officeart/2005/8/layout/orgChart1"/>
    <dgm:cxn modelId="{BFA9CFAA-8A00-4BE6-A8B3-914DA967C280}" type="presParOf" srcId="{D6ADEEB6-5CE1-4359-AAD9-99D86EBF5F98}" destId="{4CF8C0B9-72B4-422F-876A-51DB14A21524}" srcOrd="1" destOrd="0" presId="urn:microsoft.com/office/officeart/2005/8/layout/orgChart1"/>
    <dgm:cxn modelId="{F224C798-F682-41DB-B6CB-2AA8E08479B1}" type="presParOf" srcId="{4CF8C0B9-72B4-422F-876A-51DB14A21524}" destId="{A49C2469-6A69-4B8C-8129-1AA548A06CDA}" srcOrd="0" destOrd="0" presId="urn:microsoft.com/office/officeart/2005/8/layout/orgChart1"/>
    <dgm:cxn modelId="{A05026BE-F87B-46FB-B4B4-DADC45A8EC5F}" type="presParOf" srcId="{A49C2469-6A69-4B8C-8129-1AA548A06CDA}" destId="{75B2372B-DFDD-4E0E-9BB2-016095E16718}" srcOrd="0" destOrd="0" presId="urn:microsoft.com/office/officeart/2005/8/layout/orgChart1"/>
    <dgm:cxn modelId="{8E00333B-177D-4108-A9EF-03E165368CEC}" type="presParOf" srcId="{A49C2469-6A69-4B8C-8129-1AA548A06CDA}" destId="{E3EC713A-12F5-4DC8-B183-799E2EBB3211}" srcOrd="1" destOrd="0" presId="urn:microsoft.com/office/officeart/2005/8/layout/orgChart1"/>
    <dgm:cxn modelId="{1CCC0A27-6FD4-46EE-B3D0-4BF3B2A950BD}" type="presParOf" srcId="{4CF8C0B9-72B4-422F-876A-51DB14A21524}" destId="{018F4F1A-1165-4C28-9136-23CA1601AE4D}" srcOrd="1" destOrd="0" presId="urn:microsoft.com/office/officeart/2005/8/layout/orgChart1"/>
    <dgm:cxn modelId="{FCC57CA4-6319-49E5-BF88-BA5B90423E0B}" type="presParOf" srcId="{4CF8C0B9-72B4-422F-876A-51DB14A21524}" destId="{5EAA9568-BBFB-41C8-B30D-D01AEEE8F2B2}" srcOrd="2" destOrd="0" presId="urn:microsoft.com/office/officeart/2005/8/layout/orgChart1"/>
    <dgm:cxn modelId="{6115AA79-4ED7-4C58-BD1C-33543EFC0CB6}" type="presParOf" srcId="{13A6E525-C9A9-4346-B4CB-A3A8602A433C}" destId="{972B1F9C-DACC-4E23-964B-8AF7022F39E3}" srcOrd="2" destOrd="0" presId="urn:microsoft.com/office/officeart/2005/8/layout/orgChart1"/>
    <dgm:cxn modelId="{7A2F12C9-66E3-4455-825D-09A7DC812399}" type="presParOf" srcId="{861BC496-B3D3-4BA2-B75F-1501E54411BF}" destId="{93FB5D1B-8E0F-4A90-849A-331AFC092C1C}" srcOrd="6" destOrd="0" presId="urn:microsoft.com/office/officeart/2005/8/layout/orgChart1"/>
    <dgm:cxn modelId="{7A3995A1-2257-4638-AE8A-EC83C31A7856}" type="presParOf" srcId="{861BC496-B3D3-4BA2-B75F-1501E54411BF}" destId="{295FC395-761E-42D4-8C6D-AF9F6BDB5388}" srcOrd="7" destOrd="0" presId="urn:microsoft.com/office/officeart/2005/8/layout/orgChart1"/>
    <dgm:cxn modelId="{E99939F5-270D-4033-8C79-D160301C2176}" type="presParOf" srcId="{295FC395-761E-42D4-8C6D-AF9F6BDB5388}" destId="{64D5DA04-267C-44B5-896E-DCEC1BF44DC5}" srcOrd="0" destOrd="0" presId="urn:microsoft.com/office/officeart/2005/8/layout/orgChart1"/>
    <dgm:cxn modelId="{4EBC30C0-148D-473A-9E78-43321B97D440}" type="presParOf" srcId="{64D5DA04-267C-44B5-896E-DCEC1BF44DC5}" destId="{63AC5653-713C-4200-BEA8-BDBACB9F4002}" srcOrd="0" destOrd="0" presId="urn:microsoft.com/office/officeart/2005/8/layout/orgChart1"/>
    <dgm:cxn modelId="{41076B64-29A4-4357-ACB5-00AD2331C5F7}" type="presParOf" srcId="{64D5DA04-267C-44B5-896E-DCEC1BF44DC5}" destId="{0B278C2D-166A-4F47-8850-179CD1995469}" srcOrd="1" destOrd="0" presId="urn:microsoft.com/office/officeart/2005/8/layout/orgChart1"/>
    <dgm:cxn modelId="{839A5DDE-8B02-4D9F-AD33-B443A8AF75AD}" type="presParOf" srcId="{295FC395-761E-42D4-8C6D-AF9F6BDB5388}" destId="{E8EA233F-9148-44B5-9D3F-8E9923BA954F}" srcOrd="1" destOrd="0" presId="urn:microsoft.com/office/officeart/2005/8/layout/orgChart1"/>
    <dgm:cxn modelId="{0A061410-4150-40A5-A570-9079654D5A0A}" type="presParOf" srcId="{E8EA233F-9148-44B5-9D3F-8E9923BA954F}" destId="{9F03D04F-40CA-4327-89F8-2EB3F6A70D4E}" srcOrd="0" destOrd="0" presId="urn:microsoft.com/office/officeart/2005/8/layout/orgChart1"/>
    <dgm:cxn modelId="{72D2CC43-D5BF-464C-A6C3-24ABBE227049}" type="presParOf" srcId="{E8EA233F-9148-44B5-9D3F-8E9923BA954F}" destId="{CD2899E0-1508-4623-B7F4-2A275E4A623C}" srcOrd="1" destOrd="0" presId="urn:microsoft.com/office/officeart/2005/8/layout/orgChart1"/>
    <dgm:cxn modelId="{8FBF4C03-F82E-460E-8BF1-EDC8B4BF150A}" type="presParOf" srcId="{CD2899E0-1508-4623-B7F4-2A275E4A623C}" destId="{39265A71-084C-4A79-9C2B-AA247F35C40A}" srcOrd="0" destOrd="0" presId="urn:microsoft.com/office/officeart/2005/8/layout/orgChart1"/>
    <dgm:cxn modelId="{AD154F1A-3BDB-462B-BF52-7EDF6C158737}" type="presParOf" srcId="{39265A71-084C-4A79-9C2B-AA247F35C40A}" destId="{5A3F1BEB-3915-496E-9FDD-204283F5933F}" srcOrd="0" destOrd="0" presId="urn:microsoft.com/office/officeart/2005/8/layout/orgChart1"/>
    <dgm:cxn modelId="{DD046D82-3956-4056-B713-A3319E72B8F5}" type="presParOf" srcId="{39265A71-084C-4A79-9C2B-AA247F35C40A}" destId="{72777FF3-EB4E-44DC-9C89-0675A55C7CD2}" srcOrd="1" destOrd="0" presId="urn:microsoft.com/office/officeart/2005/8/layout/orgChart1"/>
    <dgm:cxn modelId="{90541468-556A-4214-A064-2BFA5DF7B4F5}" type="presParOf" srcId="{CD2899E0-1508-4623-B7F4-2A275E4A623C}" destId="{749EB449-D8F8-4F56-B944-A64DE14DAD9A}" srcOrd="1" destOrd="0" presId="urn:microsoft.com/office/officeart/2005/8/layout/orgChart1"/>
    <dgm:cxn modelId="{C24A182A-DD81-4110-8A9F-A40F07A0B936}" type="presParOf" srcId="{CD2899E0-1508-4623-B7F4-2A275E4A623C}" destId="{2F10375E-B47C-4986-9908-3906516CEC22}" srcOrd="2" destOrd="0" presId="urn:microsoft.com/office/officeart/2005/8/layout/orgChart1"/>
    <dgm:cxn modelId="{AF57E565-324F-45E0-A2BB-BEF6E3B49657}" type="presParOf" srcId="{295FC395-761E-42D4-8C6D-AF9F6BDB5388}" destId="{45861C15-2EC5-4E2B-9478-BD307E9E51E3}" srcOrd="2" destOrd="0" presId="urn:microsoft.com/office/officeart/2005/8/layout/orgChart1"/>
    <dgm:cxn modelId="{A90A7E0B-23B6-4E01-B3ED-1126628DB1C9}" type="presParOf" srcId="{861BC496-B3D3-4BA2-B75F-1501E54411BF}" destId="{15562BDF-BFDC-4EDC-BA63-3E6134243DBF}" srcOrd="8" destOrd="0" presId="urn:microsoft.com/office/officeart/2005/8/layout/orgChart1"/>
    <dgm:cxn modelId="{B7B07E9B-203F-42A0-83E2-3FC8390DEC83}" type="presParOf" srcId="{861BC496-B3D3-4BA2-B75F-1501E54411BF}" destId="{F82A4AB6-0EE1-472B-B96B-8849A60A530A}" srcOrd="9" destOrd="0" presId="urn:microsoft.com/office/officeart/2005/8/layout/orgChart1"/>
    <dgm:cxn modelId="{5C8C111A-11FE-4730-B720-C1BC72A50C1B}" type="presParOf" srcId="{F82A4AB6-0EE1-472B-B96B-8849A60A530A}" destId="{C44EDCA3-6361-4CB9-9372-6530AF7A323C}" srcOrd="0" destOrd="0" presId="urn:microsoft.com/office/officeart/2005/8/layout/orgChart1"/>
    <dgm:cxn modelId="{80CB51DC-5605-47A5-8197-4921D6CAE65D}" type="presParOf" srcId="{C44EDCA3-6361-4CB9-9372-6530AF7A323C}" destId="{0EF5696B-427F-4682-83A7-62713195B47F}" srcOrd="0" destOrd="0" presId="urn:microsoft.com/office/officeart/2005/8/layout/orgChart1"/>
    <dgm:cxn modelId="{3D6C4AF2-85A5-4BB2-8372-4956A56F3B7C}" type="presParOf" srcId="{C44EDCA3-6361-4CB9-9372-6530AF7A323C}" destId="{0845A374-5794-4133-B976-C12948B0D1FF}" srcOrd="1" destOrd="0" presId="urn:microsoft.com/office/officeart/2005/8/layout/orgChart1"/>
    <dgm:cxn modelId="{BE1E3ECF-0F0A-41E7-907B-C4C345121C19}" type="presParOf" srcId="{F82A4AB6-0EE1-472B-B96B-8849A60A530A}" destId="{A8AE03A7-D48F-42D0-B9DF-CD0AF8E78CE7}" srcOrd="1" destOrd="0" presId="urn:microsoft.com/office/officeart/2005/8/layout/orgChart1"/>
    <dgm:cxn modelId="{51A72F28-D3D4-4373-8986-D91461851781}" type="presParOf" srcId="{A8AE03A7-D48F-42D0-B9DF-CD0AF8E78CE7}" destId="{E75E30A4-61F1-4303-B5E2-7F98EC9B6101}" srcOrd="0" destOrd="0" presId="urn:microsoft.com/office/officeart/2005/8/layout/orgChart1"/>
    <dgm:cxn modelId="{DE910405-52D8-4E25-9166-0ADAB4C9E3A4}" type="presParOf" srcId="{A8AE03A7-D48F-42D0-B9DF-CD0AF8E78CE7}" destId="{55072996-71EF-4A6D-B2A1-E861F12847C0}" srcOrd="1" destOrd="0" presId="urn:microsoft.com/office/officeart/2005/8/layout/orgChart1"/>
    <dgm:cxn modelId="{9237E35A-F6F1-46B1-9E10-93A9A36E3DEC}" type="presParOf" srcId="{55072996-71EF-4A6D-B2A1-E861F12847C0}" destId="{ABE1AD66-29F5-414A-B17F-669361A29BD7}" srcOrd="0" destOrd="0" presId="urn:microsoft.com/office/officeart/2005/8/layout/orgChart1"/>
    <dgm:cxn modelId="{00441503-6EC4-4E14-8AE6-03EA5E563FDD}" type="presParOf" srcId="{ABE1AD66-29F5-414A-B17F-669361A29BD7}" destId="{05320B23-45F9-40BF-8A66-A3673E4FDC39}" srcOrd="0" destOrd="0" presId="urn:microsoft.com/office/officeart/2005/8/layout/orgChart1"/>
    <dgm:cxn modelId="{C170A8ED-B6BF-4457-A880-B00DE098DD2F}" type="presParOf" srcId="{ABE1AD66-29F5-414A-B17F-669361A29BD7}" destId="{5A1619D5-7D45-4D49-8786-7C2AC306E0FF}" srcOrd="1" destOrd="0" presId="urn:microsoft.com/office/officeart/2005/8/layout/orgChart1"/>
    <dgm:cxn modelId="{2CAFA205-D26F-42B4-8E38-A15014337CAD}" type="presParOf" srcId="{55072996-71EF-4A6D-B2A1-E861F12847C0}" destId="{E99843DB-FC7D-4D30-8CF8-5FEE395B2E1B}" srcOrd="1" destOrd="0" presId="urn:microsoft.com/office/officeart/2005/8/layout/orgChart1"/>
    <dgm:cxn modelId="{E301B9EA-B87A-4D6D-8AFA-15956F806CB2}" type="presParOf" srcId="{55072996-71EF-4A6D-B2A1-E861F12847C0}" destId="{97FCC74F-47C6-4320-9BCE-A1E051E4CFAD}" srcOrd="2" destOrd="0" presId="urn:microsoft.com/office/officeart/2005/8/layout/orgChart1"/>
    <dgm:cxn modelId="{F833998F-18A2-40FB-BE90-5AB9B45A49D4}" type="presParOf" srcId="{F82A4AB6-0EE1-472B-B96B-8849A60A530A}" destId="{D3E2B062-1F80-4D2D-9946-7B09ED84B172}" srcOrd="2" destOrd="0" presId="urn:microsoft.com/office/officeart/2005/8/layout/orgChart1"/>
    <dgm:cxn modelId="{83081ED7-CA8D-458D-863D-CF36C44581BF}" type="presParOf" srcId="{DE3267B9-5DDC-4A67-A60E-BC8CA4ACB603}" destId="{4B51C02F-A629-4F4D-B7AA-79AFE651347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E30A4-61F1-4303-B5E2-7F98EC9B6101}">
      <dsp:nvSpPr>
        <dsp:cNvPr id="0" name=""/>
        <dsp:cNvSpPr/>
      </dsp:nvSpPr>
      <dsp:spPr>
        <a:xfrm>
          <a:off x="4651730" y="1379476"/>
          <a:ext cx="141236" cy="433126"/>
        </a:xfrm>
        <a:custGeom>
          <a:avLst/>
          <a:gdLst/>
          <a:ahLst/>
          <a:cxnLst/>
          <a:rect l="0" t="0" r="0" b="0"/>
          <a:pathLst>
            <a:path>
              <a:moveTo>
                <a:pt x="0" y="0"/>
              </a:moveTo>
              <a:lnTo>
                <a:pt x="0" y="433126"/>
              </a:lnTo>
              <a:lnTo>
                <a:pt x="141236" y="43312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562BDF-BFDC-4EDC-BA63-3E6134243DBF}">
      <dsp:nvSpPr>
        <dsp:cNvPr id="0" name=""/>
        <dsp:cNvSpPr/>
      </dsp:nvSpPr>
      <dsp:spPr>
        <a:xfrm>
          <a:off x="2749741" y="710956"/>
          <a:ext cx="2278619" cy="197731"/>
        </a:xfrm>
        <a:custGeom>
          <a:avLst/>
          <a:gdLst/>
          <a:ahLst/>
          <a:cxnLst/>
          <a:rect l="0" t="0" r="0" b="0"/>
          <a:pathLst>
            <a:path>
              <a:moveTo>
                <a:pt x="0" y="0"/>
              </a:moveTo>
              <a:lnTo>
                <a:pt x="0" y="98865"/>
              </a:lnTo>
              <a:lnTo>
                <a:pt x="2278619" y="98865"/>
              </a:lnTo>
              <a:lnTo>
                <a:pt x="2278619" y="19773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03D04F-40CA-4327-89F8-2EB3F6A70D4E}">
      <dsp:nvSpPr>
        <dsp:cNvPr id="0" name=""/>
        <dsp:cNvSpPr/>
      </dsp:nvSpPr>
      <dsp:spPr>
        <a:xfrm>
          <a:off x="3512420" y="1379476"/>
          <a:ext cx="141236" cy="433126"/>
        </a:xfrm>
        <a:custGeom>
          <a:avLst/>
          <a:gdLst/>
          <a:ahLst/>
          <a:cxnLst/>
          <a:rect l="0" t="0" r="0" b="0"/>
          <a:pathLst>
            <a:path>
              <a:moveTo>
                <a:pt x="0" y="0"/>
              </a:moveTo>
              <a:lnTo>
                <a:pt x="0" y="433126"/>
              </a:lnTo>
              <a:lnTo>
                <a:pt x="141236" y="43312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FB5D1B-8E0F-4A90-849A-331AFC092C1C}">
      <dsp:nvSpPr>
        <dsp:cNvPr id="0" name=""/>
        <dsp:cNvSpPr/>
      </dsp:nvSpPr>
      <dsp:spPr>
        <a:xfrm>
          <a:off x="2749741" y="710956"/>
          <a:ext cx="1139309" cy="197731"/>
        </a:xfrm>
        <a:custGeom>
          <a:avLst/>
          <a:gdLst/>
          <a:ahLst/>
          <a:cxnLst/>
          <a:rect l="0" t="0" r="0" b="0"/>
          <a:pathLst>
            <a:path>
              <a:moveTo>
                <a:pt x="0" y="0"/>
              </a:moveTo>
              <a:lnTo>
                <a:pt x="0" y="98865"/>
              </a:lnTo>
              <a:lnTo>
                <a:pt x="1139309" y="98865"/>
              </a:lnTo>
              <a:lnTo>
                <a:pt x="1139309" y="19773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F15B03-7AFA-4C17-89FB-E1B25D7A8347}">
      <dsp:nvSpPr>
        <dsp:cNvPr id="0" name=""/>
        <dsp:cNvSpPr/>
      </dsp:nvSpPr>
      <dsp:spPr>
        <a:xfrm>
          <a:off x="2373110" y="1379476"/>
          <a:ext cx="141236" cy="433126"/>
        </a:xfrm>
        <a:custGeom>
          <a:avLst/>
          <a:gdLst/>
          <a:ahLst/>
          <a:cxnLst/>
          <a:rect l="0" t="0" r="0" b="0"/>
          <a:pathLst>
            <a:path>
              <a:moveTo>
                <a:pt x="0" y="0"/>
              </a:moveTo>
              <a:lnTo>
                <a:pt x="0" y="433126"/>
              </a:lnTo>
              <a:lnTo>
                <a:pt x="141236" y="43312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BCD0B4-1B44-48CD-9069-6A6EE38B5A48}">
      <dsp:nvSpPr>
        <dsp:cNvPr id="0" name=""/>
        <dsp:cNvSpPr/>
      </dsp:nvSpPr>
      <dsp:spPr>
        <a:xfrm>
          <a:off x="2704021" y="710956"/>
          <a:ext cx="91440" cy="197731"/>
        </a:xfrm>
        <a:custGeom>
          <a:avLst/>
          <a:gdLst/>
          <a:ahLst/>
          <a:cxnLst/>
          <a:rect l="0" t="0" r="0" b="0"/>
          <a:pathLst>
            <a:path>
              <a:moveTo>
                <a:pt x="45720" y="0"/>
              </a:moveTo>
              <a:lnTo>
                <a:pt x="45720" y="19773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3DC1A-EA9A-4557-A91E-B38A80B13517}">
      <dsp:nvSpPr>
        <dsp:cNvPr id="0" name=""/>
        <dsp:cNvSpPr/>
      </dsp:nvSpPr>
      <dsp:spPr>
        <a:xfrm>
          <a:off x="1233800" y="1379476"/>
          <a:ext cx="141236" cy="433126"/>
        </a:xfrm>
        <a:custGeom>
          <a:avLst/>
          <a:gdLst/>
          <a:ahLst/>
          <a:cxnLst/>
          <a:rect l="0" t="0" r="0" b="0"/>
          <a:pathLst>
            <a:path>
              <a:moveTo>
                <a:pt x="0" y="0"/>
              </a:moveTo>
              <a:lnTo>
                <a:pt x="0" y="433126"/>
              </a:lnTo>
              <a:lnTo>
                <a:pt x="141236" y="43312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95043E-F838-4FF0-A9B0-1F6F9DD172A1}">
      <dsp:nvSpPr>
        <dsp:cNvPr id="0" name=""/>
        <dsp:cNvSpPr/>
      </dsp:nvSpPr>
      <dsp:spPr>
        <a:xfrm>
          <a:off x="1610431" y="710956"/>
          <a:ext cx="1139309" cy="197731"/>
        </a:xfrm>
        <a:custGeom>
          <a:avLst/>
          <a:gdLst/>
          <a:ahLst/>
          <a:cxnLst/>
          <a:rect l="0" t="0" r="0" b="0"/>
          <a:pathLst>
            <a:path>
              <a:moveTo>
                <a:pt x="1139309" y="0"/>
              </a:moveTo>
              <a:lnTo>
                <a:pt x="1139309" y="98865"/>
              </a:lnTo>
              <a:lnTo>
                <a:pt x="0" y="98865"/>
              </a:lnTo>
              <a:lnTo>
                <a:pt x="0" y="19773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079E51-0A99-4CAD-AB6B-0590322C7314}">
      <dsp:nvSpPr>
        <dsp:cNvPr id="0" name=""/>
        <dsp:cNvSpPr/>
      </dsp:nvSpPr>
      <dsp:spPr>
        <a:xfrm>
          <a:off x="94490" y="1379476"/>
          <a:ext cx="141236" cy="1101646"/>
        </a:xfrm>
        <a:custGeom>
          <a:avLst/>
          <a:gdLst/>
          <a:ahLst/>
          <a:cxnLst/>
          <a:rect l="0" t="0" r="0" b="0"/>
          <a:pathLst>
            <a:path>
              <a:moveTo>
                <a:pt x="0" y="0"/>
              </a:moveTo>
              <a:lnTo>
                <a:pt x="0" y="1101646"/>
              </a:lnTo>
              <a:lnTo>
                <a:pt x="141236" y="11016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9D458E-37A9-4F20-8277-AC5FE8464703}">
      <dsp:nvSpPr>
        <dsp:cNvPr id="0" name=""/>
        <dsp:cNvSpPr/>
      </dsp:nvSpPr>
      <dsp:spPr>
        <a:xfrm>
          <a:off x="94490" y="1379476"/>
          <a:ext cx="141236" cy="433126"/>
        </a:xfrm>
        <a:custGeom>
          <a:avLst/>
          <a:gdLst/>
          <a:ahLst/>
          <a:cxnLst/>
          <a:rect l="0" t="0" r="0" b="0"/>
          <a:pathLst>
            <a:path>
              <a:moveTo>
                <a:pt x="0" y="0"/>
              </a:moveTo>
              <a:lnTo>
                <a:pt x="0" y="433126"/>
              </a:lnTo>
              <a:lnTo>
                <a:pt x="141236" y="43312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249BB1-D318-40FC-8BC3-C467BE95CA6B}">
      <dsp:nvSpPr>
        <dsp:cNvPr id="0" name=""/>
        <dsp:cNvSpPr/>
      </dsp:nvSpPr>
      <dsp:spPr>
        <a:xfrm>
          <a:off x="471121" y="710956"/>
          <a:ext cx="2278619" cy="197731"/>
        </a:xfrm>
        <a:custGeom>
          <a:avLst/>
          <a:gdLst/>
          <a:ahLst/>
          <a:cxnLst/>
          <a:rect l="0" t="0" r="0" b="0"/>
          <a:pathLst>
            <a:path>
              <a:moveTo>
                <a:pt x="2278619" y="0"/>
              </a:moveTo>
              <a:lnTo>
                <a:pt x="2278619" y="98865"/>
              </a:lnTo>
              <a:lnTo>
                <a:pt x="0" y="98865"/>
              </a:lnTo>
              <a:lnTo>
                <a:pt x="0" y="19773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229827-DC6C-4E68-BED3-C17221FA1040}">
      <dsp:nvSpPr>
        <dsp:cNvPr id="0" name=""/>
        <dsp:cNvSpPr/>
      </dsp:nvSpPr>
      <dsp:spPr>
        <a:xfrm>
          <a:off x="1921566" y="240166"/>
          <a:ext cx="1656349" cy="470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a:off x="1921566" y="240166"/>
        <a:ext cx="1656349" cy="470789"/>
      </dsp:txXfrm>
    </dsp:sp>
    <dsp:sp modelId="{5D56BE6D-AA78-4B88-A36A-4D5439D470FE}">
      <dsp:nvSpPr>
        <dsp:cNvPr id="0" name=""/>
        <dsp:cNvSpPr/>
      </dsp:nvSpPr>
      <dsp:spPr>
        <a:xfrm>
          <a:off x="332" y="908687"/>
          <a:ext cx="941578" cy="4707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a:off x="332" y="908687"/>
        <a:ext cx="941578" cy="470789"/>
      </dsp:txXfrm>
    </dsp:sp>
    <dsp:sp modelId="{CE174E38-C161-4075-ACB0-6D2A5031F573}">
      <dsp:nvSpPr>
        <dsp:cNvPr id="0" name=""/>
        <dsp:cNvSpPr/>
      </dsp:nvSpPr>
      <dsp:spPr>
        <a:xfrm>
          <a:off x="235727" y="1577208"/>
          <a:ext cx="941578" cy="4707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2</a:t>
          </a:r>
          <a:endParaRPr lang="en-US" sz="3000" kern="1200" dirty="0"/>
        </a:p>
      </dsp:txBody>
      <dsp:txXfrm>
        <a:off x="235727" y="1577208"/>
        <a:ext cx="941578" cy="470789"/>
      </dsp:txXfrm>
    </dsp:sp>
    <dsp:sp modelId="{66F0A688-E91C-49FE-AC31-807722E640D2}">
      <dsp:nvSpPr>
        <dsp:cNvPr id="0" name=""/>
        <dsp:cNvSpPr/>
      </dsp:nvSpPr>
      <dsp:spPr>
        <a:xfrm>
          <a:off x="235727" y="2245728"/>
          <a:ext cx="941578" cy="4707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3</a:t>
          </a:r>
          <a:endParaRPr lang="en-US" sz="3000" kern="1200" dirty="0"/>
        </a:p>
      </dsp:txBody>
      <dsp:txXfrm>
        <a:off x="235727" y="2245728"/>
        <a:ext cx="941578" cy="470789"/>
      </dsp:txXfrm>
    </dsp:sp>
    <dsp:sp modelId="{DEF136EA-7C89-41FF-BF62-498C02AF46A4}">
      <dsp:nvSpPr>
        <dsp:cNvPr id="0" name=""/>
        <dsp:cNvSpPr/>
      </dsp:nvSpPr>
      <dsp:spPr>
        <a:xfrm>
          <a:off x="1139642" y="908687"/>
          <a:ext cx="941578" cy="4707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2</a:t>
          </a:r>
          <a:endParaRPr lang="en-US" sz="3000" kern="1200" dirty="0"/>
        </a:p>
      </dsp:txBody>
      <dsp:txXfrm>
        <a:off x="1139642" y="908687"/>
        <a:ext cx="941578" cy="470789"/>
      </dsp:txXfrm>
    </dsp:sp>
    <dsp:sp modelId="{D761241B-DD94-40B2-B5CC-850E80B1FFF3}">
      <dsp:nvSpPr>
        <dsp:cNvPr id="0" name=""/>
        <dsp:cNvSpPr/>
      </dsp:nvSpPr>
      <dsp:spPr>
        <a:xfrm>
          <a:off x="1375037" y="1577208"/>
          <a:ext cx="941578" cy="4707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2</a:t>
          </a:r>
          <a:endParaRPr lang="en-US" sz="3000" kern="1200" dirty="0"/>
        </a:p>
      </dsp:txBody>
      <dsp:txXfrm>
        <a:off x="1375037" y="1577208"/>
        <a:ext cx="941578" cy="470789"/>
      </dsp:txXfrm>
    </dsp:sp>
    <dsp:sp modelId="{9A50A5A7-78D9-4629-BAE1-2DE587C212B2}">
      <dsp:nvSpPr>
        <dsp:cNvPr id="0" name=""/>
        <dsp:cNvSpPr/>
      </dsp:nvSpPr>
      <dsp:spPr>
        <a:xfrm>
          <a:off x="2278952" y="908687"/>
          <a:ext cx="941578" cy="4707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3</a:t>
          </a:r>
          <a:endParaRPr lang="en-US" sz="3000" kern="1200" dirty="0"/>
        </a:p>
      </dsp:txBody>
      <dsp:txXfrm>
        <a:off x="2278952" y="908687"/>
        <a:ext cx="941578" cy="470789"/>
      </dsp:txXfrm>
    </dsp:sp>
    <dsp:sp modelId="{75B2372B-DFDD-4E0E-9BB2-016095E16718}">
      <dsp:nvSpPr>
        <dsp:cNvPr id="0" name=""/>
        <dsp:cNvSpPr/>
      </dsp:nvSpPr>
      <dsp:spPr>
        <a:xfrm>
          <a:off x="2514347" y="1577208"/>
          <a:ext cx="941578" cy="4707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3.1</a:t>
          </a:r>
          <a:endParaRPr lang="en-US" sz="3000" kern="1200" dirty="0"/>
        </a:p>
      </dsp:txBody>
      <dsp:txXfrm>
        <a:off x="2514347" y="1577208"/>
        <a:ext cx="941578" cy="470789"/>
      </dsp:txXfrm>
    </dsp:sp>
    <dsp:sp modelId="{63AC5653-713C-4200-BEA8-BDBACB9F4002}">
      <dsp:nvSpPr>
        <dsp:cNvPr id="0" name=""/>
        <dsp:cNvSpPr/>
      </dsp:nvSpPr>
      <dsp:spPr>
        <a:xfrm>
          <a:off x="3418262" y="908687"/>
          <a:ext cx="941578" cy="4707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4</a:t>
          </a:r>
          <a:endParaRPr lang="en-US" sz="3000" kern="1200" dirty="0"/>
        </a:p>
      </dsp:txBody>
      <dsp:txXfrm>
        <a:off x="3418262" y="908687"/>
        <a:ext cx="941578" cy="470789"/>
      </dsp:txXfrm>
    </dsp:sp>
    <dsp:sp modelId="{5A3F1BEB-3915-496E-9FDD-204283F5933F}">
      <dsp:nvSpPr>
        <dsp:cNvPr id="0" name=""/>
        <dsp:cNvSpPr/>
      </dsp:nvSpPr>
      <dsp:spPr>
        <a:xfrm>
          <a:off x="3653657" y="1577208"/>
          <a:ext cx="941578" cy="4707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4.1</a:t>
          </a:r>
          <a:endParaRPr lang="en-US" sz="3000" kern="1200" dirty="0"/>
        </a:p>
      </dsp:txBody>
      <dsp:txXfrm>
        <a:off x="3653657" y="1577208"/>
        <a:ext cx="941578" cy="470789"/>
      </dsp:txXfrm>
    </dsp:sp>
    <dsp:sp modelId="{0EF5696B-427F-4682-83A7-62713195B47F}">
      <dsp:nvSpPr>
        <dsp:cNvPr id="0" name=""/>
        <dsp:cNvSpPr/>
      </dsp:nvSpPr>
      <dsp:spPr>
        <a:xfrm>
          <a:off x="4557572" y="908687"/>
          <a:ext cx="941578" cy="4707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5</a:t>
          </a:r>
          <a:endParaRPr lang="en-US" sz="3000" kern="1200" dirty="0"/>
        </a:p>
      </dsp:txBody>
      <dsp:txXfrm>
        <a:off x="4557572" y="908687"/>
        <a:ext cx="941578" cy="470789"/>
      </dsp:txXfrm>
    </dsp:sp>
    <dsp:sp modelId="{05320B23-45F9-40BF-8A66-A3673E4FDC39}">
      <dsp:nvSpPr>
        <dsp:cNvPr id="0" name=""/>
        <dsp:cNvSpPr/>
      </dsp:nvSpPr>
      <dsp:spPr>
        <a:xfrm>
          <a:off x="4792966" y="1577208"/>
          <a:ext cx="941578" cy="4707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5.1</a:t>
          </a:r>
          <a:endParaRPr lang="en-US" sz="3000" kern="1200" dirty="0"/>
        </a:p>
      </dsp:txBody>
      <dsp:txXfrm>
        <a:off x="4792966" y="1577208"/>
        <a:ext cx="941578" cy="4707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456AD-D598-4649-953F-60A4E18D1F23}"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88B09-ACDA-4E5A-B71D-ED0EDC0235D0}" type="slidenum">
              <a:rPr lang="en-US" smtClean="0"/>
              <a:t>‹#›</a:t>
            </a:fld>
            <a:endParaRPr lang="en-US"/>
          </a:p>
        </p:txBody>
      </p:sp>
    </p:spTree>
    <p:extLst>
      <p:ext uri="{BB962C8B-B14F-4D97-AF65-F5344CB8AC3E}">
        <p14:creationId xmlns:p14="http://schemas.microsoft.com/office/powerpoint/2010/main" val="313375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07145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6217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03706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83051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13294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18080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284970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59917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3.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35EB19-A356-41DD-B1A0-0E0112E7CB2A}"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364337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5EB19-A356-41DD-B1A0-0E0112E7CB2A}"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305350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5EB19-A356-41DD-B1A0-0E0112E7CB2A}"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4042069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77" y="6350"/>
            <a:ext cx="12187767" cy="6851650"/>
            <a:chOff x="0" y="4"/>
            <a:chExt cx="5758" cy="4316"/>
          </a:xfrm>
        </p:grpSpPr>
        <p:grpSp>
          <p:nvGrpSpPr>
            <p:cNvPr id="5" name="Group 3"/>
            <p:cNvGrpSpPr>
              <a:grpSpLocks/>
            </p:cNvGrpSpPr>
            <p:nvPr/>
          </p:nvGrpSpPr>
          <p:grpSpPr bwMode="auto">
            <a:xfrm>
              <a:off x="0" y="1161"/>
              <a:ext cx="5758" cy="3159"/>
              <a:chOff x="0" y="1161"/>
              <a:chExt cx="5758" cy="3159"/>
            </a:xfrm>
          </p:grpSpPr>
          <p:sp>
            <p:nvSpPr>
              <p:cNvPr id="16" name="Freeform 4"/>
              <p:cNvSpPr>
                <a:spLocks/>
              </p:cNvSpPr>
              <p:nvPr/>
            </p:nvSpPr>
            <p:spPr bwMode="hidden">
              <a:xfrm>
                <a:off x="558" y="1161"/>
                <a:ext cx="5200" cy="3159"/>
              </a:xfrm>
              <a:custGeom>
                <a:avLst/>
                <a:gdLst>
                  <a:gd name="T0" fmla="*/ 0 w 5184"/>
                  <a:gd name="T1" fmla="*/ 3159 h 3159"/>
                  <a:gd name="T2" fmla="*/ 6734 w 5184"/>
                  <a:gd name="T3" fmla="*/ 3159 h 3159"/>
                  <a:gd name="T4" fmla="*/ 673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 name="Freeform 5"/>
              <p:cNvSpPr>
                <a:spLocks/>
              </p:cNvSpPr>
              <p:nvPr/>
            </p:nvSpPr>
            <p:spPr bwMode="hidden">
              <a:xfrm>
                <a:off x="0" y="1161"/>
                <a:ext cx="558" cy="3159"/>
              </a:xfrm>
              <a:custGeom>
                <a:avLst/>
                <a:gdLst>
                  <a:gd name="T0" fmla="*/ 0 w 556"/>
                  <a:gd name="T1" fmla="*/ 0 h 3159"/>
                  <a:gd name="T2" fmla="*/ 0 w 556"/>
                  <a:gd name="T3" fmla="*/ 3159 h 3159"/>
                  <a:gd name="T4" fmla="*/ 741 w 556"/>
                  <a:gd name="T5" fmla="*/ 3159 h 3159"/>
                  <a:gd name="T6" fmla="*/ 741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sp>
          <p:nvSpPr>
            <p:cNvPr id="6" name="Freeform 6"/>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7" name="Freeform 7"/>
            <p:cNvSpPr>
              <a:spLocks/>
            </p:cNvSpPr>
            <p:nvPr/>
          </p:nvSpPr>
          <p:spPr bwMode="ltGray">
            <a:xfrm>
              <a:off x="767" y="1155"/>
              <a:ext cx="252" cy="12"/>
            </a:xfrm>
            <a:custGeom>
              <a:avLst/>
              <a:gdLst>
                <a:gd name="T0" fmla="*/ 336 w 251"/>
                <a:gd name="T1" fmla="*/ 0 h 12"/>
                <a:gd name="T2" fmla="*/ 0 w 251"/>
                <a:gd name="T3" fmla="*/ 0 h 12"/>
                <a:gd name="T4" fmla="*/ 0 w 251"/>
                <a:gd name="T5" fmla="*/ 12 h 12"/>
                <a:gd name="T6" fmla="*/ 336 w 251"/>
                <a:gd name="T7" fmla="*/ 12 h 12"/>
                <a:gd name="T8" fmla="*/ 336 w 251"/>
                <a:gd name="T9" fmla="*/ 0 h 12"/>
                <a:gd name="T10" fmla="*/ 336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8" name="Freeform 8"/>
            <p:cNvSpPr>
              <a:spLocks/>
            </p:cNvSpPr>
            <p:nvPr/>
          </p:nvSpPr>
          <p:spPr bwMode="ltGray">
            <a:xfrm>
              <a:off x="0" y="1155"/>
              <a:ext cx="351" cy="12"/>
            </a:xfrm>
            <a:custGeom>
              <a:avLst/>
              <a:gdLst>
                <a:gd name="T0" fmla="*/ 0 w 251"/>
                <a:gd name="T1" fmla="*/ 0 h 12"/>
                <a:gd name="T2" fmla="*/ 0 w 251"/>
                <a:gd name="T3" fmla="*/ 12 h 12"/>
                <a:gd name="T4" fmla="*/ 2147483647 w 251"/>
                <a:gd name="T5" fmla="*/ 12 h 12"/>
                <a:gd name="T6" fmla="*/ 214748364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nvGrpSpPr>
            <p:cNvPr id="9" name="Group 9"/>
            <p:cNvGrpSpPr>
              <a:grpSpLocks/>
            </p:cNvGrpSpPr>
            <p:nvPr/>
          </p:nvGrpSpPr>
          <p:grpSpPr bwMode="auto">
            <a:xfrm>
              <a:off x="348" y="4"/>
              <a:ext cx="5410" cy="4316"/>
              <a:chOff x="348" y="4"/>
              <a:chExt cx="5410" cy="4316"/>
            </a:xfrm>
          </p:grpSpPr>
          <p:sp>
            <p:nvSpPr>
              <p:cNvPr id="10" name="Freeform 10"/>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 name="Freeform 11"/>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2" name="Freeform 12"/>
              <p:cNvSpPr>
                <a:spLocks/>
              </p:cNvSpPr>
              <p:nvPr/>
            </p:nvSpPr>
            <p:spPr bwMode="ltGray">
              <a:xfrm>
                <a:off x="1019" y="1155"/>
                <a:ext cx="4739" cy="12"/>
              </a:xfrm>
              <a:custGeom>
                <a:avLst/>
                <a:gdLst>
                  <a:gd name="T0" fmla="*/ 6183 w 4724"/>
                  <a:gd name="T1" fmla="*/ 0 h 12"/>
                  <a:gd name="T2" fmla="*/ 0 w 4724"/>
                  <a:gd name="T3" fmla="*/ 0 h 12"/>
                  <a:gd name="T4" fmla="*/ 0 w 4724"/>
                  <a:gd name="T5" fmla="*/ 12 h 12"/>
                  <a:gd name="T6" fmla="*/ 6183 w 4724"/>
                  <a:gd name="T7" fmla="*/ 12 h 12"/>
                  <a:gd name="T8" fmla="*/ 6183 w 4724"/>
                  <a:gd name="T9" fmla="*/ 0 h 12"/>
                  <a:gd name="T10" fmla="*/ 6183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3" name="Freeform 13"/>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 name="Freeform 14"/>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 name="Freeform 15"/>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grpSp>
      <p:sp>
        <p:nvSpPr>
          <p:cNvPr id="111632" name="Rectangle 16"/>
          <p:cNvSpPr>
            <a:spLocks noGrp="1" noChangeArrowheads="1"/>
          </p:cNvSpPr>
          <p:nvPr>
            <p:ph type="ctrTitle" sz="quarter"/>
          </p:nvPr>
        </p:nvSpPr>
        <p:spPr>
          <a:xfrm>
            <a:off x="1422400" y="1997325"/>
            <a:ext cx="9448800" cy="1431925"/>
          </a:xfrm>
        </p:spPr>
        <p:txBody>
          <a:bodyPr anchor="b"/>
          <a:lstStyle>
            <a:lvl1pPr>
              <a:defRPr/>
            </a:lvl1pPr>
          </a:lstStyle>
          <a:p>
            <a:r>
              <a:rPr lang="en-GB"/>
              <a:t>Click to edit Master title style</a:t>
            </a:r>
          </a:p>
        </p:txBody>
      </p:sp>
      <p:sp>
        <p:nvSpPr>
          <p:cNvPr id="111633" name="Rectangle 17"/>
          <p:cNvSpPr>
            <a:spLocks noGrp="1" noChangeArrowheads="1"/>
          </p:cNvSpPr>
          <p:nvPr>
            <p:ph type="subTitle" sz="quarter" idx="1"/>
          </p:nvPr>
        </p:nvSpPr>
        <p:spPr>
          <a:xfrm>
            <a:off x="1422400" y="3886200"/>
            <a:ext cx="8534400" cy="1752600"/>
          </a:xfrm>
        </p:spPr>
        <p:txBody>
          <a:bodyPr/>
          <a:lstStyle>
            <a:lvl1pPr marL="0" indent="0">
              <a:buFont typeface="Wingdings" pitchFamily="2" charset="2"/>
              <a:buNone/>
              <a:defRPr/>
            </a:lvl1pPr>
          </a:lstStyle>
          <a:p>
            <a:r>
              <a:rPr lang="en-GB"/>
              <a:t>Click to edit Master subtitle style</a:t>
            </a:r>
          </a:p>
        </p:txBody>
      </p:sp>
      <p:sp>
        <p:nvSpPr>
          <p:cNvPr id="18" name="Rectangle 18"/>
          <p:cNvSpPr>
            <a:spLocks noGrp="1" noChangeArrowheads="1"/>
          </p:cNvSpPr>
          <p:nvPr>
            <p:ph type="dt"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19" name="Rectangle 19"/>
          <p:cNvSpPr>
            <a:spLocks noGrp="1" noChangeArrowheads="1"/>
          </p:cNvSpPr>
          <p:nvPr>
            <p:ph type="ftr" sz="quarter" idx="11"/>
          </p:nvPr>
        </p:nvSpPr>
        <p:spPr>
          <a:xfrm>
            <a:off x="4470400" y="6248400"/>
            <a:ext cx="3860800" cy="457200"/>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20" name="Rectangle 20"/>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8A652B5-AD86-254E-BF9B-E8C0F50652DA}" type="slidenum">
              <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86217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FFFF00"/>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accent3">
                    <a:lumMod val="20000"/>
                    <a:lumOff val="80000"/>
                  </a:schemeClr>
                </a:solidFill>
              </a:defRPr>
            </a:lvl1pPr>
            <a:lvl2pPr>
              <a:defRPr>
                <a:solidFill>
                  <a:schemeClr val="accent3">
                    <a:lumMod val="20000"/>
                    <a:lumOff val="80000"/>
                  </a:schemeClr>
                </a:solidFill>
              </a:defRPr>
            </a:lvl2pPr>
            <a:lvl3pPr>
              <a:defRPr>
                <a:solidFill>
                  <a:schemeClr val="accent3">
                    <a:lumMod val="20000"/>
                    <a:lumOff val="80000"/>
                  </a:schemeClr>
                </a:solidFill>
              </a:defRPr>
            </a:lvl3pPr>
            <a:lvl4pPr>
              <a:defRPr>
                <a:solidFill>
                  <a:schemeClr val="accent3">
                    <a:lumMod val="20000"/>
                    <a:lumOff val="80000"/>
                  </a:schemeClr>
                </a:solidFill>
              </a:defRPr>
            </a:lvl4pPr>
            <a:lvl5pPr>
              <a:defRPr>
                <a:solidFill>
                  <a:schemeClr val="accent3">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17"/>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5" name="Rectangle 18"/>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6" name="Rectangle 1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6DF51F3-AB79-374C-8F05-4391B27BDE48}" type="slidenum">
              <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38377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4224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5532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7"/>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6" name="Rectangle 18"/>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7" name="Rectangle 1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89A7D44-3264-9543-872E-22F1EA127F9E}" type="slidenum">
              <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2710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3" name="Rectangle 18"/>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4" name="Rectangle 1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FEF24AB-97E2-E041-8692-CA30D5A2992C}" type="slidenum">
              <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3579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sp>
        <p:nvSpPr>
          <p:cNvPr id="2" name="Rectangle 1"/>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54419046"/>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Rectangle 1"/>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Rectangle 2"/>
          <p:cNvSpPr/>
          <p:nvPr userDrawn="1"/>
        </p:nvSpPr>
        <p:spPr>
          <a:xfrm>
            <a:off x="9971619" y="6245340"/>
            <a:ext cx="1460500" cy="244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Rectangle 3"/>
          <p:cNvSpPr/>
          <p:nvPr userDrawn="1"/>
        </p:nvSpPr>
        <p:spPr>
          <a:xfrm>
            <a:off x="781051" y="6245340"/>
            <a:ext cx="1282700" cy="244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 name="Rectangle 4"/>
          <p:cNvSpPr/>
          <p:nvPr userDrawn="1"/>
        </p:nvSpPr>
        <p:spPr>
          <a:xfrm>
            <a:off x="11019367" y="401753"/>
            <a:ext cx="647700" cy="5349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7507679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elcome message 4">
    <p:spTree>
      <p:nvGrpSpPr>
        <p:cNvPr id="1" name=""/>
        <p:cNvGrpSpPr/>
        <p:nvPr/>
      </p:nvGrpSpPr>
      <p:grpSpPr>
        <a:xfrm>
          <a:off x="0" y="0"/>
          <a:ext cx="0" cy="0"/>
          <a:chOff x="0" y="0"/>
          <a:chExt cx="0" cy="0"/>
        </a:xfrm>
      </p:grpSpPr>
      <p:sp>
        <p:nvSpPr>
          <p:cNvPr id="5" name="Rectangle 4"/>
          <p:cNvSpPr/>
          <p:nvPr userDrawn="1"/>
        </p:nvSpPr>
        <p:spPr>
          <a:xfrm>
            <a:off x="11053235" y="390640"/>
            <a:ext cx="480484" cy="4794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Picture Placeholder 13"/>
          <p:cNvSpPr>
            <a:spLocks noGrp="1"/>
          </p:cNvSpPr>
          <p:nvPr>
            <p:ph type="pic" sz="quarter" idx="60"/>
          </p:nvPr>
        </p:nvSpPr>
        <p:spPr>
          <a:xfrm>
            <a:off x="-4509" y="0"/>
            <a:ext cx="8258561" cy="685800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4" name="Picture Placeholder 7"/>
          <p:cNvSpPr>
            <a:spLocks noGrp="1"/>
          </p:cNvSpPr>
          <p:nvPr>
            <p:ph type="pic" sz="quarter" idx="43"/>
          </p:nvPr>
        </p:nvSpPr>
        <p:spPr>
          <a:xfrm>
            <a:off x="9604410" y="2042283"/>
            <a:ext cx="1237567" cy="1237244"/>
          </a:xfrm>
          <a:prstGeom prst="ellipse">
            <a:avLst/>
          </a:pr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678187958"/>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stimonials">
    <p:spTree>
      <p:nvGrpSpPr>
        <p:cNvPr id="1" name=""/>
        <p:cNvGrpSpPr/>
        <p:nvPr/>
      </p:nvGrpSpPr>
      <p:grpSpPr>
        <a:xfrm>
          <a:off x="0" y="0"/>
          <a:ext cx="0" cy="0"/>
          <a:chOff x="0" y="0"/>
          <a:chExt cx="0" cy="0"/>
        </a:xfrm>
      </p:grpSpPr>
      <p:sp>
        <p:nvSpPr>
          <p:cNvPr id="6" name="Rectangle 5"/>
          <p:cNvSpPr/>
          <p:nvPr userDrawn="1"/>
        </p:nvSpPr>
        <p:spPr>
          <a:xfrm>
            <a:off x="9971620" y="6323013"/>
            <a:ext cx="1337733" cy="2333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7" name="Rectangle 6"/>
          <p:cNvSpPr/>
          <p:nvPr userDrawn="1"/>
        </p:nvSpPr>
        <p:spPr>
          <a:xfrm>
            <a:off x="11008785" y="346075"/>
            <a:ext cx="491067" cy="546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3" name="Picture Placeholder 7"/>
          <p:cNvSpPr>
            <a:spLocks noGrp="1"/>
          </p:cNvSpPr>
          <p:nvPr>
            <p:ph type="pic" sz="quarter" idx="45"/>
          </p:nvPr>
        </p:nvSpPr>
        <p:spPr>
          <a:xfrm>
            <a:off x="9662997" y="502798"/>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4" name="Picture Placeholder 7"/>
          <p:cNvSpPr>
            <a:spLocks noGrp="1"/>
          </p:cNvSpPr>
          <p:nvPr>
            <p:ph type="pic" sz="quarter" idx="46"/>
          </p:nvPr>
        </p:nvSpPr>
        <p:spPr>
          <a:xfrm>
            <a:off x="6907929" y="502798"/>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5" name="Picture Placeholder 7"/>
          <p:cNvSpPr>
            <a:spLocks noGrp="1"/>
          </p:cNvSpPr>
          <p:nvPr>
            <p:ph type="pic" sz="quarter" idx="43"/>
          </p:nvPr>
        </p:nvSpPr>
        <p:spPr>
          <a:xfrm>
            <a:off x="9662997" y="3582855"/>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6" name="Picture Placeholder 7"/>
          <p:cNvSpPr>
            <a:spLocks noGrp="1"/>
          </p:cNvSpPr>
          <p:nvPr>
            <p:ph type="pic" sz="quarter" idx="44"/>
          </p:nvPr>
        </p:nvSpPr>
        <p:spPr>
          <a:xfrm>
            <a:off x="6907929" y="3582855"/>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10844452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5EB19-A356-41DD-B1A0-0E0112E7CB2A}"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2149091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General Slide">
    <p:spTree>
      <p:nvGrpSpPr>
        <p:cNvPr id="1" name=""/>
        <p:cNvGrpSpPr/>
        <p:nvPr/>
      </p:nvGrpSpPr>
      <p:grpSpPr>
        <a:xfrm>
          <a:off x="0" y="0"/>
          <a:ext cx="0" cy="0"/>
          <a:chOff x="0" y="0"/>
          <a:chExt cx="0" cy="0"/>
        </a:xfrm>
      </p:grpSpPr>
      <p:sp>
        <p:nvSpPr>
          <p:cNvPr id="15" name="Picture Placeholder 13"/>
          <p:cNvSpPr>
            <a:spLocks noGrp="1"/>
          </p:cNvSpPr>
          <p:nvPr>
            <p:ph type="pic" sz="quarter" idx="57"/>
          </p:nvPr>
        </p:nvSpPr>
        <p:spPr>
          <a:xfrm>
            <a:off x="10150349" y="0"/>
            <a:ext cx="2041651"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6" name="Picture Placeholder 13"/>
          <p:cNvSpPr>
            <a:spLocks noGrp="1"/>
          </p:cNvSpPr>
          <p:nvPr>
            <p:ph type="pic" sz="quarter" idx="58"/>
          </p:nvPr>
        </p:nvSpPr>
        <p:spPr>
          <a:xfrm>
            <a:off x="8119853"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7" name="Picture Placeholder 13"/>
          <p:cNvSpPr>
            <a:spLocks noGrp="1"/>
          </p:cNvSpPr>
          <p:nvPr>
            <p:ph type="pic" sz="quarter" idx="59"/>
          </p:nvPr>
        </p:nvSpPr>
        <p:spPr>
          <a:xfrm>
            <a:off x="2025988"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8" name="Picture Placeholder 13"/>
          <p:cNvSpPr>
            <a:spLocks noGrp="1"/>
          </p:cNvSpPr>
          <p:nvPr>
            <p:ph type="pic" sz="quarter" idx="60"/>
          </p:nvPr>
        </p:nvSpPr>
        <p:spPr>
          <a:xfrm>
            <a:off x="-4509"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9" name="Picture Placeholder 13"/>
          <p:cNvSpPr>
            <a:spLocks noGrp="1"/>
          </p:cNvSpPr>
          <p:nvPr>
            <p:ph type="pic" sz="quarter" idx="61"/>
          </p:nvPr>
        </p:nvSpPr>
        <p:spPr>
          <a:xfrm>
            <a:off x="6086980"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20" name="Picture Placeholder 13"/>
          <p:cNvSpPr>
            <a:spLocks noGrp="1"/>
          </p:cNvSpPr>
          <p:nvPr>
            <p:ph type="pic" sz="quarter" idx="62"/>
          </p:nvPr>
        </p:nvSpPr>
        <p:spPr>
          <a:xfrm>
            <a:off x="4056484"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4688918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Welcome">
    <p:spTree>
      <p:nvGrpSpPr>
        <p:cNvPr id="1" name=""/>
        <p:cNvGrpSpPr/>
        <p:nvPr/>
      </p:nvGrpSpPr>
      <p:grpSpPr>
        <a:xfrm>
          <a:off x="0" y="0"/>
          <a:ext cx="0" cy="0"/>
          <a:chOff x="0" y="0"/>
          <a:chExt cx="0" cy="0"/>
        </a:xfrm>
      </p:grpSpPr>
      <p:sp>
        <p:nvSpPr>
          <p:cNvPr id="8" name="Picture Placeholder 13"/>
          <p:cNvSpPr>
            <a:spLocks noGrp="1"/>
          </p:cNvSpPr>
          <p:nvPr>
            <p:ph type="pic" sz="quarter" idx="57"/>
          </p:nvPr>
        </p:nvSpPr>
        <p:spPr>
          <a:xfrm>
            <a:off x="1051016" y="1705669"/>
            <a:ext cx="2610877" cy="34466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9" name="Picture Placeholder 13"/>
          <p:cNvSpPr>
            <a:spLocks noGrp="1"/>
          </p:cNvSpPr>
          <p:nvPr>
            <p:ph type="pic" sz="quarter" idx="58"/>
          </p:nvPr>
        </p:nvSpPr>
        <p:spPr>
          <a:xfrm>
            <a:off x="3934068" y="1282390"/>
            <a:ext cx="2610877" cy="429322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36343493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About Us">
    <p:spTree>
      <p:nvGrpSpPr>
        <p:cNvPr id="1" name=""/>
        <p:cNvGrpSpPr/>
        <p:nvPr/>
      </p:nvGrpSpPr>
      <p:grpSpPr>
        <a:xfrm>
          <a:off x="0" y="0"/>
          <a:ext cx="0" cy="0"/>
          <a:chOff x="0" y="0"/>
          <a:chExt cx="0" cy="0"/>
        </a:xfrm>
      </p:grpSpPr>
      <p:sp>
        <p:nvSpPr>
          <p:cNvPr id="9" name="Picture Placeholder 13"/>
          <p:cNvSpPr>
            <a:spLocks noGrp="1"/>
          </p:cNvSpPr>
          <p:nvPr>
            <p:ph type="pic" sz="quarter" idx="51"/>
          </p:nvPr>
        </p:nvSpPr>
        <p:spPr>
          <a:xfrm>
            <a:off x="8180689"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0" name="Picture Placeholder 13"/>
          <p:cNvSpPr>
            <a:spLocks noGrp="1"/>
          </p:cNvSpPr>
          <p:nvPr>
            <p:ph type="pic" sz="quarter" idx="52"/>
          </p:nvPr>
        </p:nvSpPr>
        <p:spPr>
          <a:xfrm>
            <a:off x="1762501"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13"/>
          <p:cNvSpPr>
            <a:spLocks noGrp="1"/>
          </p:cNvSpPr>
          <p:nvPr>
            <p:ph type="pic" sz="quarter" idx="53"/>
          </p:nvPr>
        </p:nvSpPr>
        <p:spPr>
          <a:xfrm>
            <a:off x="4971593"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6873931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neycomb">
    <p:spTree>
      <p:nvGrpSpPr>
        <p:cNvPr id="1" name=""/>
        <p:cNvGrpSpPr/>
        <p:nvPr/>
      </p:nvGrpSpPr>
      <p:grpSpPr>
        <a:xfrm>
          <a:off x="0" y="0"/>
          <a:ext cx="0" cy="0"/>
          <a:chOff x="0" y="0"/>
          <a:chExt cx="0" cy="0"/>
        </a:xfrm>
      </p:grpSpPr>
      <p:sp>
        <p:nvSpPr>
          <p:cNvPr id="29" name="Picture Placeholder 28"/>
          <p:cNvSpPr>
            <a:spLocks noGrp="1"/>
          </p:cNvSpPr>
          <p:nvPr>
            <p:ph type="pic" sz="quarter" idx="46"/>
          </p:nvPr>
        </p:nvSpPr>
        <p:spPr>
          <a:xfrm>
            <a:off x="2798164" y="598556"/>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1" name="Picture Placeholder 30"/>
          <p:cNvSpPr>
            <a:spLocks noGrp="1"/>
          </p:cNvSpPr>
          <p:nvPr>
            <p:ph type="pic" sz="quarter" idx="48"/>
          </p:nvPr>
        </p:nvSpPr>
        <p:spPr>
          <a:xfrm>
            <a:off x="4759496" y="598556"/>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2" name="Picture Placeholder 31"/>
          <p:cNvSpPr>
            <a:spLocks noGrp="1"/>
          </p:cNvSpPr>
          <p:nvPr>
            <p:ph type="pic" sz="quarter" idx="42"/>
          </p:nvPr>
        </p:nvSpPr>
        <p:spPr>
          <a:xfrm>
            <a:off x="1853948" y="2372250"/>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3" name="Picture Placeholder 32"/>
          <p:cNvSpPr>
            <a:spLocks noGrp="1"/>
          </p:cNvSpPr>
          <p:nvPr>
            <p:ph type="pic" sz="quarter" idx="43"/>
          </p:nvPr>
        </p:nvSpPr>
        <p:spPr>
          <a:xfrm>
            <a:off x="3815280" y="2372250"/>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4" name="Picture Placeholder 33"/>
          <p:cNvSpPr>
            <a:spLocks noGrp="1"/>
          </p:cNvSpPr>
          <p:nvPr>
            <p:ph type="pic" sz="quarter" idx="44"/>
          </p:nvPr>
        </p:nvSpPr>
        <p:spPr>
          <a:xfrm>
            <a:off x="836832"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5" name="Picture Placeholder 34"/>
          <p:cNvSpPr>
            <a:spLocks noGrp="1"/>
          </p:cNvSpPr>
          <p:nvPr>
            <p:ph type="pic" sz="quarter" idx="45"/>
          </p:nvPr>
        </p:nvSpPr>
        <p:spPr>
          <a:xfrm>
            <a:off x="2798161"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6" name="Picture Placeholder 35"/>
          <p:cNvSpPr>
            <a:spLocks noGrp="1"/>
          </p:cNvSpPr>
          <p:nvPr>
            <p:ph type="pic" sz="quarter" idx="47"/>
          </p:nvPr>
        </p:nvSpPr>
        <p:spPr>
          <a:xfrm>
            <a:off x="4759496"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06611978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6_General Slide">
    <p:spTree>
      <p:nvGrpSpPr>
        <p:cNvPr id="1" name=""/>
        <p:cNvGrpSpPr/>
        <p:nvPr/>
      </p:nvGrpSpPr>
      <p:grpSpPr>
        <a:xfrm>
          <a:off x="0" y="0"/>
          <a:ext cx="0" cy="0"/>
          <a:chOff x="0" y="0"/>
          <a:chExt cx="0" cy="0"/>
        </a:xfrm>
      </p:grpSpPr>
      <p:sp>
        <p:nvSpPr>
          <p:cNvPr id="6" name="Picture Placeholder 13"/>
          <p:cNvSpPr>
            <a:spLocks noGrp="1"/>
          </p:cNvSpPr>
          <p:nvPr>
            <p:ph type="pic" sz="quarter" idx="54"/>
          </p:nvPr>
        </p:nvSpPr>
        <p:spPr>
          <a:xfrm>
            <a:off x="9135229"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7" name="Picture Placeholder 13"/>
          <p:cNvSpPr>
            <a:spLocks noGrp="1"/>
          </p:cNvSpPr>
          <p:nvPr>
            <p:ph type="pic" sz="quarter" idx="55"/>
          </p:nvPr>
        </p:nvSpPr>
        <p:spPr>
          <a:xfrm>
            <a:off x="6089613"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8" name="Picture Placeholder 13"/>
          <p:cNvSpPr>
            <a:spLocks noGrp="1"/>
          </p:cNvSpPr>
          <p:nvPr>
            <p:ph type="pic" sz="quarter" idx="56"/>
          </p:nvPr>
        </p:nvSpPr>
        <p:spPr>
          <a:xfrm>
            <a:off x="3045617"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9" name="Picture Placeholder 13"/>
          <p:cNvSpPr>
            <a:spLocks noGrp="1"/>
          </p:cNvSpPr>
          <p:nvPr>
            <p:ph type="pic" sz="quarter" idx="57"/>
          </p:nvPr>
        </p:nvSpPr>
        <p:spPr>
          <a:xfrm>
            <a:off x="1"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586556037"/>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sp>
        <p:nvSpPr>
          <p:cNvPr id="9" name="Picture Placeholder 13"/>
          <p:cNvSpPr>
            <a:spLocks noGrp="1"/>
          </p:cNvSpPr>
          <p:nvPr>
            <p:ph type="pic" sz="quarter" idx="38"/>
          </p:nvPr>
        </p:nvSpPr>
        <p:spPr>
          <a:xfrm>
            <a:off x="5086821"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0" name="Picture Placeholder 13"/>
          <p:cNvSpPr>
            <a:spLocks noGrp="1"/>
          </p:cNvSpPr>
          <p:nvPr>
            <p:ph type="pic" sz="quarter" idx="39"/>
          </p:nvPr>
        </p:nvSpPr>
        <p:spPr>
          <a:xfrm>
            <a:off x="8678727"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13"/>
          <p:cNvSpPr>
            <a:spLocks noGrp="1"/>
          </p:cNvSpPr>
          <p:nvPr>
            <p:ph type="pic" sz="quarter" idx="40"/>
          </p:nvPr>
        </p:nvSpPr>
        <p:spPr>
          <a:xfrm>
            <a:off x="1485435"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628990572"/>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5029591"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0" name="Picture Placeholder 2"/>
          <p:cNvSpPr>
            <a:spLocks noGrp="1"/>
          </p:cNvSpPr>
          <p:nvPr>
            <p:ph type="pic" sz="quarter" idx="51"/>
          </p:nvPr>
        </p:nvSpPr>
        <p:spPr>
          <a:xfrm>
            <a:off x="840138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3" name="Picture Placeholder 2"/>
          <p:cNvSpPr>
            <a:spLocks noGrp="1"/>
          </p:cNvSpPr>
          <p:nvPr>
            <p:ph type="pic" sz="quarter" idx="52"/>
          </p:nvPr>
        </p:nvSpPr>
        <p:spPr>
          <a:xfrm>
            <a:off x="1659591" y="1884807"/>
            <a:ext cx="2148524" cy="2551845"/>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45715869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13" name="Picture Placeholder 2"/>
          <p:cNvSpPr>
            <a:spLocks noGrp="1"/>
          </p:cNvSpPr>
          <p:nvPr>
            <p:ph type="pic" sz="quarter" idx="52"/>
          </p:nvPr>
        </p:nvSpPr>
        <p:spPr>
          <a:xfrm>
            <a:off x="5188088" y="1971460"/>
            <a:ext cx="1831583" cy="1831106"/>
          </a:xfrm>
          <a:prstGeom prst="ellipse">
            <a:avLst/>
          </a:prstGeom>
        </p:spPr>
        <p:txBody>
          <a:bodyPr lIns="38405" tIns="19202" rIns="38405" bIns="19202">
            <a:normAutofit/>
          </a:bodyPr>
          <a:lstStyle>
            <a:lvl1pPr>
              <a:defRPr sz="1200"/>
            </a:lvl1pPr>
          </a:lstStyle>
          <a:p>
            <a:pPr lvl="0"/>
            <a:endParaRPr lang="en-US" noProof="0"/>
          </a:p>
        </p:txBody>
      </p:sp>
      <p:sp>
        <p:nvSpPr>
          <p:cNvPr id="26" name="Picture Placeholder 2"/>
          <p:cNvSpPr>
            <a:spLocks noGrp="1"/>
          </p:cNvSpPr>
          <p:nvPr>
            <p:ph type="pic" sz="quarter" idx="53"/>
          </p:nvPr>
        </p:nvSpPr>
        <p:spPr>
          <a:xfrm>
            <a:off x="8537947" y="1971460"/>
            <a:ext cx="1831583" cy="1831106"/>
          </a:xfrm>
          <a:prstGeom prst="ellipse">
            <a:avLst/>
          </a:prstGeom>
        </p:spPr>
        <p:txBody>
          <a:bodyPr lIns="38405" tIns="19202" rIns="38405" bIns="19202">
            <a:normAutofit/>
          </a:bodyPr>
          <a:lstStyle>
            <a:lvl1pPr>
              <a:defRPr sz="1200"/>
            </a:lvl1pPr>
          </a:lstStyle>
          <a:p>
            <a:pPr lvl="0"/>
            <a:endParaRPr lang="en-US" noProof="0"/>
          </a:p>
        </p:txBody>
      </p:sp>
      <p:sp>
        <p:nvSpPr>
          <p:cNvPr id="27" name="Picture Placeholder 2"/>
          <p:cNvSpPr>
            <a:spLocks noGrp="1"/>
          </p:cNvSpPr>
          <p:nvPr>
            <p:ph type="pic" sz="quarter" idx="54"/>
          </p:nvPr>
        </p:nvSpPr>
        <p:spPr>
          <a:xfrm>
            <a:off x="1818666" y="1971460"/>
            <a:ext cx="1831583" cy="1831106"/>
          </a:xfrm>
          <a:prstGeom prst="ellipse">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52369759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Projects of 3">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4041901" y="3434825"/>
            <a:ext cx="4075051" cy="3423425"/>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7" name="Picture Placeholder 13"/>
          <p:cNvSpPr>
            <a:spLocks noGrp="1"/>
          </p:cNvSpPr>
          <p:nvPr>
            <p:ph type="pic" sz="quarter" idx="19"/>
          </p:nvPr>
        </p:nvSpPr>
        <p:spPr>
          <a:xfrm>
            <a:off x="8116949" y="3434825"/>
            <a:ext cx="4075051" cy="3423425"/>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8" name="Picture Placeholder 13"/>
          <p:cNvSpPr>
            <a:spLocks noGrp="1"/>
          </p:cNvSpPr>
          <p:nvPr>
            <p:ph type="pic" sz="quarter" idx="20"/>
          </p:nvPr>
        </p:nvSpPr>
        <p:spPr>
          <a:xfrm>
            <a:off x="4041901" y="0"/>
            <a:ext cx="4075051" cy="3434576"/>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0" name="Picture Placeholder 13"/>
          <p:cNvSpPr>
            <a:spLocks noGrp="1"/>
          </p:cNvSpPr>
          <p:nvPr>
            <p:ph type="pic" sz="quarter" idx="21"/>
          </p:nvPr>
        </p:nvSpPr>
        <p:spPr>
          <a:xfrm>
            <a:off x="8116949" y="0"/>
            <a:ext cx="4075051" cy="3434576"/>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905270824"/>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Laptop_Mockup">
    <p:spTree>
      <p:nvGrpSpPr>
        <p:cNvPr id="1" name=""/>
        <p:cNvGrpSpPr/>
        <p:nvPr/>
      </p:nvGrpSpPr>
      <p:grpSpPr>
        <a:xfrm>
          <a:off x="0" y="0"/>
          <a:ext cx="0" cy="0"/>
          <a:chOff x="0" y="0"/>
          <a:chExt cx="0" cy="0"/>
        </a:xfrm>
      </p:grpSpPr>
      <p:sp>
        <p:nvSpPr>
          <p:cNvPr id="5" name="Rectangle 4"/>
          <p:cNvSpPr/>
          <p:nvPr userDrawn="1"/>
        </p:nvSpPr>
        <p:spPr>
          <a:xfrm>
            <a:off x="4451351" y="6267565"/>
            <a:ext cx="3367616" cy="434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 name="Picture Placeholder 13"/>
          <p:cNvSpPr>
            <a:spLocks noGrp="1"/>
          </p:cNvSpPr>
          <p:nvPr>
            <p:ph type="pic" sz="quarter" idx="14"/>
          </p:nvPr>
        </p:nvSpPr>
        <p:spPr>
          <a:xfrm>
            <a:off x="5356108"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5" name="Picture Placeholder 13"/>
          <p:cNvSpPr>
            <a:spLocks noGrp="1"/>
          </p:cNvSpPr>
          <p:nvPr>
            <p:ph type="pic" sz="quarter" idx="15"/>
          </p:nvPr>
        </p:nvSpPr>
        <p:spPr>
          <a:xfrm>
            <a:off x="8632612"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6" name="Picture Placeholder 13"/>
          <p:cNvSpPr>
            <a:spLocks noGrp="1"/>
          </p:cNvSpPr>
          <p:nvPr>
            <p:ph type="pic" sz="quarter" idx="16"/>
          </p:nvPr>
        </p:nvSpPr>
        <p:spPr>
          <a:xfrm>
            <a:off x="2067224"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91726451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35EB19-A356-41DD-B1A0-0E0112E7CB2A}"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32374326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Placeholder Slide">
    <p:spTree>
      <p:nvGrpSpPr>
        <p:cNvPr id="1" name=""/>
        <p:cNvGrpSpPr/>
        <p:nvPr/>
      </p:nvGrpSpPr>
      <p:grpSpPr>
        <a:xfrm>
          <a:off x="0" y="0"/>
          <a:ext cx="0" cy="0"/>
          <a:chOff x="0" y="0"/>
          <a:chExt cx="0" cy="0"/>
        </a:xfrm>
      </p:grpSpPr>
      <p:sp>
        <p:nvSpPr>
          <p:cNvPr id="8" name="Picture Placeholder 8"/>
          <p:cNvSpPr>
            <a:spLocks noGrp="1"/>
          </p:cNvSpPr>
          <p:nvPr>
            <p:ph type="pic" sz="quarter" idx="12"/>
          </p:nvPr>
        </p:nvSpPr>
        <p:spPr>
          <a:xfrm>
            <a:off x="1619118" y="1084315"/>
            <a:ext cx="3350635" cy="4489985"/>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500996565"/>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All about my job">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439341" y="0"/>
            <a:ext cx="7752659" cy="685800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5" name="Picture Placeholder 28"/>
          <p:cNvSpPr>
            <a:spLocks noGrp="1"/>
          </p:cNvSpPr>
          <p:nvPr>
            <p:ph type="pic" sz="quarter" idx="46"/>
          </p:nvPr>
        </p:nvSpPr>
        <p:spPr>
          <a:xfrm>
            <a:off x="1450202" y="837399"/>
            <a:ext cx="1529801" cy="1774108"/>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561923848"/>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3574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8" name="Picture Placeholder 2"/>
          <p:cNvSpPr>
            <a:spLocks noGrp="1"/>
          </p:cNvSpPr>
          <p:nvPr>
            <p:ph type="pic" sz="quarter" idx="11"/>
          </p:nvPr>
        </p:nvSpPr>
        <p:spPr>
          <a:xfrm>
            <a:off x="383296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9" name="Picture Placeholder 2"/>
          <p:cNvSpPr>
            <a:spLocks noGrp="1"/>
          </p:cNvSpPr>
          <p:nvPr>
            <p:ph type="pic" sz="quarter" idx="12"/>
          </p:nvPr>
        </p:nvSpPr>
        <p:spPr>
          <a:xfrm>
            <a:off x="6230047"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0" name="Picture Placeholder 2"/>
          <p:cNvSpPr>
            <a:spLocks noGrp="1"/>
          </p:cNvSpPr>
          <p:nvPr>
            <p:ph type="pic" sz="quarter" idx="13"/>
          </p:nvPr>
        </p:nvSpPr>
        <p:spPr>
          <a:xfrm>
            <a:off x="8627131" y="1884807"/>
            <a:ext cx="2148524" cy="2551845"/>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2792069992"/>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111167"/>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phone mockup">
    <p:spTree>
      <p:nvGrpSpPr>
        <p:cNvPr id="1" name=""/>
        <p:cNvGrpSpPr/>
        <p:nvPr/>
      </p:nvGrpSpPr>
      <p:grpSpPr>
        <a:xfrm>
          <a:off x="0" y="0"/>
          <a:ext cx="0" cy="0"/>
          <a:chOff x="0" y="0"/>
          <a:chExt cx="0" cy="0"/>
        </a:xfrm>
      </p:grpSpPr>
      <p:sp>
        <p:nvSpPr>
          <p:cNvPr id="4" name="Rectangle 3"/>
          <p:cNvSpPr/>
          <p:nvPr userDrawn="1"/>
        </p:nvSpPr>
        <p:spPr>
          <a:xfrm>
            <a:off x="9971617" y="6211888"/>
            <a:ext cx="1473200" cy="3111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Picture Placeholder 2"/>
          <p:cNvSpPr>
            <a:spLocks noGrp="1"/>
          </p:cNvSpPr>
          <p:nvPr>
            <p:ph type="pic" sz="quarter" idx="13"/>
          </p:nvPr>
        </p:nvSpPr>
        <p:spPr>
          <a:xfrm>
            <a:off x="6960341" y="1438507"/>
            <a:ext cx="3268159" cy="5809786"/>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4280538106"/>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ny Values">
    <p:spTree>
      <p:nvGrpSpPr>
        <p:cNvPr id="1" name=""/>
        <p:cNvGrpSpPr/>
        <p:nvPr/>
      </p:nvGrpSpPr>
      <p:grpSpPr>
        <a:xfrm>
          <a:off x="0" y="0"/>
          <a:ext cx="0" cy="0"/>
          <a:chOff x="0" y="0"/>
          <a:chExt cx="0" cy="0"/>
        </a:xfrm>
      </p:grpSpPr>
      <p:sp>
        <p:nvSpPr>
          <p:cNvPr id="2" name="Picture Placeholder 2"/>
          <p:cNvSpPr>
            <a:spLocks noGrp="1"/>
          </p:cNvSpPr>
          <p:nvPr>
            <p:ph type="pic" sz="quarter" idx="13"/>
          </p:nvPr>
        </p:nvSpPr>
        <p:spPr>
          <a:xfrm>
            <a:off x="0" y="3746810"/>
            <a:ext cx="12192000" cy="311119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840876963"/>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mpany Values">
    <p:spTree>
      <p:nvGrpSpPr>
        <p:cNvPr id="1" name=""/>
        <p:cNvGrpSpPr/>
        <p:nvPr/>
      </p:nvGrpSpPr>
      <p:grpSpPr>
        <a:xfrm>
          <a:off x="0" y="0"/>
          <a:ext cx="0" cy="0"/>
          <a:chOff x="0" y="0"/>
          <a:chExt cx="0" cy="0"/>
        </a:xfrm>
      </p:grpSpPr>
      <p:sp>
        <p:nvSpPr>
          <p:cNvPr id="2" name="Picture Placeholder 2"/>
          <p:cNvSpPr>
            <a:spLocks noGrp="1"/>
          </p:cNvSpPr>
          <p:nvPr>
            <p:ph type="pic" sz="quarter" idx="13"/>
          </p:nvPr>
        </p:nvSpPr>
        <p:spPr>
          <a:xfrm>
            <a:off x="0" y="0"/>
            <a:ext cx="12192000" cy="311119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625707749"/>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reative brush">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648411" y="-818513"/>
            <a:ext cx="3044824" cy="7228214"/>
          </a:xfrm>
          <a:custGeom>
            <a:avLst/>
            <a:gdLst>
              <a:gd name="connsiteX0" fmla="*/ 3553437 w 6088063"/>
              <a:gd name="connsiteY0" fmla="*/ 12262555 h 14456427"/>
              <a:gd name="connsiteX1" fmla="*/ 3449003 w 6088063"/>
              <a:gd name="connsiteY1" fmla="*/ 13128744 h 14456427"/>
              <a:gd name="connsiteX2" fmla="*/ 3553437 w 6088063"/>
              <a:gd name="connsiteY2" fmla="*/ 12262555 h 14456427"/>
              <a:gd name="connsiteX3" fmla="*/ 3100592 w 6088063"/>
              <a:gd name="connsiteY3" fmla="*/ 10782731 h 14456427"/>
              <a:gd name="connsiteX4" fmla="*/ 3081686 w 6088063"/>
              <a:gd name="connsiteY4" fmla="*/ 11365938 h 14456427"/>
              <a:gd name="connsiteX5" fmla="*/ 3100592 w 6088063"/>
              <a:gd name="connsiteY5" fmla="*/ 10782731 h 14456427"/>
              <a:gd name="connsiteX6" fmla="*/ 1535891 w 6088063"/>
              <a:gd name="connsiteY6" fmla="*/ 10723904 h 14456427"/>
              <a:gd name="connsiteX7" fmla="*/ 1484575 w 6088063"/>
              <a:gd name="connsiteY7" fmla="*/ 11185398 h 14456427"/>
              <a:gd name="connsiteX8" fmla="*/ 1535891 w 6088063"/>
              <a:gd name="connsiteY8" fmla="*/ 10723904 h 14456427"/>
              <a:gd name="connsiteX9" fmla="*/ 1932018 w 6088063"/>
              <a:gd name="connsiteY9" fmla="*/ 1125843 h 14456427"/>
              <a:gd name="connsiteX10" fmla="*/ 2073363 w 6088063"/>
              <a:gd name="connsiteY10" fmla="*/ 1677607 h 14456427"/>
              <a:gd name="connsiteX11" fmla="*/ 1932018 w 6088063"/>
              <a:gd name="connsiteY11" fmla="*/ 1125843 h 14456427"/>
              <a:gd name="connsiteX12" fmla="*/ 3840629 w 6088063"/>
              <a:gd name="connsiteY12" fmla="*/ 0 h 14456427"/>
              <a:gd name="connsiteX13" fmla="*/ 4203445 w 6088063"/>
              <a:gd name="connsiteY13" fmla="*/ 934145 h 14456427"/>
              <a:gd name="connsiteX14" fmla="*/ 4490637 w 6088063"/>
              <a:gd name="connsiteY14" fmla="*/ 2038688 h 14456427"/>
              <a:gd name="connsiteX15" fmla="*/ 4184539 w 6088063"/>
              <a:gd name="connsiteY15" fmla="*/ 170398 h 14456427"/>
              <a:gd name="connsiteX16" fmla="*/ 4315981 w 6088063"/>
              <a:gd name="connsiteY16" fmla="*/ 833732 h 14456427"/>
              <a:gd name="connsiteX17" fmla="*/ 4640985 w 6088063"/>
              <a:gd name="connsiteY17" fmla="*/ 1651236 h 14456427"/>
              <a:gd name="connsiteX18" fmla="*/ 5682617 w 6088063"/>
              <a:gd name="connsiteY18" fmla="*/ 4804609 h 14456427"/>
              <a:gd name="connsiteX19" fmla="*/ 6069741 w 6088063"/>
              <a:gd name="connsiteY19" fmla="*/ 9513877 h 14456427"/>
              <a:gd name="connsiteX20" fmla="*/ 5631301 w 6088063"/>
              <a:gd name="connsiteY20" fmla="*/ 11923788 h 14456427"/>
              <a:gd name="connsiteX21" fmla="*/ 5739335 w 6088063"/>
              <a:gd name="connsiteY21" fmla="*/ 10527135 h 14456427"/>
              <a:gd name="connsiteX22" fmla="*/ 5334205 w 6088063"/>
              <a:gd name="connsiteY22" fmla="*/ 13112516 h 14456427"/>
              <a:gd name="connsiteX23" fmla="*/ 5281989 w 6088063"/>
              <a:gd name="connsiteY23" fmla="*/ 13107444 h 14456427"/>
              <a:gd name="connsiteX24" fmla="*/ 5004701 w 6088063"/>
              <a:gd name="connsiteY24" fmla="*/ 13712965 h 14456427"/>
              <a:gd name="connsiteX25" fmla="*/ 4872357 w 6088063"/>
              <a:gd name="connsiteY25" fmla="*/ 13930019 h 14456427"/>
              <a:gd name="connsiteX26" fmla="*/ 4961487 w 6088063"/>
              <a:gd name="connsiteY26" fmla="*/ 13176415 h 14456427"/>
              <a:gd name="connsiteX27" fmla="*/ 4712107 w 6088063"/>
              <a:gd name="connsiteY27" fmla="*/ 13962476 h 14456427"/>
              <a:gd name="connsiteX28" fmla="*/ 4712107 w 6088063"/>
              <a:gd name="connsiteY28" fmla="*/ 13494896 h 14456427"/>
              <a:gd name="connsiteX29" fmla="*/ 4585167 w 6088063"/>
              <a:gd name="connsiteY29" fmla="*/ 13707894 h 14456427"/>
              <a:gd name="connsiteX30" fmla="*/ 4876859 w 6088063"/>
              <a:gd name="connsiteY30" fmla="*/ 10336452 h 14456427"/>
              <a:gd name="connsiteX31" fmla="*/ 5013703 w 6088063"/>
              <a:gd name="connsiteY31" fmla="*/ 10065641 h 14456427"/>
              <a:gd name="connsiteX32" fmla="*/ 4806637 w 6088063"/>
              <a:gd name="connsiteY32" fmla="*/ 6912268 h 14456427"/>
              <a:gd name="connsiteX33" fmla="*/ 3661471 w 6088063"/>
              <a:gd name="connsiteY33" fmla="*/ 14456427 h 14456427"/>
              <a:gd name="connsiteX34" fmla="*/ 3553437 w 6088063"/>
              <a:gd name="connsiteY34" fmla="*/ 13144972 h 14456427"/>
              <a:gd name="connsiteX35" fmla="*/ 3463408 w 6088063"/>
              <a:gd name="connsiteY35" fmla="*/ 13483739 h 14456427"/>
              <a:gd name="connsiteX36" fmla="*/ 3378781 w 6088063"/>
              <a:gd name="connsiteY36" fmla="*/ 13293056 h 14456427"/>
              <a:gd name="connsiteX37" fmla="*/ 3152809 w 6088063"/>
              <a:gd name="connsiteY37" fmla="*/ 13908719 h 14456427"/>
              <a:gd name="connsiteX38" fmla="*/ 3269846 w 6088063"/>
              <a:gd name="connsiteY38" fmla="*/ 12868076 h 14456427"/>
              <a:gd name="connsiteX39" fmla="*/ 3147407 w 6088063"/>
              <a:gd name="connsiteY39" fmla="*/ 13022245 h 14456427"/>
              <a:gd name="connsiteX40" fmla="*/ 2860215 w 6088063"/>
              <a:gd name="connsiteY40" fmla="*/ 14158231 h 14456427"/>
              <a:gd name="connsiteX41" fmla="*/ 2775588 w 6088063"/>
              <a:gd name="connsiteY41" fmla="*/ 14440198 h 14456427"/>
              <a:gd name="connsiteX42" fmla="*/ 2813400 w 6088063"/>
              <a:gd name="connsiteY42" fmla="*/ 14095346 h 14456427"/>
              <a:gd name="connsiteX43" fmla="*/ 3223031 w 6088063"/>
              <a:gd name="connsiteY43" fmla="*/ 11503879 h 14456427"/>
              <a:gd name="connsiteX44" fmla="*/ 3077184 w 6088063"/>
              <a:gd name="connsiteY44" fmla="*/ 12306169 h 14456427"/>
              <a:gd name="connsiteX45" fmla="*/ 2968249 w 6088063"/>
              <a:gd name="connsiteY45" fmla="*/ 12348768 h 14456427"/>
              <a:gd name="connsiteX46" fmla="*/ 3053777 w 6088063"/>
              <a:gd name="connsiteY46" fmla="*/ 11599221 h 14456427"/>
              <a:gd name="connsiteX47" fmla="*/ 2973651 w 6088063"/>
              <a:gd name="connsiteY47" fmla="*/ 11408538 h 14456427"/>
              <a:gd name="connsiteX48" fmla="*/ 2761183 w 6088063"/>
              <a:gd name="connsiteY48" fmla="*/ 12321383 h 14456427"/>
              <a:gd name="connsiteX49" fmla="*/ 2600932 w 6088063"/>
              <a:gd name="connsiteY49" fmla="*/ 12353840 h 14456427"/>
              <a:gd name="connsiteX50" fmla="*/ 2398367 w 6088063"/>
              <a:gd name="connsiteY50" fmla="*/ 13207857 h 14456427"/>
              <a:gd name="connsiteX51" fmla="*/ 2408271 w 6088063"/>
              <a:gd name="connsiteY51" fmla="*/ 12677393 h 14456427"/>
              <a:gd name="connsiteX52" fmla="*/ 1936520 w 6088063"/>
              <a:gd name="connsiteY52" fmla="*/ 14020289 h 14456427"/>
              <a:gd name="connsiteX53" fmla="*/ 1866297 w 6088063"/>
              <a:gd name="connsiteY53" fmla="*/ 13718036 h 14456427"/>
              <a:gd name="connsiteX54" fmla="*/ 1771767 w 6088063"/>
              <a:gd name="connsiteY54" fmla="*/ 14057818 h 14456427"/>
              <a:gd name="connsiteX55" fmla="*/ 1554797 w 6088063"/>
              <a:gd name="connsiteY55" fmla="*/ 14143016 h 14456427"/>
              <a:gd name="connsiteX56" fmla="*/ 1611516 w 6088063"/>
              <a:gd name="connsiteY56" fmla="*/ 13207857 h 14456427"/>
              <a:gd name="connsiteX57" fmla="*/ 1309919 w 6088063"/>
              <a:gd name="connsiteY57" fmla="*/ 13988847 h 14456427"/>
              <a:gd name="connsiteX58" fmla="*/ 1470171 w 6088063"/>
              <a:gd name="connsiteY58" fmla="*/ 12188513 h 14456427"/>
              <a:gd name="connsiteX59" fmla="*/ 1390045 w 6088063"/>
              <a:gd name="connsiteY59" fmla="*/ 12411653 h 14456427"/>
              <a:gd name="connsiteX60" fmla="*/ 1475572 w 6088063"/>
              <a:gd name="connsiteY60" fmla="*/ 11244226 h 14456427"/>
              <a:gd name="connsiteX61" fmla="*/ 1210888 w 6088063"/>
              <a:gd name="connsiteY61" fmla="*/ 12619579 h 14456427"/>
              <a:gd name="connsiteX62" fmla="*/ 1282010 w 6088063"/>
              <a:gd name="connsiteY62" fmla="*/ 10686376 h 14456427"/>
              <a:gd name="connsiteX63" fmla="*/ 1003821 w 6088063"/>
              <a:gd name="connsiteY63" fmla="*/ 12172285 h 14456427"/>
              <a:gd name="connsiteX64" fmla="*/ 0 w 6088063"/>
              <a:gd name="connsiteY64" fmla="*/ 2017388 h 14456427"/>
              <a:gd name="connsiteX65" fmla="*/ 33311 w 6088063"/>
              <a:gd name="connsiteY65" fmla="*/ 843875 h 14456427"/>
              <a:gd name="connsiteX66" fmla="*/ 297095 w 6088063"/>
              <a:gd name="connsiteY66" fmla="*/ 1710064 h 14456427"/>
              <a:gd name="connsiteX67" fmla="*/ 339409 w 6088063"/>
              <a:gd name="connsiteY67" fmla="*/ 891546 h 14456427"/>
              <a:gd name="connsiteX68" fmla="*/ 584287 w 6088063"/>
              <a:gd name="connsiteY68" fmla="*/ 1045715 h 14456427"/>
              <a:gd name="connsiteX69" fmla="*/ 550977 w 6088063"/>
              <a:gd name="connsiteY69" fmla="*/ 865175 h 14456427"/>
              <a:gd name="connsiteX70" fmla="*/ 932699 w 6088063"/>
              <a:gd name="connsiteY70" fmla="*/ 743462 h 14456427"/>
              <a:gd name="connsiteX71" fmla="*/ 2299335 w 6088063"/>
              <a:gd name="connsiteY71" fmla="*/ 4655511 h 14456427"/>
              <a:gd name="connsiteX72" fmla="*/ 1216289 w 6088063"/>
              <a:gd name="connsiteY72" fmla="*/ 551764 h 14456427"/>
              <a:gd name="connsiteX73" fmla="*/ 2497399 w 6088063"/>
              <a:gd name="connsiteY73" fmla="*/ 4331958 h 14456427"/>
              <a:gd name="connsiteX74" fmla="*/ 1541293 w 6088063"/>
              <a:gd name="connsiteY74" fmla="*/ 891546 h 14456427"/>
              <a:gd name="connsiteX75" fmla="*/ 1805077 w 6088063"/>
              <a:gd name="connsiteY75" fmla="*/ 1756720 h 14456427"/>
              <a:gd name="connsiteX76" fmla="*/ 1696143 w 6088063"/>
              <a:gd name="connsiteY76" fmla="*/ 446280 h 14456427"/>
              <a:gd name="connsiteX77" fmla="*/ 1818582 w 6088063"/>
              <a:gd name="connsiteY77" fmla="*/ 758676 h 14456427"/>
              <a:gd name="connsiteX78" fmla="*/ 2186799 w 6088063"/>
              <a:gd name="connsiteY78" fmla="*/ 1168442 h 14456427"/>
              <a:gd name="connsiteX79" fmla="*/ 2063460 w 6088063"/>
              <a:gd name="connsiteY79" fmla="*/ 441209 h 14456427"/>
              <a:gd name="connsiteX80" fmla="*/ 2619838 w 6088063"/>
              <a:gd name="connsiteY80" fmla="*/ 1937261 h 14456427"/>
              <a:gd name="connsiteX81" fmla="*/ 2445182 w 6088063"/>
              <a:gd name="connsiteY81" fmla="*/ 318482 h 14456427"/>
              <a:gd name="connsiteX82" fmla="*/ 2573023 w 6088063"/>
              <a:gd name="connsiteY82" fmla="*/ 573064 h 14456427"/>
              <a:gd name="connsiteX83" fmla="*/ 2628841 w 6088063"/>
              <a:gd name="connsiteY83" fmla="*/ 525393 h 14456427"/>
              <a:gd name="connsiteX84" fmla="*/ 2657650 w 6088063"/>
              <a:gd name="connsiteY84" fmla="*/ 292111 h 14456427"/>
              <a:gd name="connsiteX85" fmla="*/ 2850312 w 6088063"/>
              <a:gd name="connsiteY85" fmla="*/ 855032 h 14456427"/>
              <a:gd name="connsiteX86" fmla="*/ 2841309 w 6088063"/>
              <a:gd name="connsiteY86" fmla="*/ 499022 h 14456427"/>
              <a:gd name="connsiteX87" fmla="*/ 3434599 w 6088063"/>
              <a:gd name="connsiteY87" fmla="*/ 2117801 h 14456427"/>
              <a:gd name="connsiteX88" fmla="*/ 3048375 w 6088063"/>
              <a:gd name="connsiteY88" fmla="*/ 939217 h 14456427"/>
              <a:gd name="connsiteX89" fmla="*/ 3539033 w 6088063"/>
              <a:gd name="connsiteY89" fmla="*/ 2134030 h 14456427"/>
              <a:gd name="connsiteX90" fmla="*/ 3501219 w 6088063"/>
              <a:gd name="connsiteY90" fmla="*/ 1125843 h 14456427"/>
              <a:gd name="connsiteX91" fmla="*/ 3335567 w 6088063"/>
              <a:gd name="connsiteY91" fmla="*/ 748533 h 14456427"/>
              <a:gd name="connsiteX92" fmla="*/ 3486815 w 6088063"/>
              <a:gd name="connsiteY92" fmla="*/ 356010 h 14456427"/>
              <a:gd name="connsiteX93" fmla="*/ 3774007 w 6088063"/>
              <a:gd name="connsiteY93" fmla="*/ 1460553 h 14456427"/>
              <a:gd name="connsiteX94" fmla="*/ 3798315 w 6088063"/>
              <a:gd name="connsiteY94" fmla="*/ 817504 h 14456427"/>
              <a:gd name="connsiteX95" fmla="*/ 4372699 w 6088063"/>
              <a:gd name="connsiteY95" fmla="*/ 2139101 h 14456427"/>
              <a:gd name="connsiteX96" fmla="*/ 3840629 w 6088063"/>
              <a:gd name="connsiteY96" fmla="*/ 0 h 1445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088063" h="14456427">
                <a:moveTo>
                  <a:pt x="3553437" y="12262555"/>
                </a:moveTo>
                <a:cubicBezTo>
                  <a:pt x="3539033" y="12539452"/>
                  <a:pt x="3326564" y="12879233"/>
                  <a:pt x="3449003" y="13128744"/>
                </a:cubicBezTo>
                <a:cubicBezTo>
                  <a:pt x="3458906" y="12767663"/>
                  <a:pt x="3642565" y="12613493"/>
                  <a:pt x="3553437" y="12262555"/>
                </a:cubicBezTo>
                <a:close/>
                <a:moveTo>
                  <a:pt x="3100592" y="10782731"/>
                </a:moveTo>
                <a:cubicBezTo>
                  <a:pt x="3109595" y="10962258"/>
                  <a:pt x="2973651" y="11270597"/>
                  <a:pt x="3081686" y="11365938"/>
                </a:cubicBezTo>
                <a:cubicBezTo>
                  <a:pt x="3072683" y="11185398"/>
                  <a:pt x="3204125" y="10878073"/>
                  <a:pt x="3100592" y="10782731"/>
                </a:cubicBezTo>
                <a:close/>
                <a:moveTo>
                  <a:pt x="1535891" y="10723904"/>
                </a:moveTo>
                <a:cubicBezTo>
                  <a:pt x="1475572" y="10776646"/>
                  <a:pt x="1381042" y="11121499"/>
                  <a:pt x="1484575" y="11185398"/>
                </a:cubicBezTo>
                <a:cubicBezTo>
                  <a:pt x="1436860" y="10973415"/>
                  <a:pt x="1672735" y="10840545"/>
                  <a:pt x="1535891" y="10723904"/>
                </a:cubicBezTo>
                <a:close/>
                <a:moveTo>
                  <a:pt x="1932018" y="1125843"/>
                </a:moveTo>
                <a:cubicBezTo>
                  <a:pt x="1927517" y="1306383"/>
                  <a:pt x="2101272" y="1821634"/>
                  <a:pt x="2073363" y="1677607"/>
                </a:cubicBezTo>
                <a:cubicBezTo>
                  <a:pt x="2031050" y="1491995"/>
                  <a:pt x="2073363" y="1231327"/>
                  <a:pt x="1932018" y="1125843"/>
                </a:cubicBezTo>
                <a:close/>
                <a:moveTo>
                  <a:pt x="3840629" y="0"/>
                </a:moveTo>
                <a:cubicBezTo>
                  <a:pt x="4038691" y="132870"/>
                  <a:pt x="4104413" y="573064"/>
                  <a:pt x="4203445" y="934145"/>
                </a:cubicBezTo>
                <a:cubicBezTo>
                  <a:pt x="4301575" y="1300298"/>
                  <a:pt x="4406009" y="1715135"/>
                  <a:pt x="4490637" y="2038688"/>
                </a:cubicBezTo>
                <a:cubicBezTo>
                  <a:pt x="4523947" y="1544737"/>
                  <a:pt x="4104413" y="712020"/>
                  <a:pt x="4184539" y="170398"/>
                </a:cubicBezTo>
                <a:cubicBezTo>
                  <a:pt x="4198943" y="419909"/>
                  <a:pt x="4320481" y="567993"/>
                  <a:pt x="4315981" y="833732"/>
                </a:cubicBezTo>
                <a:cubicBezTo>
                  <a:pt x="4461827" y="567993"/>
                  <a:pt x="4480733" y="1125843"/>
                  <a:pt x="4640985" y="1651236"/>
                </a:cubicBezTo>
                <a:cubicBezTo>
                  <a:pt x="4919173" y="2585381"/>
                  <a:pt x="5507961" y="3859307"/>
                  <a:pt x="5682617" y="4804609"/>
                </a:cubicBezTo>
                <a:cubicBezTo>
                  <a:pt x="5937399" y="6226619"/>
                  <a:pt x="6153467" y="7904226"/>
                  <a:pt x="6069741" y="9513877"/>
                </a:cubicBezTo>
                <a:cubicBezTo>
                  <a:pt x="6026527" y="10315152"/>
                  <a:pt x="5876179" y="11148884"/>
                  <a:pt x="5631301" y="11923788"/>
                </a:cubicBezTo>
                <a:cubicBezTo>
                  <a:pt x="5551175" y="11556621"/>
                  <a:pt x="5724931" y="10973415"/>
                  <a:pt x="5739335" y="10527135"/>
                </a:cubicBezTo>
                <a:cubicBezTo>
                  <a:pt x="5564679" y="11280739"/>
                  <a:pt x="5456645" y="12501923"/>
                  <a:pt x="5334205" y="13112516"/>
                </a:cubicBezTo>
                <a:cubicBezTo>
                  <a:pt x="5315301" y="13176415"/>
                  <a:pt x="5277487" y="13138887"/>
                  <a:pt x="5281989" y="13107444"/>
                </a:cubicBezTo>
                <a:cubicBezTo>
                  <a:pt x="5239675" y="13033402"/>
                  <a:pt x="4834545" y="15167432"/>
                  <a:pt x="5004701" y="13712965"/>
                </a:cubicBezTo>
                <a:cubicBezTo>
                  <a:pt x="4942581" y="13792078"/>
                  <a:pt x="4876859" y="13919876"/>
                  <a:pt x="4872357" y="13930019"/>
                </a:cubicBezTo>
                <a:cubicBezTo>
                  <a:pt x="4631981" y="14635953"/>
                  <a:pt x="4961487" y="13659208"/>
                  <a:pt x="4961487" y="13176415"/>
                </a:cubicBezTo>
                <a:cubicBezTo>
                  <a:pt x="4768825" y="13281899"/>
                  <a:pt x="4796733" y="13707894"/>
                  <a:pt x="4712107" y="13962476"/>
                </a:cubicBezTo>
                <a:cubicBezTo>
                  <a:pt x="4604073" y="14105488"/>
                  <a:pt x="4712107" y="13616609"/>
                  <a:pt x="4712107" y="13494896"/>
                </a:cubicBezTo>
                <a:cubicBezTo>
                  <a:pt x="4566261" y="13409697"/>
                  <a:pt x="4608573" y="13606466"/>
                  <a:pt x="4585167" y="13707894"/>
                </a:cubicBezTo>
                <a:cubicBezTo>
                  <a:pt x="4650887" y="12639865"/>
                  <a:pt x="4994797" y="10835474"/>
                  <a:pt x="4876859" y="10336452"/>
                </a:cubicBezTo>
                <a:cubicBezTo>
                  <a:pt x="4825543" y="10108240"/>
                  <a:pt x="5027207" y="10246181"/>
                  <a:pt x="5013703" y="10065641"/>
                </a:cubicBezTo>
                <a:cubicBezTo>
                  <a:pt x="4924575" y="9550390"/>
                  <a:pt x="4990297" y="8207494"/>
                  <a:pt x="4806637" y="6912268"/>
                </a:cubicBezTo>
                <a:cubicBezTo>
                  <a:pt x="4914671" y="9417521"/>
                  <a:pt x="4467229" y="12061729"/>
                  <a:pt x="3661471" y="14456427"/>
                </a:cubicBezTo>
                <a:cubicBezTo>
                  <a:pt x="3633561" y="13998990"/>
                  <a:pt x="3387783" y="13850906"/>
                  <a:pt x="3553437" y="13144972"/>
                </a:cubicBezTo>
                <a:cubicBezTo>
                  <a:pt x="3440000" y="13133815"/>
                  <a:pt x="3501219" y="13388398"/>
                  <a:pt x="3463408" y="13483739"/>
                </a:cubicBezTo>
                <a:cubicBezTo>
                  <a:pt x="3349971" y="13494896"/>
                  <a:pt x="3374279" y="13388398"/>
                  <a:pt x="3378781" y="13293056"/>
                </a:cubicBezTo>
                <a:cubicBezTo>
                  <a:pt x="3232934" y="13393469"/>
                  <a:pt x="3246438" y="13733250"/>
                  <a:pt x="3152809" y="13908719"/>
                </a:cubicBezTo>
                <a:cubicBezTo>
                  <a:pt x="3081686" y="13585167"/>
                  <a:pt x="3269846" y="13160186"/>
                  <a:pt x="3269846" y="12868076"/>
                </a:cubicBezTo>
                <a:cubicBezTo>
                  <a:pt x="3195122" y="12868076"/>
                  <a:pt x="3232934" y="13038474"/>
                  <a:pt x="3147407" y="13022245"/>
                </a:cubicBezTo>
                <a:cubicBezTo>
                  <a:pt x="3119498" y="13499968"/>
                  <a:pt x="2968249" y="13803235"/>
                  <a:pt x="2860215" y="14158231"/>
                </a:cubicBezTo>
                <a:cubicBezTo>
                  <a:pt x="2822403" y="14238358"/>
                  <a:pt x="2883622" y="14466569"/>
                  <a:pt x="2775588" y="14440198"/>
                </a:cubicBezTo>
                <a:cubicBezTo>
                  <a:pt x="2789092" y="14323557"/>
                  <a:pt x="2798995" y="14210973"/>
                  <a:pt x="2813400" y="14095346"/>
                </a:cubicBezTo>
                <a:cubicBezTo>
                  <a:pt x="3043873" y="13138887"/>
                  <a:pt x="3142905" y="12496852"/>
                  <a:pt x="3223031" y="11503879"/>
                </a:cubicBezTo>
                <a:cubicBezTo>
                  <a:pt x="3087087" y="11641820"/>
                  <a:pt x="3138404" y="12061729"/>
                  <a:pt x="3077184" y="12306169"/>
                </a:cubicBezTo>
                <a:cubicBezTo>
                  <a:pt x="3010563" y="12215899"/>
                  <a:pt x="2987155" y="12104329"/>
                  <a:pt x="2968249" y="12348768"/>
                </a:cubicBezTo>
                <a:cubicBezTo>
                  <a:pt x="2864716" y="12098243"/>
                  <a:pt x="2902529" y="11802075"/>
                  <a:pt x="3053777" y="11599221"/>
                </a:cubicBezTo>
                <a:cubicBezTo>
                  <a:pt x="3048375" y="11482580"/>
                  <a:pt x="2898027" y="11669206"/>
                  <a:pt x="2973651" y="11408538"/>
                </a:cubicBezTo>
                <a:cubicBezTo>
                  <a:pt x="2827805" y="11700648"/>
                  <a:pt x="2836807" y="11870032"/>
                  <a:pt x="2761183" y="12321383"/>
                </a:cubicBezTo>
                <a:cubicBezTo>
                  <a:pt x="2695462" y="12242270"/>
                  <a:pt x="2643245" y="12237198"/>
                  <a:pt x="2600932" y="12353840"/>
                </a:cubicBezTo>
                <a:cubicBezTo>
                  <a:pt x="2874619" y="12321383"/>
                  <a:pt x="2408271" y="12836633"/>
                  <a:pt x="2398367" y="13207857"/>
                </a:cubicBezTo>
                <a:cubicBezTo>
                  <a:pt x="2284931" y="13128744"/>
                  <a:pt x="2417273" y="12841705"/>
                  <a:pt x="2408271" y="12677393"/>
                </a:cubicBezTo>
                <a:cubicBezTo>
                  <a:pt x="2182298" y="13224086"/>
                  <a:pt x="2115677" y="13664280"/>
                  <a:pt x="1936520" y="14020289"/>
                </a:cubicBezTo>
                <a:cubicBezTo>
                  <a:pt x="1799676" y="14217058"/>
                  <a:pt x="1993238" y="13701808"/>
                  <a:pt x="1866297" y="13718036"/>
                </a:cubicBezTo>
                <a:cubicBezTo>
                  <a:pt x="1752861" y="13707894"/>
                  <a:pt x="1814080" y="13956390"/>
                  <a:pt x="1771767" y="14057818"/>
                </a:cubicBezTo>
                <a:cubicBezTo>
                  <a:pt x="1742958" y="13718036"/>
                  <a:pt x="1639425" y="13893505"/>
                  <a:pt x="1554797" y="14143016"/>
                </a:cubicBezTo>
                <a:cubicBezTo>
                  <a:pt x="1526889" y="13893505"/>
                  <a:pt x="1470171" y="13437083"/>
                  <a:pt x="1611516" y="13207857"/>
                </a:cubicBezTo>
                <a:cubicBezTo>
                  <a:pt x="1404449" y="13309284"/>
                  <a:pt x="1427857" y="13754550"/>
                  <a:pt x="1309919" y="13988847"/>
                </a:cubicBezTo>
                <a:cubicBezTo>
                  <a:pt x="1315321" y="13281899"/>
                  <a:pt x="1442262" y="12905604"/>
                  <a:pt x="1470171" y="12188513"/>
                </a:cubicBezTo>
                <a:cubicBezTo>
                  <a:pt x="1399048" y="12193585"/>
                  <a:pt x="1408951" y="12327469"/>
                  <a:pt x="1390045" y="12411653"/>
                </a:cubicBezTo>
                <a:cubicBezTo>
                  <a:pt x="1286512" y="12125628"/>
                  <a:pt x="1516985" y="11440994"/>
                  <a:pt x="1475572" y="11244226"/>
                </a:cubicBezTo>
                <a:cubicBezTo>
                  <a:pt x="1333327" y="11625592"/>
                  <a:pt x="1324324" y="12193585"/>
                  <a:pt x="1210888" y="12619579"/>
                </a:cubicBezTo>
                <a:cubicBezTo>
                  <a:pt x="1111856" y="12162142"/>
                  <a:pt x="1324324" y="11525179"/>
                  <a:pt x="1282010" y="10686376"/>
                </a:cubicBezTo>
                <a:cubicBezTo>
                  <a:pt x="1092950" y="11169169"/>
                  <a:pt x="1149668" y="11753390"/>
                  <a:pt x="1003821" y="12172285"/>
                </a:cubicBezTo>
                <a:cubicBezTo>
                  <a:pt x="1526889" y="8271393"/>
                  <a:pt x="989417" y="4990221"/>
                  <a:pt x="0" y="2017388"/>
                </a:cubicBezTo>
                <a:cubicBezTo>
                  <a:pt x="145847" y="1682678"/>
                  <a:pt x="-23407" y="1263784"/>
                  <a:pt x="33311" y="843875"/>
                </a:cubicBezTo>
                <a:cubicBezTo>
                  <a:pt x="282691" y="992973"/>
                  <a:pt x="216970" y="1411868"/>
                  <a:pt x="297095" y="1710064"/>
                </a:cubicBezTo>
                <a:cubicBezTo>
                  <a:pt x="325004" y="1449396"/>
                  <a:pt x="259283" y="998044"/>
                  <a:pt x="339409" y="891546"/>
                </a:cubicBezTo>
                <a:cubicBezTo>
                  <a:pt x="438441" y="647106"/>
                  <a:pt x="513165" y="960516"/>
                  <a:pt x="584287" y="1045715"/>
                </a:cubicBezTo>
                <a:cubicBezTo>
                  <a:pt x="683319" y="1078172"/>
                  <a:pt x="589689" y="876332"/>
                  <a:pt x="550977" y="865175"/>
                </a:cubicBezTo>
                <a:cubicBezTo>
                  <a:pt x="593290" y="695791"/>
                  <a:pt x="857975" y="860103"/>
                  <a:pt x="932699" y="743462"/>
                </a:cubicBezTo>
                <a:cubicBezTo>
                  <a:pt x="1461168" y="1985946"/>
                  <a:pt x="1923015" y="3286243"/>
                  <a:pt x="2299335" y="4655511"/>
                </a:cubicBezTo>
                <a:cubicBezTo>
                  <a:pt x="2176897" y="3276101"/>
                  <a:pt x="1291013" y="1996089"/>
                  <a:pt x="1216289" y="551764"/>
                </a:cubicBezTo>
                <a:cubicBezTo>
                  <a:pt x="1607014" y="1841919"/>
                  <a:pt x="2172395" y="2983990"/>
                  <a:pt x="2497399" y="4331958"/>
                </a:cubicBezTo>
                <a:cubicBezTo>
                  <a:pt x="2445182" y="3164531"/>
                  <a:pt x="1729453" y="2117801"/>
                  <a:pt x="1541293" y="891546"/>
                </a:cubicBezTo>
                <a:cubicBezTo>
                  <a:pt x="1512484" y="700863"/>
                  <a:pt x="1719550" y="1539666"/>
                  <a:pt x="1805077" y="1756720"/>
                </a:cubicBezTo>
                <a:cubicBezTo>
                  <a:pt x="1847391" y="1311455"/>
                  <a:pt x="1786171" y="1109615"/>
                  <a:pt x="1696143" y="446280"/>
                </a:cubicBezTo>
                <a:cubicBezTo>
                  <a:pt x="1795174" y="499022"/>
                  <a:pt x="1818582" y="620735"/>
                  <a:pt x="1818582" y="758676"/>
                </a:cubicBezTo>
                <a:cubicBezTo>
                  <a:pt x="1851893" y="387452"/>
                  <a:pt x="2191301" y="802290"/>
                  <a:pt x="2186799" y="1168442"/>
                </a:cubicBezTo>
                <a:cubicBezTo>
                  <a:pt x="2281330" y="1014273"/>
                  <a:pt x="2115677" y="643049"/>
                  <a:pt x="2063460" y="441209"/>
                </a:cubicBezTo>
                <a:cubicBezTo>
                  <a:pt x="2389364" y="610592"/>
                  <a:pt x="2464088" y="1449396"/>
                  <a:pt x="2619838" y="1937261"/>
                </a:cubicBezTo>
                <a:cubicBezTo>
                  <a:pt x="2690061" y="1470695"/>
                  <a:pt x="2313740" y="865175"/>
                  <a:pt x="2445182" y="318482"/>
                </a:cubicBezTo>
                <a:cubicBezTo>
                  <a:pt x="2549615" y="350938"/>
                  <a:pt x="2469490" y="541622"/>
                  <a:pt x="2573023" y="573064"/>
                </a:cubicBezTo>
                <a:cubicBezTo>
                  <a:pt x="2535211" y="387452"/>
                  <a:pt x="2573023" y="356010"/>
                  <a:pt x="2628841" y="525393"/>
                </a:cubicBezTo>
                <a:cubicBezTo>
                  <a:pt x="2784591" y="510179"/>
                  <a:pt x="2596431" y="392524"/>
                  <a:pt x="2657650" y="292111"/>
                </a:cubicBezTo>
                <a:cubicBezTo>
                  <a:pt x="2808899" y="403681"/>
                  <a:pt x="2784591" y="663334"/>
                  <a:pt x="2850312" y="855032"/>
                </a:cubicBezTo>
                <a:cubicBezTo>
                  <a:pt x="3006061" y="796204"/>
                  <a:pt x="2841309" y="589293"/>
                  <a:pt x="2841309" y="499022"/>
                </a:cubicBezTo>
                <a:cubicBezTo>
                  <a:pt x="3077184" y="796204"/>
                  <a:pt x="3105093" y="1725278"/>
                  <a:pt x="3434599" y="2117801"/>
                </a:cubicBezTo>
                <a:cubicBezTo>
                  <a:pt x="3298655" y="1731364"/>
                  <a:pt x="3167213" y="1342897"/>
                  <a:pt x="3048375" y="939217"/>
                </a:cubicBezTo>
                <a:cubicBezTo>
                  <a:pt x="3232934" y="1189742"/>
                  <a:pt x="3387783" y="1789177"/>
                  <a:pt x="3539033" y="2134030"/>
                </a:cubicBezTo>
                <a:cubicBezTo>
                  <a:pt x="3684879" y="1889590"/>
                  <a:pt x="3298655" y="1417953"/>
                  <a:pt x="3501219" y="1125843"/>
                </a:cubicBezTo>
                <a:cubicBezTo>
                  <a:pt x="3425596" y="1103529"/>
                  <a:pt x="3331065" y="966602"/>
                  <a:pt x="3335567" y="748533"/>
                </a:cubicBezTo>
                <a:cubicBezTo>
                  <a:pt x="3510223" y="1056872"/>
                  <a:pt x="3331065" y="487865"/>
                  <a:pt x="3486815" y="356010"/>
                </a:cubicBezTo>
                <a:cubicBezTo>
                  <a:pt x="3454405" y="615664"/>
                  <a:pt x="3693881" y="922988"/>
                  <a:pt x="3774007" y="1460553"/>
                </a:cubicBezTo>
                <a:cubicBezTo>
                  <a:pt x="3873039" y="1268855"/>
                  <a:pt x="3750599" y="1056872"/>
                  <a:pt x="3798315" y="817504"/>
                </a:cubicBezTo>
                <a:cubicBezTo>
                  <a:pt x="4099911" y="1162357"/>
                  <a:pt x="4066601" y="1794248"/>
                  <a:pt x="4372699" y="2139101"/>
                </a:cubicBezTo>
                <a:cubicBezTo>
                  <a:pt x="4212447" y="1411868"/>
                  <a:pt x="4052197" y="684634"/>
                  <a:pt x="3840629"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3793818363"/>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how your work">
    <p:spTree>
      <p:nvGrpSpPr>
        <p:cNvPr id="1" name=""/>
        <p:cNvGrpSpPr/>
        <p:nvPr/>
      </p:nvGrpSpPr>
      <p:grpSpPr>
        <a:xfrm>
          <a:off x="0" y="0"/>
          <a:ext cx="0" cy="0"/>
          <a:chOff x="0" y="0"/>
          <a:chExt cx="0" cy="0"/>
        </a:xfrm>
      </p:grpSpPr>
      <p:sp>
        <p:nvSpPr>
          <p:cNvPr id="10" name="Picture Placeholder 28"/>
          <p:cNvSpPr>
            <a:spLocks noGrp="1"/>
          </p:cNvSpPr>
          <p:nvPr>
            <p:ph type="pic" sz="quarter" idx="46"/>
          </p:nvPr>
        </p:nvSpPr>
        <p:spPr>
          <a:xfrm>
            <a:off x="3658433" y="3571593"/>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28"/>
          <p:cNvSpPr>
            <a:spLocks noGrp="1"/>
          </p:cNvSpPr>
          <p:nvPr>
            <p:ph type="pic" sz="quarter" idx="47"/>
          </p:nvPr>
        </p:nvSpPr>
        <p:spPr>
          <a:xfrm>
            <a:off x="1427893" y="3571593"/>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2" name="Picture Placeholder 28"/>
          <p:cNvSpPr>
            <a:spLocks noGrp="1"/>
          </p:cNvSpPr>
          <p:nvPr>
            <p:ph type="pic" sz="quarter" idx="48"/>
          </p:nvPr>
        </p:nvSpPr>
        <p:spPr>
          <a:xfrm>
            <a:off x="3658433" y="1017964"/>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3" name="Picture Placeholder 28"/>
          <p:cNvSpPr>
            <a:spLocks noGrp="1"/>
          </p:cNvSpPr>
          <p:nvPr>
            <p:ph type="pic" sz="quarter" idx="49"/>
          </p:nvPr>
        </p:nvSpPr>
        <p:spPr>
          <a:xfrm>
            <a:off x="1427893" y="1017964"/>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809647611"/>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how your work">
    <p:spTree>
      <p:nvGrpSpPr>
        <p:cNvPr id="1" name=""/>
        <p:cNvGrpSpPr/>
        <p:nvPr/>
      </p:nvGrpSpPr>
      <p:grpSpPr>
        <a:xfrm>
          <a:off x="0" y="0"/>
          <a:ext cx="0" cy="0"/>
          <a:chOff x="0" y="0"/>
          <a:chExt cx="0" cy="0"/>
        </a:xfrm>
      </p:grpSpPr>
      <p:sp>
        <p:nvSpPr>
          <p:cNvPr id="6" name="Rectangle 5"/>
          <p:cNvSpPr/>
          <p:nvPr userDrawn="1"/>
        </p:nvSpPr>
        <p:spPr>
          <a:xfrm>
            <a:off x="10987694" y="412750"/>
            <a:ext cx="645583" cy="446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 name="Picture Placeholder 2"/>
          <p:cNvSpPr>
            <a:spLocks noGrp="1"/>
          </p:cNvSpPr>
          <p:nvPr>
            <p:ph type="pic" sz="quarter" idx="10"/>
          </p:nvPr>
        </p:nvSpPr>
        <p:spPr>
          <a:xfrm>
            <a:off x="8998033" y="3546088"/>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5" name="Picture Placeholder 2"/>
          <p:cNvSpPr>
            <a:spLocks noGrp="1"/>
          </p:cNvSpPr>
          <p:nvPr>
            <p:ph type="pic" sz="quarter" idx="11"/>
          </p:nvPr>
        </p:nvSpPr>
        <p:spPr>
          <a:xfrm>
            <a:off x="6317029" y="3546088"/>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6" name="Picture Placeholder 2"/>
          <p:cNvSpPr>
            <a:spLocks noGrp="1"/>
          </p:cNvSpPr>
          <p:nvPr>
            <p:ph type="pic" sz="quarter" idx="12"/>
          </p:nvPr>
        </p:nvSpPr>
        <p:spPr>
          <a:xfrm>
            <a:off x="8998033" y="858644"/>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7" name="Picture Placeholder 2"/>
          <p:cNvSpPr>
            <a:spLocks noGrp="1"/>
          </p:cNvSpPr>
          <p:nvPr>
            <p:ph type="pic" sz="quarter" idx="13"/>
          </p:nvPr>
        </p:nvSpPr>
        <p:spPr>
          <a:xfrm>
            <a:off x="6317029" y="858644"/>
            <a:ext cx="2442827" cy="2440334"/>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6671184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35EB19-A356-41DD-B1A0-0E0112E7CB2A}"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30718964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for break">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134768" y="0"/>
            <a:ext cx="6057232" cy="685800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718828732"/>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lide for break">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6057232" cy="685800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355265890"/>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Brush Break - Slidepro">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77974" y="409208"/>
            <a:ext cx="5730937" cy="7524575"/>
          </a:xfrm>
          <a:custGeom>
            <a:avLst/>
            <a:gdLst>
              <a:gd name="connsiteX0" fmla="*/ 6845345 w 11458891"/>
              <a:gd name="connsiteY0" fmla="*/ 11041660 h 15049150"/>
              <a:gd name="connsiteX1" fmla="*/ 6633471 w 11458891"/>
              <a:gd name="connsiteY1" fmla="*/ 11172623 h 15049150"/>
              <a:gd name="connsiteX2" fmla="*/ 6979508 w 11458891"/>
              <a:gd name="connsiteY2" fmla="*/ 11092111 h 15049150"/>
              <a:gd name="connsiteX3" fmla="*/ 6845345 w 11458891"/>
              <a:gd name="connsiteY3" fmla="*/ 11041660 h 15049150"/>
              <a:gd name="connsiteX4" fmla="*/ 4330908 w 11458891"/>
              <a:gd name="connsiteY4" fmla="*/ 9770197 h 15049150"/>
              <a:gd name="connsiteX5" fmla="*/ 4141567 w 11458891"/>
              <a:gd name="connsiteY5" fmla="*/ 10058516 h 15049150"/>
              <a:gd name="connsiteX6" fmla="*/ 4330908 w 11458891"/>
              <a:gd name="connsiteY6" fmla="*/ 9770197 h 15049150"/>
              <a:gd name="connsiteX7" fmla="*/ 7627597 w 11458891"/>
              <a:gd name="connsiteY7" fmla="*/ 9614358 h 15049150"/>
              <a:gd name="connsiteX8" fmla="*/ 7523592 w 11458891"/>
              <a:gd name="connsiteY8" fmla="*/ 9698389 h 15049150"/>
              <a:gd name="connsiteX9" fmla="*/ 7951242 w 11458891"/>
              <a:gd name="connsiteY9" fmla="*/ 9784341 h 15049150"/>
              <a:gd name="connsiteX10" fmla="*/ 7627597 w 11458891"/>
              <a:gd name="connsiteY10" fmla="*/ 9614358 h 15049150"/>
              <a:gd name="connsiteX11" fmla="*/ 6214526 w 11458891"/>
              <a:gd name="connsiteY11" fmla="*/ 9428566 h 15049150"/>
              <a:gd name="connsiteX12" fmla="*/ 4906549 w 11458891"/>
              <a:gd name="connsiteY12" fmla="*/ 9801749 h 15049150"/>
              <a:gd name="connsiteX13" fmla="*/ 6214526 w 11458891"/>
              <a:gd name="connsiteY13" fmla="*/ 9428566 h 15049150"/>
              <a:gd name="connsiteX14" fmla="*/ 817834 w 11458891"/>
              <a:gd name="connsiteY14" fmla="*/ 9087207 h 15049150"/>
              <a:gd name="connsiteX15" fmla="*/ 808263 w 11458891"/>
              <a:gd name="connsiteY15" fmla="*/ 9119435 h 15049150"/>
              <a:gd name="connsiteX16" fmla="*/ 769335 w 11458891"/>
              <a:gd name="connsiteY16" fmla="*/ 9270807 h 15049150"/>
              <a:gd name="connsiteX17" fmla="*/ 815446 w 11458891"/>
              <a:gd name="connsiteY17" fmla="*/ 9087752 h 15049150"/>
              <a:gd name="connsiteX18" fmla="*/ 1844445 w 11458891"/>
              <a:gd name="connsiteY18" fmla="*/ 8011996 h 15049150"/>
              <a:gd name="connsiteX19" fmla="*/ 1488614 w 11458891"/>
              <a:gd name="connsiteY19" fmla="*/ 8475483 h 15049150"/>
              <a:gd name="connsiteX20" fmla="*/ 1844445 w 11458891"/>
              <a:gd name="connsiteY20" fmla="*/ 8011996 h 15049150"/>
              <a:gd name="connsiteX21" fmla="*/ 1646398 w 11458891"/>
              <a:gd name="connsiteY21" fmla="*/ 7400544 h 15049150"/>
              <a:gd name="connsiteX22" fmla="*/ 1187191 w 11458891"/>
              <a:gd name="connsiteY22" fmla="*/ 7813982 h 15049150"/>
              <a:gd name="connsiteX23" fmla="*/ 1646398 w 11458891"/>
              <a:gd name="connsiteY23" fmla="*/ 7400544 h 15049150"/>
              <a:gd name="connsiteX24" fmla="*/ 9960033 w 11458891"/>
              <a:gd name="connsiteY24" fmla="*/ 5138041 h 15049150"/>
              <a:gd name="connsiteX25" fmla="*/ 9875122 w 11458891"/>
              <a:gd name="connsiteY25" fmla="*/ 5229994 h 15049150"/>
              <a:gd name="connsiteX26" fmla="*/ 10226601 w 11458891"/>
              <a:gd name="connsiteY26" fmla="*/ 5278953 h 15049150"/>
              <a:gd name="connsiteX27" fmla="*/ 9960033 w 11458891"/>
              <a:gd name="connsiteY27" fmla="*/ 5138041 h 15049150"/>
              <a:gd name="connsiteX28" fmla="*/ 2636194 w 11458891"/>
              <a:gd name="connsiteY28" fmla="*/ 3790040 h 15049150"/>
              <a:gd name="connsiteX29" fmla="*/ 2635843 w 11458891"/>
              <a:gd name="connsiteY29" fmla="*/ 3790482 h 15049150"/>
              <a:gd name="connsiteX30" fmla="*/ 2635543 w 11458891"/>
              <a:gd name="connsiteY30" fmla="*/ 3790575 h 15049150"/>
              <a:gd name="connsiteX31" fmla="*/ 2707362 w 11458891"/>
              <a:gd name="connsiteY31" fmla="*/ 3700272 h 15049150"/>
              <a:gd name="connsiteX32" fmla="*/ 2698965 w 11458891"/>
              <a:gd name="connsiteY32" fmla="*/ 3735925 h 15049150"/>
              <a:gd name="connsiteX33" fmla="*/ 2697643 w 11458891"/>
              <a:gd name="connsiteY33" fmla="*/ 3739495 h 15049150"/>
              <a:gd name="connsiteX34" fmla="*/ 2636194 w 11458891"/>
              <a:gd name="connsiteY34" fmla="*/ 3790040 h 15049150"/>
              <a:gd name="connsiteX35" fmla="*/ 8915359 w 11458891"/>
              <a:gd name="connsiteY35" fmla="*/ 2969462 h 15049150"/>
              <a:gd name="connsiteX36" fmla="*/ 8845716 w 11458891"/>
              <a:gd name="connsiteY36" fmla="*/ 3048563 h 15049150"/>
              <a:gd name="connsiteX37" fmla="*/ 8805453 w 11458891"/>
              <a:gd name="connsiteY37" fmla="*/ 3282482 h 15049150"/>
              <a:gd name="connsiteX38" fmla="*/ 9277718 w 11458891"/>
              <a:gd name="connsiteY38" fmla="*/ 3263986 h 15049150"/>
              <a:gd name="connsiteX39" fmla="*/ 8915359 w 11458891"/>
              <a:gd name="connsiteY39" fmla="*/ 2969462 h 15049150"/>
              <a:gd name="connsiteX40" fmla="*/ 7110088 w 11458891"/>
              <a:gd name="connsiteY40" fmla="*/ 0 h 15049150"/>
              <a:gd name="connsiteX41" fmla="*/ 9475765 w 11458891"/>
              <a:gd name="connsiteY41" fmla="*/ 539646 h 15049150"/>
              <a:gd name="connsiteX42" fmla="*/ 9326686 w 11458891"/>
              <a:gd name="connsiteY42" fmla="*/ 594045 h 15049150"/>
              <a:gd name="connsiteX43" fmla="*/ 11156984 w 11458891"/>
              <a:gd name="connsiteY43" fmla="*/ 2148791 h 15049150"/>
              <a:gd name="connsiteX44" fmla="*/ 10024201 w 11458891"/>
              <a:gd name="connsiteY44" fmla="*/ 1838712 h 15049150"/>
              <a:gd name="connsiteX45" fmla="*/ 10923028 w 11458891"/>
              <a:gd name="connsiteY45" fmla="*/ 2544821 h 15049150"/>
              <a:gd name="connsiteX46" fmla="*/ 10927381 w 11458891"/>
              <a:gd name="connsiteY46" fmla="*/ 2675380 h 15049150"/>
              <a:gd name="connsiteX47" fmla="*/ 10469262 w 11458891"/>
              <a:gd name="connsiteY47" fmla="*/ 2445813 h 15049150"/>
              <a:gd name="connsiteX48" fmla="*/ 11247302 w 11458891"/>
              <a:gd name="connsiteY48" fmla="*/ 3219378 h 15049150"/>
              <a:gd name="connsiteX49" fmla="*/ 11076460 w 11458891"/>
              <a:gd name="connsiteY49" fmla="*/ 3263986 h 15049150"/>
              <a:gd name="connsiteX50" fmla="*/ 11207040 w 11458891"/>
              <a:gd name="connsiteY50" fmla="*/ 3457649 h 15049150"/>
              <a:gd name="connsiteX51" fmla="*/ 10599842 w 11458891"/>
              <a:gd name="connsiteY51" fmla="*/ 3151922 h 15049150"/>
              <a:gd name="connsiteX52" fmla="*/ 10958937 w 11458891"/>
              <a:gd name="connsiteY52" fmla="*/ 3462001 h 15049150"/>
              <a:gd name="connsiteX53" fmla="*/ 9326686 w 11458891"/>
              <a:gd name="connsiteY53" fmla="*/ 3156274 h 15049150"/>
              <a:gd name="connsiteX54" fmla="*/ 9551937 w 11458891"/>
              <a:gd name="connsiteY54" fmla="*/ 3272690 h 15049150"/>
              <a:gd name="connsiteX55" fmla="*/ 9434414 w 11458891"/>
              <a:gd name="connsiteY55" fmla="*/ 3470705 h 15049150"/>
              <a:gd name="connsiteX56" fmla="*/ 11287564 w 11458891"/>
              <a:gd name="connsiteY56" fmla="*/ 4905770 h 15049150"/>
              <a:gd name="connsiteX57" fmla="*/ 9381094 w 11458891"/>
              <a:gd name="connsiteY57" fmla="*/ 3957038 h 15049150"/>
              <a:gd name="connsiteX58" fmla="*/ 10760891 w 11458891"/>
              <a:gd name="connsiteY58" fmla="*/ 4900331 h 15049150"/>
              <a:gd name="connsiteX59" fmla="*/ 10289714 w 11458891"/>
              <a:gd name="connsiteY59" fmla="*/ 4923179 h 15049150"/>
              <a:gd name="connsiteX60" fmla="*/ 10760891 w 11458891"/>
              <a:gd name="connsiteY60" fmla="*/ 5544424 h 15049150"/>
              <a:gd name="connsiteX61" fmla="*/ 11022051 w 11458891"/>
              <a:gd name="connsiteY61" fmla="*/ 5800103 h 15049150"/>
              <a:gd name="connsiteX62" fmla="*/ 10252717 w 11458891"/>
              <a:gd name="connsiteY62" fmla="*/ 5287657 h 15049150"/>
              <a:gd name="connsiteX63" fmla="*/ 10536728 w 11458891"/>
              <a:gd name="connsiteY63" fmla="*/ 5557480 h 15049150"/>
              <a:gd name="connsiteX64" fmla="*/ 9992644 w 11458891"/>
              <a:gd name="connsiteY64" fmla="*/ 5673895 h 15049150"/>
              <a:gd name="connsiteX65" fmla="*/ 8877273 w 11458891"/>
              <a:gd name="connsiteY65" fmla="*/ 5241961 h 15049150"/>
              <a:gd name="connsiteX66" fmla="*/ 10770684 w 11458891"/>
              <a:gd name="connsiteY66" fmla="*/ 6443108 h 15049150"/>
              <a:gd name="connsiteX67" fmla="*/ 10726070 w 11458891"/>
              <a:gd name="connsiteY67" fmla="*/ 6550819 h 15049150"/>
              <a:gd name="connsiteX68" fmla="*/ 9956735 w 11458891"/>
              <a:gd name="connsiteY68" fmla="*/ 6038374 h 15049150"/>
              <a:gd name="connsiteX69" fmla="*/ 10096020 w 11458891"/>
              <a:gd name="connsiteY69" fmla="*/ 6362596 h 15049150"/>
              <a:gd name="connsiteX70" fmla="*/ 10401796 w 11458891"/>
              <a:gd name="connsiteY70" fmla="*/ 6514916 h 15049150"/>
              <a:gd name="connsiteX71" fmla="*/ 10226601 w 11458891"/>
              <a:gd name="connsiteY71" fmla="*/ 6559523 h 15049150"/>
              <a:gd name="connsiteX72" fmla="*/ 9642254 w 11458891"/>
              <a:gd name="connsiteY72" fmla="*/ 6263589 h 15049150"/>
              <a:gd name="connsiteX73" fmla="*/ 9925178 w 11458891"/>
              <a:gd name="connsiteY73" fmla="*/ 6537764 h 15049150"/>
              <a:gd name="connsiteX74" fmla="*/ 9776099 w 11458891"/>
              <a:gd name="connsiteY74" fmla="*/ 6591075 h 15049150"/>
              <a:gd name="connsiteX75" fmla="*/ 10118872 w 11458891"/>
              <a:gd name="connsiteY75" fmla="*/ 7018657 h 15049150"/>
              <a:gd name="connsiteX76" fmla="*/ 9232015 w 11458891"/>
              <a:gd name="connsiteY76" fmla="*/ 6704227 h 15049150"/>
              <a:gd name="connsiteX77" fmla="*/ 8580203 w 11458891"/>
              <a:gd name="connsiteY77" fmla="*/ 6636771 h 15049150"/>
              <a:gd name="connsiteX78" fmla="*/ 8832658 w 11458891"/>
              <a:gd name="connsiteY78" fmla="*/ 7269984 h 15049150"/>
              <a:gd name="connsiteX79" fmla="*/ 8495326 w 11458891"/>
              <a:gd name="connsiteY79" fmla="*/ 6974049 h 15049150"/>
              <a:gd name="connsiteX80" fmla="*/ 8310337 w 11458891"/>
              <a:gd name="connsiteY80" fmla="*/ 7396192 h 15049150"/>
              <a:gd name="connsiteX81" fmla="*/ 8143847 w 11458891"/>
              <a:gd name="connsiteY81" fmla="*/ 6929442 h 15049150"/>
              <a:gd name="connsiteX82" fmla="*/ 7730343 w 11458891"/>
              <a:gd name="connsiteY82" fmla="*/ 7234081 h 15049150"/>
              <a:gd name="connsiteX83" fmla="*/ 9592199 w 11458891"/>
              <a:gd name="connsiteY83" fmla="*/ 8290523 h 15049150"/>
              <a:gd name="connsiteX84" fmla="*/ 6682438 w 11458891"/>
              <a:gd name="connsiteY84" fmla="*/ 7864030 h 15049150"/>
              <a:gd name="connsiteX85" fmla="*/ 7186260 w 11458891"/>
              <a:gd name="connsiteY85" fmla="*/ 7990236 h 15049150"/>
              <a:gd name="connsiteX86" fmla="*/ 9573700 w 11458891"/>
              <a:gd name="connsiteY86" fmla="*/ 9051032 h 15049150"/>
              <a:gd name="connsiteX87" fmla="*/ 9677076 w 11458891"/>
              <a:gd name="connsiteY87" fmla="*/ 9235991 h 15049150"/>
              <a:gd name="connsiteX88" fmla="*/ 9295129 w 11458891"/>
              <a:gd name="connsiteY88" fmla="*/ 9042328 h 15049150"/>
              <a:gd name="connsiteX89" fmla="*/ 10100373 w 11458891"/>
              <a:gd name="connsiteY89" fmla="*/ 9828949 h 15049150"/>
              <a:gd name="connsiteX90" fmla="*/ 6983861 w 11458891"/>
              <a:gd name="connsiteY90" fmla="*/ 9298007 h 15049150"/>
              <a:gd name="connsiteX91" fmla="*/ 8274428 w 11458891"/>
              <a:gd name="connsiteY91" fmla="*/ 9684245 h 15049150"/>
              <a:gd name="connsiteX92" fmla="*/ 8004562 w 11458891"/>
              <a:gd name="connsiteY92" fmla="*/ 9806101 h 15049150"/>
              <a:gd name="connsiteX93" fmla="*/ 9250514 w 11458891"/>
              <a:gd name="connsiteY93" fmla="*/ 10431698 h 15049150"/>
              <a:gd name="connsiteX94" fmla="*/ 8423507 w 11458891"/>
              <a:gd name="connsiteY94" fmla="*/ 10404498 h 15049150"/>
              <a:gd name="connsiteX95" fmla="*/ 9168901 w 11458891"/>
              <a:gd name="connsiteY95" fmla="*/ 10903888 h 15049150"/>
              <a:gd name="connsiteX96" fmla="*/ 8742340 w 11458891"/>
              <a:gd name="connsiteY96" fmla="*/ 10817936 h 15049150"/>
              <a:gd name="connsiteX97" fmla="*/ 8729282 w 11458891"/>
              <a:gd name="connsiteY97" fmla="*/ 11195471 h 15049150"/>
              <a:gd name="connsiteX98" fmla="*/ 8949092 w 11458891"/>
              <a:gd name="connsiteY98" fmla="*/ 11047503 h 15049150"/>
              <a:gd name="connsiteX99" fmla="*/ 8603054 w 11458891"/>
              <a:gd name="connsiteY99" fmla="*/ 11132367 h 15049150"/>
              <a:gd name="connsiteX100" fmla="*/ 7002360 w 11458891"/>
              <a:gd name="connsiteY100" fmla="*/ 11100815 h 15049150"/>
              <a:gd name="connsiteX101" fmla="*/ 7361455 w 11458891"/>
              <a:gd name="connsiteY101" fmla="*/ 11281422 h 15049150"/>
              <a:gd name="connsiteX102" fmla="*/ 3598571 w 11458891"/>
              <a:gd name="connsiteY102" fmla="*/ 12094155 h 15049150"/>
              <a:gd name="connsiteX103" fmla="*/ 701868 w 11458891"/>
              <a:gd name="connsiteY103" fmla="*/ 14752127 h 15049150"/>
              <a:gd name="connsiteX104" fmla="*/ 14146 w 11458891"/>
              <a:gd name="connsiteY104" fmla="*/ 15049150 h 15049150"/>
              <a:gd name="connsiteX105" fmla="*/ 858565 w 11458891"/>
              <a:gd name="connsiteY105" fmla="*/ 14315841 h 15049150"/>
              <a:gd name="connsiteX106" fmla="*/ 0 w 11458891"/>
              <a:gd name="connsiteY106" fmla="*/ 14657472 h 15049150"/>
              <a:gd name="connsiteX107" fmla="*/ 157785 w 11458891"/>
              <a:gd name="connsiteY107" fmla="*/ 14221186 h 15049150"/>
              <a:gd name="connsiteX108" fmla="*/ 48968 w 11458891"/>
              <a:gd name="connsiteY108" fmla="*/ 14041666 h 15049150"/>
              <a:gd name="connsiteX109" fmla="*/ 391741 w 11458891"/>
              <a:gd name="connsiteY109" fmla="*/ 13187590 h 15049150"/>
              <a:gd name="connsiteX110" fmla="*/ 220898 w 11458891"/>
              <a:gd name="connsiteY110" fmla="*/ 13227846 h 15049150"/>
              <a:gd name="connsiteX111" fmla="*/ 1969584 w 11458891"/>
              <a:gd name="connsiteY111" fmla="*/ 11281422 h 15049150"/>
              <a:gd name="connsiteX112" fmla="*/ 4394022 w 11458891"/>
              <a:gd name="connsiteY112" fmla="*/ 8772505 h 15049150"/>
              <a:gd name="connsiteX113" fmla="*/ 4556588 w 11458891"/>
              <a:gd name="connsiteY113" fmla="*/ 8507487 h 15049150"/>
              <a:gd name="connsiteX114" fmla="*/ 4577354 w 11458891"/>
              <a:gd name="connsiteY114" fmla="*/ 8499845 h 15049150"/>
              <a:gd name="connsiteX115" fmla="*/ 4659535 w 11458891"/>
              <a:gd name="connsiteY115" fmla="*/ 8520090 h 15049150"/>
              <a:gd name="connsiteX116" fmla="*/ 4590198 w 11458891"/>
              <a:gd name="connsiteY116" fmla="*/ 8495117 h 15049150"/>
              <a:gd name="connsiteX117" fmla="*/ 4577354 w 11458891"/>
              <a:gd name="connsiteY117" fmla="*/ 8499845 h 15049150"/>
              <a:gd name="connsiteX118" fmla="*/ 4560547 w 11458891"/>
              <a:gd name="connsiteY118" fmla="*/ 8495704 h 15049150"/>
              <a:gd name="connsiteX119" fmla="*/ 1340623 w 11458891"/>
              <a:gd name="connsiteY119" fmla="*/ 11222671 h 15049150"/>
              <a:gd name="connsiteX120" fmla="*/ 4317850 w 11458891"/>
              <a:gd name="connsiteY120" fmla="*/ 8093596 h 15049150"/>
              <a:gd name="connsiteX121" fmla="*/ 378683 w 11458891"/>
              <a:gd name="connsiteY121" fmla="*/ 11515341 h 15049150"/>
              <a:gd name="connsiteX122" fmla="*/ 1178486 w 11458891"/>
              <a:gd name="connsiteY122" fmla="*/ 10246739 h 15049150"/>
              <a:gd name="connsiteX123" fmla="*/ 2046844 w 11458891"/>
              <a:gd name="connsiteY123" fmla="*/ 9397015 h 15049150"/>
              <a:gd name="connsiteX124" fmla="*/ 998938 w 11458891"/>
              <a:gd name="connsiteY124" fmla="*/ 10026964 h 15049150"/>
              <a:gd name="connsiteX125" fmla="*/ 2127368 w 11458891"/>
              <a:gd name="connsiteY125" fmla="*/ 8924825 h 15049150"/>
              <a:gd name="connsiteX126" fmla="*/ 1129518 w 11458891"/>
              <a:gd name="connsiteY126" fmla="*/ 9581974 h 15049150"/>
              <a:gd name="connsiteX127" fmla="*/ 1902118 w 11458891"/>
              <a:gd name="connsiteY127" fmla="*/ 8808409 h 15049150"/>
              <a:gd name="connsiteX128" fmla="*/ 656165 w 11458891"/>
              <a:gd name="connsiteY128" fmla="*/ 9599382 h 15049150"/>
              <a:gd name="connsiteX129" fmla="*/ 841154 w 11458891"/>
              <a:gd name="connsiteY129" fmla="*/ 9177240 h 15049150"/>
              <a:gd name="connsiteX130" fmla="*/ 824073 w 11458891"/>
              <a:gd name="connsiteY130" fmla="*/ 9085784 h 15049150"/>
              <a:gd name="connsiteX131" fmla="*/ 817834 w 11458891"/>
              <a:gd name="connsiteY131" fmla="*/ 9087207 h 15049150"/>
              <a:gd name="connsiteX132" fmla="*/ 846019 w 11458891"/>
              <a:gd name="connsiteY132" fmla="*/ 8992310 h 15049150"/>
              <a:gd name="connsiteX133" fmla="*/ 1366739 w 11458891"/>
              <a:gd name="connsiteY133" fmla="*/ 8542938 h 15049150"/>
              <a:gd name="connsiteX134" fmla="*/ 1817241 w 11458891"/>
              <a:gd name="connsiteY134" fmla="*/ 7868382 h 15049150"/>
              <a:gd name="connsiteX135" fmla="*/ 1403737 w 11458891"/>
              <a:gd name="connsiteY135" fmla="*/ 8178460 h 15049150"/>
              <a:gd name="connsiteX136" fmla="*/ 1273157 w 11458891"/>
              <a:gd name="connsiteY136" fmla="*/ 8111004 h 15049150"/>
              <a:gd name="connsiteX137" fmla="*/ 2167631 w 11458891"/>
              <a:gd name="connsiteY137" fmla="*/ 7275425 h 15049150"/>
              <a:gd name="connsiteX138" fmla="*/ 836801 w 11458891"/>
              <a:gd name="connsiteY138" fmla="*/ 8408027 h 15049150"/>
              <a:gd name="connsiteX139" fmla="*/ 971734 w 11458891"/>
              <a:gd name="connsiteY139" fmla="*/ 7320032 h 15049150"/>
              <a:gd name="connsiteX140" fmla="*/ 1277509 w 11458891"/>
              <a:gd name="connsiteY140" fmla="*/ 6830434 h 15049150"/>
              <a:gd name="connsiteX141" fmla="*/ 1102314 w 11458891"/>
              <a:gd name="connsiteY141" fmla="*/ 6875042 h 15049150"/>
              <a:gd name="connsiteX142" fmla="*/ 2418997 w 11458891"/>
              <a:gd name="connsiteY142" fmla="*/ 5350760 h 15049150"/>
              <a:gd name="connsiteX143" fmla="*/ 1159987 w 11458891"/>
              <a:gd name="connsiteY143" fmla="*/ 6388708 h 15049150"/>
              <a:gd name="connsiteX144" fmla="*/ 1803094 w 11458891"/>
              <a:gd name="connsiteY144" fmla="*/ 5557480 h 15049150"/>
              <a:gd name="connsiteX145" fmla="*/ 2477758 w 11458891"/>
              <a:gd name="connsiteY145" fmla="*/ 4994986 h 15049150"/>
              <a:gd name="connsiteX146" fmla="*/ 1210043 w 11458891"/>
              <a:gd name="connsiteY146" fmla="*/ 5772903 h 15049150"/>
              <a:gd name="connsiteX147" fmla="*/ 2648601 w 11458891"/>
              <a:gd name="connsiteY147" fmla="*/ 4181166 h 15049150"/>
              <a:gd name="connsiteX148" fmla="*/ 1870561 w 11458891"/>
              <a:gd name="connsiteY148" fmla="*/ 4689260 h 15049150"/>
              <a:gd name="connsiteX149" fmla="*/ 2626193 w 11458891"/>
              <a:gd name="connsiteY149" fmla="*/ 3802654 h 15049150"/>
              <a:gd name="connsiteX150" fmla="*/ 2635843 w 11458891"/>
              <a:gd name="connsiteY150" fmla="*/ 3790482 h 15049150"/>
              <a:gd name="connsiteX151" fmla="*/ 2653344 w 11458891"/>
              <a:gd name="connsiteY151" fmla="*/ 3785033 h 15049150"/>
              <a:gd name="connsiteX152" fmla="*/ 2690172 w 11458891"/>
              <a:gd name="connsiteY152" fmla="*/ 3759670 h 15049150"/>
              <a:gd name="connsiteX153" fmla="*/ 2697643 w 11458891"/>
              <a:gd name="connsiteY153" fmla="*/ 3739495 h 15049150"/>
              <a:gd name="connsiteX154" fmla="*/ 2798280 w 11458891"/>
              <a:gd name="connsiteY154" fmla="*/ 3656715 h 15049150"/>
              <a:gd name="connsiteX155" fmla="*/ 5157915 w 11458891"/>
              <a:gd name="connsiteY155" fmla="*/ 1204410 h 15049150"/>
              <a:gd name="connsiteX156" fmla="*/ 5153563 w 11458891"/>
              <a:gd name="connsiteY156" fmla="*/ 1074939 h 15049150"/>
              <a:gd name="connsiteX157" fmla="*/ 5545303 w 11458891"/>
              <a:gd name="connsiteY157" fmla="*/ 885628 h 15049150"/>
              <a:gd name="connsiteX158" fmla="*/ 5509394 w 11458891"/>
              <a:gd name="connsiteY158" fmla="*/ 611453 h 15049150"/>
              <a:gd name="connsiteX159" fmla="*/ 5666090 w 11458891"/>
              <a:gd name="connsiteY159" fmla="*/ 818172 h 15049150"/>
              <a:gd name="connsiteX160" fmla="*/ 5630180 w 11458891"/>
              <a:gd name="connsiteY160" fmla="*/ 543998 h 15049150"/>
              <a:gd name="connsiteX161" fmla="*/ 5765113 w 11458891"/>
              <a:gd name="connsiteY161" fmla="*/ 737660 h 15049150"/>
              <a:gd name="connsiteX162" fmla="*/ 5729203 w 11458891"/>
              <a:gd name="connsiteY162" fmla="*/ 463486 h 15049150"/>
              <a:gd name="connsiteX163" fmla="*/ 6003422 w 11458891"/>
              <a:gd name="connsiteY163" fmla="*/ 472190 h 15049150"/>
              <a:gd name="connsiteX164" fmla="*/ 5971865 w 11458891"/>
              <a:gd name="connsiteY164" fmla="*/ 328574 h 15049150"/>
              <a:gd name="connsiteX165" fmla="*/ 7074179 w 11458891"/>
              <a:gd name="connsiteY165" fmla="*/ 364478 h 15049150"/>
              <a:gd name="connsiteX166" fmla="*/ 7110088 w 11458891"/>
              <a:gd name="connsiteY166" fmla="*/ 0 h 150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1458891" h="15049150">
                <a:moveTo>
                  <a:pt x="6845345" y="11041660"/>
                </a:moveTo>
                <a:cubicBezTo>
                  <a:pt x="6771957" y="11035944"/>
                  <a:pt x="6700801" y="11071984"/>
                  <a:pt x="6633471" y="11172623"/>
                </a:cubicBezTo>
                <a:cubicBezTo>
                  <a:pt x="6749905" y="11249871"/>
                  <a:pt x="6867427" y="11254223"/>
                  <a:pt x="6979508" y="11092111"/>
                </a:cubicBezTo>
                <a:cubicBezTo>
                  <a:pt x="6934213" y="11063551"/>
                  <a:pt x="6889377" y="11045090"/>
                  <a:pt x="6845345" y="11041660"/>
                </a:cubicBezTo>
                <a:close/>
                <a:moveTo>
                  <a:pt x="4330908" y="9770197"/>
                </a:moveTo>
                <a:cubicBezTo>
                  <a:pt x="4326556" y="9864853"/>
                  <a:pt x="4118716" y="9662485"/>
                  <a:pt x="4141567" y="10058516"/>
                </a:cubicBezTo>
                <a:cubicBezTo>
                  <a:pt x="4187270" y="9851797"/>
                  <a:pt x="4375523" y="10090068"/>
                  <a:pt x="4330908" y="9770197"/>
                </a:cubicBezTo>
                <a:close/>
                <a:moveTo>
                  <a:pt x="7627597" y="9614358"/>
                </a:moveTo>
                <a:cubicBezTo>
                  <a:pt x="7592147" y="9616585"/>
                  <a:pt x="7557325" y="9639909"/>
                  <a:pt x="7523592" y="9698389"/>
                </a:cubicBezTo>
                <a:cubicBezTo>
                  <a:pt x="7667230" y="9684245"/>
                  <a:pt x="7820661" y="10012820"/>
                  <a:pt x="7951242" y="9784341"/>
                </a:cubicBezTo>
                <a:cubicBezTo>
                  <a:pt x="7845961" y="9790869"/>
                  <a:pt x="7733948" y="9607678"/>
                  <a:pt x="7627597" y="9614358"/>
                </a:cubicBezTo>
                <a:close/>
                <a:moveTo>
                  <a:pt x="6214526" y="9428566"/>
                </a:moveTo>
                <a:cubicBezTo>
                  <a:pt x="5774907" y="9432918"/>
                  <a:pt x="5338551" y="9544982"/>
                  <a:pt x="4906549" y="9801749"/>
                </a:cubicBezTo>
                <a:cubicBezTo>
                  <a:pt x="5347257" y="9801749"/>
                  <a:pt x="5783612" y="9643990"/>
                  <a:pt x="6214526" y="9428566"/>
                </a:cubicBezTo>
                <a:close/>
                <a:moveTo>
                  <a:pt x="817834" y="9087207"/>
                </a:moveTo>
                <a:lnTo>
                  <a:pt x="808263" y="9119435"/>
                </a:lnTo>
                <a:cubicBezTo>
                  <a:pt x="795493" y="9165730"/>
                  <a:pt x="782529" y="9216067"/>
                  <a:pt x="769335" y="9270807"/>
                </a:cubicBezTo>
                <a:cubicBezTo>
                  <a:pt x="787290" y="9160919"/>
                  <a:pt x="803068" y="9101624"/>
                  <a:pt x="815446" y="9087752"/>
                </a:cubicBezTo>
                <a:close/>
                <a:moveTo>
                  <a:pt x="1844445" y="8011996"/>
                </a:moveTo>
                <a:cubicBezTo>
                  <a:pt x="1749774" y="8097948"/>
                  <a:pt x="1416795" y="8281820"/>
                  <a:pt x="1488614" y="8475483"/>
                </a:cubicBezTo>
                <a:cubicBezTo>
                  <a:pt x="1606136" y="8227420"/>
                  <a:pt x="1731275" y="8336219"/>
                  <a:pt x="1844445" y="8011996"/>
                </a:cubicBezTo>
                <a:close/>
                <a:moveTo>
                  <a:pt x="1646398" y="7400544"/>
                </a:moveTo>
                <a:cubicBezTo>
                  <a:pt x="1488614" y="7440799"/>
                  <a:pt x="1335182" y="7490847"/>
                  <a:pt x="1187191" y="7813982"/>
                </a:cubicBezTo>
                <a:cubicBezTo>
                  <a:pt x="1340623" y="7693214"/>
                  <a:pt x="1497319" y="7634462"/>
                  <a:pt x="1646398" y="7400544"/>
                </a:cubicBezTo>
                <a:close/>
                <a:moveTo>
                  <a:pt x="9960033" y="5138041"/>
                </a:moveTo>
                <a:cubicBezTo>
                  <a:pt x="9930823" y="5143090"/>
                  <a:pt x="9902326" y="5169066"/>
                  <a:pt x="9875122" y="5229994"/>
                </a:cubicBezTo>
                <a:cubicBezTo>
                  <a:pt x="9992644" y="5207145"/>
                  <a:pt x="10123225" y="5517224"/>
                  <a:pt x="10226601" y="5278953"/>
                </a:cubicBezTo>
                <a:cubicBezTo>
                  <a:pt x="10141724" y="5296089"/>
                  <a:pt x="10047665" y="5122894"/>
                  <a:pt x="9960033" y="5138041"/>
                </a:cubicBezTo>
                <a:close/>
                <a:moveTo>
                  <a:pt x="2636194" y="3790040"/>
                </a:moveTo>
                <a:lnTo>
                  <a:pt x="2635843" y="3790482"/>
                </a:lnTo>
                <a:lnTo>
                  <a:pt x="2635543" y="3790575"/>
                </a:lnTo>
                <a:close/>
                <a:moveTo>
                  <a:pt x="2707362" y="3700272"/>
                </a:moveTo>
                <a:cubicBezTo>
                  <a:pt x="2704641" y="3714416"/>
                  <a:pt x="2701836" y="3726163"/>
                  <a:pt x="2698965" y="3735925"/>
                </a:cubicBezTo>
                <a:lnTo>
                  <a:pt x="2697643" y="3739495"/>
                </a:lnTo>
                <a:lnTo>
                  <a:pt x="2636194" y="3790040"/>
                </a:lnTo>
                <a:close/>
                <a:moveTo>
                  <a:pt x="8915359" y="2969462"/>
                </a:moveTo>
                <a:cubicBezTo>
                  <a:pt x="8876933" y="2977231"/>
                  <a:pt x="8850069" y="3002323"/>
                  <a:pt x="8845716" y="3048563"/>
                </a:cubicBezTo>
                <a:cubicBezTo>
                  <a:pt x="9052468" y="2985459"/>
                  <a:pt x="8850068" y="3421745"/>
                  <a:pt x="8805453" y="3282482"/>
                </a:cubicBezTo>
                <a:cubicBezTo>
                  <a:pt x="8904477" y="3579504"/>
                  <a:pt x="9115581" y="3497904"/>
                  <a:pt x="9277718" y="3263986"/>
                </a:cubicBezTo>
                <a:cubicBezTo>
                  <a:pt x="9249970" y="3078755"/>
                  <a:pt x="9030636" y="2946155"/>
                  <a:pt x="8915359" y="2969462"/>
                </a:cubicBezTo>
                <a:close/>
                <a:moveTo>
                  <a:pt x="7110088" y="0"/>
                </a:moveTo>
                <a:cubicBezTo>
                  <a:pt x="7711845" y="611453"/>
                  <a:pt x="8611760" y="-103360"/>
                  <a:pt x="9475765" y="539646"/>
                </a:cubicBezTo>
                <a:cubicBezTo>
                  <a:pt x="9434414" y="799676"/>
                  <a:pt x="9376742" y="548349"/>
                  <a:pt x="9326686" y="594045"/>
                </a:cubicBezTo>
                <a:cubicBezTo>
                  <a:pt x="9911032" y="1519929"/>
                  <a:pt x="10500819" y="1169595"/>
                  <a:pt x="11156984" y="2148791"/>
                </a:cubicBezTo>
                <a:cubicBezTo>
                  <a:pt x="10802241" y="2553525"/>
                  <a:pt x="10397443" y="1865912"/>
                  <a:pt x="10024201" y="1838712"/>
                </a:cubicBezTo>
                <a:cubicBezTo>
                  <a:pt x="10239659" y="2293494"/>
                  <a:pt x="10775037" y="2144439"/>
                  <a:pt x="10923028" y="2544821"/>
                </a:cubicBezTo>
                <a:cubicBezTo>
                  <a:pt x="11161337" y="2567669"/>
                  <a:pt x="11171130" y="2877747"/>
                  <a:pt x="10927381" y="2675380"/>
                </a:cubicBezTo>
                <a:cubicBezTo>
                  <a:pt x="10775037" y="2599221"/>
                  <a:pt x="10622694" y="2521973"/>
                  <a:pt x="10469262" y="2445813"/>
                </a:cubicBezTo>
                <a:cubicBezTo>
                  <a:pt x="10676014" y="2832052"/>
                  <a:pt x="11071019" y="2774388"/>
                  <a:pt x="11247302" y="3219378"/>
                </a:cubicBezTo>
                <a:cubicBezTo>
                  <a:pt x="11688010" y="3421745"/>
                  <a:pt x="11345237" y="3484849"/>
                  <a:pt x="11076460" y="3263986"/>
                </a:cubicBezTo>
                <a:cubicBezTo>
                  <a:pt x="11036197" y="3525105"/>
                  <a:pt x="11175483" y="3367345"/>
                  <a:pt x="11207040" y="3457649"/>
                </a:cubicBezTo>
                <a:cubicBezTo>
                  <a:pt x="11053608" y="3695920"/>
                  <a:pt x="10882766" y="3137778"/>
                  <a:pt x="10599842" y="3151922"/>
                </a:cubicBezTo>
                <a:cubicBezTo>
                  <a:pt x="10625958" y="3462001"/>
                  <a:pt x="10851209" y="3322737"/>
                  <a:pt x="10958937" y="3462001"/>
                </a:cubicBezTo>
                <a:cubicBezTo>
                  <a:pt x="10423559" y="3723119"/>
                  <a:pt x="9920825" y="3012659"/>
                  <a:pt x="9326686" y="3156274"/>
                </a:cubicBezTo>
                <a:cubicBezTo>
                  <a:pt x="9214605" y="3947247"/>
                  <a:pt x="9470324" y="3219378"/>
                  <a:pt x="9551937" y="3272690"/>
                </a:cubicBezTo>
                <a:cubicBezTo>
                  <a:pt x="9516027" y="3371697"/>
                  <a:pt x="9475765" y="3426098"/>
                  <a:pt x="9434414" y="3470705"/>
                </a:cubicBezTo>
                <a:cubicBezTo>
                  <a:pt x="10047053" y="3974446"/>
                  <a:pt x="10689072" y="4226861"/>
                  <a:pt x="11287564" y="4905770"/>
                </a:cubicBezTo>
                <a:cubicBezTo>
                  <a:pt x="10729334" y="4689260"/>
                  <a:pt x="10015496" y="4226861"/>
                  <a:pt x="9381094" y="3957038"/>
                </a:cubicBezTo>
                <a:cubicBezTo>
                  <a:pt x="9758688" y="4460780"/>
                  <a:pt x="10374591" y="4423789"/>
                  <a:pt x="10760891" y="4900331"/>
                </a:cubicBezTo>
                <a:cubicBezTo>
                  <a:pt x="10559580" y="5251753"/>
                  <a:pt x="10518229" y="4999338"/>
                  <a:pt x="10289714" y="4923179"/>
                </a:cubicBezTo>
                <a:cubicBezTo>
                  <a:pt x="10271215" y="5534632"/>
                  <a:pt x="10707571" y="5098346"/>
                  <a:pt x="10760891" y="5544424"/>
                </a:cubicBezTo>
                <a:cubicBezTo>
                  <a:pt x="10833798" y="5660840"/>
                  <a:pt x="11027492" y="5507432"/>
                  <a:pt x="11022051" y="5800103"/>
                </a:cubicBezTo>
                <a:cubicBezTo>
                  <a:pt x="10720629" y="5665191"/>
                  <a:pt x="10500819" y="5373608"/>
                  <a:pt x="10252717" y="5287657"/>
                </a:cubicBezTo>
                <a:cubicBezTo>
                  <a:pt x="10334329" y="5485672"/>
                  <a:pt x="10383297" y="5926310"/>
                  <a:pt x="10536728" y="5557480"/>
                </a:cubicBezTo>
                <a:cubicBezTo>
                  <a:pt x="10343034" y="6173285"/>
                  <a:pt x="10154781" y="5755495"/>
                  <a:pt x="9992644" y="5673895"/>
                </a:cubicBezTo>
                <a:cubicBezTo>
                  <a:pt x="9610698" y="5481320"/>
                  <a:pt x="9273366" y="5426921"/>
                  <a:pt x="8877273" y="5241961"/>
                </a:cubicBezTo>
                <a:cubicBezTo>
                  <a:pt x="9448561" y="5768551"/>
                  <a:pt x="10239659" y="5696743"/>
                  <a:pt x="10770684" y="6443108"/>
                </a:cubicBezTo>
                <a:cubicBezTo>
                  <a:pt x="10874060" y="6443108"/>
                  <a:pt x="10770684" y="6677027"/>
                  <a:pt x="10726070" y="6550819"/>
                </a:cubicBezTo>
                <a:cubicBezTo>
                  <a:pt x="10437705" y="6456164"/>
                  <a:pt x="10266863" y="6092774"/>
                  <a:pt x="9956735" y="6038374"/>
                </a:cubicBezTo>
                <a:cubicBezTo>
                  <a:pt x="9925178" y="6325604"/>
                  <a:pt x="10118872" y="6097126"/>
                  <a:pt x="10096020" y="6362596"/>
                </a:cubicBezTo>
                <a:cubicBezTo>
                  <a:pt x="10195044" y="6415908"/>
                  <a:pt x="10298420" y="6465956"/>
                  <a:pt x="10401796" y="6514916"/>
                </a:cubicBezTo>
                <a:cubicBezTo>
                  <a:pt x="10518229" y="6708579"/>
                  <a:pt x="10275568" y="6609572"/>
                  <a:pt x="10226601" y="6559523"/>
                </a:cubicBezTo>
                <a:cubicBezTo>
                  <a:pt x="10032907" y="6461604"/>
                  <a:pt x="9834860" y="6362596"/>
                  <a:pt x="9642254" y="6263589"/>
                </a:cubicBezTo>
                <a:cubicBezTo>
                  <a:pt x="9645519" y="6564963"/>
                  <a:pt x="9844654" y="6411556"/>
                  <a:pt x="9925178" y="6537764"/>
                </a:cubicBezTo>
                <a:cubicBezTo>
                  <a:pt x="9884916" y="6793443"/>
                  <a:pt x="9826155" y="6546467"/>
                  <a:pt x="9776099" y="6591075"/>
                </a:cubicBezTo>
                <a:cubicBezTo>
                  <a:pt x="9798951" y="6641123"/>
                  <a:pt x="10096020" y="7073057"/>
                  <a:pt x="10118872" y="7018657"/>
                </a:cubicBezTo>
                <a:cubicBezTo>
                  <a:pt x="9988292" y="7315680"/>
                  <a:pt x="9398505" y="6727075"/>
                  <a:pt x="9232015" y="6704227"/>
                </a:cubicBezTo>
                <a:cubicBezTo>
                  <a:pt x="8940386" y="6658531"/>
                  <a:pt x="8795660" y="6824994"/>
                  <a:pt x="8580203" y="6636771"/>
                </a:cubicBezTo>
                <a:cubicBezTo>
                  <a:pt x="8593261" y="7004514"/>
                  <a:pt x="8931681" y="6645475"/>
                  <a:pt x="8832658" y="7269984"/>
                </a:cubicBezTo>
                <a:cubicBezTo>
                  <a:pt x="8702078" y="7103521"/>
                  <a:pt x="8674873" y="6974049"/>
                  <a:pt x="8495326" y="6974049"/>
                </a:cubicBezTo>
                <a:cubicBezTo>
                  <a:pt x="8526883" y="7446240"/>
                  <a:pt x="8400655" y="6830434"/>
                  <a:pt x="8310337" y="7396192"/>
                </a:cubicBezTo>
                <a:cubicBezTo>
                  <a:pt x="8310337" y="7122017"/>
                  <a:pt x="7987151" y="7337440"/>
                  <a:pt x="8143847" y="6929442"/>
                </a:cubicBezTo>
                <a:cubicBezTo>
                  <a:pt x="7968653" y="7414688"/>
                  <a:pt x="7914244" y="6987105"/>
                  <a:pt x="7730343" y="7234081"/>
                </a:cubicBezTo>
                <a:cubicBezTo>
                  <a:pt x="8243959" y="7819422"/>
                  <a:pt x="9075319" y="7342880"/>
                  <a:pt x="9592199" y="8290523"/>
                </a:cubicBezTo>
                <a:cubicBezTo>
                  <a:pt x="8795660" y="8088156"/>
                  <a:pt x="7483330" y="7769374"/>
                  <a:pt x="6682438" y="7864030"/>
                </a:cubicBezTo>
                <a:cubicBezTo>
                  <a:pt x="6686791" y="8385179"/>
                  <a:pt x="6970803" y="7976093"/>
                  <a:pt x="7186260" y="7990236"/>
                </a:cubicBezTo>
                <a:cubicBezTo>
                  <a:pt x="7955595" y="8034844"/>
                  <a:pt x="8845716" y="8555994"/>
                  <a:pt x="9573700" y="9051032"/>
                </a:cubicBezTo>
                <a:cubicBezTo>
                  <a:pt x="9704280" y="9033624"/>
                  <a:pt x="9938236" y="9352407"/>
                  <a:pt x="9677076" y="9235991"/>
                </a:cubicBezTo>
                <a:cubicBezTo>
                  <a:pt x="9551937" y="9171800"/>
                  <a:pt x="9425709" y="9105432"/>
                  <a:pt x="9295129" y="9042328"/>
                </a:cubicBezTo>
                <a:cubicBezTo>
                  <a:pt x="9488823" y="9482966"/>
                  <a:pt x="9844654" y="9544982"/>
                  <a:pt x="10100373" y="9828949"/>
                </a:cubicBezTo>
                <a:cubicBezTo>
                  <a:pt x="9250514" y="9784341"/>
                  <a:pt x="7982799" y="9150040"/>
                  <a:pt x="6983861" y="9298007"/>
                </a:cubicBezTo>
                <a:cubicBezTo>
                  <a:pt x="7321193" y="9510166"/>
                  <a:pt x="7810868" y="9473174"/>
                  <a:pt x="8274428" y="9684245"/>
                </a:cubicBezTo>
                <a:cubicBezTo>
                  <a:pt x="8287486" y="9936660"/>
                  <a:pt x="8072029" y="9622230"/>
                  <a:pt x="8004562" y="9806101"/>
                </a:cubicBezTo>
                <a:cubicBezTo>
                  <a:pt x="8310337" y="10040020"/>
                  <a:pt x="8795660" y="10197779"/>
                  <a:pt x="9250514" y="10431698"/>
                </a:cubicBezTo>
                <a:cubicBezTo>
                  <a:pt x="9012205" y="10660177"/>
                  <a:pt x="8773897" y="10436050"/>
                  <a:pt x="8423507" y="10404498"/>
                </a:cubicBezTo>
                <a:cubicBezTo>
                  <a:pt x="8598702" y="10867984"/>
                  <a:pt x="9066614" y="10628625"/>
                  <a:pt x="9168901" y="10903888"/>
                </a:cubicBezTo>
                <a:cubicBezTo>
                  <a:pt x="9035057" y="11132367"/>
                  <a:pt x="8881625" y="10804880"/>
                  <a:pt x="8742340" y="10817936"/>
                </a:cubicBezTo>
                <a:cubicBezTo>
                  <a:pt x="8710783" y="11064911"/>
                  <a:pt x="8854421" y="10903888"/>
                  <a:pt x="8729282" y="11195471"/>
                </a:cubicBezTo>
                <a:cubicBezTo>
                  <a:pt x="8841363" y="11307534"/>
                  <a:pt x="8809806" y="10813584"/>
                  <a:pt x="8949092" y="11047503"/>
                </a:cubicBezTo>
                <a:cubicBezTo>
                  <a:pt x="8863126" y="11433742"/>
                  <a:pt x="8630258" y="11438094"/>
                  <a:pt x="8603054" y="11132367"/>
                </a:cubicBezTo>
                <a:cubicBezTo>
                  <a:pt x="8185198" y="11249871"/>
                  <a:pt x="7563854" y="11128015"/>
                  <a:pt x="7002360" y="11100815"/>
                </a:cubicBezTo>
                <a:cubicBezTo>
                  <a:pt x="7038269" y="11501197"/>
                  <a:pt x="7253726" y="11155215"/>
                  <a:pt x="7361455" y="11281422"/>
                </a:cubicBezTo>
                <a:cubicBezTo>
                  <a:pt x="6210174" y="11541453"/>
                  <a:pt x="4807526" y="11891788"/>
                  <a:pt x="3598571" y="12094155"/>
                </a:cubicBezTo>
                <a:cubicBezTo>
                  <a:pt x="2720420" y="12243210"/>
                  <a:pt x="1627899" y="14123266"/>
                  <a:pt x="701868" y="14752127"/>
                </a:cubicBezTo>
                <a:cubicBezTo>
                  <a:pt x="463560" y="14914239"/>
                  <a:pt x="248102" y="14927295"/>
                  <a:pt x="14146" y="15049150"/>
                </a:cubicBezTo>
                <a:cubicBezTo>
                  <a:pt x="282924" y="14518208"/>
                  <a:pt x="581082" y="14612864"/>
                  <a:pt x="858565" y="14315841"/>
                </a:cubicBezTo>
                <a:cubicBezTo>
                  <a:pt x="674664" y="14126530"/>
                  <a:pt x="184989" y="14859839"/>
                  <a:pt x="0" y="14657472"/>
                </a:cubicBezTo>
                <a:cubicBezTo>
                  <a:pt x="40262" y="14266881"/>
                  <a:pt x="108817" y="14446401"/>
                  <a:pt x="157785" y="14221186"/>
                </a:cubicBezTo>
                <a:cubicBezTo>
                  <a:pt x="189341" y="13889347"/>
                  <a:pt x="31557" y="14388737"/>
                  <a:pt x="48968" y="14041666"/>
                </a:cubicBezTo>
                <a:cubicBezTo>
                  <a:pt x="153432" y="13438917"/>
                  <a:pt x="269866" y="13282246"/>
                  <a:pt x="391741" y="13187590"/>
                </a:cubicBezTo>
                <a:cubicBezTo>
                  <a:pt x="418945" y="12827464"/>
                  <a:pt x="269866" y="13354053"/>
                  <a:pt x="220898" y="13227846"/>
                </a:cubicBezTo>
                <a:cubicBezTo>
                  <a:pt x="737778" y="12423817"/>
                  <a:pt x="1326477" y="12019083"/>
                  <a:pt x="1969584" y="11281422"/>
                </a:cubicBezTo>
                <a:cubicBezTo>
                  <a:pt x="2788974" y="10332691"/>
                  <a:pt x="3638833" y="8781209"/>
                  <a:pt x="4394022" y="8772505"/>
                </a:cubicBezTo>
                <a:cubicBezTo>
                  <a:pt x="4447750" y="8637186"/>
                  <a:pt x="4501053" y="8540966"/>
                  <a:pt x="4556588" y="8507487"/>
                </a:cubicBezTo>
                <a:lnTo>
                  <a:pt x="4577354" y="8499845"/>
                </a:lnTo>
                <a:lnTo>
                  <a:pt x="4659535" y="8520090"/>
                </a:lnTo>
                <a:cubicBezTo>
                  <a:pt x="4635867" y="8499962"/>
                  <a:pt x="4612812" y="8492142"/>
                  <a:pt x="4590198" y="8495117"/>
                </a:cubicBezTo>
                <a:lnTo>
                  <a:pt x="4577354" y="8499845"/>
                </a:lnTo>
                <a:lnTo>
                  <a:pt x="4560547" y="8495704"/>
                </a:lnTo>
                <a:cubicBezTo>
                  <a:pt x="3534236" y="8321351"/>
                  <a:pt x="2403219" y="10512278"/>
                  <a:pt x="1340623" y="11222671"/>
                </a:cubicBezTo>
                <a:cubicBezTo>
                  <a:pt x="2338473" y="10291347"/>
                  <a:pt x="3305854" y="8574490"/>
                  <a:pt x="4317850" y="8093596"/>
                </a:cubicBezTo>
                <a:cubicBezTo>
                  <a:pt x="3094749" y="8538586"/>
                  <a:pt x="1600695" y="11011600"/>
                  <a:pt x="378683" y="11515341"/>
                </a:cubicBezTo>
                <a:cubicBezTo>
                  <a:pt x="566936" y="10489362"/>
                  <a:pt x="908620" y="10493714"/>
                  <a:pt x="1178486" y="10246739"/>
                </a:cubicBezTo>
                <a:cubicBezTo>
                  <a:pt x="1475556" y="9976916"/>
                  <a:pt x="1798742" y="9630934"/>
                  <a:pt x="2046844" y="9397015"/>
                </a:cubicBezTo>
                <a:cubicBezTo>
                  <a:pt x="1857503" y="8844313"/>
                  <a:pt x="1331918" y="10067220"/>
                  <a:pt x="998938" y="10026964"/>
                </a:cubicBezTo>
                <a:cubicBezTo>
                  <a:pt x="1372180" y="9612438"/>
                  <a:pt x="1749774" y="9239255"/>
                  <a:pt x="2127368" y="8924825"/>
                </a:cubicBezTo>
                <a:cubicBezTo>
                  <a:pt x="2019640" y="8492891"/>
                  <a:pt x="1452704" y="9527574"/>
                  <a:pt x="1129518" y="9581974"/>
                </a:cubicBezTo>
                <a:cubicBezTo>
                  <a:pt x="1385238" y="9226199"/>
                  <a:pt x="1642046" y="9015128"/>
                  <a:pt x="1902118" y="8808409"/>
                </a:cubicBezTo>
                <a:cubicBezTo>
                  <a:pt x="1564786" y="8646298"/>
                  <a:pt x="1201337" y="9464470"/>
                  <a:pt x="656165" y="9599382"/>
                </a:cubicBezTo>
                <a:cubicBezTo>
                  <a:pt x="710574" y="9298007"/>
                  <a:pt x="786746" y="9482966"/>
                  <a:pt x="841154" y="9177240"/>
                </a:cubicBezTo>
                <a:cubicBezTo>
                  <a:pt x="837890" y="9123384"/>
                  <a:pt x="832024" y="9092172"/>
                  <a:pt x="824073" y="9085784"/>
                </a:cubicBezTo>
                <a:lnTo>
                  <a:pt x="817834" y="9087207"/>
                </a:lnTo>
                <a:lnTo>
                  <a:pt x="846019" y="8992310"/>
                </a:lnTo>
                <a:cubicBezTo>
                  <a:pt x="1019800" y="8452261"/>
                  <a:pt x="1162027" y="8633378"/>
                  <a:pt x="1366739" y="8542938"/>
                </a:cubicBezTo>
                <a:cubicBezTo>
                  <a:pt x="1331918" y="8088156"/>
                  <a:pt x="1682308" y="8115356"/>
                  <a:pt x="1817241" y="7868382"/>
                </a:cubicBezTo>
                <a:cubicBezTo>
                  <a:pt x="1781331" y="7580062"/>
                  <a:pt x="1547375" y="8070748"/>
                  <a:pt x="1403737" y="8178460"/>
                </a:cubicBezTo>
                <a:cubicBezTo>
                  <a:pt x="1300361" y="8250268"/>
                  <a:pt x="980439" y="8426523"/>
                  <a:pt x="1273157" y="8111004"/>
                </a:cubicBezTo>
                <a:cubicBezTo>
                  <a:pt x="1534317" y="7836830"/>
                  <a:pt x="1808535" y="7680158"/>
                  <a:pt x="2167631" y="7275425"/>
                </a:cubicBezTo>
                <a:cubicBezTo>
                  <a:pt x="1812888" y="7347232"/>
                  <a:pt x="1263363" y="8003292"/>
                  <a:pt x="836801" y="8408027"/>
                </a:cubicBezTo>
                <a:cubicBezTo>
                  <a:pt x="1011996" y="8070748"/>
                  <a:pt x="912973" y="7779166"/>
                  <a:pt x="971734" y="7320032"/>
                </a:cubicBezTo>
                <a:cubicBezTo>
                  <a:pt x="1070757" y="7077409"/>
                  <a:pt x="1174133" y="6964258"/>
                  <a:pt x="1277509" y="6830434"/>
                </a:cubicBezTo>
                <a:cubicBezTo>
                  <a:pt x="1303625" y="6533411"/>
                  <a:pt x="1155634" y="7063265"/>
                  <a:pt x="1102314" y="6875042"/>
                </a:cubicBezTo>
                <a:cubicBezTo>
                  <a:pt x="1560433" y="5983974"/>
                  <a:pt x="2015287" y="5962214"/>
                  <a:pt x="2418997" y="5350760"/>
                </a:cubicBezTo>
                <a:cubicBezTo>
                  <a:pt x="2091459" y="5490024"/>
                  <a:pt x="1556080" y="5912167"/>
                  <a:pt x="1159987" y="6388708"/>
                </a:cubicBezTo>
                <a:cubicBezTo>
                  <a:pt x="1309066" y="5863207"/>
                  <a:pt x="1583285" y="5746791"/>
                  <a:pt x="1803094" y="5557480"/>
                </a:cubicBezTo>
                <a:cubicBezTo>
                  <a:pt x="2041403" y="5350760"/>
                  <a:pt x="2275359" y="5188649"/>
                  <a:pt x="2477758" y="4994986"/>
                </a:cubicBezTo>
                <a:cubicBezTo>
                  <a:pt x="2144779" y="4918827"/>
                  <a:pt x="1633340" y="5926310"/>
                  <a:pt x="1210043" y="5772903"/>
                </a:cubicBezTo>
                <a:cubicBezTo>
                  <a:pt x="1673602" y="4775212"/>
                  <a:pt x="2171983" y="4720811"/>
                  <a:pt x="2648601" y="4181166"/>
                </a:cubicBezTo>
                <a:cubicBezTo>
                  <a:pt x="2477758" y="4024494"/>
                  <a:pt x="2113222" y="4600044"/>
                  <a:pt x="1870561" y="4689260"/>
                </a:cubicBezTo>
                <a:cubicBezTo>
                  <a:pt x="2145731" y="4174230"/>
                  <a:pt x="2425067" y="4027384"/>
                  <a:pt x="2626193" y="3802654"/>
                </a:cubicBezTo>
                <a:lnTo>
                  <a:pt x="2635843" y="3790482"/>
                </a:lnTo>
                <a:lnTo>
                  <a:pt x="2653344" y="3785033"/>
                </a:lnTo>
                <a:cubicBezTo>
                  <a:pt x="2665552" y="3784150"/>
                  <a:pt x="2678236" y="3784490"/>
                  <a:pt x="2690172" y="3759670"/>
                </a:cubicBezTo>
                <a:lnTo>
                  <a:pt x="2697643" y="3739495"/>
                </a:lnTo>
                <a:lnTo>
                  <a:pt x="2798280" y="3656715"/>
                </a:lnTo>
                <a:cubicBezTo>
                  <a:pt x="3588531" y="2968493"/>
                  <a:pt x="4049005" y="2006127"/>
                  <a:pt x="5157915" y="1204410"/>
                </a:cubicBezTo>
                <a:cubicBezTo>
                  <a:pt x="5207971" y="1159803"/>
                  <a:pt x="5180767" y="1083643"/>
                  <a:pt x="5153563" y="1074939"/>
                </a:cubicBezTo>
                <a:cubicBezTo>
                  <a:pt x="5301554" y="1047739"/>
                  <a:pt x="5306994" y="988987"/>
                  <a:pt x="5545303" y="885628"/>
                </a:cubicBezTo>
                <a:cubicBezTo>
                  <a:pt x="5558361" y="733309"/>
                  <a:pt x="5554008" y="625597"/>
                  <a:pt x="5509394" y="611453"/>
                </a:cubicBezTo>
                <a:cubicBezTo>
                  <a:pt x="5621475" y="265471"/>
                  <a:pt x="5589918" y="849724"/>
                  <a:pt x="5666090" y="818172"/>
                </a:cubicBezTo>
                <a:cubicBezTo>
                  <a:pt x="5666090" y="697405"/>
                  <a:pt x="5653032" y="615805"/>
                  <a:pt x="5630180" y="543998"/>
                </a:cubicBezTo>
                <a:cubicBezTo>
                  <a:pt x="5752055" y="166463"/>
                  <a:pt x="5684589" y="790972"/>
                  <a:pt x="5765113" y="737660"/>
                </a:cubicBezTo>
                <a:cubicBezTo>
                  <a:pt x="5778171" y="588605"/>
                  <a:pt x="5774907" y="480894"/>
                  <a:pt x="5729203" y="463486"/>
                </a:cubicBezTo>
                <a:cubicBezTo>
                  <a:pt x="5859784" y="423230"/>
                  <a:pt x="5855431" y="189311"/>
                  <a:pt x="6003422" y="472190"/>
                </a:cubicBezTo>
                <a:cubicBezTo>
                  <a:pt x="6020832" y="360126"/>
                  <a:pt x="5990364" y="364478"/>
                  <a:pt x="5971865" y="328574"/>
                </a:cubicBezTo>
                <a:cubicBezTo>
                  <a:pt x="6340754" y="584253"/>
                  <a:pt x="6619325" y="261119"/>
                  <a:pt x="7074179" y="364478"/>
                </a:cubicBezTo>
                <a:cubicBezTo>
                  <a:pt x="7091589" y="134911"/>
                  <a:pt x="7011065" y="246975"/>
                  <a:pt x="7110088"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3474478861"/>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rush Slidepro">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5777837" y="491210"/>
            <a:ext cx="7321483" cy="5482811"/>
          </a:xfrm>
          <a:custGeom>
            <a:avLst/>
            <a:gdLst>
              <a:gd name="connsiteX0" fmla="*/ 4000358 w 14639153"/>
              <a:gd name="connsiteY0" fmla="*/ 10640908 h 10965622"/>
              <a:gd name="connsiteX1" fmla="*/ 4026298 w 14639153"/>
              <a:gd name="connsiteY1" fmla="*/ 10680492 h 10965622"/>
              <a:gd name="connsiteX2" fmla="*/ 4000358 w 14639153"/>
              <a:gd name="connsiteY2" fmla="*/ 10640908 h 10965622"/>
              <a:gd name="connsiteX3" fmla="*/ 3216468 w 14639153"/>
              <a:gd name="connsiteY3" fmla="*/ 9964883 h 10965622"/>
              <a:gd name="connsiteX4" fmla="*/ 3191336 w 14639153"/>
              <a:gd name="connsiteY4" fmla="*/ 9992097 h 10965622"/>
              <a:gd name="connsiteX5" fmla="*/ 3237544 w 14639153"/>
              <a:gd name="connsiteY5" fmla="*/ 9996426 h 10965622"/>
              <a:gd name="connsiteX6" fmla="*/ 3216468 w 14639153"/>
              <a:gd name="connsiteY6" fmla="*/ 9964883 h 10965622"/>
              <a:gd name="connsiteX7" fmla="*/ 4446209 w 14639153"/>
              <a:gd name="connsiteY7" fmla="*/ 9961172 h 10965622"/>
              <a:gd name="connsiteX8" fmla="*/ 4461611 w 14639153"/>
              <a:gd name="connsiteY8" fmla="*/ 9984675 h 10965622"/>
              <a:gd name="connsiteX9" fmla="*/ 4466475 w 14639153"/>
              <a:gd name="connsiteY9" fmla="*/ 9969212 h 10965622"/>
              <a:gd name="connsiteX10" fmla="*/ 4446209 w 14639153"/>
              <a:gd name="connsiteY10" fmla="*/ 9961172 h 10965622"/>
              <a:gd name="connsiteX11" fmla="*/ 4395139 w 14639153"/>
              <a:gd name="connsiteY11" fmla="*/ 9949420 h 10965622"/>
              <a:gd name="connsiteX12" fmla="*/ 4374873 w 14639153"/>
              <a:gd name="connsiteY12" fmla="*/ 9984675 h 10965622"/>
              <a:gd name="connsiteX13" fmla="*/ 4344069 w 14639153"/>
              <a:gd name="connsiteY13" fmla="*/ 9972925 h 10965622"/>
              <a:gd name="connsiteX14" fmla="*/ 4333531 w 14639153"/>
              <a:gd name="connsiteY14" fmla="*/ 10058896 h 10965622"/>
              <a:gd name="connsiteX15" fmla="*/ 4441345 w 14639153"/>
              <a:gd name="connsiteY15" fmla="*/ 10058896 h 10965622"/>
              <a:gd name="connsiteX16" fmla="*/ 4369199 w 14639153"/>
              <a:gd name="connsiteY16" fmla="*/ 10050854 h 10965622"/>
              <a:gd name="connsiteX17" fmla="*/ 4436481 w 14639153"/>
              <a:gd name="connsiteY17" fmla="*/ 10031682 h 10965622"/>
              <a:gd name="connsiteX18" fmla="*/ 4441345 w 14639153"/>
              <a:gd name="connsiteY18" fmla="*/ 10003848 h 10965622"/>
              <a:gd name="connsiteX19" fmla="*/ 4395139 w 14639153"/>
              <a:gd name="connsiteY19" fmla="*/ 9949420 h 10965622"/>
              <a:gd name="connsiteX20" fmla="*/ 4353797 w 14639153"/>
              <a:gd name="connsiteY20" fmla="*/ 9933958 h 10965622"/>
              <a:gd name="connsiteX21" fmla="*/ 4344069 w 14639153"/>
              <a:gd name="connsiteY21" fmla="*/ 9964883 h 10965622"/>
              <a:gd name="connsiteX22" fmla="*/ 4353797 w 14639153"/>
              <a:gd name="connsiteY22" fmla="*/ 9933958 h 10965622"/>
              <a:gd name="connsiteX23" fmla="*/ 3723927 w 14639153"/>
              <a:gd name="connsiteY23" fmla="*/ 9914166 h 10965622"/>
              <a:gd name="connsiteX24" fmla="*/ 3734465 w 14639153"/>
              <a:gd name="connsiteY24" fmla="*/ 9945709 h 10965622"/>
              <a:gd name="connsiteX25" fmla="*/ 3723927 w 14639153"/>
              <a:gd name="connsiteY25" fmla="*/ 9914166 h 10965622"/>
              <a:gd name="connsiteX26" fmla="*/ 3785535 w 14639153"/>
              <a:gd name="connsiteY26" fmla="*/ 9878912 h 10965622"/>
              <a:gd name="connsiteX27" fmla="*/ 3744193 w 14639153"/>
              <a:gd name="connsiteY27" fmla="*/ 9894373 h 10965622"/>
              <a:gd name="connsiteX28" fmla="*/ 3774997 w 14639153"/>
              <a:gd name="connsiteY28" fmla="*/ 9925918 h 10965622"/>
              <a:gd name="connsiteX29" fmla="*/ 3785535 w 14639153"/>
              <a:gd name="connsiteY29" fmla="*/ 9914166 h 10965622"/>
              <a:gd name="connsiteX30" fmla="*/ 3826069 w 14639153"/>
              <a:gd name="connsiteY30" fmla="*/ 9910455 h 10965622"/>
              <a:gd name="connsiteX31" fmla="*/ 3785535 w 14639153"/>
              <a:gd name="connsiteY31" fmla="*/ 9878912 h 10965622"/>
              <a:gd name="connsiteX32" fmla="*/ 4384601 w 14639153"/>
              <a:gd name="connsiteY32" fmla="*/ 9824484 h 10965622"/>
              <a:gd name="connsiteX33" fmla="*/ 4379737 w 14639153"/>
              <a:gd name="connsiteY33" fmla="*/ 9886952 h 10965622"/>
              <a:gd name="connsiteX34" fmla="*/ 4384601 w 14639153"/>
              <a:gd name="connsiteY34" fmla="*/ 9824484 h 10965622"/>
              <a:gd name="connsiteX35" fmla="*/ 4430807 w 14639153"/>
              <a:gd name="connsiteY35" fmla="*/ 9745932 h 10965622"/>
              <a:gd name="connsiteX36" fmla="*/ 4421079 w 14639153"/>
              <a:gd name="connsiteY36" fmla="*/ 9773766 h 10965622"/>
              <a:gd name="connsiteX37" fmla="*/ 4430807 w 14639153"/>
              <a:gd name="connsiteY37" fmla="*/ 9745932 h 10965622"/>
              <a:gd name="connsiteX38" fmla="*/ 3304016 w 14639153"/>
              <a:gd name="connsiteY38" fmla="*/ 9589451 h 10965622"/>
              <a:gd name="connsiteX39" fmla="*/ 3273212 w 14639153"/>
              <a:gd name="connsiteY39" fmla="*/ 9605531 h 10965622"/>
              <a:gd name="connsiteX40" fmla="*/ 3345359 w 14639153"/>
              <a:gd name="connsiteY40" fmla="*/ 9695215 h 10965622"/>
              <a:gd name="connsiteX41" fmla="*/ 3304016 w 14639153"/>
              <a:gd name="connsiteY41" fmla="*/ 9589451 h 10965622"/>
              <a:gd name="connsiteX42" fmla="*/ 5527319 w 14639153"/>
              <a:gd name="connsiteY42" fmla="*/ 9565991 h 10965622"/>
              <a:gd name="connsiteX43" fmla="*/ 5481665 w 14639153"/>
              <a:gd name="connsiteY43" fmla="*/ 9592885 h 10965622"/>
              <a:gd name="connsiteX44" fmla="*/ 5527319 w 14639153"/>
              <a:gd name="connsiteY44" fmla="*/ 9565991 h 10965622"/>
              <a:gd name="connsiteX45" fmla="*/ 5741249 w 14639153"/>
              <a:gd name="connsiteY45" fmla="*/ 9523530 h 10965622"/>
              <a:gd name="connsiteX46" fmla="*/ 5761331 w 14639153"/>
              <a:gd name="connsiteY46" fmla="*/ 9573227 h 10965622"/>
              <a:gd name="connsiteX47" fmla="*/ 5660117 w 14639153"/>
              <a:gd name="connsiteY47" fmla="*/ 9546561 h 10965622"/>
              <a:gd name="connsiteX48" fmla="*/ 5730805 w 14639153"/>
              <a:gd name="connsiteY48" fmla="*/ 9558075 h 10965622"/>
              <a:gd name="connsiteX49" fmla="*/ 5741249 w 14639153"/>
              <a:gd name="connsiteY49" fmla="*/ 9523530 h 10965622"/>
              <a:gd name="connsiteX50" fmla="*/ 3288614 w 14639153"/>
              <a:gd name="connsiteY50" fmla="*/ 9488017 h 10965622"/>
              <a:gd name="connsiteX51" fmla="*/ 3283750 w 14639153"/>
              <a:gd name="connsiteY51" fmla="*/ 9573990 h 10965622"/>
              <a:gd name="connsiteX52" fmla="*/ 3324282 w 14639153"/>
              <a:gd name="connsiteY52" fmla="*/ 9566566 h 10965622"/>
              <a:gd name="connsiteX53" fmla="*/ 3288614 w 14639153"/>
              <a:gd name="connsiteY53" fmla="*/ 9488017 h 10965622"/>
              <a:gd name="connsiteX54" fmla="*/ 4935447 w 14639153"/>
              <a:gd name="connsiteY54" fmla="*/ 9432378 h 10965622"/>
              <a:gd name="connsiteX55" fmla="*/ 4955389 w 14639153"/>
              <a:gd name="connsiteY55" fmla="*/ 9447743 h 10965622"/>
              <a:gd name="connsiteX56" fmla="*/ 4859671 w 14639153"/>
              <a:gd name="connsiteY56" fmla="*/ 9447743 h 10965622"/>
              <a:gd name="connsiteX57" fmla="*/ 4935447 w 14639153"/>
              <a:gd name="connsiteY57" fmla="*/ 9432378 h 10965622"/>
              <a:gd name="connsiteX58" fmla="*/ 5007053 w 14639153"/>
              <a:gd name="connsiteY58" fmla="*/ 9424169 h 10965622"/>
              <a:gd name="connsiteX59" fmla="*/ 5029136 w 14639153"/>
              <a:gd name="connsiteY59" fmla="*/ 9435396 h 10965622"/>
              <a:gd name="connsiteX60" fmla="*/ 5031460 w 14639153"/>
              <a:gd name="connsiteY60" fmla="*/ 9433317 h 10965622"/>
              <a:gd name="connsiteX61" fmla="*/ 5963315 w 14639153"/>
              <a:gd name="connsiteY61" fmla="*/ 9384440 h 10965622"/>
              <a:gd name="connsiteX62" fmla="*/ 5993307 w 14639153"/>
              <a:gd name="connsiteY62" fmla="*/ 9423712 h 10965622"/>
              <a:gd name="connsiteX63" fmla="*/ 5963315 w 14639153"/>
              <a:gd name="connsiteY63" fmla="*/ 9384440 h 10965622"/>
              <a:gd name="connsiteX64" fmla="*/ 3293782 w 14639153"/>
              <a:gd name="connsiteY64" fmla="*/ 9354187 h 10965622"/>
              <a:gd name="connsiteX65" fmla="*/ 3278076 w 14639153"/>
              <a:gd name="connsiteY65" fmla="*/ 9359368 h 10965622"/>
              <a:gd name="connsiteX66" fmla="*/ 3299152 w 14639153"/>
              <a:gd name="connsiteY66" fmla="*/ 9441010 h 10965622"/>
              <a:gd name="connsiteX67" fmla="*/ 3355086 w 14639153"/>
              <a:gd name="connsiteY67" fmla="*/ 9457090 h 10965622"/>
              <a:gd name="connsiteX68" fmla="*/ 3308880 w 14639153"/>
              <a:gd name="connsiteY68" fmla="*/ 9355037 h 10965622"/>
              <a:gd name="connsiteX69" fmla="*/ 3293782 w 14639153"/>
              <a:gd name="connsiteY69" fmla="*/ 9354187 h 10965622"/>
              <a:gd name="connsiteX70" fmla="*/ 5763661 w 14639153"/>
              <a:gd name="connsiteY70" fmla="*/ 9335350 h 10965622"/>
              <a:gd name="connsiteX71" fmla="*/ 5728315 w 14639153"/>
              <a:gd name="connsiteY71" fmla="*/ 9376896 h 10965622"/>
              <a:gd name="connsiteX72" fmla="*/ 5763661 w 14639153"/>
              <a:gd name="connsiteY72" fmla="*/ 9335350 h 10965622"/>
              <a:gd name="connsiteX73" fmla="*/ 5748945 w 14639153"/>
              <a:gd name="connsiteY73" fmla="*/ 9299838 h 10965622"/>
              <a:gd name="connsiteX74" fmla="*/ 5739125 w 14639153"/>
              <a:gd name="connsiteY74" fmla="*/ 9351088 h 10965622"/>
              <a:gd name="connsiteX75" fmla="*/ 5692483 w 14639153"/>
              <a:gd name="connsiteY75" fmla="*/ 9339213 h 10965622"/>
              <a:gd name="connsiteX76" fmla="*/ 5681845 w 14639153"/>
              <a:gd name="connsiteY76" fmla="*/ 9331713 h 10965622"/>
              <a:gd name="connsiteX77" fmla="*/ 5748945 w 14639153"/>
              <a:gd name="connsiteY77" fmla="*/ 9299838 h 10965622"/>
              <a:gd name="connsiteX78" fmla="*/ 5885529 w 14639153"/>
              <a:gd name="connsiteY78" fmla="*/ 9269585 h 10965622"/>
              <a:gd name="connsiteX79" fmla="*/ 6074251 w 14639153"/>
              <a:gd name="connsiteY79" fmla="*/ 9285247 h 10965622"/>
              <a:gd name="connsiteX80" fmla="*/ 5946345 w 14639153"/>
              <a:gd name="connsiteY80" fmla="*/ 9360052 h 10965622"/>
              <a:gd name="connsiteX81" fmla="*/ 5761769 w 14639153"/>
              <a:gd name="connsiteY81" fmla="*/ 9328260 h 10965622"/>
              <a:gd name="connsiteX82" fmla="*/ 5885529 w 14639153"/>
              <a:gd name="connsiteY82" fmla="*/ 9269585 h 10965622"/>
              <a:gd name="connsiteX83" fmla="*/ 5602849 w 14639153"/>
              <a:gd name="connsiteY83" fmla="*/ 9112334 h 10965622"/>
              <a:gd name="connsiteX84" fmla="*/ 5593701 w 14639153"/>
              <a:gd name="connsiteY84" fmla="*/ 9115669 h 10965622"/>
              <a:gd name="connsiteX85" fmla="*/ 5537021 w 14639153"/>
              <a:gd name="connsiteY85" fmla="*/ 9191198 h 10965622"/>
              <a:gd name="connsiteX86" fmla="*/ 5551775 w 14639153"/>
              <a:gd name="connsiteY86" fmla="*/ 9210056 h 10965622"/>
              <a:gd name="connsiteX87" fmla="*/ 5577717 w 14639153"/>
              <a:gd name="connsiteY87" fmla="*/ 9166760 h 10965622"/>
              <a:gd name="connsiteX88" fmla="*/ 5628791 w 14639153"/>
              <a:gd name="connsiteY88" fmla="*/ 9202016 h 10965622"/>
              <a:gd name="connsiteX89" fmla="*/ 5695271 w 14639153"/>
              <a:gd name="connsiteY89" fmla="*/ 9166760 h 10965622"/>
              <a:gd name="connsiteX90" fmla="*/ 5736617 w 14639153"/>
              <a:gd name="connsiteY90" fmla="*/ 9112334 h 10965622"/>
              <a:gd name="connsiteX91" fmla="*/ 5664465 w 14639153"/>
              <a:gd name="connsiteY91" fmla="*/ 9116045 h 10965622"/>
              <a:gd name="connsiteX92" fmla="*/ 5675003 w 14639153"/>
              <a:gd name="connsiteY92" fmla="*/ 9151299 h 10965622"/>
              <a:gd name="connsiteX93" fmla="*/ 5623929 w 14639153"/>
              <a:gd name="connsiteY93" fmla="*/ 9163050 h 10965622"/>
              <a:gd name="connsiteX94" fmla="*/ 5602849 w 14639153"/>
              <a:gd name="connsiteY94" fmla="*/ 9112334 h 10965622"/>
              <a:gd name="connsiteX95" fmla="*/ 5823365 w 14639153"/>
              <a:gd name="connsiteY95" fmla="*/ 9096254 h 10965622"/>
              <a:gd name="connsiteX96" fmla="*/ 5761749 w 14639153"/>
              <a:gd name="connsiteY96" fmla="*/ 9108005 h 10965622"/>
              <a:gd name="connsiteX97" fmla="*/ 5787693 w 14639153"/>
              <a:gd name="connsiteY97" fmla="*/ 9131508 h 10965622"/>
              <a:gd name="connsiteX98" fmla="*/ 5823365 w 14639153"/>
              <a:gd name="connsiteY98" fmla="*/ 9096254 h 10965622"/>
              <a:gd name="connsiteX99" fmla="*/ 6295761 w 14639153"/>
              <a:gd name="connsiteY99" fmla="*/ 8788858 h 10965622"/>
              <a:gd name="connsiteX100" fmla="*/ 6335221 w 14639153"/>
              <a:gd name="connsiteY100" fmla="*/ 8792146 h 10965622"/>
              <a:gd name="connsiteX101" fmla="*/ 6305233 w 14639153"/>
              <a:gd name="connsiteY101" fmla="*/ 8816531 h 10965622"/>
              <a:gd name="connsiteX102" fmla="*/ 6275241 w 14639153"/>
              <a:gd name="connsiteY102" fmla="*/ 8800489 h 10965622"/>
              <a:gd name="connsiteX103" fmla="*/ 6295761 w 14639153"/>
              <a:gd name="connsiteY103" fmla="*/ 8788858 h 10965622"/>
              <a:gd name="connsiteX104" fmla="*/ 6316495 w 14639153"/>
              <a:gd name="connsiteY104" fmla="*/ 8678085 h 10965622"/>
              <a:gd name="connsiteX105" fmla="*/ 6254893 w 14639153"/>
              <a:gd name="connsiteY105" fmla="*/ 8693459 h 10965622"/>
              <a:gd name="connsiteX106" fmla="*/ 6316495 w 14639153"/>
              <a:gd name="connsiteY106" fmla="*/ 8678085 h 10965622"/>
              <a:gd name="connsiteX107" fmla="*/ 6060021 w 14639153"/>
              <a:gd name="connsiteY107" fmla="*/ 8586805 h 10965622"/>
              <a:gd name="connsiteX108" fmla="*/ 6059793 w 14639153"/>
              <a:gd name="connsiteY108" fmla="*/ 8591241 h 10965622"/>
              <a:gd name="connsiteX109" fmla="*/ 6069013 w 14639153"/>
              <a:gd name="connsiteY109" fmla="*/ 8588472 h 10965622"/>
              <a:gd name="connsiteX110" fmla="*/ 5905247 w 14639153"/>
              <a:gd name="connsiteY110" fmla="*/ 8369526 h 10965622"/>
              <a:gd name="connsiteX111" fmla="*/ 5864711 w 14639153"/>
              <a:gd name="connsiteY111" fmla="*/ 8393029 h 10965622"/>
              <a:gd name="connsiteX112" fmla="*/ 5905247 w 14639153"/>
              <a:gd name="connsiteY112" fmla="*/ 8369526 h 10965622"/>
              <a:gd name="connsiteX113" fmla="*/ 6156571 w 14639153"/>
              <a:gd name="connsiteY113" fmla="*/ 8346024 h 10965622"/>
              <a:gd name="connsiteX114" fmla="*/ 6141167 w 14639153"/>
              <a:gd name="connsiteY114" fmla="*/ 8389319 h 10965622"/>
              <a:gd name="connsiteX115" fmla="*/ 6156571 w 14639153"/>
              <a:gd name="connsiteY115" fmla="*/ 8346024 h 10965622"/>
              <a:gd name="connsiteX116" fmla="*/ 5953605 w 14639153"/>
              <a:gd name="connsiteY116" fmla="*/ 8315225 h 10965622"/>
              <a:gd name="connsiteX117" fmla="*/ 5940919 w 14639153"/>
              <a:gd name="connsiteY117" fmla="*/ 8326852 h 10965622"/>
              <a:gd name="connsiteX118" fmla="*/ 5955249 w 14639153"/>
              <a:gd name="connsiteY118" fmla="*/ 8326852 h 10965622"/>
              <a:gd name="connsiteX119" fmla="*/ 6083293 w 14639153"/>
              <a:gd name="connsiteY119" fmla="*/ 8309122 h 10965622"/>
              <a:gd name="connsiteX120" fmla="*/ 6082659 w 14639153"/>
              <a:gd name="connsiteY120" fmla="*/ 8315474 h 10965622"/>
              <a:gd name="connsiteX121" fmla="*/ 6090093 w 14639153"/>
              <a:gd name="connsiteY121" fmla="*/ 8315100 h 10965622"/>
              <a:gd name="connsiteX122" fmla="*/ 6125763 w 14639153"/>
              <a:gd name="connsiteY122" fmla="*/ 8361486 h 10965622"/>
              <a:gd name="connsiteX123" fmla="*/ 6110361 w 14639153"/>
              <a:gd name="connsiteY123" fmla="*/ 8337984 h 10965622"/>
              <a:gd name="connsiteX124" fmla="*/ 6125763 w 14639153"/>
              <a:gd name="connsiteY124" fmla="*/ 8322522 h 10965622"/>
              <a:gd name="connsiteX125" fmla="*/ 6097997 w 14639153"/>
              <a:gd name="connsiteY125" fmla="*/ 8310384 h 10965622"/>
              <a:gd name="connsiteX126" fmla="*/ 6156571 w 14639153"/>
              <a:gd name="connsiteY126" fmla="*/ 8303349 h 10965622"/>
              <a:gd name="connsiteX127" fmla="*/ 6212509 w 14639153"/>
              <a:gd name="connsiteY127" fmla="*/ 8318810 h 10965622"/>
              <a:gd name="connsiteX128" fmla="*/ 6156571 w 14639153"/>
              <a:gd name="connsiteY128" fmla="*/ 8303349 h 10965622"/>
              <a:gd name="connsiteX129" fmla="*/ 5947505 w 14639153"/>
              <a:gd name="connsiteY129" fmla="*/ 8241886 h 10965622"/>
              <a:gd name="connsiteX130" fmla="*/ 5920651 w 14639153"/>
              <a:gd name="connsiteY130" fmla="*/ 8256342 h 10965622"/>
              <a:gd name="connsiteX131" fmla="*/ 5982267 w 14639153"/>
              <a:gd name="connsiteY131" fmla="*/ 8248302 h 10965622"/>
              <a:gd name="connsiteX132" fmla="*/ 5947505 w 14639153"/>
              <a:gd name="connsiteY132" fmla="*/ 8241886 h 10965622"/>
              <a:gd name="connsiteX133" fmla="*/ 6256189 w 14639153"/>
              <a:gd name="connsiteY133" fmla="*/ 8233700 h 10965622"/>
              <a:gd name="connsiteX134" fmla="*/ 6271839 w 14639153"/>
              <a:gd name="connsiteY134" fmla="*/ 8260192 h 10965622"/>
              <a:gd name="connsiteX135" fmla="*/ 6225195 w 14639153"/>
              <a:gd name="connsiteY135" fmla="*/ 8248349 h 10965622"/>
              <a:gd name="connsiteX136" fmla="*/ 6256189 w 14639153"/>
              <a:gd name="connsiteY136" fmla="*/ 8233700 h 10965622"/>
              <a:gd name="connsiteX137" fmla="*/ 6274125 w 14639153"/>
              <a:gd name="connsiteY137" fmla="*/ 8064611 h 10965622"/>
              <a:gd name="connsiteX138" fmla="*/ 6202781 w 14639153"/>
              <a:gd name="connsiteY138" fmla="*/ 8127079 h 10965622"/>
              <a:gd name="connsiteX139" fmla="*/ 6274125 w 14639153"/>
              <a:gd name="connsiteY139" fmla="*/ 8099865 h 10965622"/>
              <a:gd name="connsiteX140" fmla="*/ 6289529 w 14639153"/>
              <a:gd name="connsiteY140" fmla="*/ 8099865 h 10965622"/>
              <a:gd name="connsiteX141" fmla="*/ 6274125 w 14639153"/>
              <a:gd name="connsiteY141" fmla="*/ 8064611 h 10965622"/>
              <a:gd name="connsiteX142" fmla="*/ 6335739 w 14639153"/>
              <a:gd name="connsiteY142" fmla="*/ 8002143 h 10965622"/>
              <a:gd name="connsiteX143" fmla="*/ 6294393 w 14639153"/>
              <a:gd name="connsiteY143" fmla="*/ 8013896 h 10965622"/>
              <a:gd name="connsiteX144" fmla="*/ 6309797 w 14639153"/>
              <a:gd name="connsiteY144" fmla="*/ 8033686 h 10965622"/>
              <a:gd name="connsiteX145" fmla="*/ 6335739 w 14639153"/>
              <a:gd name="connsiteY145" fmla="*/ 8002143 h 10965622"/>
              <a:gd name="connsiteX146" fmla="*/ 2822495 w 14639153"/>
              <a:gd name="connsiteY146" fmla="*/ 7870010 h 10965622"/>
              <a:gd name="connsiteX147" fmla="*/ 2796555 w 14639153"/>
              <a:gd name="connsiteY147" fmla="*/ 7878052 h 10965622"/>
              <a:gd name="connsiteX148" fmla="*/ 2811957 w 14639153"/>
              <a:gd name="connsiteY148" fmla="*/ 7897224 h 10965622"/>
              <a:gd name="connsiteX149" fmla="*/ 2822495 w 14639153"/>
              <a:gd name="connsiteY149" fmla="*/ 7870010 h 10965622"/>
              <a:gd name="connsiteX150" fmla="*/ 2786827 w 14639153"/>
              <a:gd name="connsiteY150" fmla="*/ 7823006 h 10965622"/>
              <a:gd name="connsiteX151" fmla="*/ 2771425 w 14639153"/>
              <a:gd name="connsiteY151" fmla="*/ 7858260 h 10965622"/>
              <a:gd name="connsiteX152" fmla="*/ 2833033 w 14639153"/>
              <a:gd name="connsiteY152" fmla="*/ 7862589 h 10965622"/>
              <a:gd name="connsiteX153" fmla="*/ 2786827 w 14639153"/>
              <a:gd name="connsiteY153" fmla="*/ 7823006 h 10965622"/>
              <a:gd name="connsiteX154" fmla="*/ 2827359 w 14639153"/>
              <a:gd name="connsiteY154" fmla="*/ 7756825 h 10965622"/>
              <a:gd name="connsiteX155" fmla="*/ 2786827 w 14639153"/>
              <a:gd name="connsiteY155" fmla="*/ 7780328 h 10965622"/>
              <a:gd name="connsiteX156" fmla="*/ 2858163 w 14639153"/>
              <a:gd name="connsiteY156" fmla="*/ 7795790 h 10965622"/>
              <a:gd name="connsiteX157" fmla="*/ 2827359 w 14639153"/>
              <a:gd name="connsiteY157" fmla="*/ 7756825 h 10965622"/>
              <a:gd name="connsiteX158" fmla="*/ 2786827 w 14639153"/>
              <a:gd name="connsiteY158" fmla="*/ 7698066 h 10965622"/>
              <a:gd name="connsiteX159" fmla="*/ 2822495 w 14639153"/>
              <a:gd name="connsiteY159" fmla="*/ 7725282 h 10965622"/>
              <a:gd name="connsiteX160" fmla="*/ 2807093 w 14639153"/>
              <a:gd name="connsiteY160" fmla="*/ 7741362 h 10965622"/>
              <a:gd name="connsiteX161" fmla="*/ 2868701 w 14639153"/>
              <a:gd name="connsiteY161" fmla="*/ 7756825 h 10965622"/>
              <a:gd name="connsiteX162" fmla="*/ 2827359 w 14639153"/>
              <a:gd name="connsiteY162" fmla="*/ 7702397 h 10965622"/>
              <a:gd name="connsiteX163" fmla="*/ 2786827 w 14639153"/>
              <a:gd name="connsiteY163" fmla="*/ 7698066 h 10965622"/>
              <a:gd name="connsiteX164" fmla="*/ 6589043 w 14639153"/>
              <a:gd name="connsiteY164" fmla="*/ 7672183 h 10965622"/>
              <a:gd name="connsiteX165" fmla="*/ 6580051 w 14639153"/>
              <a:gd name="connsiteY165" fmla="*/ 7675003 h 10965622"/>
              <a:gd name="connsiteX166" fmla="*/ 6557639 w 14639153"/>
              <a:gd name="connsiteY166" fmla="*/ 7682034 h 10965622"/>
              <a:gd name="connsiteX167" fmla="*/ 6582043 w 14639153"/>
              <a:gd name="connsiteY167" fmla="*/ 7674378 h 10965622"/>
              <a:gd name="connsiteX168" fmla="*/ 6593499 w 14639153"/>
              <a:gd name="connsiteY168" fmla="*/ 7670785 h 10965622"/>
              <a:gd name="connsiteX169" fmla="*/ 6589043 w 14639153"/>
              <a:gd name="connsiteY169" fmla="*/ 7672183 h 10965622"/>
              <a:gd name="connsiteX170" fmla="*/ 6592939 w 14639153"/>
              <a:gd name="connsiteY170" fmla="*/ 7670961 h 10965622"/>
              <a:gd name="connsiteX171" fmla="*/ 6593499 w 14639153"/>
              <a:gd name="connsiteY171" fmla="*/ 7670785 h 10965622"/>
              <a:gd name="connsiteX172" fmla="*/ 6690649 w 14639153"/>
              <a:gd name="connsiteY172" fmla="*/ 7412180 h 10965622"/>
              <a:gd name="connsiteX173" fmla="*/ 6699699 w 14639153"/>
              <a:gd name="connsiteY173" fmla="*/ 7419463 h 10965622"/>
              <a:gd name="connsiteX174" fmla="*/ 6739161 w 14639153"/>
              <a:gd name="connsiteY174" fmla="*/ 7423122 h 10965622"/>
              <a:gd name="connsiteX175" fmla="*/ 6724163 w 14639153"/>
              <a:gd name="connsiteY175" fmla="*/ 7442034 h 10965622"/>
              <a:gd name="connsiteX176" fmla="*/ 6690649 w 14639153"/>
              <a:gd name="connsiteY176" fmla="*/ 7412180 h 10965622"/>
              <a:gd name="connsiteX177" fmla="*/ 6550581 w 14639153"/>
              <a:gd name="connsiteY177" fmla="*/ 7408392 h 10965622"/>
              <a:gd name="connsiteX178" fmla="*/ 6581389 w 14639153"/>
              <a:gd name="connsiteY178" fmla="*/ 7439318 h 10965622"/>
              <a:gd name="connsiteX179" fmla="*/ 6550581 w 14639153"/>
              <a:gd name="connsiteY179" fmla="*/ 7408392 h 10965622"/>
              <a:gd name="connsiteX180" fmla="*/ 2101339 w 14639153"/>
              <a:gd name="connsiteY180" fmla="*/ 7404462 h 10965622"/>
              <a:gd name="connsiteX181" fmla="*/ 2188574 w 14639153"/>
              <a:gd name="connsiteY181" fmla="*/ 7439306 h 10965622"/>
              <a:gd name="connsiteX182" fmla="*/ 2101339 w 14639153"/>
              <a:gd name="connsiteY182" fmla="*/ 7404462 h 10965622"/>
              <a:gd name="connsiteX183" fmla="*/ 670411 w 14639153"/>
              <a:gd name="connsiteY183" fmla="*/ 7341737 h 10965622"/>
              <a:gd name="connsiteX184" fmla="*/ 701506 w 14639153"/>
              <a:gd name="connsiteY184" fmla="*/ 7353881 h 10965622"/>
              <a:gd name="connsiteX185" fmla="*/ 634408 w 14639153"/>
              <a:gd name="connsiteY185" fmla="*/ 7369861 h 10965622"/>
              <a:gd name="connsiteX186" fmla="*/ 670411 w 14639153"/>
              <a:gd name="connsiteY186" fmla="*/ 7341737 h 10965622"/>
              <a:gd name="connsiteX187" fmla="*/ 1889117 w 14639153"/>
              <a:gd name="connsiteY187" fmla="*/ 7249010 h 10965622"/>
              <a:gd name="connsiteX188" fmla="*/ 1941900 w 14639153"/>
              <a:gd name="connsiteY188" fmla="*/ 7281108 h 10965622"/>
              <a:gd name="connsiteX189" fmla="*/ 1889117 w 14639153"/>
              <a:gd name="connsiteY189" fmla="*/ 7249010 h 10965622"/>
              <a:gd name="connsiteX190" fmla="*/ 6898609 w 14639153"/>
              <a:gd name="connsiteY190" fmla="*/ 7221738 h 10965622"/>
              <a:gd name="connsiteX191" fmla="*/ 6925007 w 14639153"/>
              <a:gd name="connsiteY191" fmla="*/ 7241877 h 10965622"/>
              <a:gd name="connsiteX192" fmla="*/ 6909333 w 14639153"/>
              <a:gd name="connsiteY192" fmla="*/ 7253836 h 10965622"/>
              <a:gd name="connsiteX193" fmla="*/ 6898609 w 14639153"/>
              <a:gd name="connsiteY193" fmla="*/ 7221738 h 10965622"/>
              <a:gd name="connsiteX194" fmla="*/ 6569037 w 14639153"/>
              <a:gd name="connsiteY194" fmla="*/ 7218898 h 10965622"/>
              <a:gd name="connsiteX195" fmla="*/ 6565331 w 14639153"/>
              <a:gd name="connsiteY195" fmla="*/ 7224256 h 10965622"/>
              <a:gd name="connsiteX196" fmla="*/ 6576623 w 14639153"/>
              <a:gd name="connsiteY196" fmla="*/ 7234674 h 10965622"/>
              <a:gd name="connsiteX197" fmla="*/ 6561121 w 14639153"/>
              <a:gd name="connsiteY197" fmla="*/ 7240163 h 10965622"/>
              <a:gd name="connsiteX198" fmla="*/ 6596791 w 14639153"/>
              <a:gd name="connsiteY198" fmla="*/ 7228412 h 10965622"/>
              <a:gd name="connsiteX199" fmla="*/ 6581515 w 14639153"/>
              <a:gd name="connsiteY199" fmla="*/ 7229565 h 10965622"/>
              <a:gd name="connsiteX200" fmla="*/ 6831951 w 14639153"/>
              <a:gd name="connsiteY200" fmla="*/ 7218134 h 10965622"/>
              <a:gd name="connsiteX201" fmla="*/ 6857097 w 14639153"/>
              <a:gd name="connsiteY201" fmla="*/ 7230075 h 10965622"/>
              <a:gd name="connsiteX202" fmla="*/ 6847315 w 14639153"/>
              <a:gd name="connsiteY202" fmla="*/ 7245659 h 10965622"/>
              <a:gd name="connsiteX203" fmla="*/ 6831951 w 14639153"/>
              <a:gd name="connsiteY203" fmla="*/ 7218134 h 10965622"/>
              <a:gd name="connsiteX204" fmla="*/ 6632463 w 14639153"/>
              <a:gd name="connsiteY204" fmla="*/ 7216661 h 10965622"/>
              <a:gd name="connsiteX205" fmla="*/ 6673809 w 14639153"/>
              <a:gd name="connsiteY205" fmla="*/ 7247586 h 10965622"/>
              <a:gd name="connsiteX206" fmla="*/ 6638137 w 14639153"/>
              <a:gd name="connsiteY206" fmla="*/ 7247586 h 10965622"/>
              <a:gd name="connsiteX207" fmla="*/ 6678673 w 14639153"/>
              <a:gd name="connsiteY207" fmla="*/ 7247586 h 10965622"/>
              <a:gd name="connsiteX208" fmla="*/ 6632463 w 14639153"/>
              <a:gd name="connsiteY208" fmla="*/ 7216661 h 10965622"/>
              <a:gd name="connsiteX209" fmla="*/ 2646092 w 14639153"/>
              <a:gd name="connsiteY209" fmla="*/ 7205751 h 10965622"/>
              <a:gd name="connsiteX210" fmla="*/ 2627202 w 14639153"/>
              <a:gd name="connsiteY210" fmla="*/ 7212255 h 10965622"/>
              <a:gd name="connsiteX211" fmla="*/ 2658013 w 14639153"/>
              <a:gd name="connsiteY211" fmla="*/ 7243796 h 10965622"/>
              <a:gd name="connsiteX212" fmla="*/ 2632068 w 14639153"/>
              <a:gd name="connsiteY212" fmla="*/ 7247507 h 10965622"/>
              <a:gd name="connsiteX213" fmla="*/ 2683147 w 14639153"/>
              <a:gd name="connsiteY213" fmla="*/ 7235756 h 10965622"/>
              <a:gd name="connsiteX214" fmla="*/ 2646092 w 14639153"/>
              <a:gd name="connsiteY214" fmla="*/ 7205751 h 10965622"/>
              <a:gd name="connsiteX215" fmla="*/ 6917533 w 14639153"/>
              <a:gd name="connsiteY215" fmla="*/ 7199377 h 10965622"/>
              <a:gd name="connsiteX216" fmla="*/ 6939329 w 14639153"/>
              <a:gd name="connsiteY216" fmla="*/ 7209511 h 10965622"/>
              <a:gd name="connsiteX217" fmla="*/ 6928913 w 14639153"/>
              <a:gd name="connsiteY217" fmla="*/ 7221126 h 10965622"/>
              <a:gd name="connsiteX218" fmla="*/ 6917533 w 14639153"/>
              <a:gd name="connsiteY218" fmla="*/ 7199377 h 10965622"/>
              <a:gd name="connsiteX219" fmla="*/ 6883861 w 14639153"/>
              <a:gd name="connsiteY219" fmla="*/ 7143755 h 10965622"/>
              <a:gd name="connsiteX220" fmla="*/ 6914305 w 14639153"/>
              <a:gd name="connsiteY220" fmla="*/ 7168045 h 10965622"/>
              <a:gd name="connsiteX221" fmla="*/ 6888669 w 14639153"/>
              <a:gd name="connsiteY221" fmla="*/ 7175714 h 10965622"/>
              <a:gd name="connsiteX222" fmla="*/ 6883861 w 14639153"/>
              <a:gd name="connsiteY222" fmla="*/ 7143755 h 10965622"/>
              <a:gd name="connsiteX223" fmla="*/ 6956415 w 14639153"/>
              <a:gd name="connsiteY223" fmla="*/ 7088102 h 10965622"/>
              <a:gd name="connsiteX224" fmla="*/ 6965947 w 14639153"/>
              <a:gd name="connsiteY224" fmla="*/ 7115610 h 10965622"/>
              <a:gd name="connsiteX225" fmla="*/ 6956415 w 14639153"/>
              <a:gd name="connsiteY225" fmla="*/ 7088102 h 10965622"/>
              <a:gd name="connsiteX226" fmla="*/ 6932887 w 14639153"/>
              <a:gd name="connsiteY226" fmla="*/ 7053027 h 10965622"/>
              <a:gd name="connsiteX227" fmla="*/ 6950029 w 14639153"/>
              <a:gd name="connsiteY227" fmla="*/ 7057779 h 10965622"/>
              <a:gd name="connsiteX228" fmla="*/ 6929407 w 14639153"/>
              <a:gd name="connsiteY228" fmla="*/ 7081220 h 10965622"/>
              <a:gd name="connsiteX229" fmla="*/ 6932887 w 14639153"/>
              <a:gd name="connsiteY229" fmla="*/ 7053027 h 10965622"/>
              <a:gd name="connsiteX230" fmla="*/ 1960869 w 14639153"/>
              <a:gd name="connsiteY230" fmla="*/ 7014467 h 10965622"/>
              <a:gd name="connsiteX231" fmla="*/ 1991964 w 14639153"/>
              <a:gd name="connsiteY231" fmla="*/ 7022458 h 10965622"/>
              <a:gd name="connsiteX232" fmla="*/ 1971507 w 14639153"/>
              <a:gd name="connsiteY232" fmla="*/ 7057488 h 10965622"/>
              <a:gd name="connsiteX233" fmla="*/ 1929773 w 14639153"/>
              <a:gd name="connsiteY233" fmla="*/ 7034135 h 10965622"/>
              <a:gd name="connsiteX234" fmla="*/ 1960869 w 14639153"/>
              <a:gd name="connsiteY234" fmla="*/ 7014467 h 10965622"/>
              <a:gd name="connsiteX235" fmla="*/ 6806717 w 14639153"/>
              <a:gd name="connsiteY235" fmla="*/ 6978483 h 10965622"/>
              <a:gd name="connsiteX236" fmla="*/ 6801903 w 14639153"/>
              <a:gd name="connsiteY236" fmla="*/ 6982253 h 10965622"/>
              <a:gd name="connsiteX237" fmla="*/ 6832709 w 14639153"/>
              <a:gd name="connsiteY237" fmla="*/ 7009467 h 10965622"/>
              <a:gd name="connsiteX238" fmla="*/ 6832709 w 14639153"/>
              <a:gd name="connsiteY238" fmla="*/ 6985963 h 10965622"/>
              <a:gd name="connsiteX239" fmla="*/ 6806717 w 14639153"/>
              <a:gd name="connsiteY239" fmla="*/ 6978483 h 10965622"/>
              <a:gd name="connsiteX240" fmla="*/ 2157721 w 14639153"/>
              <a:gd name="connsiteY240" fmla="*/ 6951927 h 10965622"/>
              <a:gd name="connsiteX241" fmla="*/ 2151756 w 14639153"/>
              <a:gd name="connsiteY241" fmla="*/ 6961127 h 10965622"/>
              <a:gd name="connsiteX242" fmla="*/ 2145599 w 14639153"/>
              <a:gd name="connsiteY242" fmla="*/ 6982175 h 10965622"/>
              <a:gd name="connsiteX243" fmla="*/ 2139923 w 14639153"/>
              <a:gd name="connsiteY243" fmla="*/ 7017429 h 10965622"/>
              <a:gd name="connsiteX244" fmla="*/ 2212083 w 14639153"/>
              <a:gd name="connsiteY244" fmla="*/ 7017429 h 10965622"/>
              <a:gd name="connsiteX245" fmla="*/ 2177421 w 14639153"/>
              <a:gd name="connsiteY245" fmla="*/ 6972637 h 10965622"/>
              <a:gd name="connsiteX246" fmla="*/ 2180285 w 14639153"/>
              <a:gd name="connsiteY246" fmla="*/ 6953522 h 10965622"/>
              <a:gd name="connsiteX247" fmla="*/ 2162240 w 14639153"/>
              <a:gd name="connsiteY247" fmla="*/ 6959304 h 10965622"/>
              <a:gd name="connsiteX248" fmla="*/ 6968591 w 14639153"/>
              <a:gd name="connsiteY248" fmla="*/ 6938337 h 10965622"/>
              <a:gd name="connsiteX249" fmla="*/ 6997499 w 14639153"/>
              <a:gd name="connsiteY249" fmla="*/ 6954466 h 10965622"/>
              <a:gd name="connsiteX250" fmla="*/ 6981949 w 14639153"/>
              <a:gd name="connsiteY250" fmla="*/ 6989300 h 10965622"/>
              <a:gd name="connsiteX251" fmla="*/ 6972129 w 14639153"/>
              <a:gd name="connsiteY251" fmla="*/ 6970017 h 10965622"/>
              <a:gd name="connsiteX252" fmla="*/ 6986859 w 14639153"/>
              <a:gd name="connsiteY252" fmla="*/ 6954466 h 10965622"/>
              <a:gd name="connsiteX253" fmla="*/ 6972129 w 14639153"/>
              <a:gd name="connsiteY253" fmla="*/ 6954466 h 10965622"/>
              <a:gd name="connsiteX254" fmla="*/ 6964931 w 14639153"/>
              <a:gd name="connsiteY254" fmla="*/ 6938897 h 10965622"/>
              <a:gd name="connsiteX255" fmla="*/ 6968591 w 14639153"/>
              <a:gd name="connsiteY255" fmla="*/ 6938337 h 10965622"/>
              <a:gd name="connsiteX256" fmla="*/ 2329296 w 14639153"/>
              <a:gd name="connsiteY256" fmla="*/ 6931710 h 10965622"/>
              <a:gd name="connsiteX257" fmla="*/ 2320129 w 14639153"/>
              <a:gd name="connsiteY257" fmla="*/ 6935342 h 10965622"/>
              <a:gd name="connsiteX258" fmla="*/ 2311421 w 14639153"/>
              <a:gd name="connsiteY258" fmla="*/ 6938275 h 10965622"/>
              <a:gd name="connsiteX259" fmla="*/ 2365826 w 14639153"/>
              <a:gd name="connsiteY259" fmla="*/ 6961457 h 10965622"/>
              <a:gd name="connsiteX260" fmla="*/ 2452884 w 14639153"/>
              <a:gd name="connsiteY260" fmla="*/ 6997638 h 10965622"/>
              <a:gd name="connsiteX261" fmla="*/ 2463424 w 14639153"/>
              <a:gd name="connsiteY261" fmla="*/ 6958672 h 10965622"/>
              <a:gd name="connsiteX262" fmla="*/ 2343480 w 14639153"/>
              <a:gd name="connsiteY262" fmla="*/ 6932059 h 10965622"/>
              <a:gd name="connsiteX263" fmla="*/ 6766231 w 14639153"/>
              <a:gd name="connsiteY263" fmla="*/ 6927208 h 10965622"/>
              <a:gd name="connsiteX264" fmla="*/ 6760557 w 14639153"/>
              <a:gd name="connsiteY264" fmla="*/ 6943288 h 10965622"/>
              <a:gd name="connsiteX265" fmla="*/ 6817309 w 14639153"/>
              <a:gd name="connsiteY265" fmla="*/ 6962462 h 10965622"/>
              <a:gd name="connsiteX266" fmla="*/ 6766231 w 14639153"/>
              <a:gd name="connsiteY266" fmla="*/ 6927208 h 10965622"/>
              <a:gd name="connsiteX267" fmla="*/ 6627599 w 14639153"/>
              <a:gd name="connsiteY267" fmla="*/ 6919784 h 10965622"/>
              <a:gd name="connsiteX268" fmla="*/ 6612195 w 14639153"/>
              <a:gd name="connsiteY268" fmla="*/ 6955040 h 10965622"/>
              <a:gd name="connsiteX269" fmla="*/ 6627599 w 14639153"/>
              <a:gd name="connsiteY269" fmla="*/ 6919784 h 10965622"/>
              <a:gd name="connsiteX270" fmla="*/ 6755693 w 14639153"/>
              <a:gd name="connsiteY270" fmla="*/ 6899994 h 10965622"/>
              <a:gd name="connsiteX271" fmla="*/ 6797039 w 14639153"/>
              <a:gd name="connsiteY271" fmla="*/ 6938959 h 10965622"/>
              <a:gd name="connsiteX272" fmla="*/ 6755693 w 14639153"/>
              <a:gd name="connsiteY272" fmla="*/ 6899994 h 10965622"/>
              <a:gd name="connsiteX273" fmla="*/ 6931189 w 14639153"/>
              <a:gd name="connsiteY273" fmla="*/ 6898213 h 10965622"/>
              <a:gd name="connsiteX274" fmla="*/ 6941979 w 14639153"/>
              <a:gd name="connsiteY274" fmla="*/ 6900050 h 10965622"/>
              <a:gd name="connsiteX275" fmla="*/ 6936369 w 14639153"/>
              <a:gd name="connsiteY275" fmla="*/ 6932011 h 10965622"/>
              <a:gd name="connsiteX276" fmla="*/ 6931189 w 14639153"/>
              <a:gd name="connsiteY276" fmla="*/ 6898213 h 10965622"/>
              <a:gd name="connsiteX277" fmla="*/ 1771019 w 14639153"/>
              <a:gd name="connsiteY277" fmla="*/ 6868373 h 10965622"/>
              <a:gd name="connsiteX278" fmla="*/ 1724803 w 14639153"/>
              <a:gd name="connsiteY278" fmla="*/ 6896206 h 10965622"/>
              <a:gd name="connsiteX279" fmla="*/ 1761289 w 14639153"/>
              <a:gd name="connsiteY279" fmla="*/ 6896206 h 10965622"/>
              <a:gd name="connsiteX280" fmla="*/ 1771019 w 14639153"/>
              <a:gd name="connsiteY280" fmla="*/ 6868373 h 10965622"/>
              <a:gd name="connsiteX281" fmla="*/ 1076033 w 14639153"/>
              <a:gd name="connsiteY281" fmla="*/ 6826287 h 10965622"/>
              <a:gd name="connsiteX282" fmla="*/ 983643 w 14639153"/>
              <a:gd name="connsiteY282" fmla="*/ 7005836 h 10965622"/>
              <a:gd name="connsiteX283" fmla="*/ 917187 w 14639153"/>
              <a:gd name="connsiteY283" fmla="*/ 7052111 h 10965622"/>
              <a:gd name="connsiteX284" fmla="*/ 866130 w 14639153"/>
              <a:gd name="connsiteY284" fmla="*/ 7060132 h 10965622"/>
              <a:gd name="connsiteX285" fmla="*/ 845869 w 14639153"/>
              <a:gd name="connsiteY285" fmla="*/ 7103323 h 10965622"/>
              <a:gd name="connsiteX286" fmla="*/ 952845 w 14639153"/>
              <a:gd name="connsiteY286" fmla="*/ 7263128 h 10965622"/>
              <a:gd name="connsiteX287" fmla="*/ 922050 w 14639153"/>
              <a:gd name="connsiteY287" fmla="*/ 7282256 h 10965622"/>
              <a:gd name="connsiteX288" fmla="*/ 835333 w 14639153"/>
              <a:gd name="connsiteY288" fmla="*/ 7227959 h 10965622"/>
              <a:gd name="connsiteX289" fmla="*/ 773740 w 14639153"/>
              <a:gd name="connsiteY289" fmla="*/ 7227959 h 10965622"/>
              <a:gd name="connsiteX290" fmla="*/ 748617 w 14639153"/>
              <a:gd name="connsiteY290" fmla="*/ 7223640 h 10965622"/>
              <a:gd name="connsiteX291" fmla="*/ 764015 w 14639153"/>
              <a:gd name="connsiteY291" fmla="*/ 7278554 h 10965622"/>
              <a:gd name="connsiteX292" fmla="*/ 707284 w 14639153"/>
              <a:gd name="connsiteY292" fmla="*/ 7282256 h 10965622"/>
              <a:gd name="connsiteX293" fmla="*/ 687025 w 14639153"/>
              <a:gd name="connsiteY293" fmla="*/ 7235363 h 10965622"/>
              <a:gd name="connsiteX294" fmla="*/ 651366 w 14639153"/>
              <a:gd name="connsiteY294" fmla="*/ 7110728 h 10965622"/>
              <a:gd name="connsiteX295" fmla="*/ 614896 w 14639153"/>
              <a:gd name="connsiteY295" fmla="*/ 7196491 h 10965622"/>
              <a:gd name="connsiteX296" fmla="*/ 568702 w 14639153"/>
              <a:gd name="connsiteY296" fmla="*/ 7208214 h 10965622"/>
              <a:gd name="connsiteX297" fmla="*/ 594635 w 14639153"/>
              <a:gd name="connsiteY297" fmla="*/ 7091600 h 10965622"/>
              <a:gd name="connsiteX298" fmla="*/ 635966 w 14639153"/>
              <a:gd name="connsiteY298" fmla="*/ 7099004 h 10965622"/>
              <a:gd name="connsiteX299" fmla="*/ 804538 w 14639153"/>
              <a:gd name="connsiteY299" fmla="*/ 7021262 h 10965622"/>
              <a:gd name="connsiteX300" fmla="*/ 799674 w 14639153"/>
              <a:gd name="connsiteY300" fmla="*/ 6997815 h 10965622"/>
              <a:gd name="connsiteX301" fmla="*/ 845869 w 14639153"/>
              <a:gd name="connsiteY301" fmla="*/ 6997815 h 10965622"/>
              <a:gd name="connsiteX302" fmla="*/ 876666 w 14639153"/>
              <a:gd name="connsiteY302" fmla="*/ 6970667 h 10965622"/>
              <a:gd name="connsiteX303" fmla="*/ 861266 w 14639153"/>
              <a:gd name="connsiteY303" fmla="*/ 6950922 h 10965622"/>
              <a:gd name="connsiteX304" fmla="*/ 912325 w 14639153"/>
              <a:gd name="connsiteY304" fmla="*/ 6935497 h 10965622"/>
              <a:gd name="connsiteX305" fmla="*/ 896925 w 14639153"/>
              <a:gd name="connsiteY305" fmla="*/ 6912050 h 10965622"/>
              <a:gd name="connsiteX306" fmla="*/ 983643 w 14639153"/>
              <a:gd name="connsiteY306" fmla="*/ 6880584 h 10965622"/>
              <a:gd name="connsiteX307" fmla="*/ 1076033 w 14639153"/>
              <a:gd name="connsiteY307" fmla="*/ 6826287 h 10965622"/>
              <a:gd name="connsiteX308" fmla="*/ 7200329 w 14639153"/>
              <a:gd name="connsiteY308" fmla="*/ 6784261 h 10965622"/>
              <a:gd name="connsiteX309" fmla="*/ 7232449 w 14639153"/>
              <a:gd name="connsiteY309" fmla="*/ 6795139 h 10965622"/>
              <a:gd name="connsiteX310" fmla="*/ 7217141 w 14639153"/>
              <a:gd name="connsiteY310" fmla="*/ 6845648 h 10965622"/>
              <a:gd name="connsiteX311" fmla="*/ 7191365 w 14639153"/>
              <a:gd name="connsiteY311" fmla="*/ 6841388 h 10965622"/>
              <a:gd name="connsiteX312" fmla="*/ 7197005 w 14639153"/>
              <a:gd name="connsiteY312" fmla="*/ 6810961 h 10965622"/>
              <a:gd name="connsiteX313" fmla="*/ 7176059 w 14639153"/>
              <a:gd name="connsiteY313" fmla="*/ 6799398 h 10965622"/>
              <a:gd name="connsiteX314" fmla="*/ 7200329 w 14639153"/>
              <a:gd name="connsiteY314" fmla="*/ 6784261 h 10965622"/>
              <a:gd name="connsiteX315" fmla="*/ 7093041 w 14639153"/>
              <a:gd name="connsiteY315" fmla="*/ 6769856 h 10965622"/>
              <a:gd name="connsiteX316" fmla="*/ 7077835 w 14639153"/>
              <a:gd name="connsiteY316" fmla="*/ 6863850 h 10965622"/>
              <a:gd name="connsiteX317" fmla="*/ 7073033 w 14639153"/>
              <a:gd name="connsiteY317" fmla="*/ 6805103 h 10965622"/>
              <a:gd name="connsiteX318" fmla="*/ 7053025 w 14639153"/>
              <a:gd name="connsiteY318" fmla="*/ 6793354 h 10965622"/>
              <a:gd name="connsiteX319" fmla="*/ 7042621 w 14639153"/>
              <a:gd name="connsiteY319" fmla="*/ 6828603 h 10965622"/>
              <a:gd name="connsiteX320" fmla="*/ 7001805 w 14639153"/>
              <a:gd name="connsiteY320" fmla="*/ 6816854 h 10965622"/>
              <a:gd name="connsiteX321" fmla="*/ 6997005 w 14639153"/>
              <a:gd name="connsiteY321" fmla="*/ 6789645 h 10965622"/>
              <a:gd name="connsiteX322" fmla="*/ 7047421 w 14639153"/>
              <a:gd name="connsiteY322" fmla="*/ 6785934 h 10965622"/>
              <a:gd name="connsiteX323" fmla="*/ 7032217 w 14639153"/>
              <a:gd name="connsiteY323" fmla="*/ 6781605 h 10965622"/>
              <a:gd name="connsiteX324" fmla="*/ 7093041 w 14639153"/>
              <a:gd name="connsiteY324" fmla="*/ 6769856 h 10965622"/>
              <a:gd name="connsiteX325" fmla="*/ 6950265 w 14639153"/>
              <a:gd name="connsiteY325" fmla="*/ 6700839 h 10965622"/>
              <a:gd name="connsiteX326" fmla="*/ 6934861 w 14639153"/>
              <a:gd name="connsiteY326" fmla="*/ 6716302 h 10965622"/>
              <a:gd name="connsiteX327" fmla="*/ 6960803 w 14639153"/>
              <a:gd name="connsiteY327" fmla="*/ 6743516 h 10965622"/>
              <a:gd name="connsiteX328" fmla="*/ 6950265 w 14639153"/>
              <a:gd name="connsiteY328" fmla="*/ 6700839 h 10965622"/>
              <a:gd name="connsiteX329" fmla="*/ 639472 w 14639153"/>
              <a:gd name="connsiteY329" fmla="*/ 6689925 h 10965622"/>
              <a:gd name="connsiteX330" fmla="*/ 592777 w 14639153"/>
              <a:gd name="connsiteY330" fmla="*/ 6762953 h 10965622"/>
              <a:gd name="connsiteX331" fmla="*/ 639472 w 14639153"/>
              <a:gd name="connsiteY331" fmla="*/ 6689925 h 10965622"/>
              <a:gd name="connsiteX332" fmla="*/ 7318647 w 14639153"/>
              <a:gd name="connsiteY332" fmla="*/ 6684470 h 10965622"/>
              <a:gd name="connsiteX333" fmla="*/ 7298789 w 14639153"/>
              <a:gd name="connsiteY333" fmla="*/ 6707486 h 10965622"/>
              <a:gd name="connsiteX334" fmla="*/ 7318647 w 14639153"/>
              <a:gd name="connsiteY334" fmla="*/ 6684470 h 10965622"/>
              <a:gd name="connsiteX335" fmla="*/ 758485 w 14639153"/>
              <a:gd name="connsiteY335" fmla="*/ 6676289 h 10965622"/>
              <a:gd name="connsiteX336" fmla="*/ 831160 w 14639153"/>
              <a:gd name="connsiteY336" fmla="*/ 6676289 h 10965622"/>
              <a:gd name="connsiteX337" fmla="*/ 898116 w 14639153"/>
              <a:gd name="connsiteY337" fmla="*/ 6695077 h 10965622"/>
              <a:gd name="connsiteX338" fmla="*/ 831160 w 14639153"/>
              <a:gd name="connsiteY338" fmla="*/ 6741137 h 10965622"/>
              <a:gd name="connsiteX339" fmla="*/ 769102 w 14639153"/>
              <a:gd name="connsiteY339" fmla="*/ 6702955 h 10965622"/>
              <a:gd name="connsiteX340" fmla="*/ 773999 w 14639153"/>
              <a:gd name="connsiteY340" fmla="*/ 6722349 h 10965622"/>
              <a:gd name="connsiteX341" fmla="*/ 758485 w 14639153"/>
              <a:gd name="connsiteY341" fmla="*/ 6676289 h 10965622"/>
              <a:gd name="connsiteX342" fmla="*/ 7227021 w 14639153"/>
              <a:gd name="connsiteY342" fmla="*/ 6673252 h 10965622"/>
              <a:gd name="connsiteX343" fmla="*/ 7247759 w 14639153"/>
              <a:gd name="connsiteY343" fmla="*/ 6684986 h 10965622"/>
              <a:gd name="connsiteX344" fmla="*/ 7247759 w 14639153"/>
              <a:gd name="connsiteY344" fmla="*/ 6712155 h 10965622"/>
              <a:gd name="connsiteX345" fmla="*/ 7293225 w 14639153"/>
              <a:gd name="connsiteY345" fmla="*/ 6754762 h 10965622"/>
              <a:gd name="connsiteX346" fmla="*/ 7242175 w 14639153"/>
              <a:gd name="connsiteY346" fmla="*/ 6735619 h 10965622"/>
              <a:gd name="connsiteX347" fmla="*/ 7202293 w 14639153"/>
              <a:gd name="connsiteY347" fmla="*/ 6688690 h 10965622"/>
              <a:gd name="connsiteX348" fmla="*/ 7227021 w 14639153"/>
              <a:gd name="connsiteY348" fmla="*/ 6673252 h 10965622"/>
              <a:gd name="connsiteX349" fmla="*/ 7078359 w 14639153"/>
              <a:gd name="connsiteY349" fmla="*/ 6669297 h 10965622"/>
              <a:gd name="connsiteX350" fmla="*/ 7124569 w 14639153"/>
              <a:gd name="connsiteY350" fmla="*/ 6700839 h 10965622"/>
              <a:gd name="connsiteX351" fmla="*/ 7124569 w 14639153"/>
              <a:gd name="connsiteY351" fmla="*/ 6673627 h 10965622"/>
              <a:gd name="connsiteX352" fmla="*/ 7078359 w 14639153"/>
              <a:gd name="connsiteY352" fmla="*/ 6669297 h 10965622"/>
              <a:gd name="connsiteX353" fmla="*/ 6985935 w 14639153"/>
              <a:gd name="connsiteY353" fmla="*/ 6653834 h 10965622"/>
              <a:gd name="connsiteX354" fmla="*/ 6960803 w 14639153"/>
              <a:gd name="connsiteY354" fmla="*/ 6665587 h 10965622"/>
              <a:gd name="connsiteX355" fmla="*/ 6985935 w 14639153"/>
              <a:gd name="connsiteY355" fmla="*/ 6704550 h 10965622"/>
              <a:gd name="connsiteX356" fmla="*/ 7016745 w 14639153"/>
              <a:gd name="connsiteY356" fmla="*/ 6700839 h 10965622"/>
              <a:gd name="connsiteX357" fmla="*/ 6985935 w 14639153"/>
              <a:gd name="connsiteY357" fmla="*/ 6653834 h 10965622"/>
              <a:gd name="connsiteX358" fmla="*/ 7259299 w 14639153"/>
              <a:gd name="connsiteY358" fmla="*/ 6652784 h 10965622"/>
              <a:gd name="connsiteX359" fmla="*/ 7289647 w 14639153"/>
              <a:gd name="connsiteY359" fmla="*/ 6656774 h 10965622"/>
              <a:gd name="connsiteX360" fmla="*/ 7254393 w 14639153"/>
              <a:gd name="connsiteY360" fmla="*/ 6683869 h 10965622"/>
              <a:gd name="connsiteX361" fmla="*/ 7243977 w 14639153"/>
              <a:gd name="connsiteY361" fmla="*/ 6668213 h 10965622"/>
              <a:gd name="connsiteX362" fmla="*/ 7259299 w 14639153"/>
              <a:gd name="connsiteY362" fmla="*/ 6652784 h 10965622"/>
              <a:gd name="connsiteX363" fmla="*/ 7124569 w 14639153"/>
              <a:gd name="connsiteY363" fmla="*/ 6626620 h 10965622"/>
              <a:gd name="connsiteX364" fmla="*/ 7114841 w 14639153"/>
              <a:gd name="connsiteY364" fmla="*/ 6650123 h 10965622"/>
              <a:gd name="connsiteX365" fmla="*/ 7135109 w 14639153"/>
              <a:gd name="connsiteY365" fmla="*/ 6689088 h 10965622"/>
              <a:gd name="connsiteX366" fmla="*/ 7124569 w 14639153"/>
              <a:gd name="connsiteY366" fmla="*/ 6626620 h 10965622"/>
              <a:gd name="connsiteX367" fmla="*/ 7058091 w 14639153"/>
              <a:gd name="connsiteY367" fmla="*/ 6571575 h 10965622"/>
              <a:gd name="connsiteX368" fmla="*/ 7053227 w 14639153"/>
              <a:gd name="connsiteY368" fmla="*/ 6591366 h 10965622"/>
              <a:gd name="connsiteX369" fmla="*/ 7053227 w 14639153"/>
              <a:gd name="connsiteY369" fmla="*/ 6614869 h 10965622"/>
              <a:gd name="connsiteX370" fmla="*/ 7088897 w 14639153"/>
              <a:gd name="connsiteY370" fmla="*/ 6650123 h 10965622"/>
              <a:gd name="connsiteX371" fmla="*/ 7104301 w 14639153"/>
              <a:gd name="connsiteY371" fmla="*/ 6622291 h 10965622"/>
              <a:gd name="connsiteX372" fmla="*/ 7058091 w 14639153"/>
              <a:gd name="connsiteY372" fmla="*/ 6571575 h 10965622"/>
              <a:gd name="connsiteX373" fmla="*/ 7007953 w 14639153"/>
              <a:gd name="connsiteY373" fmla="*/ 6559601 h 10965622"/>
              <a:gd name="connsiteX374" fmla="*/ 7001341 w 14639153"/>
              <a:gd name="connsiteY374" fmla="*/ 6571575 h 10965622"/>
              <a:gd name="connsiteX375" fmla="*/ 7037823 w 14639153"/>
              <a:gd name="connsiteY375" fmla="*/ 6606829 h 10965622"/>
              <a:gd name="connsiteX376" fmla="*/ 7007953 w 14639153"/>
              <a:gd name="connsiteY376" fmla="*/ 6559601 h 10965622"/>
              <a:gd name="connsiteX377" fmla="*/ 7238257 w 14639153"/>
              <a:gd name="connsiteY377" fmla="*/ 6556291 h 10965622"/>
              <a:gd name="connsiteX378" fmla="*/ 7300353 w 14639153"/>
              <a:gd name="connsiteY378" fmla="*/ 6571701 h 10965622"/>
              <a:gd name="connsiteX379" fmla="*/ 7217831 w 14639153"/>
              <a:gd name="connsiteY379" fmla="*/ 6645672 h 10965622"/>
              <a:gd name="connsiteX380" fmla="*/ 7197403 w 14639153"/>
              <a:gd name="connsiteY380" fmla="*/ 6606838 h 10965622"/>
              <a:gd name="connsiteX381" fmla="*/ 7186781 w 14639153"/>
              <a:gd name="connsiteY381" fmla="*/ 6610537 h 10965622"/>
              <a:gd name="connsiteX382" fmla="*/ 7238257 w 14639153"/>
              <a:gd name="connsiteY382" fmla="*/ 6556291 h 10965622"/>
              <a:gd name="connsiteX383" fmla="*/ 7631883 w 14639153"/>
              <a:gd name="connsiteY383" fmla="*/ 6552410 h 10965622"/>
              <a:gd name="connsiteX384" fmla="*/ 7617477 w 14639153"/>
              <a:gd name="connsiteY384" fmla="*/ 6586827 h 10965622"/>
              <a:gd name="connsiteX385" fmla="*/ 7631883 w 14639153"/>
              <a:gd name="connsiteY385" fmla="*/ 6552410 h 10965622"/>
              <a:gd name="connsiteX386" fmla="*/ 7735349 w 14639153"/>
              <a:gd name="connsiteY386" fmla="*/ 6547668 h 10965622"/>
              <a:gd name="connsiteX387" fmla="*/ 7757941 w 14639153"/>
              <a:gd name="connsiteY387" fmla="*/ 6568349 h 10965622"/>
              <a:gd name="connsiteX388" fmla="*/ 7708221 w 14639153"/>
              <a:gd name="connsiteY388" fmla="*/ 6580211 h 10965622"/>
              <a:gd name="connsiteX389" fmla="*/ 7697961 w 14639153"/>
              <a:gd name="connsiteY389" fmla="*/ 6556487 h 10965622"/>
              <a:gd name="connsiteX390" fmla="*/ 7735349 w 14639153"/>
              <a:gd name="connsiteY390" fmla="*/ 6547668 h 10965622"/>
              <a:gd name="connsiteX391" fmla="*/ 7531269 w 14639153"/>
              <a:gd name="connsiteY391" fmla="*/ 6539927 h 10965622"/>
              <a:gd name="connsiteX392" fmla="*/ 7531269 w 14639153"/>
              <a:gd name="connsiteY392" fmla="*/ 6547247 h 10965622"/>
              <a:gd name="connsiteX393" fmla="*/ 7546997 w 14639153"/>
              <a:gd name="connsiteY393" fmla="*/ 6563108 h 10965622"/>
              <a:gd name="connsiteX394" fmla="*/ 7469181 w 14639153"/>
              <a:gd name="connsiteY394" fmla="*/ 6582019 h 10965622"/>
              <a:gd name="connsiteX395" fmla="*/ 7531269 w 14639153"/>
              <a:gd name="connsiteY395" fmla="*/ 6539927 h 10965622"/>
              <a:gd name="connsiteX396" fmla="*/ 7399229 w 14639153"/>
              <a:gd name="connsiteY396" fmla="*/ 6532652 h 10965622"/>
              <a:gd name="connsiteX397" fmla="*/ 7421889 w 14639153"/>
              <a:gd name="connsiteY397" fmla="*/ 6548393 h 10965622"/>
              <a:gd name="connsiteX398" fmla="*/ 7380077 w 14639153"/>
              <a:gd name="connsiteY398" fmla="*/ 6583196 h 10965622"/>
              <a:gd name="connsiteX399" fmla="*/ 7344005 w 14639153"/>
              <a:gd name="connsiteY399" fmla="*/ 6579533 h 10965622"/>
              <a:gd name="connsiteX400" fmla="*/ 7399229 w 14639153"/>
              <a:gd name="connsiteY400" fmla="*/ 6532652 h 10965622"/>
              <a:gd name="connsiteX401" fmla="*/ 7062955 w 14639153"/>
              <a:gd name="connsiteY401" fmla="*/ 6520860 h 10965622"/>
              <a:gd name="connsiteX402" fmla="*/ 7124569 w 14639153"/>
              <a:gd name="connsiteY402" fmla="*/ 6606829 h 10965622"/>
              <a:gd name="connsiteX403" fmla="*/ 7150513 w 14639153"/>
              <a:gd name="connsiteY403" fmla="*/ 6603119 h 10965622"/>
              <a:gd name="connsiteX404" fmla="*/ 7109165 w 14639153"/>
              <a:gd name="connsiteY404" fmla="*/ 6528900 h 10965622"/>
              <a:gd name="connsiteX405" fmla="*/ 7062955 w 14639153"/>
              <a:gd name="connsiteY405" fmla="*/ 6520860 h 10965622"/>
              <a:gd name="connsiteX406" fmla="*/ 7533871 w 14639153"/>
              <a:gd name="connsiteY406" fmla="*/ 6515180 h 10965622"/>
              <a:gd name="connsiteX407" fmla="*/ 7529949 w 14639153"/>
              <a:gd name="connsiteY407" fmla="*/ 6522349 h 10965622"/>
              <a:gd name="connsiteX408" fmla="*/ 7530661 w 14639153"/>
              <a:gd name="connsiteY408" fmla="*/ 6515630 h 10965622"/>
              <a:gd name="connsiteX409" fmla="*/ 7170781 w 14639153"/>
              <a:gd name="connsiteY409" fmla="*/ 6493646 h 10965622"/>
              <a:gd name="connsiteX410" fmla="*/ 7175645 w 14639153"/>
              <a:gd name="connsiteY410" fmla="*/ 6517147 h 10965622"/>
              <a:gd name="connsiteX411" fmla="*/ 7211317 w 14639153"/>
              <a:gd name="connsiteY411" fmla="*/ 6497357 h 10965622"/>
              <a:gd name="connsiteX412" fmla="*/ 7170781 w 14639153"/>
              <a:gd name="connsiteY412" fmla="*/ 6493646 h 10965622"/>
              <a:gd name="connsiteX413" fmla="*/ 7633037 w 14639153"/>
              <a:gd name="connsiteY413" fmla="*/ 6490837 h 10965622"/>
              <a:gd name="connsiteX414" fmla="*/ 7622485 w 14639153"/>
              <a:gd name="connsiteY414" fmla="*/ 6530381 h 10965622"/>
              <a:gd name="connsiteX415" fmla="*/ 7637909 w 14639153"/>
              <a:gd name="connsiteY415" fmla="*/ 6498870 h 10965622"/>
              <a:gd name="connsiteX416" fmla="*/ 7715023 w 14639153"/>
              <a:gd name="connsiteY416" fmla="*/ 6518642 h 10965622"/>
              <a:gd name="connsiteX417" fmla="*/ 7633037 w 14639153"/>
              <a:gd name="connsiteY417" fmla="*/ 6526057 h 10965622"/>
              <a:gd name="connsiteX418" fmla="*/ 7648461 w 14639153"/>
              <a:gd name="connsiteY418" fmla="*/ 6542121 h 10965622"/>
              <a:gd name="connsiteX419" fmla="*/ 7586771 w 14639153"/>
              <a:gd name="connsiteY419" fmla="*/ 6522349 h 10965622"/>
              <a:gd name="connsiteX420" fmla="*/ 7560797 w 14639153"/>
              <a:gd name="connsiteY420" fmla="*/ 6545828 h 10965622"/>
              <a:gd name="connsiteX421" fmla="*/ 7529949 w 14639153"/>
              <a:gd name="connsiteY421" fmla="*/ 6530381 h 10965622"/>
              <a:gd name="connsiteX422" fmla="*/ 7535633 w 14639153"/>
              <a:gd name="connsiteY422" fmla="*/ 6514935 h 10965622"/>
              <a:gd name="connsiteX423" fmla="*/ 7533871 w 14639153"/>
              <a:gd name="connsiteY423" fmla="*/ 6515180 h 10965622"/>
              <a:gd name="connsiteX424" fmla="*/ 7540299 w 14639153"/>
              <a:gd name="connsiteY424" fmla="*/ 6503426 h 10965622"/>
              <a:gd name="connsiteX425" fmla="*/ 7566477 w 14639153"/>
              <a:gd name="connsiteY425" fmla="*/ 6498870 h 10965622"/>
              <a:gd name="connsiteX426" fmla="*/ 7633037 w 14639153"/>
              <a:gd name="connsiteY426" fmla="*/ 6490837 h 10965622"/>
              <a:gd name="connsiteX427" fmla="*/ 7763969 w 14639153"/>
              <a:gd name="connsiteY427" fmla="*/ 6439611 h 10965622"/>
              <a:gd name="connsiteX428" fmla="*/ 7818705 w 14639153"/>
              <a:gd name="connsiteY428" fmla="*/ 6455784 h 10965622"/>
              <a:gd name="connsiteX429" fmla="*/ 7763099 w 14639153"/>
              <a:gd name="connsiteY429" fmla="*/ 6447789 h 10965622"/>
              <a:gd name="connsiteX430" fmla="*/ 7763969 w 14639153"/>
              <a:gd name="connsiteY430" fmla="*/ 6439611 h 10965622"/>
              <a:gd name="connsiteX431" fmla="*/ 7707151 w 14639153"/>
              <a:gd name="connsiteY431" fmla="*/ 6438587 h 10965622"/>
              <a:gd name="connsiteX432" fmla="*/ 7722165 w 14639153"/>
              <a:gd name="connsiteY432" fmla="*/ 6442429 h 10965622"/>
              <a:gd name="connsiteX433" fmla="*/ 7665787 w 14639153"/>
              <a:gd name="connsiteY433" fmla="*/ 6476590 h 10965622"/>
              <a:gd name="connsiteX434" fmla="*/ 7707151 w 14639153"/>
              <a:gd name="connsiteY434" fmla="*/ 6438587 h 10965622"/>
              <a:gd name="connsiteX435" fmla="*/ 9809777 w 14639153"/>
              <a:gd name="connsiteY435" fmla="*/ 6418776 h 10965622"/>
              <a:gd name="connsiteX436" fmla="*/ 9706927 w 14639153"/>
              <a:gd name="connsiteY436" fmla="*/ 6445818 h 10965622"/>
              <a:gd name="connsiteX437" fmla="*/ 9809777 w 14639153"/>
              <a:gd name="connsiteY437" fmla="*/ 6418776 h 10965622"/>
              <a:gd name="connsiteX438" fmla="*/ 9967069 w 14639153"/>
              <a:gd name="connsiteY438" fmla="*/ 6407226 h 10965622"/>
              <a:gd name="connsiteX439" fmla="*/ 9839189 w 14639153"/>
              <a:gd name="connsiteY439" fmla="*/ 6438395 h 10965622"/>
              <a:gd name="connsiteX440" fmla="*/ 9967069 w 14639153"/>
              <a:gd name="connsiteY440" fmla="*/ 6407226 h 10965622"/>
              <a:gd name="connsiteX441" fmla="*/ 8803907 w 14639153"/>
              <a:gd name="connsiteY441" fmla="*/ 6364791 h 10965622"/>
              <a:gd name="connsiteX442" fmla="*/ 8855357 w 14639153"/>
              <a:gd name="connsiteY442" fmla="*/ 6381491 h 10965622"/>
              <a:gd name="connsiteX443" fmla="*/ 8815473 w 14639153"/>
              <a:gd name="connsiteY443" fmla="*/ 6389162 h 10965622"/>
              <a:gd name="connsiteX444" fmla="*/ 8759637 w 14639153"/>
              <a:gd name="connsiteY444" fmla="*/ 6393635 h 10965622"/>
              <a:gd name="connsiteX445" fmla="*/ 8803907 w 14639153"/>
              <a:gd name="connsiteY445" fmla="*/ 6364791 h 10965622"/>
              <a:gd name="connsiteX446" fmla="*/ 249039 w 14639153"/>
              <a:gd name="connsiteY446" fmla="*/ 6324474 h 10965622"/>
              <a:gd name="connsiteX447" fmla="*/ 294023 w 14639153"/>
              <a:gd name="connsiteY447" fmla="*/ 6356572 h 10965622"/>
              <a:gd name="connsiteX448" fmla="*/ 234045 w 14639153"/>
              <a:gd name="connsiteY448" fmla="*/ 6344614 h 10965622"/>
              <a:gd name="connsiteX449" fmla="*/ 249039 w 14639153"/>
              <a:gd name="connsiteY449" fmla="*/ 6324474 h 10965622"/>
              <a:gd name="connsiteX450" fmla="*/ 10107515 w 14639153"/>
              <a:gd name="connsiteY450" fmla="*/ 6323715 h 10965622"/>
              <a:gd name="connsiteX451" fmla="*/ 10102085 w 14639153"/>
              <a:gd name="connsiteY451" fmla="*/ 6326666 h 10965622"/>
              <a:gd name="connsiteX452" fmla="*/ 10106825 w 14639153"/>
              <a:gd name="connsiteY452" fmla="*/ 6330654 h 10965622"/>
              <a:gd name="connsiteX453" fmla="*/ 10113105 w 14639153"/>
              <a:gd name="connsiteY453" fmla="*/ 6323983 h 10965622"/>
              <a:gd name="connsiteX454" fmla="*/ 11175321 w 14639153"/>
              <a:gd name="connsiteY454" fmla="*/ 6275384 h 10965622"/>
              <a:gd name="connsiteX455" fmla="*/ 11110181 w 14639153"/>
              <a:gd name="connsiteY455" fmla="*/ 6322122 h 10965622"/>
              <a:gd name="connsiteX456" fmla="*/ 11175321 w 14639153"/>
              <a:gd name="connsiteY456" fmla="*/ 6275384 h 10965622"/>
              <a:gd name="connsiteX457" fmla="*/ 1327894 w 14639153"/>
              <a:gd name="connsiteY457" fmla="*/ 6275384 h 10965622"/>
              <a:gd name="connsiteX458" fmla="*/ 1363844 w 14639153"/>
              <a:gd name="connsiteY458" fmla="*/ 6279019 h 10965622"/>
              <a:gd name="connsiteX459" fmla="*/ 1348320 w 14639153"/>
              <a:gd name="connsiteY459" fmla="*/ 6302050 h 10965622"/>
              <a:gd name="connsiteX460" fmla="*/ 1327894 w 14639153"/>
              <a:gd name="connsiteY460" fmla="*/ 6275384 h 10965622"/>
              <a:gd name="connsiteX461" fmla="*/ 7923383 w 14639153"/>
              <a:gd name="connsiteY461" fmla="*/ 6274573 h 10965622"/>
              <a:gd name="connsiteX462" fmla="*/ 7902861 w 14639153"/>
              <a:gd name="connsiteY462" fmla="*/ 6305625 h 10965622"/>
              <a:gd name="connsiteX463" fmla="*/ 7881781 w 14639153"/>
              <a:gd name="connsiteY463" fmla="*/ 6317376 h 10965622"/>
              <a:gd name="connsiteX464" fmla="*/ 7943397 w 14639153"/>
              <a:gd name="connsiteY464" fmla="*/ 6274698 h 10965622"/>
              <a:gd name="connsiteX465" fmla="*/ 7923383 w 14639153"/>
              <a:gd name="connsiteY465" fmla="*/ 6274573 h 10965622"/>
              <a:gd name="connsiteX466" fmla="*/ 7769091 w 14639153"/>
              <a:gd name="connsiteY466" fmla="*/ 6266658 h 10965622"/>
              <a:gd name="connsiteX467" fmla="*/ 7770611 w 14639153"/>
              <a:gd name="connsiteY467" fmla="*/ 6297197 h 10965622"/>
              <a:gd name="connsiteX468" fmla="*/ 7769405 w 14639153"/>
              <a:gd name="connsiteY468" fmla="*/ 6301832 h 10965622"/>
              <a:gd name="connsiteX469" fmla="*/ 7781839 w 14639153"/>
              <a:gd name="connsiteY469" fmla="*/ 6314948 h 10965622"/>
              <a:gd name="connsiteX470" fmla="*/ 7783585 w 14639153"/>
              <a:gd name="connsiteY470" fmla="*/ 6312273 h 10965622"/>
              <a:gd name="connsiteX471" fmla="*/ 7795033 w 14639153"/>
              <a:gd name="connsiteY471" fmla="*/ 6294491 h 10965622"/>
              <a:gd name="connsiteX472" fmla="*/ 7805575 w 14639153"/>
              <a:gd name="connsiteY472" fmla="*/ 6294491 h 10965622"/>
              <a:gd name="connsiteX473" fmla="*/ 7769091 w 14639153"/>
              <a:gd name="connsiteY473" fmla="*/ 6266658 h 10965622"/>
              <a:gd name="connsiteX474" fmla="*/ 35426 w 14639153"/>
              <a:gd name="connsiteY474" fmla="*/ 6259020 h 10965622"/>
              <a:gd name="connsiteX475" fmla="*/ 10030 w 14639153"/>
              <a:gd name="connsiteY475" fmla="*/ 6289323 h 10965622"/>
              <a:gd name="connsiteX476" fmla="*/ 35426 w 14639153"/>
              <a:gd name="connsiteY476" fmla="*/ 6259020 h 10965622"/>
              <a:gd name="connsiteX477" fmla="*/ 10614077 w 14639153"/>
              <a:gd name="connsiteY477" fmla="*/ 6256294 h 10965622"/>
              <a:gd name="connsiteX478" fmla="*/ 10568421 w 14639153"/>
              <a:gd name="connsiteY478" fmla="*/ 6296573 h 10965622"/>
              <a:gd name="connsiteX479" fmla="*/ 10568421 w 14639153"/>
              <a:gd name="connsiteY479" fmla="*/ 6260699 h 10965622"/>
              <a:gd name="connsiteX480" fmla="*/ 10614077 w 14639153"/>
              <a:gd name="connsiteY480" fmla="*/ 6256294 h 10965622"/>
              <a:gd name="connsiteX481" fmla="*/ 8705951 w 14639153"/>
              <a:gd name="connsiteY481" fmla="*/ 6251156 h 10965622"/>
              <a:gd name="connsiteX482" fmla="*/ 8704219 w 14639153"/>
              <a:gd name="connsiteY482" fmla="*/ 6263267 h 10965622"/>
              <a:gd name="connsiteX483" fmla="*/ 8676285 w 14639153"/>
              <a:gd name="connsiteY483" fmla="*/ 6294491 h 10965622"/>
              <a:gd name="connsiteX484" fmla="*/ 8753305 w 14639153"/>
              <a:gd name="connsiteY484" fmla="*/ 6282740 h 10965622"/>
              <a:gd name="connsiteX485" fmla="*/ 8723513 w 14639153"/>
              <a:gd name="connsiteY485" fmla="*/ 6258155 h 10965622"/>
              <a:gd name="connsiteX486" fmla="*/ 8722657 w 14639153"/>
              <a:gd name="connsiteY486" fmla="*/ 6252757 h 10965622"/>
              <a:gd name="connsiteX487" fmla="*/ 129540 w 14639153"/>
              <a:gd name="connsiteY487" fmla="*/ 6250840 h 10965622"/>
              <a:gd name="connsiteX488" fmla="*/ 76759 w 14639153"/>
              <a:gd name="connsiteY488" fmla="*/ 6296601 h 10965622"/>
              <a:gd name="connsiteX489" fmla="*/ 129540 w 14639153"/>
              <a:gd name="connsiteY489" fmla="*/ 6250840 h 10965622"/>
              <a:gd name="connsiteX490" fmla="*/ 8460537 w 14639153"/>
              <a:gd name="connsiteY490" fmla="*/ 6231672 h 10965622"/>
              <a:gd name="connsiteX491" fmla="*/ 8460635 w 14639153"/>
              <a:gd name="connsiteY491" fmla="*/ 6232023 h 10965622"/>
              <a:gd name="connsiteX492" fmla="*/ 8465421 w 14639153"/>
              <a:gd name="connsiteY492" fmla="*/ 6231930 h 10965622"/>
              <a:gd name="connsiteX493" fmla="*/ 8415781 w 14639153"/>
              <a:gd name="connsiteY493" fmla="*/ 6225735 h 10965622"/>
              <a:gd name="connsiteX494" fmla="*/ 8415235 w 14639153"/>
              <a:gd name="connsiteY494" fmla="*/ 6227694 h 10965622"/>
              <a:gd name="connsiteX495" fmla="*/ 8423989 w 14639153"/>
              <a:gd name="connsiteY495" fmla="*/ 6226933 h 10965622"/>
              <a:gd name="connsiteX496" fmla="*/ 8358865 w 14639153"/>
              <a:gd name="connsiteY496" fmla="*/ 6217439 h 10965622"/>
              <a:gd name="connsiteX497" fmla="*/ 8358483 w 14639153"/>
              <a:gd name="connsiteY497" fmla="*/ 6220272 h 10965622"/>
              <a:gd name="connsiteX498" fmla="*/ 8389293 w 14639153"/>
              <a:gd name="connsiteY498" fmla="*/ 6227694 h 10965622"/>
              <a:gd name="connsiteX499" fmla="*/ 8391113 w 14639153"/>
              <a:gd name="connsiteY499" fmla="*/ 6222140 h 10965622"/>
              <a:gd name="connsiteX500" fmla="*/ 10500175 w 14639153"/>
              <a:gd name="connsiteY500" fmla="*/ 6214555 h 10965622"/>
              <a:gd name="connsiteX501" fmla="*/ 10589059 w 14639153"/>
              <a:gd name="connsiteY501" fmla="*/ 6221662 h 10965622"/>
              <a:gd name="connsiteX502" fmla="*/ 10371389 w 14639153"/>
              <a:gd name="connsiteY502" fmla="*/ 6328458 h 10965622"/>
              <a:gd name="connsiteX503" fmla="*/ 10350585 w 14639153"/>
              <a:gd name="connsiteY503" fmla="*/ 6328651 h 10965622"/>
              <a:gd name="connsiteX504" fmla="*/ 10346853 w 14639153"/>
              <a:gd name="connsiteY504" fmla="*/ 6329322 h 10965622"/>
              <a:gd name="connsiteX505" fmla="*/ 10228829 w 14639153"/>
              <a:gd name="connsiteY505" fmla="*/ 6340231 h 10965622"/>
              <a:gd name="connsiteX506" fmla="*/ 10228829 w 14639153"/>
              <a:gd name="connsiteY506" fmla="*/ 6329527 h 10965622"/>
              <a:gd name="connsiteX507" fmla="*/ 10145293 w 14639153"/>
              <a:gd name="connsiteY507" fmla="*/ 6325524 h 10965622"/>
              <a:gd name="connsiteX508" fmla="*/ 10145399 w 14639153"/>
              <a:gd name="connsiteY508" fmla="*/ 6325940 h 10965622"/>
              <a:gd name="connsiteX509" fmla="*/ 10141551 w 14639153"/>
              <a:gd name="connsiteY509" fmla="*/ 6347273 h 10965622"/>
              <a:gd name="connsiteX510" fmla="*/ 10106825 w 14639153"/>
              <a:gd name="connsiteY510" fmla="*/ 6351108 h 10965622"/>
              <a:gd name="connsiteX511" fmla="*/ 10096565 w 14639153"/>
              <a:gd name="connsiteY511" fmla="*/ 6330654 h 10965622"/>
              <a:gd name="connsiteX512" fmla="*/ 10099889 w 14639153"/>
              <a:gd name="connsiteY512" fmla="*/ 6327859 h 10965622"/>
              <a:gd name="connsiteX513" fmla="*/ 10035365 w 14639153"/>
              <a:gd name="connsiteY513" fmla="*/ 6362917 h 10965622"/>
              <a:gd name="connsiteX514" fmla="*/ 9754057 w 14639153"/>
              <a:gd name="connsiteY514" fmla="*/ 6371007 h 10965622"/>
              <a:gd name="connsiteX515" fmla="*/ 9502745 w 14639153"/>
              <a:gd name="connsiteY515" fmla="*/ 6402120 h 10965622"/>
              <a:gd name="connsiteX516" fmla="*/ 9042279 w 14639153"/>
              <a:gd name="connsiteY516" fmla="*/ 6347361 h 10965622"/>
              <a:gd name="connsiteX517" fmla="*/ 8877711 w 14639153"/>
              <a:gd name="connsiteY517" fmla="*/ 6362917 h 10965622"/>
              <a:gd name="connsiteX518" fmla="*/ 8862309 w 14639153"/>
              <a:gd name="connsiteY518" fmla="*/ 6343004 h 10965622"/>
              <a:gd name="connsiteX519" fmla="*/ 8888249 w 14639153"/>
              <a:gd name="connsiteY519" fmla="*/ 6280155 h 10965622"/>
              <a:gd name="connsiteX520" fmla="*/ 8970129 w 14639153"/>
              <a:gd name="connsiteY520" fmla="*/ 6307535 h 10965622"/>
              <a:gd name="connsiteX521" fmla="*/ 9243845 w 14639153"/>
              <a:gd name="connsiteY521" fmla="*/ 6314974 h 10965622"/>
              <a:gd name="connsiteX522" fmla="*/ 9276219 w 14639153"/>
              <a:gd name="connsiteY522" fmla="*/ 6315208 h 10965622"/>
              <a:gd name="connsiteX523" fmla="*/ 9276147 w 14639153"/>
              <a:gd name="connsiteY523" fmla="*/ 6313395 h 10965622"/>
              <a:gd name="connsiteX524" fmla="*/ 9359367 w 14639153"/>
              <a:gd name="connsiteY524" fmla="*/ 6305384 h 10965622"/>
              <a:gd name="connsiteX525" fmla="*/ 9356817 w 14639153"/>
              <a:gd name="connsiteY525" fmla="*/ 6310513 h 10965622"/>
              <a:gd name="connsiteX526" fmla="*/ 9413877 w 14639153"/>
              <a:gd name="connsiteY526" fmla="*/ 6297657 h 10965622"/>
              <a:gd name="connsiteX527" fmla="*/ 9497881 w 14639153"/>
              <a:gd name="connsiteY527" fmla="*/ 6276422 h 10965622"/>
              <a:gd name="connsiteX528" fmla="*/ 9673093 w 14639153"/>
              <a:gd name="connsiteY528" fmla="*/ 6257519 h 10965622"/>
              <a:gd name="connsiteX529" fmla="*/ 9701789 w 14639153"/>
              <a:gd name="connsiteY529" fmla="*/ 6256205 h 10965622"/>
              <a:gd name="connsiteX530" fmla="*/ 9702441 w 14639153"/>
              <a:gd name="connsiteY530" fmla="*/ 6256072 h 10965622"/>
              <a:gd name="connsiteX531" fmla="*/ 9861173 w 14639153"/>
              <a:gd name="connsiteY531" fmla="*/ 6239931 h 10965622"/>
              <a:gd name="connsiteX532" fmla="*/ 9864023 w 14639153"/>
              <a:gd name="connsiteY532" fmla="*/ 6248917 h 10965622"/>
              <a:gd name="connsiteX533" fmla="*/ 10204797 w 14639153"/>
              <a:gd name="connsiteY533" fmla="*/ 6237218 h 10965622"/>
              <a:gd name="connsiteX534" fmla="*/ 10500175 w 14639153"/>
              <a:gd name="connsiteY534" fmla="*/ 6214555 h 10965622"/>
              <a:gd name="connsiteX535" fmla="*/ 8309261 w 14639153"/>
              <a:gd name="connsiteY535" fmla="*/ 6205293 h 10965622"/>
              <a:gd name="connsiteX536" fmla="*/ 8307409 w 14639153"/>
              <a:gd name="connsiteY536" fmla="*/ 6208521 h 10965622"/>
              <a:gd name="connsiteX537" fmla="*/ 8312273 w 14639153"/>
              <a:gd name="connsiteY537" fmla="*/ 6227694 h 10965622"/>
              <a:gd name="connsiteX538" fmla="*/ 8339597 w 14639153"/>
              <a:gd name="connsiteY538" fmla="*/ 6213009 h 10965622"/>
              <a:gd name="connsiteX539" fmla="*/ 10861125 w 14639153"/>
              <a:gd name="connsiteY539" fmla="*/ 6196947 h 10965622"/>
              <a:gd name="connsiteX540" fmla="*/ 10939379 w 14639153"/>
              <a:gd name="connsiteY540" fmla="*/ 6199944 h 10965622"/>
              <a:gd name="connsiteX541" fmla="*/ 10668513 w 14639153"/>
              <a:gd name="connsiteY541" fmla="*/ 6254748 h 10965622"/>
              <a:gd name="connsiteX542" fmla="*/ 10861125 w 14639153"/>
              <a:gd name="connsiteY542" fmla="*/ 6196947 h 10965622"/>
              <a:gd name="connsiteX543" fmla="*/ 8144605 w 14639153"/>
              <a:gd name="connsiteY543" fmla="*/ 6189595 h 10965622"/>
              <a:gd name="connsiteX544" fmla="*/ 8121349 w 14639153"/>
              <a:gd name="connsiteY544" fmla="*/ 6200729 h 10965622"/>
              <a:gd name="connsiteX545" fmla="*/ 8120489 w 14639153"/>
              <a:gd name="connsiteY545" fmla="*/ 6209207 h 10965622"/>
              <a:gd name="connsiteX546" fmla="*/ 8128241 w 14639153"/>
              <a:gd name="connsiteY546" fmla="*/ 6235734 h 10965622"/>
              <a:gd name="connsiteX547" fmla="*/ 8194719 w 14639153"/>
              <a:gd name="connsiteY547" fmla="*/ 6235734 h 10965622"/>
              <a:gd name="connsiteX548" fmla="*/ 8214989 w 14639153"/>
              <a:gd name="connsiteY548" fmla="*/ 6196769 h 10965622"/>
              <a:gd name="connsiteX549" fmla="*/ 8143643 w 14639153"/>
              <a:gd name="connsiteY549" fmla="*/ 6227694 h 10965622"/>
              <a:gd name="connsiteX550" fmla="*/ 8163481 w 14639153"/>
              <a:gd name="connsiteY550" fmla="*/ 6203601 h 10965622"/>
              <a:gd name="connsiteX551" fmla="*/ 8163869 w 14639153"/>
              <a:gd name="connsiteY551" fmla="*/ 6190203 h 10965622"/>
              <a:gd name="connsiteX552" fmla="*/ 8686017 w 14639153"/>
              <a:gd name="connsiteY552" fmla="*/ 6176978 h 10965622"/>
              <a:gd name="connsiteX553" fmla="*/ 8660881 w 14639153"/>
              <a:gd name="connsiteY553" fmla="*/ 6220272 h 10965622"/>
              <a:gd name="connsiteX554" fmla="*/ 8645481 w 14639153"/>
              <a:gd name="connsiteY554" fmla="*/ 6200480 h 10965622"/>
              <a:gd name="connsiteX555" fmla="*/ 8640613 w 14639153"/>
              <a:gd name="connsiteY555" fmla="*/ 6227694 h 10965622"/>
              <a:gd name="connsiteX556" fmla="*/ 8683281 w 14639153"/>
              <a:gd name="connsiteY556" fmla="*/ 6231250 h 10965622"/>
              <a:gd name="connsiteX557" fmla="*/ 8694921 w 14639153"/>
              <a:gd name="connsiteY557" fmla="*/ 6237070 h 10965622"/>
              <a:gd name="connsiteX558" fmla="*/ 8720207 w 14639153"/>
              <a:gd name="connsiteY558" fmla="*/ 6237295 h 10965622"/>
              <a:gd name="connsiteX559" fmla="*/ 8716821 w 14639153"/>
              <a:gd name="connsiteY559" fmla="*/ 6215943 h 10965622"/>
              <a:gd name="connsiteX560" fmla="*/ 8753305 w 14639153"/>
              <a:gd name="connsiteY560" fmla="*/ 6235734 h 10965622"/>
              <a:gd name="connsiteX561" fmla="*/ 8686017 w 14639153"/>
              <a:gd name="connsiteY561" fmla="*/ 6176978 h 10965622"/>
              <a:gd name="connsiteX562" fmla="*/ 8373889 w 14639153"/>
              <a:gd name="connsiteY562" fmla="*/ 6173267 h 10965622"/>
              <a:gd name="connsiteX563" fmla="*/ 8368211 w 14639153"/>
              <a:gd name="connsiteY563" fmla="*/ 6182568 h 10965622"/>
              <a:gd name="connsiteX564" fmla="*/ 8403219 w 14639153"/>
              <a:gd name="connsiteY564" fmla="*/ 6186588 h 10965622"/>
              <a:gd name="connsiteX565" fmla="*/ 8398817 w 14639153"/>
              <a:gd name="connsiteY565" fmla="*/ 6181462 h 10965622"/>
              <a:gd name="connsiteX566" fmla="*/ 8373889 w 14639153"/>
              <a:gd name="connsiteY566" fmla="*/ 6173267 h 10965622"/>
              <a:gd name="connsiteX567" fmla="*/ 8446041 w 14639153"/>
              <a:gd name="connsiteY567" fmla="*/ 6157186 h 10965622"/>
              <a:gd name="connsiteX568" fmla="*/ 8434895 w 14639153"/>
              <a:gd name="connsiteY568" fmla="*/ 6176437 h 10965622"/>
              <a:gd name="connsiteX569" fmla="*/ 8423369 w 14639153"/>
              <a:gd name="connsiteY569" fmla="*/ 6188904 h 10965622"/>
              <a:gd name="connsiteX570" fmla="*/ 8464301 w 14639153"/>
              <a:gd name="connsiteY570" fmla="*/ 6193606 h 10965622"/>
              <a:gd name="connsiteX571" fmla="*/ 8466309 w 14639153"/>
              <a:gd name="connsiteY571" fmla="*/ 6192440 h 10965622"/>
              <a:gd name="connsiteX572" fmla="*/ 8465837 w 14639153"/>
              <a:gd name="connsiteY572" fmla="*/ 6193781 h 10965622"/>
              <a:gd name="connsiteX573" fmla="*/ 8483009 w 14639153"/>
              <a:gd name="connsiteY573" fmla="*/ 6195754 h 10965622"/>
              <a:gd name="connsiteX574" fmla="*/ 8483639 w 14639153"/>
              <a:gd name="connsiteY574" fmla="*/ 6187724 h 10965622"/>
              <a:gd name="connsiteX575" fmla="*/ 8497117 w 14639153"/>
              <a:gd name="connsiteY575" fmla="*/ 6157186 h 10965622"/>
              <a:gd name="connsiteX576" fmla="*/ 8450907 w 14639153"/>
              <a:gd name="connsiteY576" fmla="*/ 6185018 h 10965622"/>
              <a:gd name="connsiteX577" fmla="*/ 8446041 w 14639153"/>
              <a:gd name="connsiteY577" fmla="*/ 6157186 h 10965622"/>
              <a:gd name="connsiteX578" fmla="*/ 133148 w 14639153"/>
              <a:gd name="connsiteY578" fmla="*/ 6152659 h 10965622"/>
              <a:gd name="connsiteX579" fmla="*/ 26714 w 14639153"/>
              <a:gd name="connsiteY579" fmla="*/ 6258402 h 10965622"/>
              <a:gd name="connsiteX580" fmla="*/ 133148 w 14639153"/>
              <a:gd name="connsiteY580" fmla="*/ 6152659 h 10965622"/>
              <a:gd name="connsiteX581" fmla="*/ 8557921 w 14639153"/>
              <a:gd name="connsiteY581" fmla="*/ 6149764 h 10965622"/>
              <a:gd name="connsiteX582" fmla="*/ 8548193 w 14639153"/>
              <a:gd name="connsiteY582" fmla="*/ 6204190 h 10965622"/>
              <a:gd name="connsiteX583" fmla="*/ 8516777 w 14639153"/>
              <a:gd name="connsiteY583" fmla="*/ 6191976 h 10965622"/>
              <a:gd name="connsiteX584" fmla="*/ 8505721 w 14639153"/>
              <a:gd name="connsiteY584" fmla="*/ 6198363 h 10965622"/>
              <a:gd name="connsiteX585" fmla="*/ 8510141 w 14639153"/>
              <a:gd name="connsiteY585" fmla="*/ 6198872 h 10965622"/>
              <a:gd name="connsiteX586" fmla="*/ 8582327 w 14639153"/>
              <a:gd name="connsiteY586" fmla="*/ 6214254 h 10965622"/>
              <a:gd name="connsiteX587" fmla="*/ 8583405 w 14639153"/>
              <a:gd name="connsiteY587" fmla="*/ 6214663 h 10965622"/>
              <a:gd name="connsiteX588" fmla="*/ 8585549 w 14639153"/>
              <a:gd name="connsiteY588" fmla="*/ 6210124 h 10965622"/>
              <a:gd name="connsiteX589" fmla="*/ 8589539 w 14639153"/>
              <a:gd name="connsiteY589" fmla="*/ 6188729 h 10965622"/>
              <a:gd name="connsiteX590" fmla="*/ 8602105 w 14639153"/>
              <a:gd name="connsiteY590" fmla="*/ 6208210 h 10965622"/>
              <a:gd name="connsiteX591" fmla="*/ 8600001 w 14639153"/>
              <a:gd name="connsiteY591" fmla="*/ 6220935 h 10965622"/>
              <a:gd name="connsiteX592" fmla="*/ 8614669 w 14639153"/>
              <a:gd name="connsiteY592" fmla="*/ 6226477 h 10965622"/>
              <a:gd name="connsiteX593" fmla="*/ 8614569 w 14639153"/>
              <a:gd name="connsiteY593" fmla="*/ 6194682 h 10965622"/>
              <a:gd name="connsiteX594" fmla="*/ 8599269 w 14639153"/>
              <a:gd name="connsiteY594" fmla="*/ 6173267 h 10965622"/>
              <a:gd name="connsiteX595" fmla="*/ 8557921 w 14639153"/>
              <a:gd name="connsiteY595" fmla="*/ 6149764 h 10965622"/>
              <a:gd name="connsiteX596" fmla="*/ 178381 w 14639153"/>
              <a:gd name="connsiteY596" fmla="*/ 6144476 h 10965622"/>
              <a:gd name="connsiteX597" fmla="*/ 168575 w 14639153"/>
              <a:gd name="connsiteY597" fmla="*/ 6198415 h 10965622"/>
              <a:gd name="connsiteX598" fmla="*/ 168575 w 14639153"/>
              <a:gd name="connsiteY598" fmla="*/ 6183264 h 10965622"/>
              <a:gd name="connsiteX599" fmla="*/ 137527 w 14639153"/>
              <a:gd name="connsiteY599" fmla="*/ 6163870 h 10965622"/>
              <a:gd name="connsiteX600" fmla="*/ 178381 w 14639153"/>
              <a:gd name="connsiteY600" fmla="*/ 6144476 h 10965622"/>
              <a:gd name="connsiteX601" fmla="*/ 9977493 w 14639153"/>
              <a:gd name="connsiteY601" fmla="*/ 6129972 h 10965622"/>
              <a:gd name="connsiteX602" fmla="*/ 9911013 w 14639153"/>
              <a:gd name="connsiteY602" fmla="*/ 6149764 h 10965622"/>
              <a:gd name="connsiteX603" fmla="*/ 9977493 w 14639153"/>
              <a:gd name="connsiteY603" fmla="*/ 6129972 h 10965622"/>
              <a:gd name="connsiteX604" fmla="*/ 11153517 w 14639153"/>
              <a:gd name="connsiteY604" fmla="*/ 6126144 h 10965622"/>
              <a:gd name="connsiteX605" fmla="*/ 11118017 w 14639153"/>
              <a:gd name="connsiteY605" fmla="*/ 6129942 h 10965622"/>
              <a:gd name="connsiteX606" fmla="*/ 11048691 w 14639153"/>
              <a:gd name="connsiteY606" fmla="*/ 6156526 h 10965622"/>
              <a:gd name="connsiteX607" fmla="*/ 11016301 w 14639153"/>
              <a:gd name="connsiteY607" fmla="*/ 6162717 h 10965622"/>
              <a:gd name="connsiteX608" fmla="*/ 11033239 w 14639153"/>
              <a:gd name="connsiteY608" fmla="*/ 6161996 h 10965622"/>
              <a:gd name="connsiteX609" fmla="*/ 11126389 w 14639153"/>
              <a:gd name="connsiteY609" fmla="*/ 6132294 h 10965622"/>
              <a:gd name="connsiteX610" fmla="*/ 10048833 w 14639153"/>
              <a:gd name="connsiteY610" fmla="*/ 6114510 h 10965622"/>
              <a:gd name="connsiteX611" fmla="*/ 10018025 w 14639153"/>
              <a:gd name="connsiteY611" fmla="*/ 6153475 h 10965622"/>
              <a:gd name="connsiteX612" fmla="*/ 10048833 w 14639153"/>
              <a:gd name="connsiteY612" fmla="*/ 6114510 h 10965622"/>
              <a:gd name="connsiteX613" fmla="*/ 258247 w 14639153"/>
              <a:gd name="connsiteY613" fmla="*/ 6093708 h 10965622"/>
              <a:gd name="connsiteX614" fmla="*/ 196057 w 14639153"/>
              <a:gd name="connsiteY614" fmla="*/ 6122028 h 10965622"/>
              <a:gd name="connsiteX615" fmla="*/ 258247 w 14639153"/>
              <a:gd name="connsiteY615" fmla="*/ 6093708 h 10965622"/>
              <a:gd name="connsiteX616" fmla="*/ 10240305 w 14639153"/>
              <a:gd name="connsiteY616" fmla="*/ 6076554 h 10965622"/>
              <a:gd name="connsiteX617" fmla="*/ 10233677 w 14639153"/>
              <a:gd name="connsiteY617" fmla="*/ 6079256 h 10965622"/>
              <a:gd name="connsiteX618" fmla="*/ 10238957 w 14639153"/>
              <a:gd name="connsiteY618" fmla="*/ 6089621 h 10965622"/>
              <a:gd name="connsiteX619" fmla="*/ 10239795 w 14639153"/>
              <a:gd name="connsiteY619" fmla="*/ 6078232 h 10965622"/>
              <a:gd name="connsiteX620" fmla="*/ 9276993 w 14639153"/>
              <a:gd name="connsiteY620" fmla="*/ 6062972 h 10965622"/>
              <a:gd name="connsiteX621" fmla="*/ 9265681 w 14639153"/>
              <a:gd name="connsiteY621" fmla="*/ 6067505 h 10965622"/>
              <a:gd name="connsiteX622" fmla="*/ 9265681 w 14639153"/>
              <a:gd name="connsiteY622" fmla="*/ 6102759 h 10965622"/>
              <a:gd name="connsiteX623" fmla="*/ 9311081 w 14639153"/>
              <a:gd name="connsiteY623" fmla="*/ 6094718 h 10965622"/>
              <a:gd name="connsiteX624" fmla="*/ 9295981 w 14639153"/>
              <a:gd name="connsiteY624" fmla="*/ 6066500 h 10965622"/>
              <a:gd name="connsiteX625" fmla="*/ 9276993 w 14639153"/>
              <a:gd name="connsiteY625" fmla="*/ 6062972 h 10965622"/>
              <a:gd name="connsiteX626" fmla="*/ 10475527 w 14639153"/>
              <a:gd name="connsiteY626" fmla="*/ 6032853 h 10965622"/>
              <a:gd name="connsiteX627" fmla="*/ 10469087 w 14639153"/>
              <a:gd name="connsiteY627" fmla="*/ 6041186 h 10965622"/>
              <a:gd name="connsiteX628" fmla="*/ 10469197 w 14639153"/>
              <a:gd name="connsiteY628" fmla="*/ 6042016 h 10965622"/>
              <a:gd name="connsiteX629" fmla="*/ 10483581 w 14639153"/>
              <a:gd name="connsiteY629" fmla="*/ 6040281 h 10965622"/>
              <a:gd name="connsiteX630" fmla="*/ 10489781 w 14639153"/>
              <a:gd name="connsiteY630" fmla="*/ 6041336 h 10965622"/>
              <a:gd name="connsiteX631" fmla="*/ 9388097 w 14639153"/>
              <a:gd name="connsiteY631" fmla="*/ 6024210 h 10965622"/>
              <a:gd name="connsiteX632" fmla="*/ 9332157 w 14639153"/>
              <a:gd name="connsiteY632" fmla="*/ 6044002 h 10965622"/>
              <a:gd name="connsiteX633" fmla="*/ 9393773 w 14639153"/>
              <a:gd name="connsiteY633" fmla="*/ 6091007 h 10965622"/>
              <a:gd name="connsiteX634" fmla="*/ 9388097 w 14639153"/>
              <a:gd name="connsiteY634" fmla="*/ 6024210 h 10965622"/>
              <a:gd name="connsiteX635" fmla="*/ 9019221 w 14639153"/>
              <a:gd name="connsiteY635" fmla="*/ 6016788 h 10965622"/>
              <a:gd name="connsiteX636" fmla="*/ 8978685 w 14639153"/>
              <a:gd name="connsiteY636" fmla="*/ 6067505 h 10965622"/>
              <a:gd name="connsiteX637" fmla="*/ 8952741 w 14639153"/>
              <a:gd name="connsiteY637" fmla="*/ 6040291 h 10965622"/>
              <a:gd name="connsiteX638" fmla="*/ 9003817 w 14639153"/>
              <a:gd name="connsiteY638" fmla="*/ 6079256 h 10965622"/>
              <a:gd name="connsiteX639" fmla="*/ 9019221 w 14639153"/>
              <a:gd name="connsiteY639" fmla="*/ 6016788 h 10965622"/>
              <a:gd name="connsiteX640" fmla="*/ 9140819 w 14639153"/>
              <a:gd name="connsiteY640" fmla="*/ 6016235 h 10965622"/>
              <a:gd name="connsiteX641" fmla="*/ 9152989 w 14639153"/>
              <a:gd name="connsiteY641" fmla="*/ 6071216 h 10965622"/>
              <a:gd name="connsiteX642" fmla="*/ 9152989 w 14639153"/>
              <a:gd name="connsiteY642" fmla="*/ 6016788 h 10965622"/>
              <a:gd name="connsiteX643" fmla="*/ 9140819 w 14639153"/>
              <a:gd name="connsiteY643" fmla="*/ 6016235 h 10965622"/>
              <a:gd name="connsiteX644" fmla="*/ 9582669 w 14639153"/>
              <a:gd name="connsiteY644" fmla="*/ 6013077 h 10965622"/>
              <a:gd name="connsiteX645" fmla="*/ 9588345 w 14639153"/>
              <a:gd name="connsiteY645" fmla="*/ 6059464 h 10965622"/>
              <a:gd name="connsiteX646" fmla="*/ 9619153 w 14639153"/>
              <a:gd name="connsiteY646" fmla="*/ 6032251 h 10965622"/>
              <a:gd name="connsiteX647" fmla="*/ 9679957 w 14639153"/>
              <a:gd name="connsiteY647" fmla="*/ 6067505 h 10965622"/>
              <a:gd name="connsiteX648" fmla="*/ 9582669 w 14639153"/>
              <a:gd name="connsiteY648" fmla="*/ 6013077 h 10965622"/>
              <a:gd name="connsiteX649" fmla="*/ 9726169 w 14639153"/>
              <a:gd name="connsiteY649" fmla="*/ 6005037 h 10965622"/>
              <a:gd name="connsiteX650" fmla="*/ 9741573 w 14639153"/>
              <a:gd name="connsiteY650" fmla="*/ 6059464 h 10965622"/>
              <a:gd name="connsiteX651" fmla="*/ 9762651 w 14639153"/>
              <a:gd name="connsiteY651" fmla="*/ 6079256 h 10965622"/>
              <a:gd name="connsiteX652" fmla="*/ 9778053 w 14639153"/>
              <a:gd name="connsiteY652" fmla="*/ 6024210 h 10965622"/>
              <a:gd name="connsiteX653" fmla="*/ 9818589 w 14639153"/>
              <a:gd name="connsiteY653" fmla="*/ 6005037 h 10965622"/>
              <a:gd name="connsiteX654" fmla="*/ 9726169 w 14639153"/>
              <a:gd name="connsiteY654" fmla="*/ 6005037 h 10965622"/>
              <a:gd name="connsiteX655" fmla="*/ 9250277 w 14639153"/>
              <a:gd name="connsiteY655" fmla="*/ 6001327 h 10965622"/>
              <a:gd name="connsiteX656" fmla="*/ 9208929 w 14639153"/>
              <a:gd name="connsiteY656" fmla="*/ 6047713 h 10965622"/>
              <a:gd name="connsiteX657" fmla="*/ 9250277 w 14639153"/>
              <a:gd name="connsiteY657" fmla="*/ 6001327 h 10965622"/>
              <a:gd name="connsiteX658" fmla="*/ 9516011 w 14639153"/>
              <a:gd name="connsiteY658" fmla="*/ 6001017 h 10965622"/>
              <a:gd name="connsiteX659" fmla="*/ 9541683 w 14639153"/>
              <a:gd name="connsiteY659" fmla="*/ 6005975 h 10965622"/>
              <a:gd name="connsiteX660" fmla="*/ 9464793 w 14639153"/>
              <a:gd name="connsiteY660" fmla="*/ 6048409 h 10965622"/>
              <a:gd name="connsiteX661" fmla="*/ 9516011 w 14639153"/>
              <a:gd name="connsiteY661" fmla="*/ 6001017 h 10965622"/>
              <a:gd name="connsiteX662" fmla="*/ 10382041 w 14639153"/>
              <a:gd name="connsiteY662" fmla="*/ 5996997 h 10965622"/>
              <a:gd name="connsiteX663" fmla="*/ 10392579 w 14639153"/>
              <a:gd name="connsiteY663" fmla="*/ 6040291 h 10965622"/>
              <a:gd name="connsiteX664" fmla="*/ 10382041 w 14639153"/>
              <a:gd name="connsiteY664" fmla="*/ 5996997 h 10965622"/>
              <a:gd name="connsiteX665" fmla="*/ 10264485 w 14639153"/>
              <a:gd name="connsiteY665" fmla="*/ 5996997 h 10965622"/>
              <a:gd name="connsiteX666" fmla="*/ 10223139 w 14639153"/>
              <a:gd name="connsiteY666" fmla="*/ 6055753 h 10965622"/>
              <a:gd name="connsiteX667" fmla="*/ 10247801 w 14639153"/>
              <a:gd name="connsiteY667" fmla="*/ 6051924 h 10965622"/>
              <a:gd name="connsiteX668" fmla="*/ 10252659 w 14639153"/>
              <a:gd name="connsiteY668" fmla="*/ 6035954 h 10965622"/>
              <a:gd name="connsiteX669" fmla="*/ 10265129 w 14639153"/>
              <a:gd name="connsiteY669" fmla="*/ 6033007 h 10965622"/>
              <a:gd name="connsiteX670" fmla="*/ 10261243 w 14639153"/>
              <a:gd name="connsiteY670" fmla="*/ 6032811 h 10965622"/>
              <a:gd name="connsiteX671" fmla="*/ 10253947 w 14639153"/>
              <a:gd name="connsiteY671" fmla="*/ 6024210 h 10965622"/>
              <a:gd name="connsiteX672" fmla="*/ 10264485 w 14639153"/>
              <a:gd name="connsiteY672" fmla="*/ 5996997 h 10965622"/>
              <a:gd name="connsiteX673" fmla="*/ 10334421 w 14639153"/>
              <a:gd name="connsiteY673" fmla="*/ 5990765 h 10965622"/>
              <a:gd name="connsiteX674" fmla="*/ 10320905 w 14639153"/>
              <a:gd name="connsiteY674" fmla="*/ 5993520 h 10965622"/>
              <a:gd name="connsiteX675" fmla="*/ 10313711 w 14639153"/>
              <a:gd name="connsiteY675" fmla="*/ 5993189 h 10965622"/>
              <a:gd name="connsiteX676" fmla="*/ 10313711 w 14639153"/>
              <a:gd name="connsiteY676" fmla="*/ 5993199 h 10965622"/>
              <a:gd name="connsiteX677" fmla="*/ 10305021 w 14639153"/>
              <a:gd name="connsiteY677" fmla="*/ 6005037 h 10965622"/>
              <a:gd name="connsiteX678" fmla="*/ 10718533 w 14639153"/>
              <a:gd name="connsiteY678" fmla="*/ 5986296 h 10965622"/>
              <a:gd name="connsiteX679" fmla="*/ 10795131 w 14639153"/>
              <a:gd name="connsiteY679" fmla="*/ 5986296 h 10965622"/>
              <a:gd name="connsiteX680" fmla="*/ 10693537 w 14639153"/>
              <a:gd name="connsiteY680" fmla="*/ 6045670 h 10965622"/>
              <a:gd name="connsiteX681" fmla="*/ 10718533 w 14639153"/>
              <a:gd name="connsiteY681" fmla="*/ 5986296 h 10965622"/>
              <a:gd name="connsiteX682" fmla="*/ 9290813 w 14639153"/>
              <a:gd name="connsiteY682" fmla="*/ 5985245 h 10965622"/>
              <a:gd name="connsiteX683" fmla="*/ 9280273 w 14639153"/>
              <a:gd name="connsiteY683" fmla="*/ 6040291 h 10965622"/>
              <a:gd name="connsiteX684" fmla="*/ 9326481 w 14639153"/>
              <a:gd name="connsiteY684" fmla="*/ 6016788 h 10965622"/>
              <a:gd name="connsiteX685" fmla="*/ 9295677 w 14639153"/>
              <a:gd name="connsiteY685" fmla="*/ 6005037 h 10965622"/>
              <a:gd name="connsiteX686" fmla="*/ 9290813 w 14639153"/>
              <a:gd name="connsiteY686" fmla="*/ 5985245 h 10965622"/>
              <a:gd name="connsiteX687" fmla="*/ 11750547 w 14639153"/>
              <a:gd name="connsiteY687" fmla="*/ 5974065 h 10965622"/>
              <a:gd name="connsiteX688" fmla="*/ 11772269 w 14639153"/>
              <a:gd name="connsiteY688" fmla="*/ 5974432 h 10965622"/>
              <a:gd name="connsiteX689" fmla="*/ 11694445 w 14639153"/>
              <a:gd name="connsiteY689" fmla="*/ 6005139 h 10965622"/>
              <a:gd name="connsiteX690" fmla="*/ 11750547 w 14639153"/>
              <a:gd name="connsiteY690" fmla="*/ 5974065 h 10965622"/>
              <a:gd name="connsiteX691" fmla="*/ 10059373 w 14639153"/>
              <a:gd name="connsiteY691" fmla="*/ 5973494 h 10965622"/>
              <a:gd name="connsiteX692" fmla="*/ 10054509 w 14639153"/>
              <a:gd name="connsiteY692" fmla="*/ 6008748 h 10965622"/>
              <a:gd name="connsiteX693" fmla="*/ 10079643 w 14639153"/>
              <a:gd name="connsiteY693" fmla="*/ 5989576 h 10965622"/>
              <a:gd name="connsiteX694" fmla="*/ 10110449 w 14639153"/>
              <a:gd name="connsiteY694" fmla="*/ 5996997 h 10965622"/>
              <a:gd name="connsiteX695" fmla="*/ 10059373 w 14639153"/>
              <a:gd name="connsiteY695" fmla="*/ 5973494 h 10965622"/>
              <a:gd name="connsiteX696" fmla="*/ 9906147 w 14639153"/>
              <a:gd name="connsiteY696" fmla="*/ 5969783 h 10965622"/>
              <a:gd name="connsiteX697" fmla="*/ 9844533 w 14639153"/>
              <a:gd name="connsiteY697" fmla="*/ 5985245 h 10965622"/>
              <a:gd name="connsiteX698" fmla="*/ 9823455 w 14639153"/>
              <a:gd name="connsiteY698" fmla="*/ 6059464 h 10965622"/>
              <a:gd name="connsiteX699" fmla="*/ 9869665 w 14639153"/>
              <a:gd name="connsiteY699" fmla="*/ 6013077 h 10965622"/>
              <a:gd name="connsiteX700" fmla="*/ 9864801 w 14639153"/>
              <a:gd name="connsiteY700" fmla="*/ 6047713 h 10965622"/>
              <a:gd name="connsiteX701" fmla="*/ 9906147 w 14639153"/>
              <a:gd name="connsiteY701" fmla="*/ 5969783 h 10965622"/>
              <a:gd name="connsiteX702" fmla="*/ 9377291 w 14639153"/>
              <a:gd name="connsiteY702" fmla="*/ 5966624 h 10965622"/>
              <a:gd name="connsiteX703" fmla="*/ 9367829 w 14639153"/>
              <a:gd name="connsiteY703" fmla="*/ 5969783 h 10965622"/>
              <a:gd name="connsiteX704" fmla="*/ 9357291 w 14639153"/>
              <a:gd name="connsiteY704" fmla="*/ 6024210 h 10965622"/>
              <a:gd name="connsiteX705" fmla="*/ 9418905 w 14639153"/>
              <a:gd name="connsiteY705" fmla="*/ 5973494 h 10965622"/>
              <a:gd name="connsiteX706" fmla="*/ 9377291 w 14639153"/>
              <a:gd name="connsiteY706" fmla="*/ 5966624 h 10965622"/>
              <a:gd name="connsiteX707" fmla="*/ 10175969 w 14639153"/>
              <a:gd name="connsiteY707" fmla="*/ 5960410 h 10965622"/>
              <a:gd name="connsiteX708" fmla="*/ 10176485 w 14639153"/>
              <a:gd name="connsiteY708" fmla="*/ 5963260 h 10965622"/>
              <a:gd name="connsiteX709" fmla="*/ 10141257 w 14639153"/>
              <a:gd name="connsiteY709" fmla="*/ 5969783 h 10965622"/>
              <a:gd name="connsiteX710" fmla="*/ 10213411 w 14639153"/>
              <a:gd name="connsiteY710" fmla="*/ 6008748 h 10965622"/>
              <a:gd name="connsiteX711" fmla="*/ 10213411 w 14639153"/>
              <a:gd name="connsiteY711" fmla="*/ 5981534 h 10965622"/>
              <a:gd name="connsiteX712" fmla="*/ 10243001 w 14639153"/>
              <a:gd name="connsiteY712" fmla="*/ 5994292 h 10965622"/>
              <a:gd name="connsiteX713" fmla="*/ 10253407 w 14639153"/>
              <a:gd name="connsiteY713" fmla="*/ 5990187 h 10965622"/>
              <a:gd name="connsiteX714" fmla="*/ 10214755 w 14639153"/>
              <a:gd name="connsiteY714" fmla="*/ 5979074 h 10965622"/>
              <a:gd name="connsiteX715" fmla="*/ 10178361 w 14639153"/>
              <a:gd name="connsiteY715" fmla="*/ 5961544 h 10965622"/>
              <a:gd name="connsiteX716" fmla="*/ 9542133 w 14639153"/>
              <a:gd name="connsiteY716" fmla="*/ 5958033 h 10965622"/>
              <a:gd name="connsiteX717" fmla="*/ 9418905 w 14639153"/>
              <a:gd name="connsiteY717" fmla="*/ 6016788 h 10965622"/>
              <a:gd name="connsiteX718" fmla="*/ 9449713 w 14639153"/>
              <a:gd name="connsiteY718" fmla="*/ 6075545 h 10965622"/>
              <a:gd name="connsiteX719" fmla="*/ 9531595 w 14639153"/>
              <a:gd name="connsiteY719" fmla="*/ 6032251 h 10965622"/>
              <a:gd name="connsiteX720" fmla="*/ 9521869 w 14639153"/>
              <a:gd name="connsiteY720" fmla="*/ 6067505 h 10965622"/>
              <a:gd name="connsiteX721" fmla="*/ 9588345 w 14639153"/>
              <a:gd name="connsiteY721" fmla="*/ 5996997 h 10965622"/>
              <a:gd name="connsiteX722" fmla="*/ 9542133 w 14639153"/>
              <a:gd name="connsiteY722" fmla="*/ 5958033 h 10965622"/>
              <a:gd name="connsiteX723" fmla="*/ 10017571 w 14639153"/>
              <a:gd name="connsiteY723" fmla="*/ 5948900 h 10965622"/>
              <a:gd name="connsiteX724" fmla="*/ 9966951 w 14639153"/>
              <a:gd name="connsiteY724" fmla="*/ 5958033 h 10965622"/>
              <a:gd name="connsiteX725" fmla="*/ 9962087 w 14639153"/>
              <a:gd name="connsiteY725" fmla="*/ 5993287 h 10965622"/>
              <a:gd name="connsiteX726" fmla="*/ 9936145 w 14639153"/>
              <a:gd name="connsiteY726" fmla="*/ 5977823 h 10965622"/>
              <a:gd name="connsiteX727" fmla="*/ 9921551 w 14639153"/>
              <a:gd name="connsiteY727" fmla="*/ 6013077 h 10965622"/>
              <a:gd name="connsiteX728" fmla="*/ 10023701 w 14639153"/>
              <a:gd name="connsiteY728" fmla="*/ 6001327 h 10965622"/>
              <a:gd name="connsiteX729" fmla="*/ 10028565 w 14639153"/>
              <a:gd name="connsiteY729" fmla="*/ 5954322 h 10965622"/>
              <a:gd name="connsiteX730" fmla="*/ 10017571 w 14639153"/>
              <a:gd name="connsiteY730" fmla="*/ 5948900 h 10965622"/>
              <a:gd name="connsiteX731" fmla="*/ 10910667 w 14639153"/>
              <a:gd name="connsiteY731" fmla="*/ 5943579 h 10965622"/>
              <a:gd name="connsiteX732" fmla="*/ 10926005 w 14639153"/>
              <a:gd name="connsiteY732" fmla="*/ 5982799 h 10965622"/>
              <a:gd name="connsiteX733" fmla="*/ 10951833 w 14639153"/>
              <a:gd name="connsiteY733" fmla="*/ 5979062 h 10965622"/>
              <a:gd name="connsiteX734" fmla="*/ 10956677 w 14639153"/>
              <a:gd name="connsiteY734" fmla="*/ 5951671 h 10965622"/>
              <a:gd name="connsiteX735" fmla="*/ 10967169 w 14639153"/>
              <a:gd name="connsiteY735" fmla="*/ 6014546 h 10965622"/>
              <a:gd name="connsiteX736" fmla="*/ 10859815 w 14639153"/>
              <a:gd name="connsiteY736" fmla="*/ 6041937 h 10965622"/>
              <a:gd name="connsiteX737" fmla="*/ 10818649 w 14639153"/>
              <a:gd name="connsiteY737" fmla="*/ 5982799 h 10965622"/>
              <a:gd name="connsiteX738" fmla="*/ 10890489 w 14639153"/>
              <a:gd name="connsiteY738" fmla="*/ 5970970 h 10965622"/>
              <a:gd name="connsiteX739" fmla="*/ 10870309 w 14639153"/>
              <a:gd name="connsiteY739" fmla="*/ 5967236 h 10965622"/>
              <a:gd name="connsiteX740" fmla="*/ 10910667 w 14639153"/>
              <a:gd name="connsiteY740" fmla="*/ 5943579 h 10965622"/>
              <a:gd name="connsiteX741" fmla="*/ 10074225 w 14639153"/>
              <a:gd name="connsiteY741" fmla="*/ 5937787 h 10965622"/>
              <a:gd name="connsiteX742" fmla="*/ 10033233 w 14639153"/>
              <a:gd name="connsiteY742" fmla="*/ 5940843 h 10965622"/>
              <a:gd name="connsiteX743" fmla="*/ 10028565 w 14639153"/>
              <a:gd name="connsiteY743" fmla="*/ 5946280 h 10965622"/>
              <a:gd name="connsiteX744" fmla="*/ 10079643 w 14639153"/>
              <a:gd name="connsiteY744" fmla="*/ 5961743 h 10965622"/>
              <a:gd name="connsiteX745" fmla="*/ 10076905 w 14639153"/>
              <a:gd name="connsiteY745" fmla="*/ 5944425 h 10965622"/>
              <a:gd name="connsiteX746" fmla="*/ 10106021 w 14639153"/>
              <a:gd name="connsiteY746" fmla="*/ 5935416 h 10965622"/>
              <a:gd name="connsiteX747" fmla="*/ 10090749 w 14639153"/>
              <a:gd name="connsiteY747" fmla="*/ 5936555 h 10965622"/>
              <a:gd name="connsiteX748" fmla="*/ 10090713 w 14639153"/>
              <a:gd name="connsiteY748" fmla="*/ 5938781 h 10965622"/>
              <a:gd name="connsiteX749" fmla="*/ 10110449 w 14639153"/>
              <a:gd name="connsiteY749" fmla="*/ 5961743 h 10965622"/>
              <a:gd name="connsiteX750" fmla="*/ 10112539 w 14639153"/>
              <a:gd name="connsiteY750" fmla="*/ 5937058 h 10965622"/>
              <a:gd name="connsiteX751" fmla="*/ 10745109 w 14639153"/>
              <a:gd name="connsiteY751" fmla="*/ 5930037 h 10965622"/>
              <a:gd name="connsiteX752" fmla="*/ 10749927 w 14639153"/>
              <a:gd name="connsiteY752" fmla="*/ 5953724 h 10965622"/>
              <a:gd name="connsiteX753" fmla="*/ 10704141 w 14639153"/>
              <a:gd name="connsiteY753" fmla="*/ 5969309 h 10965622"/>
              <a:gd name="connsiteX754" fmla="*/ 10684057 w 14639153"/>
              <a:gd name="connsiteY754" fmla="*/ 5965569 h 10965622"/>
              <a:gd name="connsiteX755" fmla="*/ 10694501 w 14639153"/>
              <a:gd name="connsiteY755" fmla="*/ 5933777 h 10965622"/>
              <a:gd name="connsiteX756" fmla="*/ 10704141 w 14639153"/>
              <a:gd name="connsiteY756" fmla="*/ 5953724 h 10965622"/>
              <a:gd name="connsiteX757" fmla="*/ 10745109 w 14639153"/>
              <a:gd name="connsiteY757" fmla="*/ 5930037 h 10965622"/>
              <a:gd name="connsiteX758" fmla="*/ 9958723 w 14639153"/>
              <a:gd name="connsiteY758" fmla="*/ 5928283 h 10965622"/>
              <a:gd name="connsiteX759" fmla="*/ 9954917 w 14639153"/>
              <a:gd name="connsiteY759" fmla="*/ 5929506 h 10965622"/>
              <a:gd name="connsiteX760" fmla="*/ 9957225 w 14639153"/>
              <a:gd name="connsiteY760" fmla="*/ 5930819 h 10965622"/>
              <a:gd name="connsiteX761" fmla="*/ 9883993 w 14639153"/>
              <a:gd name="connsiteY761" fmla="*/ 5927644 h 10965622"/>
              <a:gd name="connsiteX762" fmla="*/ 9895609 w 14639153"/>
              <a:gd name="connsiteY762" fmla="*/ 5942569 h 10965622"/>
              <a:gd name="connsiteX763" fmla="*/ 9905471 w 14639153"/>
              <a:gd name="connsiteY763" fmla="*/ 5939991 h 10965622"/>
              <a:gd name="connsiteX764" fmla="*/ 11693643 w 14639153"/>
              <a:gd name="connsiteY764" fmla="*/ 5926297 h 10965622"/>
              <a:gd name="connsiteX765" fmla="*/ 11587031 w 14639153"/>
              <a:gd name="connsiteY765" fmla="*/ 5980228 h 10965622"/>
              <a:gd name="connsiteX766" fmla="*/ 11693643 w 14639153"/>
              <a:gd name="connsiteY766" fmla="*/ 5926297 h 10965622"/>
              <a:gd name="connsiteX767" fmla="*/ 9155725 w 14639153"/>
              <a:gd name="connsiteY767" fmla="*/ 5925948 h 10965622"/>
              <a:gd name="connsiteX768" fmla="*/ 9142449 w 14639153"/>
              <a:gd name="connsiteY768" fmla="*/ 5930819 h 10965622"/>
              <a:gd name="connsiteX769" fmla="*/ 9131909 w 14639153"/>
              <a:gd name="connsiteY769" fmla="*/ 5977823 h 10965622"/>
              <a:gd name="connsiteX770" fmla="*/ 9183797 w 14639153"/>
              <a:gd name="connsiteY770" fmla="*/ 5934529 h 10965622"/>
              <a:gd name="connsiteX771" fmla="*/ 9173257 w 14639153"/>
              <a:gd name="connsiteY771" fmla="*/ 5927108 h 10965622"/>
              <a:gd name="connsiteX772" fmla="*/ 9155725 w 14639153"/>
              <a:gd name="connsiteY772" fmla="*/ 5925948 h 10965622"/>
              <a:gd name="connsiteX773" fmla="*/ 11917577 w 14639153"/>
              <a:gd name="connsiteY773" fmla="*/ 5907207 h 10965622"/>
              <a:gd name="connsiteX774" fmla="*/ 11840981 w 14639153"/>
              <a:gd name="connsiteY774" fmla="*/ 5958457 h 10965622"/>
              <a:gd name="connsiteX775" fmla="*/ 11917577 w 14639153"/>
              <a:gd name="connsiteY775" fmla="*/ 5907207 h 10965622"/>
              <a:gd name="connsiteX776" fmla="*/ 9839469 w 14639153"/>
              <a:gd name="connsiteY776" fmla="*/ 5907102 h 10965622"/>
              <a:gd name="connsiteX777" fmla="*/ 9824909 w 14639153"/>
              <a:gd name="connsiteY777" fmla="*/ 5907551 h 10965622"/>
              <a:gd name="connsiteX778" fmla="*/ 9833285 w 14639153"/>
              <a:gd name="connsiteY778" fmla="*/ 5907625 h 10965622"/>
              <a:gd name="connsiteX779" fmla="*/ 9849397 w 14639153"/>
              <a:gd name="connsiteY779" fmla="*/ 5922779 h 10965622"/>
              <a:gd name="connsiteX780" fmla="*/ 9853347 w 14639153"/>
              <a:gd name="connsiteY780" fmla="*/ 5912388 h 10965622"/>
              <a:gd name="connsiteX781" fmla="*/ 9800291 w 14639153"/>
              <a:gd name="connsiteY781" fmla="*/ 5903307 h 10965622"/>
              <a:gd name="connsiteX782" fmla="*/ 9798321 w 14639153"/>
              <a:gd name="connsiteY782" fmla="*/ 5907315 h 10965622"/>
              <a:gd name="connsiteX783" fmla="*/ 9803113 w 14639153"/>
              <a:gd name="connsiteY783" fmla="*/ 5907358 h 10965622"/>
              <a:gd name="connsiteX784" fmla="*/ 11232505 w 14639153"/>
              <a:gd name="connsiteY784" fmla="*/ 5896298 h 10965622"/>
              <a:gd name="connsiteX785" fmla="*/ 11161473 w 14639153"/>
              <a:gd name="connsiteY785" fmla="*/ 5923313 h 10965622"/>
              <a:gd name="connsiteX786" fmla="*/ 11146137 w 14639153"/>
              <a:gd name="connsiteY786" fmla="*/ 5961994 h 10965622"/>
              <a:gd name="connsiteX787" fmla="*/ 11008107 w 14639153"/>
              <a:gd name="connsiteY787" fmla="*/ 5996990 h 10965622"/>
              <a:gd name="connsiteX788" fmla="*/ 11008107 w 14639153"/>
              <a:gd name="connsiteY788" fmla="*/ 5950943 h 10965622"/>
              <a:gd name="connsiteX789" fmla="*/ 11232505 w 14639153"/>
              <a:gd name="connsiteY789" fmla="*/ 5896298 h 10965622"/>
              <a:gd name="connsiteX790" fmla="*/ 9737911 w 14639153"/>
              <a:gd name="connsiteY790" fmla="*/ 5880692 h 10965622"/>
              <a:gd name="connsiteX791" fmla="*/ 9721305 w 14639153"/>
              <a:gd name="connsiteY791" fmla="*/ 5887525 h 10965622"/>
              <a:gd name="connsiteX792" fmla="*/ 9731841 w 14639153"/>
              <a:gd name="connsiteY792" fmla="*/ 5907315 h 10965622"/>
              <a:gd name="connsiteX793" fmla="*/ 9690497 w 14639153"/>
              <a:gd name="connsiteY793" fmla="*/ 5915355 h 10965622"/>
              <a:gd name="connsiteX794" fmla="*/ 9679957 w 14639153"/>
              <a:gd name="connsiteY794" fmla="*/ 5895565 h 10965622"/>
              <a:gd name="connsiteX795" fmla="*/ 9675091 w 14639153"/>
              <a:gd name="connsiteY795" fmla="*/ 5934529 h 10965622"/>
              <a:gd name="connsiteX796" fmla="*/ 9726169 w 14639153"/>
              <a:gd name="connsiteY796" fmla="*/ 5934529 h 10965622"/>
              <a:gd name="connsiteX797" fmla="*/ 9737911 w 14639153"/>
              <a:gd name="connsiteY797" fmla="*/ 5880692 h 10965622"/>
              <a:gd name="connsiteX798" fmla="*/ 9423769 w 14639153"/>
              <a:gd name="connsiteY798" fmla="*/ 5872061 h 10965622"/>
              <a:gd name="connsiteX799" fmla="*/ 9383233 w 14639153"/>
              <a:gd name="connsiteY799" fmla="*/ 5934529 h 10965622"/>
              <a:gd name="connsiteX800" fmla="*/ 9388097 w 14639153"/>
              <a:gd name="connsiteY800" fmla="*/ 5954322 h 10965622"/>
              <a:gd name="connsiteX801" fmla="*/ 9444849 w 14639153"/>
              <a:gd name="connsiteY801" fmla="*/ 5883814 h 10965622"/>
              <a:gd name="connsiteX802" fmla="*/ 9423769 w 14639153"/>
              <a:gd name="connsiteY802" fmla="*/ 5872061 h 10965622"/>
              <a:gd name="connsiteX803" fmla="*/ 10176929 w 14639153"/>
              <a:gd name="connsiteY803" fmla="*/ 5868351 h 10965622"/>
              <a:gd name="connsiteX804" fmla="*/ 10175109 w 14639153"/>
              <a:gd name="connsiteY804" fmla="*/ 5870886 h 10965622"/>
              <a:gd name="connsiteX805" fmla="*/ 10203283 w 14639153"/>
              <a:gd name="connsiteY805" fmla="*/ 5869242 h 10965622"/>
              <a:gd name="connsiteX806" fmla="*/ 10202675 w 14639153"/>
              <a:gd name="connsiteY806" fmla="*/ 5872644 h 10965622"/>
              <a:gd name="connsiteX807" fmla="*/ 10200189 w 14639153"/>
              <a:gd name="connsiteY807" fmla="*/ 5886547 h 10965622"/>
              <a:gd name="connsiteX808" fmla="*/ 10220909 w 14639153"/>
              <a:gd name="connsiteY808" fmla="*/ 5889766 h 10965622"/>
              <a:gd name="connsiteX809" fmla="*/ 10243407 w 14639153"/>
              <a:gd name="connsiteY809" fmla="*/ 5872061 h 10965622"/>
              <a:gd name="connsiteX810" fmla="*/ 10176929 w 14639153"/>
              <a:gd name="connsiteY810" fmla="*/ 5868351 h 10965622"/>
              <a:gd name="connsiteX811" fmla="*/ 1168296 w 14639153"/>
              <a:gd name="connsiteY811" fmla="*/ 5864786 h 10965622"/>
              <a:gd name="connsiteX812" fmla="*/ 1111547 w 14639153"/>
              <a:gd name="connsiteY812" fmla="*/ 5876535 h 10965622"/>
              <a:gd name="connsiteX813" fmla="*/ 1152894 w 14639153"/>
              <a:gd name="connsiteY813" fmla="*/ 5884575 h 10965622"/>
              <a:gd name="connsiteX814" fmla="*/ 1168296 w 14639153"/>
              <a:gd name="connsiteY814" fmla="*/ 5864786 h 10965622"/>
              <a:gd name="connsiteX815" fmla="*/ 11717661 w 14639153"/>
              <a:gd name="connsiteY815" fmla="*/ 5863571 h 10965622"/>
              <a:gd name="connsiteX816" fmla="*/ 11732959 w 14639153"/>
              <a:gd name="connsiteY816" fmla="*/ 5898851 h 10965622"/>
              <a:gd name="connsiteX817" fmla="*/ 11555031 w 14639153"/>
              <a:gd name="connsiteY817" fmla="*/ 5950223 h 10965622"/>
              <a:gd name="connsiteX818" fmla="*/ 11717661 w 14639153"/>
              <a:gd name="connsiteY818" fmla="*/ 5863571 h 10965622"/>
              <a:gd name="connsiteX819" fmla="*/ 12150181 w 14639153"/>
              <a:gd name="connsiteY819" fmla="*/ 5856876 h 10965622"/>
              <a:gd name="connsiteX820" fmla="*/ 12094561 w 14639153"/>
              <a:gd name="connsiteY820" fmla="*/ 5898422 h 10965622"/>
              <a:gd name="connsiteX821" fmla="*/ 12150181 w 14639153"/>
              <a:gd name="connsiteY821" fmla="*/ 5856876 h 10965622"/>
              <a:gd name="connsiteX822" fmla="*/ 12034125 w 14639153"/>
              <a:gd name="connsiteY822" fmla="*/ 5856419 h 10965622"/>
              <a:gd name="connsiteX823" fmla="*/ 12051117 w 14639153"/>
              <a:gd name="connsiteY823" fmla="*/ 5880381 h 10965622"/>
              <a:gd name="connsiteX824" fmla="*/ 11985977 w 14639153"/>
              <a:gd name="connsiteY824" fmla="*/ 5903861 h 10965622"/>
              <a:gd name="connsiteX825" fmla="*/ 12034125 w 14639153"/>
              <a:gd name="connsiteY825" fmla="*/ 5856419 h 10965622"/>
              <a:gd name="connsiteX826" fmla="*/ 10946519 w 14639153"/>
              <a:gd name="connsiteY826" fmla="*/ 5852662 h 10965622"/>
              <a:gd name="connsiteX827" fmla="*/ 10890141 w 14639153"/>
              <a:gd name="connsiteY827" fmla="*/ 5880168 h 10965622"/>
              <a:gd name="connsiteX828" fmla="*/ 10946519 w 14639153"/>
              <a:gd name="connsiteY828" fmla="*/ 5852662 h 10965622"/>
              <a:gd name="connsiteX829" fmla="*/ 10095045 w 14639153"/>
              <a:gd name="connsiteY829" fmla="*/ 5844849 h 10965622"/>
              <a:gd name="connsiteX830" fmla="*/ 10097453 w 14639153"/>
              <a:gd name="connsiteY830" fmla="*/ 5874769 h 10965622"/>
              <a:gd name="connsiteX831" fmla="*/ 10097427 w 14639153"/>
              <a:gd name="connsiteY831" fmla="*/ 5874898 h 10965622"/>
              <a:gd name="connsiteX832" fmla="*/ 10099929 w 14639153"/>
              <a:gd name="connsiteY832" fmla="*/ 5875272 h 10965622"/>
              <a:gd name="connsiteX833" fmla="*/ 10139733 w 14639153"/>
              <a:gd name="connsiteY833" fmla="*/ 5872949 h 10965622"/>
              <a:gd name="connsiteX834" fmla="*/ 10146929 w 14639153"/>
              <a:gd name="connsiteY834" fmla="*/ 5868351 h 10965622"/>
              <a:gd name="connsiteX835" fmla="*/ 10146929 w 14639153"/>
              <a:gd name="connsiteY835" fmla="*/ 5852271 h 10965622"/>
              <a:gd name="connsiteX836" fmla="*/ 10105583 w 14639153"/>
              <a:gd name="connsiteY836" fmla="*/ 5860311 h 10965622"/>
              <a:gd name="connsiteX837" fmla="*/ 10095045 w 14639153"/>
              <a:gd name="connsiteY837" fmla="*/ 5844849 h 10965622"/>
              <a:gd name="connsiteX838" fmla="*/ 12287059 w 14639153"/>
              <a:gd name="connsiteY838" fmla="*/ 5825390 h 10965622"/>
              <a:gd name="connsiteX839" fmla="*/ 12312057 w 14639153"/>
              <a:gd name="connsiteY839" fmla="*/ 5856902 h 10965622"/>
              <a:gd name="connsiteX840" fmla="*/ 12210457 w 14639153"/>
              <a:gd name="connsiteY840" fmla="*/ 5899535 h 10965622"/>
              <a:gd name="connsiteX841" fmla="*/ 12287059 w 14639153"/>
              <a:gd name="connsiteY841" fmla="*/ 5825390 h 10965622"/>
              <a:gd name="connsiteX842" fmla="*/ 11609413 w 14639153"/>
              <a:gd name="connsiteY842" fmla="*/ 5819755 h 10965622"/>
              <a:gd name="connsiteX843" fmla="*/ 11634405 w 14639153"/>
              <a:gd name="connsiteY843" fmla="*/ 5820542 h 10965622"/>
              <a:gd name="connsiteX844" fmla="*/ 11522861 w 14639153"/>
              <a:gd name="connsiteY844" fmla="*/ 5873874 h 10965622"/>
              <a:gd name="connsiteX845" fmla="*/ 11609413 w 14639153"/>
              <a:gd name="connsiteY845" fmla="*/ 5819755 h 10965622"/>
              <a:gd name="connsiteX846" fmla="*/ 10253947 w 14639153"/>
              <a:gd name="connsiteY846" fmla="*/ 5817635 h 10965622"/>
              <a:gd name="connsiteX847" fmla="*/ 10305021 w 14639153"/>
              <a:gd name="connsiteY847" fmla="*/ 5860311 h 10965622"/>
              <a:gd name="connsiteX848" fmla="*/ 10253947 w 14639153"/>
              <a:gd name="connsiteY848" fmla="*/ 5817635 h 10965622"/>
              <a:gd name="connsiteX849" fmla="*/ 10890277 w 14639153"/>
              <a:gd name="connsiteY849" fmla="*/ 5817207 h 10965622"/>
              <a:gd name="connsiteX850" fmla="*/ 10725707 w 14639153"/>
              <a:gd name="connsiteY850" fmla="*/ 5848029 h 10965622"/>
              <a:gd name="connsiteX851" fmla="*/ 10766441 w 14639153"/>
              <a:gd name="connsiteY851" fmla="*/ 5836316 h 10965622"/>
              <a:gd name="connsiteX852" fmla="*/ 10797401 w 14639153"/>
              <a:gd name="connsiteY852" fmla="*/ 5859740 h 10965622"/>
              <a:gd name="connsiteX853" fmla="*/ 10890277 w 14639153"/>
              <a:gd name="connsiteY853" fmla="*/ 5817207 h 10965622"/>
              <a:gd name="connsiteX854" fmla="*/ 12329713 w 14639153"/>
              <a:gd name="connsiteY854" fmla="*/ 5816778 h 10965622"/>
              <a:gd name="connsiteX855" fmla="*/ 12330701 w 14639153"/>
              <a:gd name="connsiteY855" fmla="*/ 5816814 h 10965622"/>
              <a:gd name="connsiteX856" fmla="*/ 12324813 w 14639153"/>
              <a:gd name="connsiteY856" fmla="*/ 5832028 h 10965622"/>
              <a:gd name="connsiteX857" fmla="*/ 12329713 w 14639153"/>
              <a:gd name="connsiteY857" fmla="*/ 5816778 h 10965622"/>
              <a:gd name="connsiteX858" fmla="*/ 11461275 w 14639153"/>
              <a:gd name="connsiteY858" fmla="*/ 5768117 h 10965622"/>
              <a:gd name="connsiteX859" fmla="*/ 11394385 w 14639153"/>
              <a:gd name="connsiteY859" fmla="*/ 5857613 h 10965622"/>
              <a:gd name="connsiteX860" fmla="*/ 11224721 w 14639153"/>
              <a:gd name="connsiteY860" fmla="*/ 5861317 h 10965622"/>
              <a:gd name="connsiteX861" fmla="*/ 11219013 w 14639153"/>
              <a:gd name="connsiteY861" fmla="*/ 5837862 h 10965622"/>
              <a:gd name="connsiteX862" fmla="*/ 11461275 w 14639153"/>
              <a:gd name="connsiteY862" fmla="*/ 5768117 h 10965622"/>
              <a:gd name="connsiteX863" fmla="*/ 11979605 w 14639153"/>
              <a:gd name="connsiteY863" fmla="*/ 5759936 h 10965622"/>
              <a:gd name="connsiteX864" fmla="*/ 11774213 w 14639153"/>
              <a:gd name="connsiteY864" fmla="*/ 5876588 h 10965622"/>
              <a:gd name="connsiteX865" fmla="*/ 11758789 w 14639153"/>
              <a:gd name="connsiteY865" fmla="*/ 5849431 h 10965622"/>
              <a:gd name="connsiteX866" fmla="*/ 11979605 w 14639153"/>
              <a:gd name="connsiteY866" fmla="*/ 5759936 h 10965622"/>
              <a:gd name="connsiteX867" fmla="*/ 9381433 w 14639153"/>
              <a:gd name="connsiteY867" fmla="*/ 5756344 h 10965622"/>
              <a:gd name="connsiteX868" fmla="*/ 9359121 w 14639153"/>
              <a:gd name="connsiteY868" fmla="*/ 5757192 h 10965622"/>
              <a:gd name="connsiteX869" fmla="*/ 9341565 w 14639153"/>
              <a:gd name="connsiteY869" fmla="*/ 5768258 h 10965622"/>
              <a:gd name="connsiteX870" fmla="*/ 9317089 w 14639153"/>
              <a:gd name="connsiteY870" fmla="*/ 5767658 h 10965622"/>
              <a:gd name="connsiteX871" fmla="*/ 9309083 w 14639153"/>
              <a:gd name="connsiteY871" fmla="*/ 5759096 h 10965622"/>
              <a:gd name="connsiteX872" fmla="*/ 9258945 w 14639153"/>
              <a:gd name="connsiteY872" fmla="*/ 5761001 h 10965622"/>
              <a:gd name="connsiteX873" fmla="*/ 9255445 w 14639153"/>
              <a:gd name="connsiteY873" fmla="*/ 5767421 h 10965622"/>
              <a:gd name="connsiteX874" fmla="*/ 9239737 w 14639153"/>
              <a:gd name="connsiteY874" fmla="*/ 5801553 h 10965622"/>
              <a:gd name="connsiteX875" fmla="*/ 9301351 w 14639153"/>
              <a:gd name="connsiteY875" fmla="*/ 5805883 h 10965622"/>
              <a:gd name="connsiteX876" fmla="*/ 9316755 w 14639153"/>
              <a:gd name="connsiteY876" fmla="*/ 5778670 h 10965622"/>
              <a:gd name="connsiteX877" fmla="*/ 9355465 w 14639153"/>
              <a:gd name="connsiteY877" fmla="*/ 5789967 h 10965622"/>
              <a:gd name="connsiteX878" fmla="*/ 9394929 w 14639153"/>
              <a:gd name="connsiteY878" fmla="*/ 5787511 h 10965622"/>
              <a:gd name="connsiteX879" fmla="*/ 9393489 w 14639153"/>
              <a:gd name="connsiteY879" fmla="*/ 5779722 h 10965622"/>
              <a:gd name="connsiteX880" fmla="*/ 9390241 w 14639153"/>
              <a:gd name="connsiteY880" fmla="*/ 5763597 h 10965622"/>
              <a:gd name="connsiteX881" fmla="*/ 9379079 w 14639153"/>
              <a:gd name="connsiteY881" fmla="*/ 5762911 h 10965622"/>
              <a:gd name="connsiteX882" fmla="*/ 12480055 w 14639153"/>
              <a:gd name="connsiteY882" fmla="*/ 5755164 h 10965622"/>
              <a:gd name="connsiteX883" fmla="*/ 12373541 w 14639153"/>
              <a:gd name="connsiteY883" fmla="*/ 5818387 h 10965622"/>
              <a:gd name="connsiteX884" fmla="*/ 12330701 w 14639153"/>
              <a:gd name="connsiteY884" fmla="*/ 5816814 h 10965622"/>
              <a:gd name="connsiteX885" fmla="*/ 12334477 w 14639153"/>
              <a:gd name="connsiteY885" fmla="*/ 5807064 h 10965622"/>
              <a:gd name="connsiteX886" fmla="*/ 12480055 w 14639153"/>
              <a:gd name="connsiteY886" fmla="*/ 5755164 h 10965622"/>
              <a:gd name="connsiteX887" fmla="*/ 11754537 w 14639153"/>
              <a:gd name="connsiteY887" fmla="*/ 5754482 h 10965622"/>
              <a:gd name="connsiteX888" fmla="*/ 11774773 w 14639153"/>
              <a:gd name="connsiteY888" fmla="*/ 5758172 h 10965622"/>
              <a:gd name="connsiteX889" fmla="*/ 11790151 w 14639153"/>
              <a:gd name="connsiteY889" fmla="*/ 5761860 h 10965622"/>
              <a:gd name="connsiteX890" fmla="*/ 11677649 w 14639153"/>
              <a:gd name="connsiteY890" fmla="*/ 5808597 h 10965622"/>
              <a:gd name="connsiteX891" fmla="*/ 11754537 w 14639153"/>
              <a:gd name="connsiteY891" fmla="*/ 5754482 h 10965622"/>
              <a:gd name="connsiteX892" fmla="*/ 1096143 w 14639153"/>
              <a:gd name="connsiteY892" fmla="*/ 5751625 h 10965622"/>
              <a:gd name="connsiteX893" fmla="*/ 1071011 w 14639153"/>
              <a:gd name="connsiteY893" fmla="*/ 5775123 h 10965622"/>
              <a:gd name="connsiteX894" fmla="*/ 1096143 w 14639153"/>
              <a:gd name="connsiteY894" fmla="*/ 5818408 h 10965622"/>
              <a:gd name="connsiteX895" fmla="*/ 1229911 w 14639153"/>
              <a:gd name="connsiteY895" fmla="*/ 5845617 h 10965622"/>
              <a:gd name="connsiteX896" fmla="*/ 1265584 w 14639153"/>
              <a:gd name="connsiteY896" fmla="*/ 5810370 h 10965622"/>
              <a:gd name="connsiteX897" fmla="*/ 1142354 w 14639153"/>
              <a:gd name="connsiteY897" fmla="*/ 5790582 h 10965622"/>
              <a:gd name="connsiteX898" fmla="*/ 1096143 w 14639153"/>
              <a:gd name="connsiteY898" fmla="*/ 5751625 h 10965622"/>
              <a:gd name="connsiteX899" fmla="*/ 9084669 w 14639153"/>
              <a:gd name="connsiteY899" fmla="*/ 5751312 h 10965622"/>
              <a:gd name="connsiteX900" fmla="*/ 9083773 w 14639153"/>
              <a:gd name="connsiteY900" fmla="*/ 5754935 h 10965622"/>
              <a:gd name="connsiteX901" fmla="*/ 9070295 w 14639153"/>
              <a:gd name="connsiteY901" fmla="*/ 5809595 h 10965622"/>
              <a:gd name="connsiteX902" fmla="*/ 9131909 w 14639153"/>
              <a:gd name="connsiteY902" fmla="*/ 5813306 h 10965622"/>
              <a:gd name="connsiteX903" fmla="*/ 9162719 w 14639153"/>
              <a:gd name="connsiteY903" fmla="*/ 5766918 h 10965622"/>
              <a:gd name="connsiteX904" fmla="*/ 9162719 w 14639153"/>
              <a:gd name="connsiteY904" fmla="*/ 5805883 h 10965622"/>
              <a:gd name="connsiteX905" fmla="*/ 9239737 w 14639153"/>
              <a:gd name="connsiteY905" fmla="*/ 5774341 h 10965622"/>
              <a:gd name="connsiteX906" fmla="*/ 9224765 w 14639153"/>
              <a:gd name="connsiteY906" fmla="*/ 5765614 h 10965622"/>
              <a:gd name="connsiteX907" fmla="*/ 9222503 w 14639153"/>
              <a:gd name="connsiteY907" fmla="*/ 5762061 h 10965622"/>
              <a:gd name="connsiteX908" fmla="*/ 8889911 w 14639153"/>
              <a:gd name="connsiteY908" fmla="*/ 5736562 h 10965622"/>
              <a:gd name="connsiteX909" fmla="*/ 8901667 w 14639153"/>
              <a:gd name="connsiteY909" fmla="*/ 5789803 h 10965622"/>
              <a:gd name="connsiteX910" fmla="*/ 8942203 w 14639153"/>
              <a:gd name="connsiteY910" fmla="*/ 5782381 h 10965622"/>
              <a:gd name="connsiteX911" fmla="*/ 8921935 w 14639153"/>
              <a:gd name="connsiteY911" fmla="*/ 5817635 h 10965622"/>
              <a:gd name="connsiteX912" fmla="*/ 8994089 w 14639153"/>
              <a:gd name="connsiteY912" fmla="*/ 5774341 h 10965622"/>
              <a:gd name="connsiteX913" fmla="*/ 8958417 w 14639153"/>
              <a:gd name="connsiteY913" fmla="*/ 5829386 h 10965622"/>
              <a:gd name="connsiteX914" fmla="*/ 9052245 w 14639153"/>
              <a:gd name="connsiteY914" fmla="*/ 5764329 h 10965622"/>
              <a:gd name="connsiteX915" fmla="*/ 9078497 w 14639153"/>
              <a:gd name="connsiteY915" fmla="*/ 5750831 h 10965622"/>
              <a:gd name="connsiteX916" fmla="*/ 9075265 w 14639153"/>
              <a:gd name="connsiteY916" fmla="*/ 5750578 h 10965622"/>
              <a:gd name="connsiteX917" fmla="*/ 9003627 w 14639153"/>
              <a:gd name="connsiteY917" fmla="*/ 5743674 h 10965622"/>
              <a:gd name="connsiteX918" fmla="*/ 9000521 w 14639153"/>
              <a:gd name="connsiteY918" fmla="*/ 5745686 h 10965622"/>
              <a:gd name="connsiteX919" fmla="*/ 8998835 w 14639153"/>
              <a:gd name="connsiteY919" fmla="*/ 5743212 h 10965622"/>
              <a:gd name="connsiteX920" fmla="*/ 8930993 w 14639153"/>
              <a:gd name="connsiteY920" fmla="*/ 5736673 h 10965622"/>
              <a:gd name="connsiteX921" fmla="*/ 8840611 w 14639153"/>
              <a:gd name="connsiteY921" fmla="*/ 5736429 h 10965622"/>
              <a:gd name="connsiteX922" fmla="*/ 8843295 w 14639153"/>
              <a:gd name="connsiteY922" fmla="*/ 5759342 h 10965622"/>
              <a:gd name="connsiteX923" fmla="*/ 8865995 w 14639153"/>
              <a:gd name="connsiteY923" fmla="*/ 5778670 h 10965622"/>
              <a:gd name="connsiteX924" fmla="*/ 8875721 w 14639153"/>
              <a:gd name="connsiteY924" fmla="*/ 5739087 h 10965622"/>
              <a:gd name="connsiteX925" fmla="*/ 8863245 w 14639153"/>
              <a:gd name="connsiteY925" fmla="*/ 5736489 h 10965622"/>
              <a:gd name="connsiteX926" fmla="*/ 8819477 w 14639153"/>
              <a:gd name="connsiteY926" fmla="*/ 5736371 h 10965622"/>
              <a:gd name="connsiteX927" fmla="*/ 8812893 w 14639153"/>
              <a:gd name="connsiteY927" fmla="*/ 5757795 h 10965622"/>
              <a:gd name="connsiteX928" fmla="*/ 8793841 w 14639153"/>
              <a:gd name="connsiteY928" fmla="*/ 5762589 h 10965622"/>
              <a:gd name="connsiteX929" fmla="*/ 8804381 w 14639153"/>
              <a:gd name="connsiteY929" fmla="*/ 5747127 h 10965622"/>
              <a:gd name="connsiteX930" fmla="*/ 8782421 w 14639153"/>
              <a:gd name="connsiteY930" fmla="*/ 5742147 h 10965622"/>
              <a:gd name="connsiteX931" fmla="*/ 8774789 w 14639153"/>
              <a:gd name="connsiteY931" fmla="*/ 5737433 h 10965622"/>
              <a:gd name="connsiteX932" fmla="*/ 8762803 w 14639153"/>
              <a:gd name="connsiteY932" fmla="*/ 5738800 h 10965622"/>
              <a:gd name="connsiteX933" fmla="*/ 8758169 w 14639153"/>
              <a:gd name="connsiteY933" fmla="*/ 5743416 h 10965622"/>
              <a:gd name="connsiteX934" fmla="*/ 8763033 w 14639153"/>
              <a:gd name="connsiteY934" fmla="*/ 5770629 h 10965622"/>
              <a:gd name="connsiteX935" fmla="*/ 8824649 w 14639153"/>
              <a:gd name="connsiteY935" fmla="*/ 5782381 h 10965622"/>
              <a:gd name="connsiteX936" fmla="*/ 8833769 w 14639153"/>
              <a:gd name="connsiteY936" fmla="*/ 5758878 h 10965622"/>
              <a:gd name="connsiteX937" fmla="*/ 8820379 w 14639153"/>
              <a:gd name="connsiteY937" fmla="*/ 5736374 h 10965622"/>
              <a:gd name="connsiteX938" fmla="*/ 12296677 w 14639153"/>
              <a:gd name="connsiteY938" fmla="*/ 5719027 h 10965622"/>
              <a:gd name="connsiteX939" fmla="*/ 12337077 w 14639153"/>
              <a:gd name="connsiteY939" fmla="*/ 5773848 h 10965622"/>
              <a:gd name="connsiteX940" fmla="*/ 12296677 w 14639153"/>
              <a:gd name="connsiteY940" fmla="*/ 5813096 h 10965622"/>
              <a:gd name="connsiteX941" fmla="*/ 12240121 w 14639153"/>
              <a:gd name="connsiteY941" fmla="*/ 5778210 h 10965622"/>
              <a:gd name="connsiteX942" fmla="*/ 12101957 w 14639153"/>
              <a:gd name="connsiteY942" fmla="*/ 5824933 h 10965622"/>
              <a:gd name="connsiteX943" fmla="*/ 12296677 w 14639153"/>
              <a:gd name="connsiteY943" fmla="*/ 5719027 h 10965622"/>
              <a:gd name="connsiteX944" fmla="*/ 10727337 w 14639153"/>
              <a:gd name="connsiteY944" fmla="*/ 5716763 h 10965622"/>
              <a:gd name="connsiteX945" fmla="*/ 10733717 w 14639153"/>
              <a:gd name="connsiteY945" fmla="*/ 5717073 h 10965622"/>
              <a:gd name="connsiteX946" fmla="*/ 10760629 w 14639153"/>
              <a:gd name="connsiteY946" fmla="*/ 5719557 h 10965622"/>
              <a:gd name="connsiteX947" fmla="*/ 10760629 w 14639153"/>
              <a:gd name="connsiteY947" fmla="*/ 5734610 h 10965622"/>
              <a:gd name="connsiteX948" fmla="*/ 10718557 w 14639153"/>
              <a:gd name="connsiteY948" fmla="*/ 5742439 h 10965622"/>
              <a:gd name="connsiteX949" fmla="*/ 10718557 w 14639153"/>
              <a:gd name="connsiteY949" fmla="*/ 5723170 h 10965622"/>
              <a:gd name="connsiteX950" fmla="*/ 10727337 w 14639153"/>
              <a:gd name="connsiteY950" fmla="*/ 5716763 h 10965622"/>
              <a:gd name="connsiteX951" fmla="*/ 10250031 w 14639153"/>
              <a:gd name="connsiteY951" fmla="*/ 5715381 h 10965622"/>
              <a:gd name="connsiteX952" fmla="*/ 10222227 w 14639153"/>
              <a:gd name="connsiteY952" fmla="*/ 5718908 h 10965622"/>
              <a:gd name="connsiteX953" fmla="*/ 10207737 w 14639153"/>
              <a:gd name="connsiteY953" fmla="*/ 5747127 h 10965622"/>
              <a:gd name="connsiteX954" fmla="*/ 10264485 w 14639153"/>
              <a:gd name="connsiteY954" fmla="*/ 5762589 h 10965622"/>
              <a:gd name="connsiteX955" fmla="*/ 10275025 w 14639153"/>
              <a:gd name="connsiteY955" fmla="*/ 5719913 h 10965622"/>
              <a:gd name="connsiteX956" fmla="*/ 10250031 w 14639153"/>
              <a:gd name="connsiteY956" fmla="*/ 5715381 h 10965622"/>
              <a:gd name="connsiteX957" fmla="*/ 10443653 w 14639153"/>
              <a:gd name="connsiteY957" fmla="*/ 5711873 h 10965622"/>
              <a:gd name="connsiteX958" fmla="*/ 10454193 w 14639153"/>
              <a:gd name="connsiteY958" fmla="*/ 5747127 h 10965622"/>
              <a:gd name="connsiteX959" fmla="*/ 10500405 w 14639153"/>
              <a:gd name="connsiteY959" fmla="*/ 5723624 h 10965622"/>
              <a:gd name="connsiteX960" fmla="*/ 10454193 w 14639153"/>
              <a:gd name="connsiteY960" fmla="*/ 5719913 h 10965622"/>
              <a:gd name="connsiteX961" fmla="*/ 10443653 w 14639153"/>
              <a:gd name="connsiteY961" fmla="*/ 5711873 h 10965622"/>
              <a:gd name="connsiteX962" fmla="*/ 12440755 w 14639153"/>
              <a:gd name="connsiteY962" fmla="*/ 5711863 h 10965622"/>
              <a:gd name="connsiteX963" fmla="*/ 12370057 w 14639153"/>
              <a:gd name="connsiteY963" fmla="*/ 5755566 h 10965622"/>
              <a:gd name="connsiteX964" fmla="*/ 12440755 w 14639153"/>
              <a:gd name="connsiteY964" fmla="*/ 5711863 h 10965622"/>
              <a:gd name="connsiteX965" fmla="*/ 10097073 w 14639153"/>
              <a:gd name="connsiteY965" fmla="*/ 5697803 h 10965622"/>
              <a:gd name="connsiteX966" fmla="*/ 10074777 w 14639153"/>
              <a:gd name="connsiteY966" fmla="*/ 5719913 h 10965622"/>
              <a:gd name="connsiteX967" fmla="*/ 10120987 w 14639153"/>
              <a:gd name="connsiteY967" fmla="*/ 5727335 h 10965622"/>
              <a:gd name="connsiteX968" fmla="*/ 10079643 w 14639153"/>
              <a:gd name="connsiteY968" fmla="*/ 5747127 h 10965622"/>
              <a:gd name="connsiteX969" fmla="*/ 10013161 w 14639153"/>
              <a:gd name="connsiteY969" fmla="*/ 5739087 h 10965622"/>
              <a:gd name="connsiteX970" fmla="*/ 9982355 w 14639153"/>
              <a:gd name="connsiteY970" fmla="*/ 5758878 h 10965622"/>
              <a:gd name="connsiteX971" fmla="*/ 10008297 w 14639153"/>
              <a:gd name="connsiteY971" fmla="*/ 5801553 h 10965622"/>
              <a:gd name="connsiteX972" fmla="*/ 10028565 w 14639153"/>
              <a:gd name="connsiteY972" fmla="*/ 5774341 h 10965622"/>
              <a:gd name="connsiteX973" fmla="*/ 10090181 w 14639153"/>
              <a:gd name="connsiteY973" fmla="*/ 5797843 h 10965622"/>
              <a:gd name="connsiteX974" fmla="*/ 10146929 w 14639153"/>
              <a:gd name="connsiteY974" fmla="*/ 5797843 h 10965622"/>
              <a:gd name="connsiteX975" fmla="*/ 10167201 w 14639153"/>
              <a:gd name="connsiteY975" fmla="*/ 5731664 h 10965622"/>
              <a:gd name="connsiteX976" fmla="*/ 10131529 w 14639153"/>
              <a:gd name="connsiteY976" fmla="*/ 5708162 h 10965622"/>
              <a:gd name="connsiteX977" fmla="*/ 10097073 w 14639153"/>
              <a:gd name="connsiteY977" fmla="*/ 5697803 h 10965622"/>
              <a:gd name="connsiteX978" fmla="*/ 12123653 w 14639153"/>
              <a:gd name="connsiteY978" fmla="*/ 5690723 h 10965622"/>
              <a:gd name="connsiteX979" fmla="*/ 12158345 w 14639153"/>
              <a:gd name="connsiteY979" fmla="*/ 5702967 h 10965622"/>
              <a:gd name="connsiteX980" fmla="*/ 12050697 w 14639153"/>
              <a:gd name="connsiteY980" fmla="*/ 5737512 h 10965622"/>
              <a:gd name="connsiteX981" fmla="*/ 12123653 w 14639153"/>
              <a:gd name="connsiteY981" fmla="*/ 5690723 h 10965622"/>
              <a:gd name="connsiteX982" fmla="*/ 10751981 w 14639153"/>
              <a:gd name="connsiteY982" fmla="*/ 5682032 h 10965622"/>
              <a:gd name="connsiteX983" fmla="*/ 10774945 w 14639153"/>
              <a:gd name="connsiteY983" fmla="*/ 5700433 h 10965622"/>
              <a:gd name="connsiteX984" fmla="*/ 10657789 w 14639153"/>
              <a:gd name="connsiteY984" fmla="*/ 5715848 h 10965622"/>
              <a:gd name="connsiteX985" fmla="*/ 10751981 w 14639153"/>
              <a:gd name="connsiteY985" fmla="*/ 5682032 h 10965622"/>
              <a:gd name="connsiteX986" fmla="*/ 9603189 w 14639153"/>
              <a:gd name="connsiteY986" fmla="*/ 5677792 h 10965622"/>
              <a:gd name="connsiteX987" fmla="*/ 9591757 w 14639153"/>
              <a:gd name="connsiteY987" fmla="*/ 5686131 h 10965622"/>
              <a:gd name="connsiteX988" fmla="*/ 9613479 w 14639153"/>
              <a:gd name="connsiteY988" fmla="*/ 5688370 h 10965622"/>
              <a:gd name="connsiteX989" fmla="*/ 9601333 w 14639153"/>
              <a:gd name="connsiteY989" fmla="*/ 5708264 h 10965622"/>
              <a:gd name="connsiteX990" fmla="*/ 9620201 w 14639153"/>
              <a:gd name="connsiteY990" fmla="*/ 5709162 h 10965622"/>
              <a:gd name="connsiteX991" fmla="*/ 9621083 w 14639153"/>
              <a:gd name="connsiteY991" fmla="*/ 5709385 h 10965622"/>
              <a:gd name="connsiteX992" fmla="*/ 9622005 w 14639153"/>
              <a:gd name="connsiteY992" fmla="*/ 5705785 h 10965622"/>
              <a:gd name="connsiteX993" fmla="*/ 9634557 w 14639153"/>
              <a:gd name="connsiteY993" fmla="*/ 5688370 h 10965622"/>
              <a:gd name="connsiteX994" fmla="*/ 9617533 w 14639153"/>
              <a:gd name="connsiteY994" fmla="*/ 5679479 h 10965622"/>
              <a:gd name="connsiteX995" fmla="*/ 12379621 w 14639153"/>
              <a:gd name="connsiteY995" fmla="*/ 5673738 h 10965622"/>
              <a:gd name="connsiteX996" fmla="*/ 12405479 w 14639153"/>
              <a:gd name="connsiteY996" fmla="*/ 5709454 h 10965622"/>
              <a:gd name="connsiteX997" fmla="*/ 12355757 w 14639153"/>
              <a:gd name="connsiteY997" fmla="*/ 5681781 h 10965622"/>
              <a:gd name="connsiteX998" fmla="*/ 12379621 w 14639153"/>
              <a:gd name="connsiteY998" fmla="*/ 5673738 h 10965622"/>
              <a:gd name="connsiteX999" fmla="*/ 9546065 w 14639153"/>
              <a:gd name="connsiteY999" fmla="*/ 5669936 h 10965622"/>
              <a:gd name="connsiteX1000" fmla="*/ 9558517 w 14639153"/>
              <a:gd name="connsiteY1000" fmla="*/ 5672537 h 10965622"/>
              <a:gd name="connsiteX1001" fmla="*/ 9562949 w 14639153"/>
              <a:gd name="connsiteY1001" fmla="*/ 5673463 h 10965622"/>
              <a:gd name="connsiteX1002" fmla="*/ 10438789 w 14639153"/>
              <a:gd name="connsiteY1002" fmla="*/ 5649405 h 10965622"/>
              <a:gd name="connsiteX1003" fmla="*/ 10351233 w 14639153"/>
              <a:gd name="connsiteY1003" fmla="*/ 5711873 h 10965622"/>
              <a:gd name="connsiteX1004" fmla="*/ 10382041 w 14639153"/>
              <a:gd name="connsiteY1004" fmla="*/ 5735376 h 10965622"/>
              <a:gd name="connsiteX1005" fmla="*/ 10438789 w 14639153"/>
              <a:gd name="connsiteY1005" fmla="*/ 5649405 h 10965622"/>
              <a:gd name="connsiteX1006" fmla="*/ 10042081 w 14639153"/>
              <a:gd name="connsiteY1006" fmla="*/ 5646409 h 10965622"/>
              <a:gd name="connsiteX1007" fmla="*/ 10018025 w 14639153"/>
              <a:gd name="connsiteY1007" fmla="*/ 5669197 h 10965622"/>
              <a:gd name="connsiteX1008" fmla="*/ 9997761 w 14639153"/>
              <a:gd name="connsiteY1008" fmla="*/ 5661156 h 10965622"/>
              <a:gd name="connsiteX1009" fmla="*/ 10018025 w 14639153"/>
              <a:gd name="connsiteY1009" fmla="*/ 5696410 h 10965622"/>
              <a:gd name="connsiteX1010" fmla="*/ 10043969 w 14639153"/>
              <a:gd name="connsiteY1010" fmla="*/ 5692080 h 10965622"/>
              <a:gd name="connsiteX1011" fmla="*/ 10059373 w 14639153"/>
              <a:gd name="connsiteY1011" fmla="*/ 5649405 h 10965622"/>
              <a:gd name="connsiteX1012" fmla="*/ 10042081 w 14639153"/>
              <a:gd name="connsiteY1012" fmla="*/ 5646409 h 10965622"/>
              <a:gd name="connsiteX1013" fmla="*/ 10074777 w 14639153"/>
              <a:gd name="connsiteY1013" fmla="*/ 5645694 h 10965622"/>
              <a:gd name="connsiteX1014" fmla="*/ 10085317 w 14639153"/>
              <a:gd name="connsiteY1014" fmla="*/ 5692080 h 10965622"/>
              <a:gd name="connsiteX1015" fmla="*/ 10099199 w 14639153"/>
              <a:gd name="connsiteY1015" fmla="*/ 5666103 h 10965622"/>
              <a:gd name="connsiteX1016" fmla="*/ 10083077 w 14639153"/>
              <a:gd name="connsiteY1016" fmla="*/ 5652631 h 10965622"/>
              <a:gd name="connsiteX1017" fmla="*/ 10075117 w 14639153"/>
              <a:gd name="connsiteY1017" fmla="*/ 5653183 h 10965622"/>
              <a:gd name="connsiteX1018" fmla="*/ 10080261 w 14639153"/>
              <a:gd name="connsiteY1018" fmla="*/ 5650278 h 10965622"/>
              <a:gd name="connsiteX1019" fmla="*/ 11176189 w 14639153"/>
              <a:gd name="connsiteY1019" fmla="*/ 5642755 h 10965622"/>
              <a:gd name="connsiteX1020" fmla="*/ 11191829 w 14639153"/>
              <a:gd name="connsiteY1020" fmla="*/ 5645390 h 10965622"/>
              <a:gd name="connsiteX1021" fmla="*/ 11134485 w 14639153"/>
              <a:gd name="connsiteY1021" fmla="*/ 5669306 h 10965622"/>
              <a:gd name="connsiteX1022" fmla="*/ 11176189 w 14639153"/>
              <a:gd name="connsiteY1022" fmla="*/ 5642755 h 10965622"/>
              <a:gd name="connsiteX1023" fmla="*/ 10185841 w 14639153"/>
              <a:gd name="connsiteY1023" fmla="*/ 5638010 h 10965622"/>
              <a:gd name="connsiteX1024" fmla="*/ 10151797 w 14639153"/>
              <a:gd name="connsiteY1024" fmla="*/ 5661156 h 10965622"/>
              <a:gd name="connsiteX1025" fmla="*/ 10199729 w 14639153"/>
              <a:gd name="connsiteY1025" fmla="*/ 5654198 h 10965622"/>
              <a:gd name="connsiteX1026" fmla="*/ 10212933 w 14639153"/>
              <a:gd name="connsiteY1026" fmla="*/ 5643037 h 10965622"/>
              <a:gd name="connsiteX1027" fmla="*/ 10228813 w 14639153"/>
              <a:gd name="connsiteY1027" fmla="*/ 5629614 h 10965622"/>
              <a:gd name="connsiteX1028" fmla="*/ 10220161 w 14639153"/>
              <a:gd name="connsiteY1028" fmla="*/ 5630855 h 10965622"/>
              <a:gd name="connsiteX1029" fmla="*/ 10222369 w 14639153"/>
              <a:gd name="connsiteY1029" fmla="*/ 5635062 h 10965622"/>
              <a:gd name="connsiteX1030" fmla="*/ 10148171 w 14639153"/>
              <a:gd name="connsiteY1030" fmla="*/ 5612826 h 10965622"/>
              <a:gd name="connsiteX1031" fmla="*/ 10146929 w 14639153"/>
              <a:gd name="connsiteY1031" fmla="*/ 5617862 h 10965622"/>
              <a:gd name="connsiteX1032" fmla="*/ 10157677 w 14639153"/>
              <a:gd name="connsiteY1032" fmla="*/ 5615053 h 10965622"/>
              <a:gd name="connsiteX1033" fmla="*/ 10157001 w 14639153"/>
              <a:gd name="connsiteY1033" fmla="*/ 5614230 h 10965622"/>
              <a:gd name="connsiteX1034" fmla="*/ 10355717 w 14639153"/>
              <a:gd name="connsiteY1034" fmla="*/ 5610334 h 10965622"/>
              <a:gd name="connsiteX1035" fmla="*/ 10295293 w 14639153"/>
              <a:gd name="connsiteY1035" fmla="*/ 5625902 h 10965622"/>
              <a:gd name="connsiteX1036" fmla="*/ 10295293 w 14639153"/>
              <a:gd name="connsiteY1036" fmla="*/ 5653116 h 10965622"/>
              <a:gd name="connsiteX1037" fmla="*/ 10372311 w 14639153"/>
              <a:gd name="connsiteY1037" fmla="*/ 5617862 h 10965622"/>
              <a:gd name="connsiteX1038" fmla="*/ 10355717 w 14639153"/>
              <a:gd name="connsiteY1038" fmla="*/ 5610334 h 10965622"/>
              <a:gd name="connsiteX1039" fmla="*/ 10295293 w 14639153"/>
              <a:gd name="connsiteY1039" fmla="*/ 5598689 h 10965622"/>
              <a:gd name="connsiteX1040" fmla="*/ 10294937 w 14639153"/>
              <a:gd name="connsiteY1040" fmla="*/ 5599559 h 10965622"/>
              <a:gd name="connsiteX1041" fmla="*/ 10275025 w 14639153"/>
              <a:gd name="connsiteY1041" fmla="*/ 5602400 h 10965622"/>
              <a:gd name="connsiteX1042" fmla="*/ 10295293 w 14639153"/>
              <a:gd name="connsiteY1042" fmla="*/ 5598689 h 10965622"/>
              <a:gd name="connsiteX1043" fmla="*/ 9880745 w 14639153"/>
              <a:gd name="connsiteY1043" fmla="*/ 5587732 h 10965622"/>
              <a:gd name="connsiteX1044" fmla="*/ 9726721 w 14639153"/>
              <a:gd name="connsiteY1044" fmla="*/ 5618657 h 10965622"/>
              <a:gd name="connsiteX1045" fmla="*/ 9660249 w 14639153"/>
              <a:gd name="connsiteY1045" fmla="*/ 5622986 h 10965622"/>
              <a:gd name="connsiteX1046" fmla="*/ 9614041 w 14639153"/>
              <a:gd name="connsiteY1046" fmla="*/ 5591443 h 10965622"/>
              <a:gd name="connsiteX1047" fmla="*/ 9547569 w 14639153"/>
              <a:gd name="connsiteY1047" fmla="*/ 5658242 h 10965622"/>
              <a:gd name="connsiteX1048" fmla="*/ 9507037 w 14639153"/>
              <a:gd name="connsiteY1048" fmla="*/ 5630410 h 10965622"/>
              <a:gd name="connsiteX1049" fmla="*/ 9537841 w 14639153"/>
              <a:gd name="connsiteY1049" fmla="*/ 5603196 h 10965622"/>
              <a:gd name="connsiteX1050" fmla="*/ 9446645 w 14639153"/>
              <a:gd name="connsiteY1050" fmla="*/ 5615197 h 10965622"/>
              <a:gd name="connsiteX1051" fmla="*/ 9432645 w 14639153"/>
              <a:gd name="connsiteY1051" fmla="*/ 5628011 h 10965622"/>
              <a:gd name="connsiteX1052" fmla="*/ 9434803 w 14639153"/>
              <a:gd name="connsiteY1052" fmla="*/ 5630420 h 10965622"/>
              <a:gd name="connsiteX1053" fmla="*/ 9463161 w 14639153"/>
              <a:gd name="connsiteY1053" fmla="*/ 5630487 h 10965622"/>
              <a:gd name="connsiteX1054" fmla="*/ 9481097 w 14639153"/>
              <a:gd name="connsiteY1054" fmla="*/ 5642160 h 10965622"/>
              <a:gd name="connsiteX1055" fmla="*/ 9453857 w 14639153"/>
              <a:gd name="connsiteY1055" fmla="*/ 5647180 h 10965622"/>
              <a:gd name="connsiteX1056" fmla="*/ 9486873 w 14639153"/>
              <a:gd name="connsiteY1056" fmla="*/ 5673047 h 10965622"/>
              <a:gd name="connsiteX1057" fmla="*/ 9491059 w 14639153"/>
              <a:gd name="connsiteY1057" fmla="*/ 5664868 h 10965622"/>
              <a:gd name="connsiteX1058" fmla="*/ 9537005 w 14639153"/>
              <a:gd name="connsiteY1058" fmla="*/ 5683566 h 10965622"/>
              <a:gd name="connsiteX1059" fmla="*/ 9540205 w 14639153"/>
              <a:gd name="connsiteY1059" fmla="*/ 5696207 h 10965622"/>
              <a:gd name="connsiteX1060" fmla="*/ 9541895 w 14639153"/>
              <a:gd name="connsiteY1060" fmla="*/ 5696441 h 10965622"/>
              <a:gd name="connsiteX1061" fmla="*/ 9549185 w 14639153"/>
              <a:gd name="connsiteY1061" fmla="*/ 5699804 h 10965622"/>
              <a:gd name="connsiteX1062" fmla="*/ 9575981 w 14639153"/>
              <a:gd name="connsiteY1062" fmla="*/ 5684504 h 10965622"/>
              <a:gd name="connsiteX1063" fmla="*/ 9582337 w 14639153"/>
              <a:gd name="connsiteY1063" fmla="*/ 5685159 h 10965622"/>
              <a:gd name="connsiteX1064" fmla="*/ 9569881 w 14639153"/>
              <a:gd name="connsiteY1064" fmla="*/ 5678711 h 10965622"/>
              <a:gd name="connsiteX1065" fmla="*/ 9568541 w 14639153"/>
              <a:gd name="connsiteY1065" fmla="*/ 5674630 h 10965622"/>
              <a:gd name="connsiteX1066" fmla="*/ 9566845 w 14639153"/>
              <a:gd name="connsiteY1066" fmla="*/ 5669465 h 10965622"/>
              <a:gd name="connsiteX1067" fmla="*/ 9588625 w 14639153"/>
              <a:gd name="connsiteY1067" fmla="*/ 5653573 h 10965622"/>
              <a:gd name="connsiteX1068" fmla="*/ 9599099 w 14639153"/>
              <a:gd name="connsiteY1068" fmla="*/ 5661977 h 10965622"/>
              <a:gd name="connsiteX1069" fmla="*/ 9605369 w 14639153"/>
              <a:gd name="connsiteY1069" fmla="*/ 5668656 h 10965622"/>
              <a:gd name="connsiteX1070" fmla="*/ 9630403 w 14639153"/>
              <a:gd name="connsiteY1070" fmla="*/ 5652265 h 10965622"/>
              <a:gd name="connsiteX1071" fmla="*/ 9613479 w 14639153"/>
              <a:gd name="connsiteY1071" fmla="*/ 5633943 h 10965622"/>
              <a:gd name="connsiteX1072" fmla="*/ 9672457 w 14639153"/>
              <a:gd name="connsiteY1072" fmla="*/ 5637731 h 10965622"/>
              <a:gd name="connsiteX1073" fmla="*/ 9683401 w 14639153"/>
              <a:gd name="connsiteY1073" fmla="*/ 5648369 h 10965622"/>
              <a:gd name="connsiteX1074" fmla="*/ 9704645 w 14639153"/>
              <a:gd name="connsiteY1074" fmla="*/ 5639977 h 10965622"/>
              <a:gd name="connsiteX1075" fmla="*/ 9738113 w 14639153"/>
              <a:gd name="connsiteY1075" fmla="*/ 5626300 h 10965622"/>
              <a:gd name="connsiteX1076" fmla="*/ 9764233 w 14639153"/>
              <a:gd name="connsiteY1076" fmla="*/ 5657476 h 10965622"/>
              <a:gd name="connsiteX1077" fmla="*/ 9694443 w 14639153"/>
              <a:gd name="connsiteY1077" fmla="*/ 5653951 h 10965622"/>
              <a:gd name="connsiteX1078" fmla="*/ 9688965 w 14639153"/>
              <a:gd name="connsiteY1078" fmla="*/ 5653774 h 10965622"/>
              <a:gd name="connsiteX1079" fmla="*/ 9694423 w 14639153"/>
              <a:gd name="connsiteY1079" fmla="*/ 5659079 h 10965622"/>
              <a:gd name="connsiteX1080" fmla="*/ 9701037 w 14639153"/>
              <a:gd name="connsiteY1080" fmla="*/ 5688370 h 10965622"/>
              <a:gd name="connsiteX1081" fmla="*/ 9661717 w 14639153"/>
              <a:gd name="connsiteY1081" fmla="*/ 5710404 h 10965622"/>
              <a:gd name="connsiteX1082" fmla="*/ 9656745 w 14639153"/>
              <a:gd name="connsiteY1082" fmla="*/ 5718377 h 10965622"/>
              <a:gd name="connsiteX1083" fmla="*/ 9702593 w 14639153"/>
              <a:gd name="connsiteY1083" fmla="*/ 5729939 h 10965622"/>
              <a:gd name="connsiteX1084" fmla="*/ 9779277 w 14639153"/>
              <a:gd name="connsiteY1084" fmla="*/ 5764609 h 10965622"/>
              <a:gd name="connsiteX1085" fmla="*/ 9798321 w 14639153"/>
              <a:gd name="connsiteY1085" fmla="*/ 5762589 h 10965622"/>
              <a:gd name="connsiteX1086" fmla="*/ 9801673 w 14639153"/>
              <a:gd name="connsiteY1086" fmla="*/ 5774734 h 10965622"/>
              <a:gd name="connsiteX1087" fmla="*/ 9829097 w 14639153"/>
              <a:gd name="connsiteY1087" fmla="*/ 5787135 h 10965622"/>
              <a:gd name="connsiteX1088" fmla="*/ 9833993 w 14639153"/>
              <a:gd name="connsiteY1088" fmla="*/ 5786092 h 10965622"/>
              <a:gd name="connsiteX1089" fmla="*/ 9838857 w 14639153"/>
              <a:gd name="connsiteY1089" fmla="*/ 5735376 h 10965622"/>
              <a:gd name="connsiteX1090" fmla="*/ 9875341 w 14639153"/>
              <a:gd name="connsiteY1090" fmla="*/ 5758878 h 10965622"/>
              <a:gd name="connsiteX1091" fmla="*/ 9854261 w 14639153"/>
              <a:gd name="connsiteY1091" fmla="*/ 5778670 h 10965622"/>
              <a:gd name="connsiteX1092" fmla="*/ 9869665 w 14639153"/>
              <a:gd name="connsiteY1092" fmla="*/ 5797843 h 10965622"/>
              <a:gd name="connsiteX1093" fmla="*/ 9895609 w 14639153"/>
              <a:gd name="connsiteY1093" fmla="*/ 5758878 h 10965622"/>
              <a:gd name="connsiteX1094" fmla="*/ 9895609 w 14639153"/>
              <a:gd name="connsiteY1094" fmla="*/ 5723624 h 10965622"/>
              <a:gd name="connsiteX1095" fmla="*/ 9849397 w 14639153"/>
              <a:gd name="connsiteY1095" fmla="*/ 5723624 h 10965622"/>
              <a:gd name="connsiteX1096" fmla="*/ 9842303 w 14639153"/>
              <a:gd name="connsiteY1096" fmla="*/ 5685355 h 10965622"/>
              <a:gd name="connsiteX1097" fmla="*/ 9842269 w 14639153"/>
              <a:gd name="connsiteY1097" fmla="*/ 5685033 h 10965622"/>
              <a:gd name="connsiteX1098" fmla="*/ 9833897 w 14639153"/>
              <a:gd name="connsiteY1098" fmla="*/ 5688414 h 10965622"/>
              <a:gd name="connsiteX1099" fmla="*/ 9814167 w 14639153"/>
              <a:gd name="connsiteY1099" fmla="*/ 5676770 h 10965622"/>
              <a:gd name="connsiteX1100" fmla="*/ 9838927 w 14639153"/>
              <a:gd name="connsiteY1100" fmla="*/ 5654248 h 10965622"/>
              <a:gd name="connsiteX1101" fmla="*/ 9838969 w 14639153"/>
              <a:gd name="connsiteY1101" fmla="*/ 5654164 h 10965622"/>
              <a:gd name="connsiteX1102" fmla="*/ 9838857 w 14639153"/>
              <a:gd name="connsiteY1102" fmla="*/ 5653116 h 10965622"/>
              <a:gd name="connsiteX1103" fmla="*/ 9839423 w 14639153"/>
              <a:gd name="connsiteY1103" fmla="*/ 5653263 h 10965622"/>
              <a:gd name="connsiteX1104" fmla="*/ 9848891 w 14639153"/>
              <a:gd name="connsiteY1104" fmla="*/ 5634483 h 10965622"/>
              <a:gd name="connsiteX1105" fmla="*/ 9874147 w 14639153"/>
              <a:gd name="connsiteY1105" fmla="*/ 5653482 h 10965622"/>
              <a:gd name="connsiteX1106" fmla="*/ 9857063 w 14639153"/>
              <a:gd name="connsiteY1106" fmla="*/ 5663279 h 10965622"/>
              <a:gd name="connsiteX1107" fmla="*/ 9860037 w 14639153"/>
              <a:gd name="connsiteY1107" fmla="*/ 5670357 h 10965622"/>
              <a:gd name="connsiteX1108" fmla="*/ 9869665 w 14639153"/>
              <a:gd name="connsiteY1108" fmla="*/ 5696410 h 10965622"/>
              <a:gd name="connsiteX1109" fmla="*/ 9941819 w 14639153"/>
              <a:gd name="connsiteY1109" fmla="*/ 5669197 h 10965622"/>
              <a:gd name="connsiteX1110" fmla="*/ 9880205 w 14639153"/>
              <a:gd name="connsiteY1110" fmla="*/ 5633943 h 10965622"/>
              <a:gd name="connsiteX1111" fmla="*/ 9905843 w 14639153"/>
              <a:gd name="connsiteY1111" fmla="*/ 5629535 h 10965622"/>
              <a:gd name="connsiteX1112" fmla="*/ 9905143 w 14639153"/>
              <a:gd name="connsiteY1112" fmla="*/ 5618913 h 10965622"/>
              <a:gd name="connsiteX1113" fmla="*/ 9891283 w 14639153"/>
              <a:gd name="connsiteY1113" fmla="*/ 5630410 h 10965622"/>
              <a:gd name="connsiteX1114" fmla="*/ 9881657 w 14639153"/>
              <a:gd name="connsiteY1114" fmla="*/ 5620435 h 10965622"/>
              <a:gd name="connsiteX1115" fmla="*/ 9885581 w 14639153"/>
              <a:gd name="connsiteY1115" fmla="*/ 5613218 h 10965622"/>
              <a:gd name="connsiteX1116" fmla="*/ 9873777 w 14639153"/>
              <a:gd name="connsiteY1116" fmla="*/ 5626671 h 10965622"/>
              <a:gd name="connsiteX1117" fmla="*/ 9840447 w 14639153"/>
              <a:gd name="connsiteY1117" fmla="*/ 5632993 h 10965622"/>
              <a:gd name="connsiteX1118" fmla="*/ 9842929 w 14639153"/>
              <a:gd name="connsiteY1118" fmla="*/ 5619621 h 10965622"/>
              <a:gd name="connsiteX1119" fmla="*/ 9836563 w 14639153"/>
              <a:gd name="connsiteY1119" fmla="*/ 5623990 h 10965622"/>
              <a:gd name="connsiteX1120" fmla="*/ 9791751 w 14639153"/>
              <a:gd name="connsiteY1120" fmla="*/ 5642057 h 10965622"/>
              <a:gd name="connsiteX1121" fmla="*/ 9771271 w 14639153"/>
              <a:gd name="connsiteY1121" fmla="*/ 5630542 h 10965622"/>
              <a:gd name="connsiteX1122" fmla="*/ 9816021 w 14639153"/>
              <a:gd name="connsiteY1122" fmla="*/ 5620239 h 10965622"/>
              <a:gd name="connsiteX1123" fmla="*/ 9843565 w 14639153"/>
              <a:gd name="connsiteY1123" fmla="*/ 5616202 h 10965622"/>
              <a:gd name="connsiteX1124" fmla="*/ 9844311 w 14639153"/>
              <a:gd name="connsiteY1124" fmla="*/ 5612165 h 10965622"/>
              <a:gd name="connsiteX1125" fmla="*/ 9858673 w 14639153"/>
              <a:gd name="connsiteY1125" fmla="*/ 5600931 h 10965622"/>
              <a:gd name="connsiteX1126" fmla="*/ 9889481 w 14639153"/>
              <a:gd name="connsiteY1126" fmla="*/ 5605523 h 10965622"/>
              <a:gd name="connsiteX1127" fmla="*/ 9893107 w 14639153"/>
              <a:gd name="connsiteY1127" fmla="*/ 5597705 h 10965622"/>
              <a:gd name="connsiteX1128" fmla="*/ 9880745 w 14639153"/>
              <a:gd name="connsiteY1128" fmla="*/ 5587732 h 10965622"/>
              <a:gd name="connsiteX1129" fmla="*/ 10182601 w 14639153"/>
              <a:gd name="connsiteY1129" fmla="*/ 5586937 h 10965622"/>
              <a:gd name="connsiteX1130" fmla="*/ 10179417 w 14639153"/>
              <a:gd name="connsiteY1130" fmla="*/ 5587652 h 10965622"/>
              <a:gd name="connsiteX1131" fmla="*/ 10169979 w 14639153"/>
              <a:gd name="connsiteY1131" fmla="*/ 5591806 h 10965622"/>
              <a:gd name="connsiteX1132" fmla="*/ 10161229 w 14639153"/>
              <a:gd name="connsiteY1132" fmla="*/ 5606652 h 10965622"/>
              <a:gd name="connsiteX1133" fmla="*/ 10173667 w 14639153"/>
              <a:gd name="connsiteY1133" fmla="*/ 5608128 h 10965622"/>
              <a:gd name="connsiteX1134" fmla="*/ 10760637 w 14639153"/>
              <a:gd name="connsiteY1134" fmla="*/ 5582664 h 10965622"/>
              <a:gd name="connsiteX1135" fmla="*/ 10718901 w 14639153"/>
              <a:gd name="connsiteY1135" fmla="*/ 5633866 h 10965622"/>
              <a:gd name="connsiteX1136" fmla="*/ 10693537 w 14639153"/>
              <a:gd name="connsiteY1136" fmla="*/ 5602404 h 10965622"/>
              <a:gd name="connsiteX1137" fmla="*/ 10760637 w 14639153"/>
              <a:gd name="connsiteY1137" fmla="*/ 5582664 h 10965622"/>
              <a:gd name="connsiteX1138" fmla="*/ 10249433 w 14639153"/>
              <a:gd name="connsiteY1138" fmla="*/ 5581972 h 10965622"/>
              <a:gd name="connsiteX1139" fmla="*/ 10251009 w 14639153"/>
              <a:gd name="connsiteY1139" fmla="*/ 5592659 h 10965622"/>
              <a:gd name="connsiteX1140" fmla="*/ 10258811 w 14639153"/>
              <a:gd name="connsiteY1140" fmla="*/ 5657445 h 10965622"/>
              <a:gd name="connsiteX1141" fmla="*/ 10275025 w 14639153"/>
              <a:gd name="connsiteY1141" fmla="*/ 5653116 h 10965622"/>
              <a:gd name="connsiteX1142" fmla="*/ 10283031 w 14639153"/>
              <a:gd name="connsiteY1142" fmla="*/ 5628687 h 10965622"/>
              <a:gd name="connsiteX1143" fmla="*/ 10294937 w 14639153"/>
              <a:gd name="connsiteY1143" fmla="*/ 5599559 h 10965622"/>
              <a:gd name="connsiteX1144" fmla="*/ 10347817 w 14639153"/>
              <a:gd name="connsiteY1144" fmla="*/ 5592015 h 10965622"/>
              <a:gd name="connsiteX1145" fmla="*/ 10331461 w 14639153"/>
              <a:gd name="connsiteY1145" fmla="*/ 5583403 h 10965622"/>
              <a:gd name="connsiteX1146" fmla="*/ 10277553 w 14639153"/>
              <a:gd name="connsiteY1146" fmla="*/ 5588505 h 10965622"/>
              <a:gd name="connsiteX1147" fmla="*/ 9930433 w 14639153"/>
              <a:gd name="connsiteY1147" fmla="*/ 5580156 h 10965622"/>
              <a:gd name="connsiteX1148" fmla="*/ 9911549 w 14639153"/>
              <a:gd name="connsiteY1148" fmla="*/ 5583403 h 10965622"/>
              <a:gd name="connsiteX1149" fmla="*/ 9899037 w 14639153"/>
              <a:gd name="connsiteY1149" fmla="*/ 5596401 h 10965622"/>
              <a:gd name="connsiteX1150" fmla="*/ 9902469 w 14639153"/>
              <a:gd name="connsiteY1150" fmla="*/ 5605175 h 10965622"/>
              <a:gd name="connsiteX1151" fmla="*/ 9900473 w 14639153"/>
              <a:gd name="connsiteY1151" fmla="*/ 5598689 h 10965622"/>
              <a:gd name="connsiteX1152" fmla="*/ 9911013 w 14639153"/>
              <a:gd name="connsiteY1152" fmla="*/ 5598689 h 10965622"/>
              <a:gd name="connsiteX1153" fmla="*/ 9921551 w 14639153"/>
              <a:gd name="connsiteY1153" fmla="*/ 5586937 h 10965622"/>
              <a:gd name="connsiteX1154" fmla="*/ 9916765 w 14639153"/>
              <a:gd name="connsiteY1154" fmla="*/ 5633992 h 10965622"/>
              <a:gd name="connsiteX1155" fmla="*/ 9919665 w 14639153"/>
              <a:gd name="connsiteY1155" fmla="*/ 5634845 h 10965622"/>
              <a:gd name="connsiteX1156" fmla="*/ 9928813 w 14639153"/>
              <a:gd name="connsiteY1156" fmla="*/ 5629028 h 10965622"/>
              <a:gd name="connsiteX1157" fmla="*/ 9932701 w 14639153"/>
              <a:gd name="connsiteY1157" fmla="*/ 5630458 h 10965622"/>
              <a:gd name="connsiteX1158" fmla="*/ 9944965 w 14639153"/>
              <a:gd name="connsiteY1158" fmla="*/ 5634969 h 10965622"/>
              <a:gd name="connsiteX1159" fmla="*/ 9959213 w 14639153"/>
              <a:gd name="connsiteY1159" fmla="*/ 5606003 h 10965622"/>
              <a:gd name="connsiteX1160" fmla="*/ 9943469 w 14639153"/>
              <a:gd name="connsiteY1160" fmla="*/ 5588969 h 10965622"/>
              <a:gd name="connsiteX1161" fmla="*/ 9930433 w 14639153"/>
              <a:gd name="connsiteY1161" fmla="*/ 5580156 h 10965622"/>
              <a:gd name="connsiteX1162" fmla="*/ 12026529 w 14639153"/>
              <a:gd name="connsiteY1162" fmla="*/ 5578486 h 10965622"/>
              <a:gd name="connsiteX1163" fmla="*/ 12047497 w 14639153"/>
              <a:gd name="connsiteY1163" fmla="*/ 5594800 h 10965622"/>
              <a:gd name="connsiteX1164" fmla="*/ 11994717 w 14639153"/>
              <a:gd name="connsiteY1164" fmla="*/ 5614816 h 10965622"/>
              <a:gd name="connsiteX1165" fmla="*/ 12026529 w 14639153"/>
              <a:gd name="connsiteY1165" fmla="*/ 5578486 h 10965622"/>
              <a:gd name="connsiteX1166" fmla="*/ 9475119 w 14639153"/>
              <a:gd name="connsiteY1166" fmla="*/ 5568558 h 10965622"/>
              <a:gd name="connsiteX1167" fmla="*/ 9439755 w 14639153"/>
              <a:gd name="connsiteY1167" fmla="*/ 5579692 h 10965622"/>
              <a:gd name="connsiteX1168" fmla="*/ 9491637 w 14639153"/>
              <a:gd name="connsiteY1168" fmla="*/ 5583403 h 10965622"/>
              <a:gd name="connsiteX1169" fmla="*/ 9475119 w 14639153"/>
              <a:gd name="connsiteY1169" fmla="*/ 5568558 h 10965622"/>
              <a:gd name="connsiteX1170" fmla="*/ 9409811 w 14639153"/>
              <a:gd name="connsiteY1170" fmla="*/ 5555593 h 10965622"/>
              <a:gd name="connsiteX1171" fmla="*/ 9395569 w 14639153"/>
              <a:gd name="connsiteY1171" fmla="*/ 5555840 h 10965622"/>
              <a:gd name="connsiteX1172" fmla="*/ 9398813 w 14639153"/>
              <a:gd name="connsiteY1172" fmla="*/ 5568270 h 10965622"/>
              <a:gd name="connsiteX1173" fmla="*/ 10109185 w 14639153"/>
              <a:gd name="connsiteY1173" fmla="*/ 5544177 h 10965622"/>
              <a:gd name="connsiteX1174" fmla="*/ 10104061 w 14639153"/>
              <a:gd name="connsiteY1174" fmla="*/ 5554102 h 10965622"/>
              <a:gd name="connsiteX1175" fmla="*/ 10070433 w 14639153"/>
              <a:gd name="connsiteY1175" fmla="*/ 5556189 h 10965622"/>
              <a:gd name="connsiteX1176" fmla="*/ 10070433 w 14639153"/>
              <a:gd name="connsiteY1176" fmla="*/ 5591443 h 10965622"/>
              <a:gd name="connsiteX1177" fmla="*/ 10106101 w 14639153"/>
              <a:gd name="connsiteY1177" fmla="*/ 5599485 h 10965622"/>
              <a:gd name="connsiteX1178" fmla="*/ 10086521 w 14639153"/>
              <a:gd name="connsiteY1178" fmla="*/ 5597227 h 10965622"/>
              <a:gd name="connsiteX1179" fmla="*/ 10105583 w 14639153"/>
              <a:gd name="connsiteY1179" fmla="*/ 5617862 h 10965622"/>
              <a:gd name="connsiteX1180" fmla="*/ 10146929 w 14639153"/>
              <a:gd name="connsiteY1180" fmla="*/ 5551683 h 10965622"/>
              <a:gd name="connsiteX1181" fmla="*/ 10139965 w 14639153"/>
              <a:gd name="connsiteY1181" fmla="*/ 5550223 h 10965622"/>
              <a:gd name="connsiteX1182" fmla="*/ 10134271 w 14639153"/>
              <a:gd name="connsiteY1182" fmla="*/ 5568481 h 10965622"/>
              <a:gd name="connsiteX1183" fmla="*/ 10110965 w 14639153"/>
              <a:gd name="connsiteY1183" fmla="*/ 5571651 h 10965622"/>
              <a:gd name="connsiteX1184" fmla="*/ 10125671 w 14639153"/>
              <a:gd name="connsiteY1184" fmla="*/ 5549907 h 10965622"/>
              <a:gd name="connsiteX1185" fmla="*/ 10119205 w 14639153"/>
              <a:gd name="connsiteY1185" fmla="*/ 5545869 h 10965622"/>
              <a:gd name="connsiteX1186" fmla="*/ 10112273 w 14639153"/>
              <a:gd name="connsiteY1186" fmla="*/ 5544416 h 10965622"/>
              <a:gd name="connsiteX1187" fmla="*/ 9467427 w 14639153"/>
              <a:gd name="connsiteY1187" fmla="*/ 5543849 h 10965622"/>
              <a:gd name="connsiteX1188" fmla="*/ 9434463 w 14639153"/>
              <a:gd name="connsiteY1188" fmla="*/ 5553057 h 10965622"/>
              <a:gd name="connsiteX1189" fmla="*/ 9424353 w 14639153"/>
              <a:gd name="connsiteY1189" fmla="*/ 5560518 h 10965622"/>
              <a:gd name="connsiteX1190" fmla="*/ 9491637 w 14639153"/>
              <a:gd name="connsiteY1190" fmla="*/ 5544437 h 10965622"/>
              <a:gd name="connsiteX1191" fmla="*/ 10239047 w 14639153"/>
              <a:gd name="connsiteY1191" fmla="*/ 5528975 h 10965622"/>
              <a:gd name="connsiteX1192" fmla="*/ 10226965 w 14639153"/>
              <a:gd name="connsiteY1192" fmla="*/ 5530896 h 10965622"/>
              <a:gd name="connsiteX1193" fmla="*/ 10223139 w 14639153"/>
              <a:gd name="connsiteY1193" fmla="*/ 5559725 h 10965622"/>
              <a:gd name="connsiteX1194" fmla="*/ 10230397 w 14639153"/>
              <a:gd name="connsiteY1194" fmla="*/ 5558330 h 10965622"/>
              <a:gd name="connsiteX1195" fmla="*/ 10233169 w 14639153"/>
              <a:gd name="connsiteY1195" fmla="*/ 5551085 h 10965622"/>
              <a:gd name="connsiteX1196" fmla="*/ 10239047 w 14639153"/>
              <a:gd name="connsiteY1196" fmla="*/ 5528975 h 10965622"/>
              <a:gd name="connsiteX1197" fmla="*/ 12719081 w 14639153"/>
              <a:gd name="connsiteY1197" fmla="*/ 5520947 h 10965622"/>
              <a:gd name="connsiteX1198" fmla="*/ 12642505 w 14639153"/>
              <a:gd name="connsiteY1198" fmla="*/ 5591941 h 10965622"/>
              <a:gd name="connsiteX1199" fmla="*/ 12719081 w 14639153"/>
              <a:gd name="connsiteY1199" fmla="*/ 5520947 h 10965622"/>
              <a:gd name="connsiteX1200" fmla="*/ 10348097 w 14639153"/>
              <a:gd name="connsiteY1200" fmla="*/ 5520514 h 10965622"/>
              <a:gd name="connsiteX1201" fmla="*/ 10325493 w 14639153"/>
              <a:gd name="connsiteY1201" fmla="*/ 5527795 h 10965622"/>
              <a:gd name="connsiteX1202" fmla="*/ 10323547 w 14639153"/>
              <a:gd name="connsiteY1202" fmla="*/ 5527853 h 10965622"/>
              <a:gd name="connsiteX1203" fmla="*/ 10323151 w 14639153"/>
              <a:gd name="connsiteY1203" fmla="*/ 5528434 h 10965622"/>
              <a:gd name="connsiteX1204" fmla="*/ 10320921 w 14639153"/>
              <a:gd name="connsiteY1204" fmla="*/ 5544437 h 10965622"/>
              <a:gd name="connsiteX1205" fmla="*/ 10309167 w 14639153"/>
              <a:gd name="connsiteY1205" fmla="*/ 5534773 h 10965622"/>
              <a:gd name="connsiteX1206" fmla="*/ 10307015 w 14639153"/>
              <a:gd name="connsiteY1206" fmla="*/ 5528357 h 10965622"/>
              <a:gd name="connsiteX1207" fmla="*/ 10275633 w 14639153"/>
              <a:gd name="connsiteY1207" fmla="*/ 5529312 h 10965622"/>
              <a:gd name="connsiteX1208" fmla="*/ 10269275 w 14639153"/>
              <a:gd name="connsiteY1208" fmla="*/ 5525089 h 10965622"/>
              <a:gd name="connsiteX1209" fmla="*/ 10264277 w 14639153"/>
              <a:gd name="connsiteY1209" fmla="*/ 5537247 h 10965622"/>
              <a:gd name="connsiteX1210" fmla="*/ 10263005 w 14639153"/>
              <a:gd name="connsiteY1210" fmla="*/ 5540018 h 10965622"/>
              <a:gd name="connsiteX1211" fmla="*/ 10269349 w 14639153"/>
              <a:gd name="connsiteY1211" fmla="*/ 5539932 h 10965622"/>
              <a:gd name="connsiteX1212" fmla="*/ 10247433 w 14639153"/>
              <a:gd name="connsiteY1212" fmla="*/ 5565521 h 10965622"/>
              <a:gd name="connsiteX1213" fmla="*/ 10269079 w 14639153"/>
              <a:gd name="connsiteY1213" fmla="*/ 5568857 h 10965622"/>
              <a:gd name="connsiteX1214" fmla="*/ 10297513 w 14639153"/>
              <a:gd name="connsiteY1214" fmla="*/ 5563688 h 10965622"/>
              <a:gd name="connsiteX1215" fmla="*/ 10309661 w 14639153"/>
              <a:gd name="connsiteY1215" fmla="*/ 5560345 h 10965622"/>
              <a:gd name="connsiteX1216" fmla="*/ 10286025 w 14639153"/>
              <a:gd name="connsiteY1216" fmla="*/ 5556036 h 10965622"/>
              <a:gd name="connsiteX1217" fmla="*/ 10317153 w 14639153"/>
              <a:gd name="connsiteY1217" fmla="*/ 5552358 h 10965622"/>
              <a:gd name="connsiteX1218" fmla="*/ 10329337 w 14639153"/>
              <a:gd name="connsiteY1218" fmla="*/ 5538415 h 10965622"/>
              <a:gd name="connsiteX1219" fmla="*/ 10353149 w 14639153"/>
              <a:gd name="connsiteY1219" fmla="*/ 5532760 h 10965622"/>
              <a:gd name="connsiteX1220" fmla="*/ 10353753 w 14639153"/>
              <a:gd name="connsiteY1220" fmla="*/ 5525958 h 10965622"/>
              <a:gd name="connsiteX1221" fmla="*/ 10624815 w 14639153"/>
              <a:gd name="connsiteY1221" fmla="*/ 5511756 h 10965622"/>
              <a:gd name="connsiteX1222" fmla="*/ 10468331 w 14639153"/>
              <a:gd name="connsiteY1222" fmla="*/ 5531038 h 10965622"/>
              <a:gd name="connsiteX1223" fmla="*/ 10624815 w 14639153"/>
              <a:gd name="connsiteY1223" fmla="*/ 5511756 h 10965622"/>
              <a:gd name="connsiteX1224" fmla="*/ 10238543 w 14639153"/>
              <a:gd name="connsiteY1224" fmla="*/ 5504678 h 10965622"/>
              <a:gd name="connsiteX1225" fmla="*/ 10238293 w 14639153"/>
              <a:gd name="connsiteY1225" fmla="*/ 5505218 h 10965622"/>
              <a:gd name="connsiteX1226" fmla="*/ 10239047 w 14639153"/>
              <a:gd name="connsiteY1226" fmla="*/ 5505472 h 10965622"/>
              <a:gd name="connsiteX1227" fmla="*/ 10239369 w 14639153"/>
              <a:gd name="connsiteY1227" fmla="*/ 5505226 h 10965622"/>
              <a:gd name="connsiteX1228" fmla="*/ 12081167 w 14639153"/>
              <a:gd name="connsiteY1228" fmla="*/ 5503575 h 10965622"/>
              <a:gd name="connsiteX1229" fmla="*/ 12096359 w 14639153"/>
              <a:gd name="connsiteY1229" fmla="*/ 5539159 h 10965622"/>
              <a:gd name="connsiteX1230" fmla="*/ 12041187 w 14639153"/>
              <a:gd name="connsiteY1230" fmla="*/ 5535414 h 10965622"/>
              <a:gd name="connsiteX1231" fmla="*/ 12081167 w 14639153"/>
              <a:gd name="connsiteY1231" fmla="*/ 5503575 h 10965622"/>
              <a:gd name="connsiteX1232" fmla="*/ 11063209 w 14639153"/>
              <a:gd name="connsiteY1232" fmla="*/ 5500033 h 10965622"/>
              <a:gd name="connsiteX1233" fmla="*/ 10966087 w 14639153"/>
              <a:gd name="connsiteY1233" fmla="*/ 5554770 h 10965622"/>
              <a:gd name="connsiteX1234" fmla="*/ 10950709 w 14639153"/>
              <a:gd name="connsiteY1234" fmla="*/ 5523670 h 10965622"/>
              <a:gd name="connsiteX1235" fmla="*/ 11026789 w 14639153"/>
              <a:gd name="connsiteY1235" fmla="*/ 5527401 h 10965622"/>
              <a:gd name="connsiteX1236" fmla="*/ 11063209 w 14639153"/>
              <a:gd name="connsiteY1236" fmla="*/ 5500033 h 10965622"/>
              <a:gd name="connsiteX1237" fmla="*/ 10186193 w 14639153"/>
              <a:gd name="connsiteY1237" fmla="*/ 5496442 h 10965622"/>
              <a:gd name="connsiteX1238" fmla="*/ 10179521 w 14639153"/>
              <a:gd name="connsiteY1238" fmla="*/ 5506618 h 10965622"/>
              <a:gd name="connsiteX1239" fmla="*/ 10187465 w 14639153"/>
              <a:gd name="connsiteY1239" fmla="*/ 5497257 h 10965622"/>
              <a:gd name="connsiteX1240" fmla="*/ 10888409 w 14639153"/>
              <a:gd name="connsiteY1240" fmla="*/ 5494673 h 10965622"/>
              <a:gd name="connsiteX1241" fmla="*/ 10903629 w 14639153"/>
              <a:gd name="connsiteY1241" fmla="*/ 5502778 h 10965622"/>
              <a:gd name="connsiteX1242" fmla="*/ 10872957 w 14639153"/>
              <a:gd name="connsiteY1242" fmla="*/ 5506216 h 10965622"/>
              <a:gd name="connsiteX1243" fmla="*/ 10859095 w 14639153"/>
              <a:gd name="connsiteY1243" fmla="*/ 5527750 h 10965622"/>
              <a:gd name="connsiteX1244" fmla="*/ 10871445 w 14639153"/>
              <a:gd name="connsiteY1244" fmla="*/ 5531540 h 10965622"/>
              <a:gd name="connsiteX1245" fmla="*/ 10871445 w 14639153"/>
              <a:gd name="connsiteY1245" fmla="*/ 5581606 h 10965622"/>
              <a:gd name="connsiteX1246" fmla="*/ 10829373 w 14639153"/>
              <a:gd name="connsiteY1246" fmla="*/ 5535813 h 10965622"/>
              <a:gd name="connsiteX1247" fmla="*/ 10840097 w 14639153"/>
              <a:gd name="connsiteY1247" fmla="*/ 5527876 h 10965622"/>
              <a:gd name="connsiteX1248" fmla="*/ 10849201 w 14639153"/>
              <a:gd name="connsiteY1248" fmla="*/ 5527211 h 10965622"/>
              <a:gd name="connsiteX1249" fmla="*/ 10842283 w 14639153"/>
              <a:gd name="connsiteY1249" fmla="*/ 5524644 h 10965622"/>
              <a:gd name="connsiteX1250" fmla="*/ 10811305 w 14639153"/>
              <a:gd name="connsiteY1250" fmla="*/ 5518403 h 10965622"/>
              <a:gd name="connsiteX1251" fmla="*/ 10888409 w 14639153"/>
              <a:gd name="connsiteY1251" fmla="*/ 5494673 h 10965622"/>
              <a:gd name="connsiteX1252" fmla="*/ 10414997 w 14639153"/>
              <a:gd name="connsiteY1252" fmla="*/ 5466787 h 10965622"/>
              <a:gd name="connsiteX1253" fmla="*/ 10401725 w 14639153"/>
              <a:gd name="connsiteY1253" fmla="*/ 5473831 h 10965622"/>
              <a:gd name="connsiteX1254" fmla="*/ 10402289 w 14639153"/>
              <a:gd name="connsiteY1254" fmla="*/ 5474547 h 10965622"/>
              <a:gd name="connsiteX1255" fmla="*/ 10408469 w 14639153"/>
              <a:gd name="connsiteY1255" fmla="*/ 5486298 h 10965622"/>
              <a:gd name="connsiteX1256" fmla="*/ 10431575 w 14639153"/>
              <a:gd name="connsiteY1256" fmla="*/ 5480345 h 10965622"/>
              <a:gd name="connsiteX1257" fmla="*/ 10446263 w 14639153"/>
              <a:gd name="connsiteY1257" fmla="*/ 5469187 h 10965622"/>
              <a:gd name="connsiteX1258" fmla="*/ 1029664 w 14639153"/>
              <a:gd name="connsiteY1258" fmla="*/ 5466555 h 10965622"/>
              <a:gd name="connsiteX1259" fmla="*/ 993992 w 14639153"/>
              <a:gd name="connsiteY1259" fmla="*/ 5532722 h 10965622"/>
              <a:gd name="connsiteX1260" fmla="*/ 1029664 w 14639153"/>
              <a:gd name="connsiteY1260" fmla="*/ 5466555 h 10965622"/>
              <a:gd name="connsiteX1261" fmla="*/ 10875031 w 14639153"/>
              <a:gd name="connsiteY1261" fmla="*/ 5462501 h 10965622"/>
              <a:gd name="connsiteX1262" fmla="*/ 10839285 w 14639153"/>
              <a:gd name="connsiteY1262" fmla="*/ 5497647 h 10965622"/>
              <a:gd name="connsiteX1263" fmla="*/ 10808413 w 14639153"/>
              <a:gd name="connsiteY1263" fmla="*/ 5474215 h 10965622"/>
              <a:gd name="connsiteX1264" fmla="*/ 10726357 w 14639153"/>
              <a:gd name="connsiteY1264" fmla="*/ 5516760 h 10965622"/>
              <a:gd name="connsiteX1265" fmla="*/ 10643491 w 14639153"/>
              <a:gd name="connsiteY1265" fmla="*/ 5508745 h 10965622"/>
              <a:gd name="connsiteX1266" fmla="*/ 10875031 w 14639153"/>
              <a:gd name="connsiteY1266" fmla="*/ 5462501 h 10965622"/>
              <a:gd name="connsiteX1267" fmla="*/ 10398859 w 14639153"/>
              <a:gd name="connsiteY1267" fmla="*/ 5462138 h 10965622"/>
              <a:gd name="connsiteX1268" fmla="*/ 10393069 w 14639153"/>
              <a:gd name="connsiteY1268" fmla="*/ 5462795 h 10965622"/>
              <a:gd name="connsiteX1269" fmla="*/ 10394769 w 14639153"/>
              <a:gd name="connsiteY1269" fmla="*/ 5464966 h 10965622"/>
              <a:gd name="connsiteX1270" fmla="*/ 10398457 w 14639153"/>
              <a:gd name="connsiteY1270" fmla="*/ 5462508 h 10965622"/>
              <a:gd name="connsiteX1271" fmla="*/ 10587621 w 14639153"/>
              <a:gd name="connsiteY1271" fmla="*/ 5434962 h 10965622"/>
              <a:gd name="connsiteX1272" fmla="*/ 10523581 w 14639153"/>
              <a:gd name="connsiteY1272" fmla="*/ 5445862 h 10965622"/>
              <a:gd name="connsiteX1273" fmla="*/ 10489485 w 14639153"/>
              <a:gd name="connsiteY1273" fmla="*/ 5454878 h 10965622"/>
              <a:gd name="connsiteX1274" fmla="*/ 10484881 w 14639153"/>
              <a:gd name="connsiteY1274" fmla="*/ 5460986 h 10965622"/>
              <a:gd name="connsiteX1275" fmla="*/ 10515881 w 14639153"/>
              <a:gd name="connsiteY1275" fmla="*/ 5458775 h 10965622"/>
              <a:gd name="connsiteX1276" fmla="*/ 10572221 w 14639153"/>
              <a:gd name="connsiteY1276" fmla="*/ 5454755 h 10965622"/>
              <a:gd name="connsiteX1277" fmla="*/ 10587621 w 14639153"/>
              <a:gd name="connsiteY1277" fmla="*/ 5434962 h 10965622"/>
              <a:gd name="connsiteX1278" fmla="*/ 10936145 w 14639153"/>
              <a:gd name="connsiteY1278" fmla="*/ 5424258 h 10965622"/>
              <a:gd name="connsiteX1279" fmla="*/ 10964423 w 14639153"/>
              <a:gd name="connsiteY1279" fmla="*/ 5427099 h 10965622"/>
              <a:gd name="connsiteX1280" fmla="*/ 10909177 w 14639153"/>
              <a:gd name="connsiteY1280" fmla="*/ 5470223 h 10965622"/>
              <a:gd name="connsiteX1281" fmla="*/ 10936145 w 14639153"/>
              <a:gd name="connsiteY1281" fmla="*/ 5424258 h 10965622"/>
              <a:gd name="connsiteX1282" fmla="*/ 10676589 w 14639153"/>
              <a:gd name="connsiteY1282" fmla="*/ 5415005 h 10965622"/>
              <a:gd name="connsiteX1283" fmla="*/ 10612753 w 14639153"/>
              <a:gd name="connsiteY1283" fmla="*/ 5415788 h 10965622"/>
              <a:gd name="connsiteX1284" fmla="*/ 10607889 w 14639153"/>
              <a:gd name="connsiteY1284" fmla="*/ 5439291 h 10965622"/>
              <a:gd name="connsiteX1285" fmla="*/ 10684897 w 14639153"/>
              <a:gd name="connsiteY1285" fmla="*/ 5423210 h 10965622"/>
              <a:gd name="connsiteX1286" fmla="*/ 10676589 w 14639153"/>
              <a:gd name="connsiteY1286" fmla="*/ 5415005 h 10965622"/>
              <a:gd name="connsiteX1287" fmla="*/ 13080601 w 14639153"/>
              <a:gd name="connsiteY1287" fmla="*/ 5394486 h 10965622"/>
              <a:gd name="connsiteX1288" fmla="*/ 13039745 w 14639153"/>
              <a:gd name="connsiteY1288" fmla="*/ 5448424 h 10965622"/>
              <a:gd name="connsiteX1289" fmla="*/ 13080601 w 14639153"/>
              <a:gd name="connsiteY1289" fmla="*/ 5394486 h 10965622"/>
              <a:gd name="connsiteX1290" fmla="*/ 10775157 w 14639153"/>
              <a:gd name="connsiteY1290" fmla="*/ 5394121 h 10965622"/>
              <a:gd name="connsiteX1291" fmla="*/ 10705165 w 14639153"/>
              <a:gd name="connsiteY1291" fmla="*/ 5404037 h 10965622"/>
              <a:gd name="connsiteX1292" fmla="*/ 10731105 w 14639153"/>
              <a:gd name="connsiteY1292" fmla="*/ 5419499 h 10965622"/>
              <a:gd name="connsiteX1293" fmla="*/ 10689761 w 14639153"/>
              <a:gd name="connsiteY1293" fmla="*/ 5454755 h 10965622"/>
              <a:gd name="connsiteX1294" fmla="*/ 10748433 w 14639153"/>
              <a:gd name="connsiteY1294" fmla="*/ 5439601 h 10965622"/>
              <a:gd name="connsiteX1295" fmla="*/ 10782509 w 14639153"/>
              <a:gd name="connsiteY1295" fmla="*/ 5408207 h 10965622"/>
              <a:gd name="connsiteX1296" fmla="*/ 10771185 w 14639153"/>
              <a:gd name="connsiteY1296" fmla="*/ 5403245 h 10965622"/>
              <a:gd name="connsiteX1297" fmla="*/ 10775163 w 14639153"/>
              <a:gd name="connsiteY1297" fmla="*/ 5395573 h 10965622"/>
              <a:gd name="connsiteX1298" fmla="*/ 10776921 w 14639153"/>
              <a:gd name="connsiteY1298" fmla="*/ 5395594 h 10965622"/>
              <a:gd name="connsiteX1299" fmla="*/ 10956301 w 14639153"/>
              <a:gd name="connsiteY1299" fmla="*/ 5393245 h 10965622"/>
              <a:gd name="connsiteX1300" fmla="*/ 10962949 w 14639153"/>
              <a:gd name="connsiteY1300" fmla="*/ 5394604 h 10965622"/>
              <a:gd name="connsiteX1301" fmla="*/ 10967001 w 14639153"/>
              <a:gd name="connsiteY1301" fmla="*/ 5399708 h 10965622"/>
              <a:gd name="connsiteX1302" fmla="*/ 10952971 w 14639153"/>
              <a:gd name="connsiteY1302" fmla="*/ 5391235 h 10965622"/>
              <a:gd name="connsiteX1303" fmla="*/ 10956301 w 14639153"/>
              <a:gd name="connsiteY1303" fmla="*/ 5393245 h 10965622"/>
              <a:gd name="connsiteX1304" fmla="*/ 10951599 w 14639153"/>
              <a:gd name="connsiteY1304" fmla="*/ 5392285 h 10965622"/>
              <a:gd name="connsiteX1305" fmla="*/ 749540 w 14639153"/>
              <a:gd name="connsiteY1305" fmla="*/ 5381393 h 10965622"/>
              <a:gd name="connsiteX1306" fmla="*/ 769439 w 14639153"/>
              <a:gd name="connsiteY1306" fmla="*/ 5382886 h 10965622"/>
              <a:gd name="connsiteX1307" fmla="*/ 703341 w 14639153"/>
              <a:gd name="connsiteY1307" fmla="*/ 5418472 h 10965622"/>
              <a:gd name="connsiteX1308" fmla="*/ 692864 w 14639153"/>
              <a:gd name="connsiteY1308" fmla="*/ 5382886 h 10965622"/>
              <a:gd name="connsiteX1309" fmla="*/ 749540 w 14639153"/>
              <a:gd name="connsiteY1309" fmla="*/ 5381393 h 10965622"/>
              <a:gd name="connsiteX1310" fmla="*/ 11825887 w 14639153"/>
              <a:gd name="connsiteY1310" fmla="*/ 5367213 h 10965622"/>
              <a:gd name="connsiteX1311" fmla="*/ 11748065 w 14639153"/>
              <a:gd name="connsiteY1311" fmla="*/ 5410289 h 10965622"/>
              <a:gd name="connsiteX1312" fmla="*/ 11825887 w 14639153"/>
              <a:gd name="connsiteY1312" fmla="*/ 5367213 h 10965622"/>
              <a:gd name="connsiteX1313" fmla="*/ 10874589 w 14639153"/>
              <a:gd name="connsiteY1313" fmla="*/ 5357031 h 10965622"/>
              <a:gd name="connsiteX1314" fmla="*/ 10857869 w 14639153"/>
              <a:gd name="connsiteY1314" fmla="*/ 5377133 h 10965622"/>
              <a:gd name="connsiteX1315" fmla="*/ 10852933 w 14639153"/>
              <a:gd name="connsiteY1315" fmla="*/ 5379323 h 10965622"/>
              <a:gd name="connsiteX1316" fmla="*/ 10852473 w 14639153"/>
              <a:gd name="connsiteY1316" fmla="*/ 5388808 h 10965622"/>
              <a:gd name="connsiteX1317" fmla="*/ 10828037 w 14639153"/>
              <a:gd name="connsiteY1317" fmla="*/ 5408040 h 10965622"/>
              <a:gd name="connsiteX1318" fmla="*/ 10810485 w 14639153"/>
              <a:gd name="connsiteY1318" fmla="*/ 5411318 h 10965622"/>
              <a:gd name="connsiteX1319" fmla="*/ 10806913 w 14639153"/>
              <a:gd name="connsiteY1319" fmla="*/ 5420573 h 10965622"/>
              <a:gd name="connsiteX1320" fmla="*/ 10823519 w 14639153"/>
              <a:gd name="connsiteY1320" fmla="*/ 5431251 h 10965622"/>
              <a:gd name="connsiteX1321" fmla="*/ 10899719 w 14639153"/>
              <a:gd name="connsiteY1321" fmla="*/ 5376823 h 10965622"/>
              <a:gd name="connsiteX1322" fmla="*/ 10897681 w 14639153"/>
              <a:gd name="connsiteY1322" fmla="*/ 5367553 h 10965622"/>
              <a:gd name="connsiteX1323" fmla="*/ 10890537 w 14639153"/>
              <a:gd name="connsiteY1323" fmla="*/ 5366778 h 10965622"/>
              <a:gd name="connsiteX1324" fmla="*/ 10877425 w 14639153"/>
              <a:gd name="connsiteY1324" fmla="*/ 5357907 h 10965622"/>
              <a:gd name="connsiteX1325" fmla="*/ 12948425 w 14639153"/>
              <a:gd name="connsiteY1325" fmla="*/ 5337213 h 10965622"/>
              <a:gd name="connsiteX1326" fmla="*/ 12948425 w 14639153"/>
              <a:gd name="connsiteY1326" fmla="*/ 5364688 h 10965622"/>
              <a:gd name="connsiteX1327" fmla="*/ 12998981 w 14639153"/>
              <a:gd name="connsiteY1327" fmla="*/ 5360413 h 10965622"/>
              <a:gd name="connsiteX1328" fmla="*/ 12994165 w 14639153"/>
              <a:gd name="connsiteY1328" fmla="*/ 5403154 h 10965622"/>
              <a:gd name="connsiteX1329" fmla="*/ 12917931 w 14639153"/>
              <a:gd name="connsiteY1329" fmla="*/ 5398880 h 10965622"/>
              <a:gd name="connsiteX1330" fmla="*/ 12948425 w 14639153"/>
              <a:gd name="connsiteY1330" fmla="*/ 5337213 h 10965622"/>
              <a:gd name="connsiteX1331" fmla="*/ 12350397 w 14639153"/>
              <a:gd name="connsiteY1331" fmla="*/ 5337213 h 10965622"/>
              <a:gd name="connsiteX1332" fmla="*/ 12350397 w 14639153"/>
              <a:gd name="connsiteY1332" fmla="*/ 5380233 h 10965622"/>
              <a:gd name="connsiteX1333" fmla="*/ 12350397 w 14639153"/>
              <a:gd name="connsiteY1333" fmla="*/ 5337213 h 10965622"/>
              <a:gd name="connsiteX1334" fmla="*/ 11087697 w 14639153"/>
              <a:gd name="connsiteY1334" fmla="*/ 5320573 h 10965622"/>
              <a:gd name="connsiteX1335" fmla="*/ 11057753 w 14639153"/>
              <a:gd name="connsiteY1335" fmla="*/ 5321754 h 10965622"/>
              <a:gd name="connsiteX1336" fmla="*/ 11038927 w 14639153"/>
              <a:gd name="connsiteY1336" fmla="*/ 5331485 h 10965622"/>
              <a:gd name="connsiteX1337" fmla="*/ 11038443 w 14639153"/>
              <a:gd name="connsiteY1337" fmla="*/ 5334780 h 10965622"/>
              <a:gd name="connsiteX1338" fmla="*/ 11062405 w 14639153"/>
              <a:gd name="connsiteY1338" fmla="*/ 5329246 h 10965622"/>
              <a:gd name="connsiteX1339" fmla="*/ 12403819 w 14639153"/>
              <a:gd name="connsiteY1339" fmla="*/ 5304486 h 10965622"/>
              <a:gd name="connsiteX1340" fmla="*/ 12414145 w 14639153"/>
              <a:gd name="connsiteY1340" fmla="*/ 5328776 h 10965622"/>
              <a:gd name="connsiteX1341" fmla="*/ 12429237 w 14639153"/>
              <a:gd name="connsiteY1341" fmla="*/ 5316630 h 10965622"/>
              <a:gd name="connsiteX1342" fmla="*/ 12394285 w 14639153"/>
              <a:gd name="connsiteY1342" fmla="*/ 5340920 h 10965622"/>
              <a:gd name="connsiteX1343" fmla="*/ 12373633 w 14639153"/>
              <a:gd name="connsiteY1343" fmla="*/ 5320466 h 10965622"/>
              <a:gd name="connsiteX1344" fmla="*/ 12403819 w 14639153"/>
              <a:gd name="connsiteY1344" fmla="*/ 5304486 h 10965622"/>
              <a:gd name="connsiteX1345" fmla="*/ 532817 w 14639153"/>
              <a:gd name="connsiteY1345" fmla="*/ 5271759 h 10965622"/>
              <a:gd name="connsiteX1346" fmla="*/ 578828 w 14639153"/>
              <a:gd name="connsiteY1346" fmla="*/ 5368661 h 10965622"/>
              <a:gd name="connsiteX1347" fmla="*/ 604658 w 14639153"/>
              <a:gd name="connsiteY1347" fmla="*/ 5364981 h 10965622"/>
              <a:gd name="connsiteX1348" fmla="*/ 599006 w 14639153"/>
              <a:gd name="connsiteY1348" fmla="*/ 5314690 h 10965622"/>
              <a:gd name="connsiteX1349" fmla="*/ 691026 w 14639153"/>
              <a:gd name="connsiteY1349" fmla="*/ 5303037 h 10965622"/>
              <a:gd name="connsiteX1350" fmla="*/ 609499 w 14639153"/>
              <a:gd name="connsiteY1350" fmla="*/ 5383994 h 10965622"/>
              <a:gd name="connsiteX1351" fmla="*/ 523130 w 14639153"/>
              <a:gd name="connsiteY1351" fmla="*/ 5399327 h 10965622"/>
              <a:gd name="connsiteX1352" fmla="*/ 477122 w 14639153"/>
              <a:gd name="connsiteY1352" fmla="*/ 5345356 h 10965622"/>
              <a:gd name="connsiteX1353" fmla="*/ 527974 w 14639153"/>
              <a:gd name="connsiteY1353" fmla="*/ 5314690 h 10965622"/>
              <a:gd name="connsiteX1354" fmla="*/ 532817 w 14639153"/>
              <a:gd name="connsiteY1354" fmla="*/ 5271759 h 10965622"/>
              <a:gd name="connsiteX1355" fmla="*/ 612838 w 14639153"/>
              <a:gd name="connsiteY1355" fmla="*/ 5250063 h 10965622"/>
              <a:gd name="connsiteX1356" fmla="*/ 648986 w 14639153"/>
              <a:gd name="connsiteY1356" fmla="*/ 5292963 h 10965622"/>
              <a:gd name="connsiteX1357" fmla="*/ 608017 w 14639153"/>
              <a:gd name="connsiteY1357" fmla="*/ 5284996 h 10965622"/>
              <a:gd name="connsiteX1358" fmla="*/ 612838 w 14639153"/>
              <a:gd name="connsiteY1358" fmla="*/ 5250063 h 10965622"/>
              <a:gd name="connsiteX1359" fmla="*/ 9492041 w 14639153"/>
              <a:gd name="connsiteY1359" fmla="*/ 5237041 h 10965622"/>
              <a:gd name="connsiteX1360" fmla="*/ 9449685 w 14639153"/>
              <a:gd name="connsiteY1360" fmla="*/ 5243129 h 10965622"/>
              <a:gd name="connsiteX1361" fmla="*/ 9439629 w 14639153"/>
              <a:gd name="connsiteY1361" fmla="*/ 5243512 h 10965622"/>
              <a:gd name="connsiteX1362" fmla="*/ 9440401 w 14639153"/>
              <a:gd name="connsiteY1362" fmla="*/ 5246623 h 10965622"/>
              <a:gd name="connsiteX1363" fmla="*/ 9460251 w 14639153"/>
              <a:gd name="connsiteY1363" fmla="*/ 5246768 h 10965622"/>
              <a:gd name="connsiteX1364" fmla="*/ 9457237 w 14639153"/>
              <a:gd name="connsiteY1364" fmla="*/ 5254890 h 10965622"/>
              <a:gd name="connsiteX1365" fmla="*/ 9468937 w 14639153"/>
              <a:gd name="connsiteY1365" fmla="*/ 5254669 h 10965622"/>
              <a:gd name="connsiteX1366" fmla="*/ 9542705 w 14639153"/>
              <a:gd name="connsiteY1366" fmla="*/ 5259307 h 10965622"/>
              <a:gd name="connsiteX1367" fmla="*/ 9492041 w 14639153"/>
              <a:gd name="connsiteY1367" fmla="*/ 5237041 h 10965622"/>
              <a:gd name="connsiteX1368" fmla="*/ 9882633 w 14639153"/>
              <a:gd name="connsiteY1368" fmla="*/ 5232059 h 10965622"/>
              <a:gd name="connsiteX1369" fmla="*/ 9870205 w 14639153"/>
              <a:gd name="connsiteY1369" fmla="*/ 5236422 h 10965622"/>
              <a:gd name="connsiteX1370" fmla="*/ 9881873 w 14639153"/>
              <a:gd name="connsiteY1370" fmla="*/ 5235771 h 10965622"/>
              <a:gd name="connsiteX1371" fmla="*/ 9696879 w 14639153"/>
              <a:gd name="connsiteY1371" fmla="*/ 5227329 h 10965622"/>
              <a:gd name="connsiteX1372" fmla="*/ 9668965 w 14639153"/>
              <a:gd name="connsiteY1372" fmla="*/ 5232134 h 10965622"/>
              <a:gd name="connsiteX1373" fmla="*/ 9664695 w 14639153"/>
              <a:gd name="connsiteY1373" fmla="*/ 5235041 h 10965622"/>
              <a:gd name="connsiteX1374" fmla="*/ 9656581 w 14639153"/>
              <a:gd name="connsiteY1374" fmla="*/ 5236989 h 10965622"/>
              <a:gd name="connsiteX1375" fmla="*/ 9633953 w 14639153"/>
              <a:gd name="connsiteY1375" fmla="*/ 5245941 h 10965622"/>
              <a:gd name="connsiteX1376" fmla="*/ 9604313 w 14639153"/>
              <a:gd name="connsiteY1376" fmla="*/ 5255596 h 10965622"/>
              <a:gd name="connsiteX1377" fmla="*/ 9706457 w 14639153"/>
              <a:gd name="connsiteY1377" fmla="*/ 5244462 h 10965622"/>
              <a:gd name="connsiteX1378" fmla="*/ 9701645 w 14639153"/>
              <a:gd name="connsiteY1378" fmla="*/ 5235855 h 10965622"/>
              <a:gd name="connsiteX1379" fmla="*/ 9701037 w 14639153"/>
              <a:gd name="connsiteY1379" fmla="*/ 5235635 h 10965622"/>
              <a:gd name="connsiteX1380" fmla="*/ 9701337 w 14639153"/>
              <a:gd name="connsiteY1380" fmla="*/ 5235302 h 10965622"/>
              <a:gd name="connsiteX1381" fmla="*/ 13213617 w 14639153"/>
              <a:gd name="connsiteY1381" fmla="*/ 5223027 h 10965622"/>
              <a:gd name="connsiteX1382" fmla="*/ 13234329 w 14639153"/>
              <a:gd name="connsiteY1382" fmla="*/ 5232572 h 10965622"/>
              <a:gd name="connsiteX1383" fmla="*/ 13179293 w 14639153"/>
              <a:gd name="connsiteY1383" fmla="*/ 5271137 h 10965622"/>
              <a:gd name="connsiteX1384" fmla="*/ 13213617 w 14639153"/>
              <a:gd name="connsiteY1384" fmla="*/ 5223027 h 10965622"/>
              <a:gd name="connsiteX1385" fmla="*/ 9925353 w 14639153"/>
              <a:gd name="connsiteY1385" fmla="*/ 5217061 h 10965622"/>
              <a:gd name="connsiteX1386" fmla="*/ 9920733 w 14639153"/>
              <a:gd name="connsiteY1386" fmla="*/ 5218681 h 10965622"/>
              <a:gd name="connsiteX1387" fmla="*/ 9926415 w 14639153"/>
              <a:gd name="connsiteY1387" fmla="*/ 5220172 h 10965622"/>
              <a:gd name="connsiteX1388" fmla="*/ 9222605 w 14639153"/>
              <a:gd name="connsiteY1388" fmla="*/ 5206734 h 10965622"/>
              <a:gd name="connsiteX1389" fmla="*/ 9184403 w 14639153"/>
              <a:gd name="connsiteY1389" fmla="*/ 5209208 h 10965622"/>
              <a:gd name="connsiteX1390" fmla="*/ 9183475 w 14639153"/>
              <a:gd name="connsiteY1390" fmla="*/ 5211278 h 10965622"/>
              <a:gd name="connsiteX1391" fmla="*/ 9183797 w 14639153"/>
              <a:gd name="connsiteY1391" fmla="*/ 5212132 h 10965622"/>
              <a:gd name="connsiteX1392" fmla="*/ 9183255 w 14639153"/>
              <a:gd name="connsiteY1392" fmla="*/ 5211768 h 10965622"/>
              <a:gd name="connsiteX1393" fmla="*/ 9176601 w 14639153"/>
              <a:gd name="connsiteY1393" fmla="*/ 5226604 h 10965622"/>
              <a:gd name="connsiteX1394" fmla="*/ 9171293 w 14639153"/>
              <a:gd name="connsiteY1394" fmla="*/ 5233301 h 10965622"/>
              <a:gd name="connsiteX1395" fmla="*/ 9167973 w 14639153"/>
              <a:gd name="connsiteY1395" fmla="*/ 5235395 h 10965622"/>
              <a:gd name="connsiteX1396" fmla="*/ 9166125 w 14639153"/>
              <a:gd name="connsiteY1396" fmla="*/ 5244227 h 10965622"/>
              <a:gd name="connsiteX1397" fmla="*/ 9160095 w 14639153"/>
              <a:gd name="connsiteY1397" fmla="*/ 5244873 h 10965622"/>
              <a:gd name="connsiteX1398" fmla="*/ 9176221 w 14639153"/>
              <a:gd name="connsiteY1398" fmla="*/ 5245893 h 10965622"/>
              <a:gd name="connsiteX1399" fmla="*/ 9229799 w 14639153"/>
              <a:gd name="connsiteY1399" fmla="*/ 5224672 h 10965622"/>
              <a:gd name="connsiteX1400" fmla="*/ 9234373 w 14639153"/>
              <a:gd name="connsiteY1400" fmla="*/ 5210992 h 10965622"/>
              <a:gd name="connsiteX1401" fmla="*/ 9234187 w 14639153"/>
              <a:gd name="connsiteY1401" fmla="*/ 5210686 h 10965622"/>
              <a:gd name="connsiteX1402" fmla="*/ 9080105 w 14639153"/>
              <a:gd name="connsiteY1402" fmla="*/ 5204896 h 10965622"/>
              <a:gd name="connsiteX1403" fmla="*/ 9078539 w 14639153"/>
              <a:gd name="connsiteY1403" fmla="*/ 5212734 h 10965622"/>
              <a:gd name="connsiteX1404" fmla="*/ 9086317 w 14639153"/>
              <a:gd name="connsiteY1404" fmla="*/ 5205498 h 10965622"/>
              <a:gd name="connsiteX1405" fmla="*/ 9763201 w 14639153"/>
              <a:gd name="connsiteY1405" fmla="*/ 5201168 h 10965622"/>
              <a:gd name="connsiteX1406" fmla="*/ 9762277 w 14639153"/>
              <a:gd name="connsiteY1406" fmla="*/ 5202577 h 10965622"/>
              <a:gd name="connsiteX1407" fmla="*/ 9764929 w 14639153"/>
              <a:gd name="connsiteY1407" fmla="*/ 5202070 h 10965622"/>
              <a:gd name="connsiteX1408" fmla="*/ 13323481 w 14639153"/>
              <a:gd name="connsiteY1408" fmla="*/ 5198124 h 10965622"/>
              <a:gd name="connsiteX1409" fmla="*/ 13271889 w 14639153"/>
              <a:gd name="connsiteY1409" fmla="*/ 5257491 h 10965622"/>
              <a:gd name="connsiteX1410" fmla="*/ 13323481 w 14639153"/>
              <a:gd name="connsiteY1410" fmla="*/ 5198124 h 10965622"/>
              <a:gd name="connsiteX1411" fmla="*/ 9443201 w 14639153"/>
              <a:gd name="connsiteY1411" fmla="*/ 5180448 h 10965622"/>
              <a:gd name="connsiteX1412" fmla="*/ 9419489 w 14639153"/>
              <a:gd name="connsiteY1412" fmla="*/ 5193745 h 10965622"/>
              <a:gd name="connsiteX1413" fmla="*/ 9441497 w 14639153"/>
              <a:gd name="connsiteY1413" fmla="*/ 5196621 h 10965622"/>
              <a:gd name="connsiteX1414" fmla="*/ 9444849 w 14639153"/>
              <a:gd name="connsiteY1414" fmla="*/ 5192958 h 10965622"/>
              <a:gd name="connsiteX1415" fmla="*/ 9444073 w 14639153"/>
              <a:gd name="connsiteY1415" fmla="*/ 5196958 h 10965622"/>
              <a:gd name="connsiteX1416" fmla="*/ 9452625 w 14639153"/>
              <a:gd name="connsiteY1416" fmla="*/ 5198074 h 10965622"/>
              <a:gd name="connsiteX1417" fmla="*/ 9470559 w 14639153"/>
              <a:gd name="connsiteY1417" fmla="*/ 5181994 h 10965622"/>
              <a:gd name="connsiteX1418" fmla="*/ 9443201 w 14639153"/>
              <a:gd name="connsiteY1418" fmla="*/ 5180448 h 10965622"/>
              <a:gd name="connsiteX1419" fmla="*/ 9821233 w 14639153"/>
              <a:gd name="connsiteY1419" fmla="*/ 5174251 h 10965622"/>
              <a:gd name="connsiteX1420" fmla="*/ 9813017 w 14639153"/>
              <a:gd name="connsiteY1420" fmla="*/ 5180123 h 10965622"/>
              <a:gd name="connsiteX1421" fmla="*/ 9819133 w 14639153"/>
              <a:gd name="connsiteY1421" fmla="*/ 5181994 h 10965622"/>
              <a:gd name="connsiteX1422" fmla="*/ 9170813 w 14639153"/>
              <a:gd name="connsiteY1422" fmla="*/ 5172850 h 10965622"/>
              <a:gd name="connsiteX1423" fmla="*/ 9168205 w 14639153"/>
              <a:gd name="connsiteY1423" fmla="*/ 5172968 h 10965622"/>
              <a:gd name="connsiteX1424" fmla="*/ 9167175 w 14639153"/>
              <a:gd name="connsiteY1424" fmla="*/ 5173489 h 10965622"/>
              <a:gd name="connsiteX1425" fmla="*/ 9169405 w 14639153"/>
              <a:gd name="connsiteY1425" fmla="*/ 5174018 h 10965622"/>
              <a:gd name="connsiteX1426" fmla="*/ 9175401 w 14639153"/>
              <a:gd name="connsiteY1426" fmla="*/ 5189892 h 10965622"/>
              <a:gd name="connsiteX1427" fmla="*/ 9195955 w 14639153"/>
              <a:gd name="connsiteY1427" fmla="*/ 5188179 h 10965622"/>
              <a:gd name="connsiteX1428" fmla="*/ 9221261 w 14639153"/>
              <a:gd name="connsiteY1428" fmla="*/ 5189706 h 10965622"/>
              <a:gd name="connsiteX1429" fmla="*/ 9221349 w 14639153"/>
              <a:gd name="connsiteY1429" fmla="*/ 5189765 h 10965622"/>
              <a:gd name="connsiteX1430" fmla="*/ 9220771 w 14639153"/>
              <a:gd name="connsiteY1430" fmla="*/ 5188821 h 10965622"/>
              <a:gd name="connsiteX1431" fmla="*/ 9256135 w 14639153"/>
              <a:gd name="connsiteY1431" fmla="*/ 5181501 h 10965622"/>
              <a:gd name="connsiteX1432" fmla="*/ 9268561 w 14639153"/>
              <a:gd name="connsiteY1432" fmla="*/ 5180981 h 10965622"/>
              <a:gd name="connsiteX1433" fmla="*/ 9271143 w 14639153"/>
              <a:gd name="connsiteY1433" fmla="*/ 5177665 h 10965622"/>
              <a:gd name="connsiteX1434" fmla="*/ 9217549 w 14639153"/>
              <a:gd name="connsiteY1434" fmla="*/ 5172917 h 10965622"/>
              <a:gd name="connsiteX1435" fmla="*/ 9213403 w 14639153"/>
              <a:gd name="connsiteY1435" fmla="*/ 5173978 h 10965622"/>
              <a:gd name="connsiteX1436" fmla="*/ 9179039 w 14639153"/>
              <a:gd name="connsiteY1436" fmla="*/ 5175427 h 10965622"/>
              <a:gd name="connsiteX1437" fmla="*/ 9833465 w 14639153"/>
              <a:gd name="connsiteY1437" fmla="*/ 5165505 h 10965622"/>
              <a:gd name="connsiteX1438" fmla="*/ 9832291 w 14639153"/>
              <a:gd name="connsiteY1438" fmla="*/ 5166344 h 10965622"/>
              <a:gd name="connsiteX1439" fmla="*/ 9834485 w 14639153"/>
              <a:gd name="connsiteY1439" fmla="*/ 5165923 h 10965622"/>
              <a:gd name="connsiteX1440" fmla="*/ 9834461 w 14639153"/>
              <a:gd name="connsiteY1440" fmla="*/ 5165883 h 10965622"/>
              <a:gd name="connsiteX1441" fmla="*/ 9737157 w 14639153"/>
              <a:gd name="connsiteY1441" fmla="*/ 5164669 h 10965622"/>
              <a:gd name="connsiteX1442" fmla="*/ 9716993 w 14639153"/>
              <a:gd name="connsiteY1442" fmla="*/ 5173954 h 10965622"/>
              <a:gd name="connsiteX1443" fmla="*/ 9768065 w 14639153"/>
              <a:gd name="connsiteY1443" fmla="*/ 5174958 h 10965622"/>
              <a:gd name="connsiteX1444" fmla="*/ 9768503 w 14639153"/>
              <a:gd name="connsiteY1444" fmla="*/ 5174942 h 10965622"/>
              <a:gd name="connsiteX1445" fmla="*/ 9736709 w 14639153"/>
              <a:gd name="connsiteY1445" fmla="*/ 5165127 h 10965622"/>
              <a:gd name="connsiteX1446" fmla="*/ 13030565 w 14639153"/>
              <a:gd name="connsiteY1446" fmla="*/ 5149034 h 10965622"/>
              <a:gd name="connsiteX1447" fmla="*/ 12924133 w 14639153"/>
              <a:gd name="connsiteY1447" fmla="*/ 5249326 h 10965622"/>
              <a:gd name="connsiteX1448" fmla="*/ 13030565 w 14639153"/>
              <a:gd name="connsiteY1448" fmla="*/ 5149034 h 10965622"/>
              <a:gd name="connsiteX1449" fmla="*/ 8174623 w 14639153"/>
              <a:gd name="connsiteY1449" fmla="*/ 5144119 h 10965622"/>
              <a:gd name="connsiteX1450" fmla="*/ 8154509 w 14639153"/>
              <a:gd name="connsiteY1450" fmla="*/ 5156055 h 10965622"/>
              <a:gd name="connsiteX1451" fmla="*/ 8154415 w 14639153"/>
              <a:gd name="connsiteY1451" fmla="*/ 5160788 h 10965622"/>
              <a:gd name="connsiteX1452" fmla="*/ 8168775 w 14639153"/>
              <a:gd name="connsiteY1452" fmla="*/ 5169457 h 10965622"/>
              <a:gd name="connsiteX1453" fmla="*/ 10238909 w 14639153"/>
              <a:gd name="connsiteY1453" fmla="*/ 5141787 h 10965622"/>
              <a:gd name="connsiteX1454" fmla="*/ 10216611 w 14639153"/>
              <a:gd name="connsiteY1454" fmla="*/ 5142179 h 10965622"/>
              <a:gd name="connsiteX1455" fmla="*/ 10224051 w 14639153"/>
              <a:gd name="connsiteY1455" fmla="*/ 5159639 h 10965622"/>
              <a:gd name="connsiteX1456" fmla="*/ 10232961 w 14639153"/>
              <a:gd name="connsiteY1456" fmla="*/ 5164949 h 10965622"/>
              <a:gd name="connsiteX1457" fmla="*/ 10235071 w 14639153"/>
              <a:gd name="connsiteY1457" fmla="*/ 5163825 h 10965622"/>
              <a:gd name="connsiteX1458" fmla="*/ 10239047 w 14639153"/>
              <a:gd name="connsiteY1458" fmla="*/ 5150451 h 10965622"/>
              <a:gd name="connsiteX1459" fmla="*/ 10240365 w 14639153"/>
              <a:gd name="connsiteY1459" fmla="*/ 5162202 h 10965622"/>
              <a:gd name="connsiteX1460" fmla="*/ 10246845 w 14639153"/>
              <a:gd name="connsiteY1460" fmla="*/ 5170462 h 10965622"/>
              <a:gd name="connsiteX1461" fmla="*/ 10269349 w 14639153"/>
              <a:gd name="connsiteY1461" fmla="*/ 5161417 h 10965622"/>
              <a:gd name="connsiteX1462" fmla="*/ 10248777 w 14639153"/>
              <a:gd name="connsiteY1462" fmla="*/ 5149200 h 10965622"/>
              <a:gd name="connsiteX1463" fmla="*/ 10366637 w 14639153"/>
              <a:gd name="connsiteY1463" fmla="*/ 5141624 h 10965622"/>
              <a:gd name="connsiteX1464" fmla="*/ 10366335 w 14639153"/>
              <a:gd name="connsiteY1464" fmla="*/ 5142816 h 10965622"/>
              <a:gd name="connsiteX1465" fmla="*/ 10370679 w 14639153"/>
              <a:gd name="connsiteY1465" fmla="*/ 5142406 h 10965622"/>
              <a:gd name="connsiteX1466" fmla="*/ 1213647 w 14639153"/>
              <a:gd name="connsiteY1466" fmla="*/ 5138480 h 10965622"/>
              <a:gd name="connsiteX1467" fmla="*/ 1137490 w 14639153"/>
              <a:gd name="connsiteY1467" fmla="*/ 5189524 h 10965622"/>
              <a:gd name="connsiteX1468" fmla="*/ 1275311 w 14639153"/>
              <a:gd name="connsiteY1468" fmla="*/ 5185815 h 10965622"/>
              <a:gd name="connsiteX1469" fmla="*/ 1250179 w 14639153"/>
              <a:gd name="connsiteY1469" fmla="*/ 5138819 h 10965622"/>
              <a:gd name="connsiteX1470" fmla="*/ 1213647 w 14639153"/>
              <a:gd name="connsiteY1470" fmla="*/ 5138480 h 10965622"/>
              <a:gd name="connsiteX1471" fmla="*/ 12297637 w 14639153"/>
              <a:gd name="connsiteY1471" fmla="*/ 5137974 h 10965622"/>
              <a:gd name="connsiteX1472" fmla="*/ 12194649 w 14639153"/>
              <a:gd name="connsiteY1472" fmla="*/ 5208415 h 10965622"/>
              <a:gd name="connsiteX1473" fmla="*/ 12179241 w 14639153"/>
              <a:gd name="connsiteY1473" fmla="*/ 5184935 h 10965622"/>
              <a:gd name="connsiteX1474" fmla="*/ 12148427 w 14639153"/>
              <a:gd name="connsiteY1474" fmla="*/ 5192967 h 10965622"/>
              <a:gd name="connsiteX1475" fmla="*/ 12297637 w 14639153"/>
              <a:gd name="connsiteY1475" fmla="*/ 5137974 h 10965622"/>
              <a:gd name="connsiteX1476" fmla="*/ 10407985 w 14639153"/>
              <a:gd name="connsiteY1476" fmla="*/ 5137913 h 10965622"/>
              <a:gd name="connsiteX1477" fmla="*/ 10407801 w 14639153"/>
              <a:gd name="connsiteY1477" fmla="*/ 5138889 h 10965622"/>
              <a:gd name="connsiteX1478" fmla="*/ 10409649 w 14639153"/>
              <a:gd name="connsiteY1478" fmla="*/ 5138714 h 10965622"/>
              <a:gd name="connsiteX1479" fmla="*/ 8856681 w 14639153"/>
              <a:gd name="connsiteY1479" fmla="*/ 5136678 h 10965622"/>
              <a:gd name="connsiteX1480" fmla="*/ 8856459 w 14639153"/>
              <a:gd name="connsiteY1480" fmla="*/ 5136732 h 10965622"/>
              <a:gd name="connsiteX1481" fmla="*/ 8829651 w 14639153"/>
              <a:gd name="connsiteY1481" fmla="*/ 5142971 h 10965622"/>
              <a:gd name="connsiteX1482" fmla="*/ 8833941 w 14639153"/>
              <a:gd name="connsiteY1482" fmla="*/ 5147173 h 10965622"/>
              <a:gd name="connsiteX1483" fmla="*/ 8843429 w 14639153"/>
              <a:gd name="connsiteY1483" fmla="*/ 5147125 h 10965622"/>
              <a:gd name="connsiteX1484" fmla="*/ 8854247 w 14639153"/>
              <a:gd name="connsiteY1484" fmla="*/ 5146886 h 10965622"/>
              <a:gd name="connsiteX1485" fmla="*/ 8857483 w 14639153"/>
              <a:gd name="connsiteY1485" fmla="*/ 5138609 h 10965622"/>
              <a:gd name="connsiteX1486" fmla="*/ 10563057 w 14639153"/>
              <a:gd name="connsiteY1486" fmla="*/ 5130744 h 10965622"/>
              <a:gd name="connsiteX1487" fmla="*/ 10523689 w 14639153"/>
              <a:gd name="connsiteY1487" fmla="*/ 5140755 h 10965622"/>
              <a:gd name="connsiteX1488" fmla="*/ 10522247 w 14639153"/>
              <a:gd name="connsiteY1488" fmla="*/ 5140291 h 10965622"/>
              <a:gd name="connsiteX1489" fmla="*/ 10511969 w 14639153"/>
              <a:gd name="connsiteY1489" fmla="*/ 5145251 h 10965622"/>
              <a:gd name="connsiteX1490" fmla="*/ 10490345 w 14639153"/>
              <a:gd name="connsiteY1490" fmla="*/ 5150451 h 10965622"/>
              <a:gd name="connsiteX1491" fmla="*/ 10516287 w 14639153"/>
              <a:gd name="connsiteY1491" fmla="*/ 5165913 h 10965622"/>
              <a:gd name="connsiteX1492" fmla="*/ 10521637 w 14639153"/>
              <a:gd name="connsiteY1492" fmla="*/ 5161166 h 10965622"/>
              <a:gd name="connsiteX1493" fmla="*/ 10522119 w 14639153"/>
              <a:gd name="connsiteY1493" fmla="*/ 5157215 h 10965622"/>
              <a:gd name="connsiteX1494" fmla="*/ 10524113 w 14639153"/>
              <a:gd name="connsiteY1494" fmla="*/ 5158967 h 10965622"/>
              <a:gd name="connsiteX1495" fmla="*/ 10529181 w 14639153"/>
              <a:gd name="connsiteY1495" fmla="*/ 5154471 h 10965622"/>
              <a:gd name="connsiteX1496" fmla="*/ 10582759 w 14639153"/>
              <a:gd name="connsiteY1496" fmla="*/ 5134988 h 10965622"/>
              <a:gd name="connsiteX1497" fmla="*/ 10610079 w 14639153"/>
              <a:gd name="connsiteY1497" fmla="*/ 5125831 h 10965622"/>
              <a:gd name="connsiteX1498" fmla="*/ 10607889 w 14639153"/>
              <a:gd name="connsiteY1498" fmla="*/ 5126948 h 10965622"/>
              <a:gd name="connsiteX1499" fmla="*/ 10612217 w 14639153"/>
              <a:gd name="connsiteY1499" fmla="*/ 5127283 h 10965622"/>
              <a:gd name="connsiteX1500" fmla="*/ 10376045 w 14639153"/>
              <a:gd name="connsiteY1500" fmla="*/ 5116896 h 10965622"/>
              <a:gd name="connsiteX1501" fmla="*/ 10350869 w 14639153"/>
              <a:gd name="connsiteY1501" fmla="*/ 5124900 h 10965622"/>
              <a:gd name="connsiteX1502" fmla="*/ 10386905 w 14639153"/>
              <a:gd name="connsiteY1502" fmla="*/ 5134203 h 10965622"/>
              <a:gd name="connsiteX1503" fmla="*/ 10408463 w 14639153"/>
              <a:gd name="connsiteY1503" fmla="*/ 5119554 h 10965622"/>
              <a:gd name="connsiteX1504" fmla="*/ 13072945 w 14639153"/>
              <a:gd name="connsiteY1504" fmla="*/ 5105654 h 10965622"/>
              <a:gd name="connsiteX1505" fmla="*/ 13087761 w 14639153"/>
              <a:gd name="connsiteY1505" fmla="*/ 5113488 h 10965622"/>
              <a:gd name="connsiteX1506" fmla="*/ 13046677 w 14639153"/>
              <a:gd name="connsiteY1506" fmla="*/ 5148420 h 10965622"/>
              <a:gd name="connsiteX1507" fmla="*/ 13031373 w 14639153"/>
              <a:gd name="connsiteY1507" fmla="*/ 5125132 h 10965622"/>
              <a:gd name="connsiteX1508" fmla="*/ 13072945 w 14639153"/>
              <a:gd name="connsiteY1508" fmla="*/ 5105654 h 10965622"/>
              <a:gd name="connsiteX1509" fmla="*/ 10770597 w 14639153"/>
              <a:gd name="connsiteY1509" fmla="*/ 5104173 h 10965622"/>
              <a:gd name="connsiteX1510" fmla="*/ 10729705 w 14639153"/>
              <a:gd name="connsiteY1510" fmla="*/ 5105013 h 10965622"/>
              <a:gd name="connsiteX1511" fmla="*/ 10724545 w 14639153"/>
              <a:gd name="connsiteY1511" fmla="*/ 5104249 h 10965622"/>
              <a:gd name="connsiteX1512" fmla="*/ 10710535 w 14639153"/>
              <a:gd name="connsiteY1512" fmla="*/ 5117274 h 10965622"/>
              <a:gd name="connsiteX1513" fmla="*/ 10684897 w 14639153"/>
              <a:gd name="connsiteY1513" fmla="*/ 5123235 h 10965622"/>
              <a:gd name="connsiteX1514" fmla="*/ 10752041 w 14639153"/>
              <a:gd name="connsiteY1514" fmla="*/ 5113756 h 10965622"/>
              <a:gd name="connsiteX1515" fmla="*/ 10758985 w 14639153"/>
              <a:gd name="connsiteY1515" fmla="*/ 5113132 h 10965622"/>
              <a:gd name="connsiteX1516" fmla="*/ 10771679 w 14639153"/>
              <a:gd name="connsiteY1516" fmla="*/ 5105351 h 10965622"/>
              <a:gd name="connsiteX1517" fmla="*/ 10680137 w 14639153"/>
              <a:gd name="connsiteY1517" fmla="*/ 5101197 h 10965622"/>
              <a:gd name="connsiteX1518" fmla="*/ 10667267 w 14639153"/>
              <a:gd name="connsiteY1518" fmla="*/ 5103158 h 10965622"/>
              <a:gd name="connsiteX1519" fmla="*/ 10663461 w 14639153"/>
              <a:gd name="connsiteY1519" fmla="*/ 5112227 h 10965622"/>
              <a:gd name="connsiteX1520" fmla="*/ 10638937 w 14639153"/>
              <a:gd name="connsiteY1520" fmla="*/ 5124172 h 10965622"/>
              <a:gd name="connsiteX1521" fmla="*/ 10637323 w 14639153"/>
              <a:gd name="connsiteY1521" fmla="*/ 5129222 h 10965622"/>
              <a:gd name="connsiteX1522" fmla="*/ 10638895 w 14639153"/>
              <a:gd name="connsiteY1522" fmla="*/ 5129344 h 10965622"/>
              <a:gd name="connsiteX1523" fmla="*/ 10654093 w 14639153"/>
              <a:gd name="connsiteY1523" fmla="*/ 5134988 h 10965622"/>
              <a:gd name="connsiteX1524" fmla="*/ 10681657 w 14639153"/>
              <a:gd name="connsiteY1524" fmla="*/ 5120143 h 10965622"/>
              <a:gd name="connsiteX1525" fmla="*/ 10688505 w 14639153"/>
              <a:gd name="connsiteY1525" fmla="*/ 5102893 h 10965622"/>
              <a:gd name="connsiteX1526" fmla="*/ 13540465 w 14639153"/>
              <a:gd name="connsiteY1526" fmla="*/ 5096408 h 10965622"/>
              <a:gd name="connsiteX1527" fmla="*/ 13563201 w 14639153"/>
              <a:gd name="connsiteY1527" fmla="*/ 5102933 h 10965622"/>
              <a:gd name="connsiteX1528" fmla="*/ 13508161 w 14639153"/>
              <a:gd name="connsiteY1528" fmla="*/ 5134771 h 10965622"/>
              <a:gd name="connsiteX1529" fmla="*/ 13540465 w 14639153"/>
              <a:gd name="connsiteY1529" fmla="*/ 5096408 h 10965622"/>
              <a:gd name="connsiteX1530" fmla="*/ 10551953 w 14639153"/>
              <a:gd name="connsiteY1530" fmla="*/ 5084271 h 10965622"/>
              <a:gd name="connsiteX1531" fmla="*/ 10525509 w 14639153"/>
              <a:gd name="connsiteY1531" fmla="*/ 5097722 h 10965622"/>
              <a:gd name="connsiteX1532" fmla="*/ 10520537 w 14639153"/>
              <a:gd name="connsiteY1532" fmla="*/ 5106233 h 10965622"/>
              <a:gd name="connsiteX1533" fmla="*/ 10563105 w 14639153"/>
              <a:gd name="connsiteY1533" fmla="*/ 5103140 h 10965622"/>
              <a:gd name="connsiteX1534" fmla="*/ 10565159 w 14639153"/>
              <a:gd name="connsiteY1534" fmla="*/ 5102345 h 10965622"/>
              <a:gd name="connsiteX1535" fmla="*/ 10558641 w 14639153"/>
              <a:gd name="connsiteY1535" fmla="*/ 5096485 h 10965622"/>
              <a:gd name="connsiteX1536" fmla="*/ 10551953 w 14639153"/>
              <a:gd name="connsiteY1536" fmla="*/ 5084271 h 10965622"/>
              <a:gd name="connsiteX1537" fmla="*/ 12258197 w 14639153"/>
              <a:gd name="connsiteY1537" fmla="*/ 5083580 h 10965622"/>
              <a:gd name="connsiteX1538" fmla="*/ 12304893 w 14639153"/>
              <a:gd name="connsiteY1538" fmla="*/ 5102903 h 10965622"/>
              <a:gd name="connsiteX1539" fmla="*/ 12247549 w 14639153"/>
              <a:gd name="connsiteY1539" fmla="*/ 5122852 h 10965622"/>
              <a:gd name="connsiteX1540" fmla="*/ 12258197 w 14639153"/>
              <a:gd name="connsiteY1540" fmla="*/ 5083580 h 10965622"/>
              <a:gd name="connsiteX1541" fmla="*/ 12384135 w 14639153"/>
              <a:gd name="connsiteY1541" fmla="*/ 5056570 h 10965622"/>
              <a:gd name="connsiteX1542" fmla="*/ 12343541 w 14639153"/>
              <a:gd name="connsiteY1542" fmla="*/ 5095983 h 10965622"/>
              <a:gd name="connsiteX1543" fmla="*/ 12384135 w 14639153"/>
              <a:gd name="connsiteY1543" fmla="*/ 5056570 h 10965622"/>
              <a:gd name="connsiteX1544" fmla="*/ 13132653 w 14639153"/>
              <a:gd name="connsiteY1544" fmla="*/ 5045399 h 10965622"/>
              <a:gd name="connsiteX1545" fmla="*/ 13095857 w 14639153"/>
              <a:gd name="connsiteY1545" fmla="*/ 5107509 h 10965622"/>
              <a:gd name="connsiteX1546" fmla="*/ 13132653 w 14639153"/>
              <a:gd name="connsiteY1546" fmla="*/ 5045399 h 10965622"/>
              <a:gd name="connsiteX1547" fmla="*/ 10439777 w 14639153"/>
              <a:gd name="connsiteY1547" fmla="*/ 5044100 h 10965622"/>
              <a:gd name="connsiteX1548" fmla="*/ 10432203 w 14639153"/>
              <a:gd name="connsiteY1548" fmla="*/ 5058979 h 10965622"/>
              <a:gd name="connsiteX1549" fmla="*/ 10412847 w 14639153"/>
              <a:gd name="connsiteY1549" fmla="*/ 5075445 h 10965622"/>
              <a:gd name="connsiteX1550" fmla="*/ 10407173 w 14639153"/>
              <a:gd name="connsiteY1550" fmla="*/ 5047769 h 10965622"/>
              <a:gd name="connsiteX1551" fmla="*/ 10408825 w 14639153"/>
              <a:gd name="connsiteY1551" fmla="*/ 5044517 h 10965622"/>
              <a:gd name="connsiteX1552" fmla="*/ 10402795 w 14639153"/>
              <a:gd name="connsiteY1552" fmla="*/ 5045304 h 10965622"/>
              <a:gd name="connsiteX1553" fmla="*/ 10387393 w 14639153"/>
              <a:gd name="connsiteY1553" fmla="*/ 5076231 h 10965622"/>
              <a:gd name="connsiteX1554" fmla="*/ 10387393 w 14639153"/>
              <a:gd name="connsiteY1554" fmla="*/ 5087981 h 10965622"/>
              <a:gd name="connsiteX1555" fmla="*/ 10377665 w 14639153"/>
              <a:gd name="connsiteY1555" fmla="*/ 5099732 h 10965622"/>
              <a:gd name="connsiteX1556" fmla="*/ 10413333 w 14639153"/>
              <a:gd name="connsiteY1556" fmla="*/ 5103445 h 10965622"/>
              <a:gd name="connsiteX1557" fmla="*/ 10449005 w 14639153"/>
              <a:gd name="connsiteY1557" fmla="*/ 5045304 h 10965622"/>
              <a:gd name="connsiteX1558" fmla="*/ 567501 w 14639153"/>
              <a:gd name="connsiteY1558" fmla="*/ 5031761 h 10965622"/>
              <a:gd name="connsiteX1559" fmla="*/ 582879 w 14639153"/>
              <a:gd name="connsiteY1559" fmla="*/ 5082188 h 10965622"/>
              <a:gd name="connsiteX1560" fmla="*/ 511655 w 14639153"/>
              <a:gd name="connsiteY1560" fmla="*/ 5077885 h 10965622"/>
              <a:gd name="connsiteX1561" fmla="*/ 567501 w 14639153"/>
              <a:gd name="connsiteY1561" fmla="*/ 5031761 h 10965622"/>
              <a:gd name="connsiteX1562" fmla="*/ 12670661 w 14639153"/>
              <a:gd name="connsiteY1562" fmla="*/ 5026307 h 10965622"/>
              <a:gd name="connsiteX1563" fmla="*/ 12665861 w 14639153"/>
              <a:gd name="connsiteY1563" fmla="*/ 5041915 h 10965622"/>
              <a:gd name="connsiteX1564" fmla="*/ 12680255 w 14639153"/>
              <a:gd name="connsiteY1564" fmla="*/ 5065639 h 10965622"/>
              <a:gd name="connsiteX1565" fmla="*/ 12650669 w 14639153"/>
              <a:gd name="connsiteY1565" fmla="*/ 5077500 h 10965622"/>
              <a:gd name="connsiteX1566" fmla="*/ 12670661 w 14639153"/>
              <a:gd name="connsiteY1566" fmla="*/ 5026307 h 10965622"/>
              <a:gd name="connsiteX1567" fmla="*/ 12540101 w 14639153"/>
              <a:gd name="connsiteY1567" fmla="*/ 5004489 h 10965622"/>
              <a:gd name="connsiteX1568" fmla="*/ 12514307 w 14639153"/>
              <a:gd name="connsiteY1568" fmla="*/ 5047510 h 10965622"/>
              <a:gd name="connsiteX1569" fmla="*/ 12540101 w 14639153"/>
              <a:gd name="connsiteY1569" fmla="*/ 5004489 h 10965622"/>
              <a:gd name="connsiteX1570" fmla="*/ 11176697 w 14639153"/>
              <a:gd name="connsiteY1570" fmla="*/ 4998478 h 10965622"/>
              <a:gd name="connsiteX1571" fmla="*/ 11161543 w 14639153"/>
              <a:gd name="connsiteY1571" fmla="*/ 5004443 h 10965622"/>
              <a:gd name="connsiteX1572" fmla="*/ 11171769 w 14639153"/>
              <a:gd name="connsiteY1572" fmla="*/ 5006393 h 10965622"/>
              <a:gd name="connsiteX1573" fmla="*/ 13400433 w 14639153"/>
              <a:gd name="connsiteY1573" fmla="*/ 4992862 h 10965622"/>
              <a:gd name="connsiteX1574" fmla="*/ 13410937 w 14639153"/>
              <a:gd name="connsiteY1574" fmla="*/ 5055686 h 10965622"/>
              <a:gd name="connsiteX1575" fmla="*/ 13400433 w 14639153"/>
              <a:gd name="connsiteY1575" fmla="*/ 4992862 h 10965622"/>
              <a:gd name="connsiteX1576" fmla="*/ 12450703 w 14639153"/>
              <a:gd name="connsiteY1576" fmla="*/ 4963581 h 10965622"/>
              <a:gd name="connsiteX1577" fmla="*/ 12373581 w 14639153"/>
              <a:gd name="connsiteY1577" fmla="*/ 5041174 h 10965622"/>
              <a:gd name="connsiteX1578" fmla="*/ 12512405 w 14639153"/>
              <a:gd name="connsiteY1578" fmla="*/ 4963581 h 10965622"/>
              <a:gd name="connsiteX1579" fmla="*/ 12507531 w 14639153"/>
              <a:gd name="connsiteY1579" fmla="*/ 4982671 h 10965622"/>
              <a:gd name="connsiteX1580" fmla="*/ 12517273 w 14639153"/>
              <a:gd name="connsiteY1580" fmla="*/ 5010383 h 10965622"/>
              <a:gd name="connsiteX1581" fmla="*/ 12322433 w 14639153"/>
              <a:gd name="connsiteY1581" fmla="*/ 5134780 h 10965622"/>
              <a:gd name="connsiteX1582" fmla="*/ 12302139 w 14639153"/>
              <a:gd name="connsiteY1582" fmla="*/ 5091673 h 10965622"/>
              <a:gd name="connsiteX1583" fmla="*/ 12450703 w 14639153"/>
              <a:gd name="connsiteY1583" fmla="*/ 4963581 h 10965622"/>
              <a:gd name="connsiteX1584" fmla="*/ 11320441 w 14639153"/>
              <a:gd name="connsiteY1584" fmla="*/ 4907997 h 10965622"/>
              <a:gd name="connsiteX1585" fmla="*/ 11318515 w 14639153"/>
              <a:gd name="connsiteY1585" fmla="*/ 4911476 h 10965622"/>
              <a:gd name="connsiteX1586" fmla="*/ 11313029 w 14639153"/>
              <a:gd name="connsiteY1586" fmla="*/ 4921390 h 10965622"/>
              <a:gd name="connsiteX1587" fmla="*/ 11313199 w 14639153"/>
              <a:gd name="connsiteY1587" fmla="*/ 4922150 h 10965622"/>
              <a:gd name="connsiteX1588" fmla="*/ 11315691 w 14639153"/>
              <a:gd name="connsiteY1588" fmla="*/ 4933823 h 10965622"/>
              <a:gd name="connsiteX1589" fmla="*/ 11329257 w 14639153"/>
              <a:gd name="connsiteY1589" fmla="*/ 4931268 h 10965622"/>
              <a:gd name="connsiteX1590" fmla="*/ 11345569 w 14639153"/>
              <a:gd name="connsiteY1590" fmla="*/ 4912326 h 10965622"/>
              <a:gd name="connsiteX1591" fmla="*/ 11320441 w 14639153"/>
              <a:gd name="connsiteY1591" fmla="*/ 4907997 h 10965622"/>
              <a:gd name="connsiteX1592" fmla="*/ 13255929 w 14639153"/>
              <a:gd name="connsiteY1592" fmla="*/ 4906308 h 10965622"/>
              <a:gd name="connsiteX1593" fmla="*/ 13173281 w 14639153"/>
              <a:gd name="connsiteY1593" fmla="*/ 5031146 h 10965622"/>
              <a:gd name="connsiteX1594" fmla="*/ 13142185 w 14639153"/>
              <a:gd name="connsiteY1594" fmla="*/ 5003472 h 10965622"/>
              <a:gd name="connsiteX1595" fmla="*/ 13255929 w 14639153"/>
              <a:gd name="connsiteY1595" fmla="*/ 4906308 h 10965622"/>
              <a:gd name="connsiteX1596" fmla="*/ 13713317 w 14639153"/>
              <a:gd name="connsiteY1596" fmla="*/ 4887218 h 10965622"/>
              <a:gd name="connsiteX1597" fmla="*/ 13671581 w 14639153"/>
              <a:gd name="connsiteY1597" fmla="*/ 4965127 h 10965622"/>
              <a:gd name="connsiteX1598" fmla="*/ 13609389 w 14639153"/>
              <a:gd name="connsiteY1598" fmla="*/ 5039326 h 10965622"/>
              <a:gd name="connsiteX1599" fmla="*/ 13578297 w 14639153"/>
              <a:gd name="connsiteY1599" fmla="*/ 5023867 h 10965622"/>
              <a:gd name="connsiteX1600" fmla="*/ 13713317 w 14639153"/>
              <a:gd name="connsiteY1600" fmla="*/ 4887218 h 10965622"/>
              <a:gd name="connsiteX1601" fmla="*/ 11050133 w 14639153"/>
              <a:gd name="connsiteY1601" fmla="*/ 4874887 h 10965622"/>
              <a:gd name="connsiteX1602" fmla="*/ 11035805 w 14639153"/>
              <a:gd name="connsiteY1602" fmla="*/ 4878155 h 10965622"/>
              <a:gd name="connsiteX1603" fmla="*/ 11017393 w 14639153"/>
              <a:gd name="connsiteY1603" fmla="*/ 4898708 h 10965622"/>
              <a:gd name="connsiteX1604" fmla="*/ 11056397 w 14639153"/>
              <a:gd name="connsiteY1604" fmla="*/ 4881989 h 10965622"/>
              <a:gd name="connsiteX1605" fmla="*/ 11283961 w 14639153"/>
              <a:gd name="connsiteY1605" fmla="*/ 4869031 h 10965622"/>
              <a:gd name="connsiteX1606" fmla="*/ 11278757 w 14639153"/>
              <a:gd name="connsiteY1606" fmla="*/ 4870298 h 10965622"/>
              <a:gd name="connsiteX1607" fmla="*/ 11274017 w 14639153"/>
              <a:gd name="connsiteY1607" fmla="*/ 4879620 h 10965622"/>
              <a:gd name="connsiteX1608" fmla="*/ 11284693 w 14639153"/>
              <a:gd name="connsiteY1608" fmla="*/ 4870254 h 10965622"/>
              <a:gd name="connsiteX1609" fmla="*/ 11360973 w 14639153"/>
              <a:gd name="connsiteY1609" fmla="*/ 4860991 h 10965622"/>
              <a:gd name="connsiteX1610" fmla="*/ 11340705 w 14639153"/>
              <a:gd name="connsiteY1610" fmla="*/ 4880783 h 10965622"/>
              <a:gd name="connsiteX1611" fmla="*/ 11360973 w 14639153"/>
              <a:gd name="connsiteY1611" fmla="*/ 4916037 h 10965622"/>
              <a:gd name="connsiteX1612" fmla="*/ 11401303 w 14639153"/>
              <a:gd name="connsiteY1612" fmla="*/ 4893461 h 10965622"/>
              <a:gd name="connsiteX1613" fmla="*/ 11410083 w 14639153"/>
              <a:gd name="connsiteY1613" fmla="*/ 4889081 h 10965622"/>
              <a:gd name="connsiteX1614" fmla="*/ 11395817 w 14639153"/>
              <a:gd name="connsiteY1614" fmla="*/ 4873922 h 10965622"/>
              <a:gd name="connsiteX1615" fmla="*/ 11394981 w 14639153"/>
              <a:gd name="connsiteY1615" fmla="*/ 4872834 h 10965622"/>
              <a:gd name="connsiteX1616" fmla="*/ 11376373 w 14639153"/>
              <a:gd name="connsiteY1616" fmla="*/ 4888823 h 10965622"/>
              <a:gd name="connsiteX1617" fmla="*/ 11360973 w 14639153"/>
              <a:gd name="connsiteY1617" fmla="*/ 4860991 h 10965622"/>
              <a:gd name="connsiteX1618" fmla="*/ 10859187 w 14639153"/>
              <a:gd name="connsiteY1618" fmla="*/ 4860991 h 10965622"/>
              <a:gd name="connsiteX1619" fmla="*/ 10838921 w 14639153"/>
              <a:gd name="connsiteY1619" fmla="*/ 4884494 h 10965622"/>
              <a:gd name="connsiteX1620" fmla="*/ 10864963 w 14639153"/>
              <a:gd name="connsiteY1620" fmla="*/ 4885112 h 10965622"/>
              <a:gd name="connsiteX1621" fmla="*/ 10869961 w 14639153"/>
              <a:gd name="connsiteY1621" fmla="*/ 4878285 h 10965622"/>
              <a:gd name="connsiteX1622" fmla="*/ 10863233 w 14639153"/>
              <a:gd name="connsiteY1622" fmla="*/ 4869341 h 10965622"/>
              <a:gd name="connsiteX1623" fmla="*/ 10859545 w 14639153"/>
              <a:gd name="connsiteY1623" fmla="*/ 4861066 h 10965622"/>
              <a:gd name="connsiteX1624" fmla="*/ 12831189 w 14639153"/>
              <a:gd name="connsiteY1624" fmla="*/ 4859946 h 10965622"/>
              <a:gd name="connsiteX1625" fmla="*/ 12891813 w 14639153"/>
              <a:gd name="connsiteY1625" fmla="*/ 4927501 h 10965622"/>
              <a:gd name="connsiteX1626" fmla="*/ 12831189 w 14639153"/>
              <a:gd name="connsiteY1626" fmla="*/ 4859946 h 10965622"/>
              <a:gd name="connsiteX1627" fmla="*/ 11375781 w 14639153"/>
              <a:gd name="connsiteY1627" fmla="*/ 4847926 h 10965622"/>
              <a:gd name="connsiteX1628" fmla="*/ 11375157 w 14639153"/>
              <a:gd name="connsiteY1628" fmla="*/ 4848544 h 10965622"/>
              <a:gd name="connsiteX1629" fmla="*/ 11371509 w 14639153"/>
              <a:gd name="connsiteY1629" fmla="*/ 4857280 h 10965622"/>
              <a:gd name="connsiteX1630" fmla="*/ 11380123 w 14639153"/>
              <a:gd name="connsiteY1630" fmla="*/ 4853560 h 10965622"/>
              <a:gd name="connsiteX1631" fmla="*/ 11320441 w 14639153"/>
              <a:gd name="connsiteY1631" fmla="*/ 4841817 h 10965622"/>
              <a:gd name="connsiteX1632" fmla="*/ 11295727 w 14639153"/>
              <a:gd name="connsiteY1632" fmla="*/ 4845074 h 10965622"/>
              <a:gd name="connsiteX1633" fmla="*/ 11289357 w 14639153"/>
              <a:gd name="connsiteY1633" fmla="*/ 4849432 h 10965622"/>
              <a:gd name="connsiteX1634" fmla="*/ 11282625 w 14639153"/>
              <a:gd name="connsiteY1634" fmla="*/ 4862684 h 10965622"/>
              <a:gd name="connsiteX1635" fmla="*/ 11288793 w 14639153"/>
              <a:gd name="connsiteY1635" fmla="*/ 4866658 h 10965622"/>
              <a:gd name="connsiteX1636" fmla="*/ 11290225 w 14639153"/>
              <a:gd name="connsiteY1636" fmla="*/ 4865401 h 10965622"/>
              <a:gd name="connsiteX1637" fmla="*/ 11291273 w 14639153"/>
              <a:gd name="connsiteY1637" fmla="*/ 4868256 h 10965622"/>
              <a:gd name="connsiteX1638" fmla="*/ 11295717 w 14639153"/>
              <a:gd name="connsiteY1638" fmla="*/ 4871118 h 10965622"/>
              <a:gd name="connsiteX1639" fmla="*/ 11309901 w 14639153"/>
              <a:gd name="connsiteY1639" fmla="*/ 4884494 h 10965622"/>
              <a:gd name="connsiteX1640" fmla="*/ 11320441 w 14639153"/>
              <a:gd name="connsiteY1640" fmla="*/ 4841817 h 10965622"/>
              <a:gd name="connsiteX1641" fmla="*/ 13739849 w 14639153"/>
              <a:gd name="connsiteY1641" fmla="*/ 4835833 h 10965622"/>
              <a:gd name="connsiteX1642" fmla="*/ 13763373 w 14639153"/>
              <a:gd name="connsiteY1642" fmla="*/ 4842406 h 10965622"/>
              <a:gd name="connsiteX1643" fmla="*/ 13722289 w 14639153"/>
              <a:gd name="connsiteY1643" fmla="*/ 4881149 h 10965622"/>
              <a:gd name="connsiteX1644" fmla="*/ 13739849 w 14639153"/>
              <a:gd name="connsiteY1644" fmla="*/ 4835833 h 10965622"/>
              <a:gd name="connsiteX1645" fmla="*/ 11319573 w 14639153"/>
              <a:gd name="connsiteY1645" fmla="*/ 4828755 h 10965622"/>
              <a:gd name="connsiteX1646" fmla="*/ 11317617 w 14639153"/>
              <a:gd name="connsiteY1646" fmla="*/ 4830095 h 10965622"/>
              <a:gd name="connsiteX1647" fmla="*/ 11320441 w 14639153"/>
              <a:gd name="connsiteY1647" fmla="*/ 4830066 h 10965622"/>
              <a:gd name="connsiteX1648" fmla="*/ 11423373 w 14639153"/>
              <a:gd name="connsiteY1648" fmla="*/ 4826365 h 10965622"/>
              <a:gd name="connsiteX1649" fmla="*/ 11412875 w 14639153"/>
              <a:gd name="connsiteY1649" fmla="*/ 4837446 h 10965622"/>
              <a:gd name="connsiteX1650" fmla="*/ 11413901 w 14639153"/>
              <a:gd name="connsiteY1650" fmla="*/ 4839009 h 10965622"/>
              <a:gd name="connsiteX1651" fmla="*/ 11436849 w 14639153"/>
              <a:gd name="connsiteY1651" fmla="*/ 4834907 h 10965622"/>
              <a:gd name="connsiteX1652" fmla="*/ 11494427 w 14639153"/>
              <a:gd name="connsiteY1652" fmla="*/ 4822057 h 10965622"/>
              <a:gd name="connsiteX1653" fmla="*/ 11500079 w 14639153"/>
              <a:gd name="connsiteY1653" fmla="*/ 4853452 h 10965622"/>
              <a:gd name="connsiteX1654" fmla="*/ 11444669 w 14639153"/>
              <a:gd name="connsiteY1654" fmla="*/ 4839862 h 10965622"/>
              <a:gd name="connsiteX1655" fmla="*/ 11442763 w 14639153"/>
              <a:gd name="connsiteY1655" fmla="*/ 4838654 h 10965622"/>
              <a:gd name="connsiteX1656" fmla="*/ 11433373 w 14639153"/>
              <a:gd name="connsiteY1656" fmla="*/ 4842464 h 10965622"/>
              <a:gd name="connsiteX1657" fmla="*/ 11421717 w 14639153"/>
              <a:gd name="connsiteY1657" fmla="*/ 4850898 h 10965622"/>
              <a:gd name="connsiteX1658" fmla="*/ 11423309 w 14639153"/>
              <a:gd name="connsiteY1658" fmla="*/ 4853318 h 10965622"/>
              <a:gd name="connsiteX1659" fmla="*/ 11417533 w 14639153"/>
              <a:gd name="connsiteY1659" fmla="*/ 4882290 h 10965622"/>
              <a:gd name="connsiteX1660" fmla="*/ 11419457 w 14639153"/>
              <a:gd name="connsiteY1660" fmla="*/ 4884406 h 10965622"/>
              <a:gd name="connsiteX1661" fmla="*/ 11422303 w 14639153"/>
              <a:gd name="connsiteY1661" fmla="*/ 4882985 h 10965622"/>
              <a:gd name="connsiteX1662" fmla="*/ 11437985 w 14639153"/>
              <a:gd name="connsiteY1662" fmla="*/ 4865320 h 10965622"/>
              <a:gd name="connsiteX1663" fmla="*/ 11489055 w 14639153"/>
              <a:gd name="connsiteY1663" fmla="*/ 4877072 h 10965622"/>
              <a:gd name="connsiteX1664" fmla="*/ 11515325 w 14639153"/>
              <a:gd name="connsiteY1664" fmla="*/ 4849925 h 10965622"/>
              <a:gd name="connsiteX1665" fmla="*/ 11518699 w 14639153"/>
              <a:gd name="connsiteY1665" fmla="*/ 4845307 h 10965622"/>
              <a:gd name="connsiteX1666" fmla="*/ 11503409 w 14639153"/>
              <a:gd name="connsiteY1666" fmla="*/ 4843911 h 10965622"/>
              <a:gd name="connsiteX1667" fmla="*/ 11494427 w 14639153"/>
              <a:gd name="connsiteY1667" fmla="*/ 4822057 h 10965622"/>
              <a:gd name="connsiteX1668" fmla="*/ 13336637 w 14639153"/>
              <a:gd name="connsiteY1668" fmla="*/ 4821765 h 10965622"/>
              <a:gd name="connsiteX1669" fmla="*/ 13301541 w 14639153"/>
              <a:gd name="connsiteY1669" fmla="*/ 4889320 h 10965622"/>
              <a:gd name="connsiteX1670" fmla="*/ 13336637 w 14639153"/>
              <a:gd name="connsiteY1670" fmla="*/ 4821765 h 10965622"/>
              <a:gd name="connsiteX1671" fmla="*/ 11463457 w 14639153"/>
              <a:gd name="connsiteY1671" fmla="*/ 4780402 h 10965622"/>
              <a:gd name="connsiteX1672" fmla="*/ 11459357 w 14639153"/>
              <a:gd name="connsiteY1672" fmla="*/ 4782994 h 10965622"/>
              <a:gd name="connsiteX1673" fmla="*/ 11464551 w 14639153"/>
              <a:gd name="connsiteY1673" fmla="*/ 4798663 h 10965622"/>
              <a:gd name="connsiteX1674" fmla="*/ 11482573 w 14639153"/>
              <a:gd name="connsiteY1674" fmla="*/ 4790273 h 10965622"/>
              <a:gd name="connsiteX1675" fmla="*/ 11472537 w 14639153"/>
              <a:gd name="connsiteY1675" fmla="*/ 4784528 h 10965622"/>
              <a:gd name="connsiteX1676" fmla="*/ 11463457 w 14639153"/>
              <a:gd name="connsiteY1676" fmla="*/ 4780402 h 10965622"/>
              <a:gd name="connsiteX1677" fmla="*/ 9335029 w 14639153"/>
              <a:gd name="connsiteY1677" fmla="*/ 4774827 h 10965622"/>
              <a:gd name="connsiteX1678" fmla="*/ 9320293 w 14639153"/>
              <a:gd name="connsiteY1678" fmla="*/ 4788167 h 10965622"/>
              <a:gd name="connsiteX1679" fmla="*/ 9319901 w 14639153"/>
              <a:gd name="connsiteY1679" fmla="*/ 4788928 h 10965622"/>
              <a:gd name="connsiteX1680" fmla="*/ 9332751 w 14639153"/>
              <a:gd name="connsiteY1680" fmla="*/ 4794810 h 10965622"/>
              <a:gd name="connsiteX1681" fmla="*/ 9335735 w 14639153"/>
              <a:gd name="connsiteY1681" fmla="*/ 4775524 h 10965622"/>
              <a:gd name="connsiteX1682" fmla="*/ 9339203 w 14639153"/>
              <a:gd name="connsiteY1682" fmla="*/ 4745563 h 10965622"/>
              <a:gd name="connsiteX1683" fmla="*/ 9331937 w 14639153"/>
              <a:gd name="connsiteY1683" fmla="*/ 4747723 h 10965622"/>
              <a:gd name="connsiteX1684" fmla="*/ 9310763 w 14639153"/>
              <a:gd name="connsiteY1684" fmla="*/ 4757160 h 10965622"/>
              <a:gd name="connsiteX1685" fmla="*/ 9309563 w 14639153"/>
              <a:gd name="connsiteY1685" fmla="*/ 4758567 h 10965622"/>
              <a:gd name="connsiteX1686" fmla="*/ 9330181 w 14639153"/>
              <a:gd name="connsiteY1686" fmla="*/ 4763787 h 10965622"/>
              <a:gd name="connsiteX1687" fmla="*/ 9342697 w 14639153"/>
              <a:gd name="connsiteY1687" fmla="*/ 4746537 h 10965622"/>
              <a:gd name="connsiteX1688" fmla="*/ 9342841 w 14639153"/>
              <a:gd name="connsiteY1688" fmla="*/ 4745898 h 10965622"/>
              <a:gd name="connsiteX1689" fmla="*/ 13863867 w 14639153"/>
              <a:gd name="connsiteY1689" fmla="*/ 4723584 h 10965622"/>
              <a:gd name="connsiteX1690" fmla="*/ 13909933 w 14639153"/>
              <a:gd name="connsiteY1690" fmla="*/ 4751708 h 10965622"/>
              <a:gd name="connsiteX1691" fmla="*/ 13823457 w 14639153"/>
              <a:gd name="connsiteY1691" fmla="*/ 4782958 h 10965622"/>
              <a:gd name="connsiteX1692" fmla="*/ 13863867 w 14639153"/>
              <a:gd name="connsiteY1692" fmla="*/ 4723584 h 10965622"/>
              <a:gd name="connsiteX1693" fmla="*/ 9688405 w 14639153"/>
              <a:gd name="connsiteY1693" fmla="*/ 4717459 h 10965622"/>
              <a:gd name="connsiteX1694" fmla="*/ 9677577 w 14639153"/>
              <a:gd name="connsiteY1694" fmla="*/ 4727085 h 10965622"/>
              <a:gd name="connsiteX1695" fmla="*/ 9662041 w 14639153"/>
              <a:gd name="connsiteY1695" fmla="*/ 4756196 h 10965622"/>
              <a:gd name="connsiteX1696" fmla="*/ 9694245 w 14639153"/>
              <a:gd name="connsiteY1696" fmla="*/ 4764036 h 10965622"/>
              <a:gd name="connsiteX1697" fmla="*/ 9685771 w 14639153"/>
              <a:gd name="connsiteY1697" fmla="*/ 4768639 h 10965622"/>
              <a:gd name="connsiteX1698" fmla="*/ 9690445 w 14639153"/>
              <a:gd name="connsiteY1698" fmla="*/ 4770302 h 10965622"/>
              <a:gd name="connsiteX1699" fmla="*/ 9716993 w 14639153"/>
              <a:gd name="connsiteY1699" fmla="*/ 4763885 h 10965622"/>
              <a:gd name="connsiteX1700" fmla="*/ 9706457 w 14639153"/>
              <a:gd name="connsiteY1700" fmla="*/ 4720590 h 10965622"/>
              <a:gd name="connsiteX1701" fmla="*/ 9688405 w 14639153"/>
              <a:gd name="connsiteY1701" fmla="*/ 4717459 h 10965622"/>
              <a:gd name="connsiteX1702" fmla="*/ 11529415 w 14639153"/>
              <a:gd name="connsiteY1702" fmla="*/ 4713845 h 10965622"/>
              <a:gd name="connsiteX1703" fmla="*/ 11530397 w 14639153"/>
              <a:gd name="connsiteY1703" fmla="*/ 4720590 h 10965622"/>
              <a:gd name="connsiteX1704" fmla="*/ 11541529 w 14639153"/>
              <a:gd name="connsiteY1704" fmla="*/ 4717111 h 10965622"/>
              <a:gd name="connsiteX1705" fmla="*/ 11601733 w 14639153"/>
              <a:gd name="connsiteY1705" fmla="*/ 4705128 h 10965622"/>
              <a:gd name="connsiteX1706" fmla="*/ 11520341 w 14639153"/>
              <a:gd name="connsiteY1706" fmla="*/ 4747747 h 10965622"/>
              <a:gd name="connsiteX1707" fmla="*/ 11524609 w 14639153"/>
              <a:gd name="connsiteY1707" fmla="*/ 4770704 h 10965622"/>
              <a:gd name="connsiteX1708" fmla="*/ 11555793 w 14639153"/>
              <a:gd name="connsiteY1708" fmla="*/ 4756187 h 10965622"/>
              <a:gd name="connsiteX1709" fmla="*/ 11638021 w 14639153"/>
              <a:gd name="connsiteY1709" fmla="*/ 4714393 h 10965622"/>
              <a:gd name="connsiteX1710" fmla="*/ 11629321 w 14639153"/>
              <a:gd name="connsiteY1710" fmla="*/ 4717566 h 10965622"/>
              <a:gd name="connsiteX1711" fmla="*/ 11601733 w 14639153"/>
              <a:gd name="connsiteY1711" fmla="*/ 4705128 h 10965622"/>
              <a:gd name="connsiteX1712" fmla="*/ 11659767 w 14639153"/>
              <a:gd name="connsiteY1712" fmla="*/ 4680905 h 10965622"/>
              <a:gd name="connsiteX1713" fmla="*/ 11641317 w 14639153"/>
              <a:gd name="connsiteY1713" fmla="*/ 4689103 h 10965622"/>
              <a:gd name="connsiteX1714" fmla="*/ 11632705 w 14639153"/>
              <a:gd name="connsiteY1714" fmla="*/ 4692273 h 10965622"/>
              <a:gd name="connsiteX1715" fmla="*/ 11642781 w 14639153"/>
              <a:gd name="connsiteY1715" fmla="*/ 4711974 h 10965622"/>
              <a:gd name="connsiteX1716" fmla="*/ 11647841 w 14639153"/>
              <a:gd name="connsiteY1716" fmla="*/ 4709402 h 10965622"/>
              <a:gd name="connsiteX1717" fmla="*/ 11658065 w 14639153"/>
              <a:gd name="connsiteY1717" fmla="*/ 4700445 h 10965622"/>
              <a:gd name="connsiteX1718" fmla="*/ 11657157 w 14639153"/>
              <a:gd name="connsiteY1718" fmla="*/ 4701134 h 10965622"/>
              <a:gd name="connsiteX1719" fmla="*/ 9993423 w 14639153"/>
              <a:gd name="connsiteY1719" fmla="*/ 4673583 h 10965622"/>
              <a:gd name="connsiteX1720" fmla="*/ 9957755 w 14639153"/>
              <a:gd name="connsiteY1720" fmla="*/ 4716879 h 10965622"/>
              <a:gd name="connsiteX1721" fmla="*/ 9963237 w 14639153"/>
              <a:gd name="connsiteY1721" fmla="*/ 4715553 h 10965622"/>
              <a:gd name="connsiteX1722" fmla="*/ 9963545 w 14639153"/>
              <a:gd name="connsiteY1722" fmla="*/ 4712666 h 10965622"/>
              <a:gd name="connsiteX1723" fmla="*/ 9975587 w 14639153"/>
              <a:gd name="connsiteY1723" fmla="*/ 4712562 h 10965622"/>
              <a:gd name="connsiteX1724" fmla="*/ 9989369 w 14639153"/>
              <a:gd name="connsiteY1724" fmla="*/ 4709225 h 10965622"/>
              <a:gd name="connsiteX1725" fmla="*/ 10003201 w 14639153"/>
              <a:gd name="connsiteY1725" fmla="*/ 4693528 h 10965622"/>
              <a:gd name="connsiteX1726" fmla="*/ 10003477 w 14639153"/>
              <a:gd name="connsiteY1726" fmla="*/ 4685403 h 10965622"/>
              <a:gd name="connsiteX1727" fmla="*/ 10010361 w 14639153"/>
              <a:gd name="connsiteY1727" fmla="*/ 4685403 h 10965622"/>
              <a:gd name="connsiteX1728" fmla="*/ 10013689 w 14639153"/>
              <a:gd name="connsiteY1728" fmla="*/ 4681625 h 10965622"/>
              <a:gd name="connsiteX1729" fmla="*/ 9993423 w 14639153"/>
              <a:gd name="connsiteY1729" fmla="*/ 4673583 h 10965622"/>
              <a:gd name="connsiteX1730" fmla="*/ 10033955 w 14639153"/>
              <a:gd name="connsiteY1730" fmla="*/ 4665543 h 10965622"/>
              <a:gd name="connsiteX1731" fmla="*/ 10038045 w 14639153"/>
              <a:gd name="connsiteY1731" fmla="*/ 4680098 h 10965622"/>
              <a:gd name="connsiteX1732" fmla="*/ 10032995 w 14639153"/>
              <a:gd name="connsiteY1732" fmla="*/ 4685403 h 10965622"/>
              <a:gd name="connsiteX1733" fmla="*/ 10034187 w 14639153"/>
              <a:gd name="connsiteY1733" fmla="*/ 4685403 h 10965622"/>
              <a:gd name="connsiteX1734" fmla="*/ 10038573 w 14639153"/>
              <a:gd name="connsiteY1734" fmla="*/ 4685403 h 10965622"/>
              <a:gd name="connsiteX1735" fmla="*/ 10035841 w 14639153"/>
              <a:gd name="connsiteY1735" fmla="*/ 4696851 h 10965622"/>
              <a:gd name="connsiteX1736" fmla="*/ 10043581 w 14639153"/>
              <a:gd name="connsiteY1736" fmla="*/ 4689201 h 10965622"/>
              <a:gd name="connsiteX1737" fmla="*/ 10033955 w 14639153"/>
              <a:gd name="connsiteY1737" fmla="*/ 4665543 h 10965622"/>
              <a:gd name="connsiteX1738" fmla="*/ 10424629 w 14639153"/>
              <a:gd name="connsiteY1738" fmla="*/ 4654880 h 10965622"/>
              <a:gd name="connsiteX1739" fmla="*/ 10417729 w 14639153"/>
              <a:gd name="connsiteY1739" fmla="*/ 4655292 h 10965622"/>
              <a:gd name="connsiteX1740" fmla="*/ 10418293 w 14639153"/>
              <a:gd name="connsiteY1740" fmla="*/ 4662279 h 10965622"/>
              <a:gd name="connsiteX1741" fmla="*/ 10424885 w 14639153"/>
              <a:gd name="connsiteY1741" fmla="*/ 4659049 h 10965622"/>
              <a:gd name="connsiteX1742" fmla="*/ 11755445 w 14639153"/>
              <a:gd name="connsiteY1742" fmla="*/ 4639039 h 10965622"/>
              <a:gd name="connsiteX1743" fmla="*/ 11760341 w 14639153"/>
              <a:gd name="connsiteY1743" fmla="*/ 4654907 h 10965622"/>
              <a:gd name="connsiteX1744" fmla="*/ 11764349 w 14639153"/>
              <a:gd name="connsiteY1744" fmla="*/ 4654421 h 10965622"/>
              <a:gd name="connsiteX1745" fmla="*/ 11764813 w 14639153"/>
              <a:gd name="connsiteY1745" fmla="*/ 4669412 h 10965622"/>
              <a:gd name="connsiteX1746" fmla="*/ 11764917 w 14639153"/>
              <a:gd name="connsiteY1746" fmla="*/ 4669747 h 10965622"/>
              <a:gd name="connsiteX1747" fmla="*/ 11770441 w 14639153"/>
              <a:gd name="connsiteY1747" fmla="*/ 4669747 h 10965622"/>
              <a:gd name="connsiteX1748" fmla="*/ 11760181 w 14639153"/>
              <a:gd name="connsiteY1748" fmla="*/ 4681187 h 10965622"/>
              <a:gd name="connsiteX1749" fmla="*/ 11748719 w 14639153"/>
              <a:gd name="connsiteY1749" fmla="*/ 4678508 h 10965622"/>
              <a:gd name="connsiteX1750" fmla="*/ 11704771 w 14639153"/>
              <a:gd name="connsiteY1750" fmla="*/ 4690218 h 10965622"/>
              <a:gd name="connsiteX1751" fmla="*/ 11717581 w 14639153"/>
              <a:gd name="connsiteY1751" fmla="*/ 4660095 h 10965622"/>
              <a:gd name="connsiteX1752" fmla="*/ 11742389 w 14639153"/>
              <a:gd name="connsiteY1752" fmla="*/ 4657086 h 10965622"/>
              <a:gd name="connsiteX1753" fmla="*/ 10234185 w 14639153"/>
              <a:gd name="connsiteY1753" fmla="*/ 4614826 h 10965622"/>
              <a:gd name="connsiteX1754" fmla="*/ 10239047 w 14639153"/>
              <a:gd name="connsiteY1754" fmla="*/ 4646369 h 10965622"/>
              <a:gd name="connsiteX1755" fmla="*/ 10208241 w 14639153"/>
              <a:gd name="connsiteY1755" fmla="*/ 4626578 h 10965622"/>
              <a:gd name="connsiteX1756" fmla="*/ 10183111 w 14639153"/>
              <a:gd name="connsiteY1756" fmla="*/ 4650082 h 10965622"/>
              <a:gd name="connsiteX1757" fmla="*/ 10229321 w 14639153"/>
              <a:gd name="connsiteY1757" fmla="*/ 4658122 h 10965622"/>
              <a:gd name="connsiteX1758" fmla="*/ 10167709 w 14639153"/>
              <a:gd name="connsiteY1758" fmla="*/ 4685336 h 10965622"/>
              <a:gd name="connsiteX1759" fmla="*/ 10121503 w 14639153"/>
              <a:gd name="connsiteY1759" fmla="*/ 4661832 h 10965622"/>
              <a:gd name="connsiteX1760" fmla="*/ 10141769 w 14639153"/>
              <a:gd name="connsiteY1760" fmla="*/ 4681625 h 10965622"/>
              <a:gd name="connsiteX1761" fmla="*/ 10080161 w 14639153"/>
              <a:gd name="connsiteY1761" fmla="*/ 4705128 h 10965622"/>
              <a:gd name="connsiteX1762" fmla="*/ 10084299 w 14639153"/>
              <a:gd name="connsiteY1762" fmla="*/ 4704841 h 10965622"/>
              <a:gd name="connsiteX1763" fmla="*/ 10088617 w 14639153"/>
              <a:gd name="connsiteY1763" fmla="*/ 4701039 h 10965622"/>
              <a:gd name="connsiteX1764" fmla="*/ 10103533 w 14639153"/>
              <a:gd name="connsiteY1764" fmla="*/ 4703230 h 10965622"/>
              <a:gd name="connsiteX1765" fmla="*/ 10103707 w 14639153"/>
              <a:gd name="connsiteY1765" fmla="*/ 4703494 h 10965622"/>
              <a:gd name="connsiteX1766" fmla="*/ 10194969 w 14639153"/>
              <a:gd name="connsiteY1766" fmla="*/ 4697164 h 10965622"/>
              <a:gd name="connsiteX1767" fmla="*/ 10305519 w 14639153"/>
              <a:gd name="connsiteY1767" fmla="*/ 4665543 h 10965622"/>
              <a:gd name="connsiteX1768" fmla="*/ 10264989 w 14639153"/>
              <a:gd name="connsiteY1768" fmla="*/ 4661832 h 10965622"/>
              <a:gd name="connsiteX1769" fmla="*/ 10269851 w 14639153"/>
              <a:gd name="connsiteY1769" fmla="*/ 4614826 h 10965622"/>
              <a:gd name="connsiteX1770" fmla="*/ 10234185 w 14639153"/>
              <a:gd name="connsiteY1770" fmla="*/ 4614826 h 10965622"/>
              <a:gd name="connsiteX1771" fmla="*/ 10444141 w 14639153"/>
              <a:gd name="connsiteY1771" fmla="*/ 4575861 h 10965622"/>
              <a:gd name="connsiteX1772" fmla="*/ 10433601 w 14639153"/>
              <a:gd name="connsiteY1772" fmla="*/ 4611115 h 10965622"/>
              <a:gd name="connsiteX1773" fmla="*/ 10444141 w 14639153"/>
              <a:gd name="connsiteY1773" fmla="*/ 4575861 h 10965622"/>
              <a:gd name="connsiteX1774" fmla="*/ 10424443 w 14639153"/>
              <a:gd name="connsiteY1774" fmla="*/ 4547526 h 10965622"/>
              <a:gd name="connsiteX1775" fmla="*/ 10411205 w 14639153"/>
              <a:gd name="connsiteY1775" fmla="*/ 4548956 h 10965622"/>
              <a:gd name="connsiteX1776" fmla="*/ 10387393 w 14639153"/>
              <a:gd name="connsiteY1776" fmla="*/ 4560398 h 10965622"/>
              <a:gd name="connsiteX1777" fmla="*/ 10357401 w 14639153"/>
              <a:gd name="connsiteY1777" fmla="*/ 4591323 h 10965622"/>
              <a:gd name="connsiteX1778" fmla="*/ 10351725 w 14639153"/>
              <a:gd name="connsiteY1778" fmla="*/ 4556687 h 10965622"/>
              <a:gd name="connsiteX1779" fmla="*/ 10331461 w 14639153"/>
              <a:gd name="connsiteY1779" fmla="*/ 4591323 h 10965622"/>
              <a:gd name="connsiteX1780" fmla="*/ 10372801 w 14639153"/>
              <a:gd name="connsiteY1780" fmla="*/ 4603075 h 10965622"/>
              <a:gd name="connsiteX1781" fmla="*/ 10316057 w 14639153"/>
              <a:gd name="connsiteY1781" fmla="*/ 4614826 h 10965622"/>
              <a:gd name="connsiteX1782" fmla="*/ 10305519 w 14639153"/>
              <a:gd name="connsiteY1782" fmla="*/ 4642658 h 10965622"/>
              <a:gd name="connsiteX1783" fmla="*/ 10357401 w 14639153"/>
              <a:gd name="connsiteY1783" fmla="*/ 4634618 h 10965622"/>
              <a:gd name="connsiteX1784" fmla="*/ 10326597 w 14639153"/>
              <a:gd name="connsiteY1784" fmla="*/ 4665543 h 10965622"/>
              <a:gd name="connsiteX1785" fmla="*/ 10365405 w 14639153"/>
              <a:gd name="connsiteY1785" fmla="*/ 4657812 h 10965622"/>
              <a:gd name="connsiteX1786" fmla="*/ 10407173 w 14639153"/>
              <a:gd name="connsiteY1786" fmla="*/ 4650313 h 10965622"/>
              <a:gd name="connsiteX1787" fmla="*/ 10410253 w 14639153"/>
              <a:gd name="connsiteY1787" fmla="*/ 4635510 h 10965622"/>
              <a:gd name="connsiteX1788" fmla="*/ 10405821 w 14639153"/>
              <a:gd name="connsiteY1788" fmla="*/ 4636889 h 10965622"/>
              <a:gd name="connsiteX1789" fmla="*/ 10377665 w 14639153"/>
              <a:gd name="connsiteY1789" fmla="*/ 4638329 h 10965622"/>
              <a:gd name="connsiteX1790" fmla="*/ 10402795 w 14639153"/>
              <a:gd name="connsiteY1790" fmla="*/ 4630908 h 10965622"/>
              <a:gd name="connsiteX1791" fmla="*/ 10382529 w 14639153"/>
              <a:gd name="connsiteY1791" fmla="*/ 4607404 h 10965622"/>
              <a:gd name="connsiteX1792" fmla="*/ 10402795 w 14639153"/>
              <a:gd name="connsiteY1792" fmla="*/ 4619155 h 10965622"/>
              <a:gd name="connsiteX1793" fmla="*/ 10393069 w 14639153"/>
              <a:gd name="connsiteY1793" fmla="*/ 4591323 h 10965622"/>
              <a:gd name="connsiteX1794" fmla="*/ 10439277 w 14639153"/>
              <a:gd name="connsiteY1794" fmla="*/ 4552358 h 10965622"/>
              <a:gd name="connsiteX1795" fmla="*/ 10424443 w 14639153"/>
              <a:gd name="connsiteY1795" fmla="*/ 4547526 h 10965622"/>
              <a:gd name="connsiteX1796" fmla="*/ 10709221 w 14639153"/>
              <a:gd name="connsiteY1796" fmla="*/ 4545552 h 10965622"/>
              <a:gd name="connsiteX1797" fmla="*/ 10724919 w 14639153"/>
              <a:gd name="connsiteY1797" fmla="*/ 4547362 h 10965622"/>
              <a:gd name="connsiteX1798" fmla="*/ 10714657 w 14639153"/>
              <a:gd name="connsiteY1798" fmla="*/ 4567500 h 10965622"/>
              <a:gd name="connsiteX1799" fmla="*/ 10664939 w 14639153"/>
              <a:gd name="connsiteY1799" fmla="*/ 4567500 h 10965622"/>
              <a:gd name="connsiteX1800" fmla="*/ 10689305 w 14639153"/>
              <a:gd name="connsiteY1800" fmla="*/ 4547048 h 10965622"/>
              <a:gd name="connsiteX1801" fmla="*/ 10709221 w 14639153"/>
              <a:gd name="connsiteY1801" fmla="*/ 4545552 h 10965622"/>
              <a:gd name="connsiteX1802" fmla="*/ 11902683 w 14639153"/>
              <a:gd name="connsiteY1802" fmla="*/ 4528081 h 10965622"/>
              <a:gd name="connsiteX1803" fmla="*/ 11883837 w 14639153"/>
              <a:gd name="connsiteY1803" fmla="*/ 4544935 h 10965622"/>
              <a:gd name="connsiteX1804" fmla="*/ 11944633 w 14639153"/>
              <a:gd name="connsiteY1804" fmla="*/ 4528855 h 10965622"/>
              <a:gd name="connsiteX1805" fmla="*/ 11902683 w 14639153"/>
              <a:gd name="connsiteY1805" fmla="*/ 4528081 h 10965622"/>
              <a:gd name="connsiteX1806" fmla="*/ 12122629 w 14639153"/>
              <a:gd name="connsiteY1806" fmla="*/ 4505405 h 10965622"/>
              <a:gd name="connsiteX1807" fmla="*/ 12087659 w 14639153"/>
              <a:gd name="connsiteY1807" fmla="*/ 4551164 h 10965622"/>
              <a:gd name="connsiteX1808" fmla="*/ 12122629 w 14639153"/>
              <a:gd name="connsiteY1808" fmla="*/ 4505405 h 10965622"/>
              <a:gd name="connsiteX1809" fmla="*/ 10764477 w 14639153"/>
              <a:gd name="connsiteY1809" fmla="*/ 4489926 h 10965622"/>
              <a:gd name="connsiteX1810" fmla="*/ 10769309 w 14639153"/>
              <a:gd name="connsiteY1810" fmla="*/ 4504978 h 10965622"/>
              <a:gd name="connsiteX1811" fmla="*/ 10718557 w 14639153"/>
              <a:gd name="connsiteY1811" fmla="*/ 4516418 h 10965622"/>
              <a:gd name="connsiteX1812" fmla="*/ 10759641 w 14639153"/>
              <a:gd name="connsiteY1812" fmla="*/ 4493539 h 10965622"/>
              <a:gd name="connsiteX1813" fmla="*/ 10764477 w 14639153"/>
              <a:gd name="connsiteY1813" fmla="*/ 4489926 h 10965622"/>
              <a:gd name="connsiteX1814" fmla="*/ 11994845 w 14639153"/>
              <a:gd name="connsiteY1814" fmla="*/ 4487677 h 10965622"/>
              <a:gd name="connsiteX1815" fmla="*/ 11995733 w 14639153"/>
              <a:gd name="connsiteY1815" fmla="*/ 4489816 h 10965622"/>
              <a:gd name="connsiteX1816" fmla="*/ 12001517 w 14639153"/>
              <a:gd name="connsiteY1816" fmla="*/ 4488804 h 10965622"/>
              <a:gd name="connsiteX1817" fmla="*/ 12293211 w 14639153"/>
              <a:gd name="connsiteY1817" fmla="*/ 4474427 h 10965622"/>
              <a:gd name="connsiteX1818" fmla="*/ 12262407 w 14639153"/>
              <a:gd name="connsiteY1818" fmla="*/ 4486177 h 10965622"/>
              <a:gd name="connsiteX1819" fmla="*/ 12263217 w 14639153"/>
              <a:gd name="connsiteY1819" fmla="*/ 4505119 h 10965622"/>
              <a:gd name="connsiteX1820" fmla="*/ 12283019 w 14639153"/>
              <a:gd name="connsiteY1820" fmla="*/ 4509576 h 10965622"/>
              <a:gd name="connsiteX1821" fmla="*/ 12283777 w 14639153"/>
              <a:gd name="connsiteY1821" fmla="*/ 4508617 h 10965622"/>
              <a:gd name="connsiteX1822" fmla="*/ 12138633 w 14639153"/>
              <a:gd name="connsiteY1822" fmla="*/ 4472678 h 10965622"/>
              <a:gd name="connsiteX1823" fmla="*/ 12133109 w 14639153"/>
              <a:gd name="connsiteY1823" fmla="*/ 4508301 h 10965622"/>
              <a:gd name="connsiteX1824" fmla="*/ 12138633 w 14639153"/>
              <a:gd name="connsiteY1824" fmla="*/ 4472678 h 10965622"/>
              <a:gd name="connsiteX1825" fmla="*/ 10787669 w 14639153"/>
              <a:gd name="connsiteY1825" fmla="*/ 4472678 h 10965622"/>
              <a:gd name="connsiteX1826" fmla="*/ 10817853 w 14639153"/>
              <a:gd name="connsiteY1826" fmla="*/ 4480556 h 10965622"/>
              <a:gd name="connsiteX1827" fmla="*/ 10782901 w 14639153"/>
              <a:gd name="connsiteY1827" fmla="*/ 4499344 h 10965622"/>
              <a:gd name="connsiteX1828" fmla="*/ 10787669 w 14639153"/>
              <a:gd name="connsiteY1828" fmla="*/ 4472678 h 10965622"/>
              <a:gd name="connsiteX1829" fmla="*/ 11996613 w 14639153"/>
              <a:gd name="connsiteY1829" fmla="*/ 4442888 h 10965622"/>
              <a:gd name="connsiteX1830" fmla="*/ 11996517 w 14639153"/>
              <a:gd name="connsiteY1830" fmla="*/ 4442931 h 10965622"/>
              <a:gd name="connsiteX1831" fmla="*/ 11996769 w 14639153"/>
              <a:gd name="connsiteY1831" fmla="*/ 4449312 h 10965622"/>
              <a:gd name="connsiteX1832" fmla="*/ 12003709 w 14639153"/>
              <a:gd name="connsiteY1832" fmla="*/ 4444883 h 10965622"/>
              <a:gd name="connsiteX1833" fmla="*/ 12005431 w 14639153"/>
              <a:gd name="connsiteY1833" fmla="*/ 4443448 h 10965622"/>
              <a:gd name="connsiteX1834" fmla="*/ 12148735 w 14639153"/>
              <a:gd name="connsiteY1834" fmla="*/ 4431768 h 10965622"/>
              <a:gd name="connsiteX1835" fmla="*/ 12174881 w 14639153"/>
              <a:gd name="connsiteY1835" fmla="*/ 4431768 h 10965622"/>
              <a:gd name="connsiteX1836" fmla="*/ 12154455 w 14639153"/>
              <a:gd name="connsiteY1836" fmla="*/ 4463865 h 10965622"/>
              <a:gd name="connsiteX1837" fmla="*/ 12123405 w 14639153"/>
              <a:gd name="connsiteY1837" fmla="*/ 4448132 h 10965622"/>
              <a:gd name="connsiteX1838" fmla="*/ 12148735 w 14639153"/>
              <a:gd name="connsiteY1838" fmla="*/ 4431768 h 10965622"/>
              <a:gd name="connsiteX1839" fmla="*/ 12061325 w 14639153"/>
              <a:gd name="connsiteY1839" fmla="*/ 4413824 h 10965622"/>
              <a:gd name="connsiteX1840" fmla="*/ 12053501 w 14639153"/>
              <a:gd name="connsiteY1840" fmla="*/ 4417142 h 10965622"/>
              <a:gd name="connsiteX1841" fmla="*/ 12047389 w 14639153"/>
              <a:gd name="connsiteY1841" fmla="*/ 4438401 h 10965622"/>
              <a:gd name="connsiteX1842" fmla="*/ 12054125 w 14639153"/>
              <a:gd name="connsiteY1842" fmla="*/ 4439473 h 10965622"/>
              <a:gd name="connsiteX1843" fmla="*/ 12059409 w 14639153"/>
              <a:gd name="connsiteY1843" fmla="*/ 4421392 h 10965622"/>
              <a:gd name="connsiteX1844" fmla="*/ 12276493 w 14639153"/>
              <a:gd name="connsiteY1844" fmla="*/ 4389476 h 10965622"/>
              <a:gd name="connsiteX1845" fmla="*/ 12251449 w 14639153"/>
              <a:gd name="connsiteY1845" fmla="*/ 4396916 h 10965622"/>
              <a:gd name="connsiteX1846" fmla="*/ 12262659 w 14639153"/>
              <a:gd name="connsiteY1846" fmla="*/ 4410404 h 10965622"/>
              <a:gd name="connsiteX1847" fmla="*/ 12263281 w 14639153"/>
              <a:gd name="connsiteY1847" fmla="*/ 4411417 h 10965622"/>
              <a:gd name="connsiteX1848" fmla="*/ 12289763 w 14639153"/>
              <a:gd name="connsiteY1848" fmla="*/ 4395071 h 10965622"/>
              <a:gd name="connsiteX1849" fmla="*/ 11132533 w 14639153"/>
              <a:gd name="connsiteY1849" fmla="*/ 4378185 h 10965622"/>
              <a:gd name="connsiteX1850" fmla="*/ 11155217 w 14639153"/>
              <a:gd name="connsiteY1850" fmla="*/ 4383319 h 10965622"/>
              <a:gd name="connsiteX1851" fmla="*/ 11129645 w 14639153"/>
              <a:gd name="connsiteY1851" fmla="*/ 4400003 h 10965622"/>
              <a:gd name="connsiteX1852" fmla="*/ 11132533 w 14639153"/>
              <a:gd name="connsiteY1852" fmla="*/ 4378185 h 10965622"/>
              <a:gd name="connsiteX1853" fmla="*/ 11022565 w 14639153"/>
              <a:gd name="connsiteY1853" fmla="*/ 4352679 h 10965622"/>
              <a:gd name="connsiteX1854" fmla="*/ 11054765 w 14639153"/>
              <a:gd name="connsiteY1854" fmla="*/ 4375856 h 10965622"/>
              <a:gd name="connsiteX1855" fmla="*/ 11077935 w 14639153"/>
              <a:gd name="connsiteY1855" fmla="*/ 4363588 h 10965622"/>
              <a:gd name="connsiteX1856" fmla="*/ 11011681 w 14639153"/>
              <a:gd name="connsiteY1856" fmla="*/ 4394803 h 10965622"/>
              <a:gd name="connsiteX1857" fmla="*/ 11038273 w 14639153"/>
              <a:gd name="connsiteY1857" fmla="*/ 4384035 h 10965622"/>
              <a:gd name="connsiteX1858" fmla="*/ 11033009 w 14639153"/>
              <a:gd name="connsiteY1858" fmla="*/ 4376103 h 10965622"/>
              <a:gd name="connsiteX1859" fmla="*/ 10936613 w 14639153"/>
              <a:gd name="connsiteY1859" fmla="*/ 4442060 h 10965622"/>
              <a:gd name="connsiteX1860" fmla="*/ 10937121 w 14639153"/>
              <a:gd name="connsiteY1860" fmla="*/ 4440801 h 10965622"/>
              <a:gd name="connsiteX1861" fmla="*/ 10934325 w 14639153"/>
              <a:gd name="connsiteY1861" fmla="*/ 4444173 h 10965622"/>
              <a:gd name="connsiteX1862" fmla="*/ 10893717 w 14639153"/>
              <a:gd name="connsiteY1862" fmla="*/ 4463892 h 10965622"/>
              <a:gd name="connsiteX1863" fmla="*/ 10920825 w 14639153"/>
              <a:gd name="connsiteY1863" fmla="*/ 4439884 h 10965622"/>
              <a:gd name="connsiteX1864" fmla="*/ 10943033 w 14639153"/>
              <a:gd name="connsiteY1864" fmla="*/ 4426114 h 10965622"/>
              <a:gd name="connsiteX1865" fmla="*/ 10947785 w 14639153"/>
              <a:gd name="connsiteY1865" fmla="*/ 4414312 h 10965622"/>
              <a:gd name="connsiteX1866" fmla="*/ 11022565 w 14639153"/>
              <a:gd name="connsiteY1866" fmla="*/ 4352679 h 10965622"/>
              <a:gd name="connsiteX1867" fmla="*/ 596074 w 14639153"/>
              <a:gd name="connsiteY1867" fmla="*/ 4349951 h 10965622"/>
              <a:gd name="connsiteX1868" fmla="*/ 626459 w 14639153"/>
              <a:gd name="connsiteY1868" fmla="*/ 4368862 h 10965622"/>
              <a:gd name="connsiteX1869" fmla="*/ 560892 w 14639153"/>
              <a:gd name="connsiteY1869" fmla="*/ 4430476 h 10965622"/>
              <a:gd name="connsiteX1870" fmla="*/ 530507 w 14639153"/>
              <a:gd name="connsiteY1870" fmla="*/ 4442067 h 10965622"/>
              <a:gd name="connsiteX1871" fmla="*/ 550496 w 14639153"/>
              <a:gd name="connsiteY1871" fmla="*/ 4388383 h 10965622"/>
              <a:gd name="connsiteX1872" fmla="*/ 596074 w 14639153"/>
              <a:gd name="connsiteY1872" fmla="*/ 4349951 h 10965622"/>
              <a:gd name="connsiteX1873" fmla="*/ 1168296 w 14639153"/>
              <a:gd name="connsiteY1873" fmla="*/ 4338027 h 10965622"/>
              <a:gd name="connsiteX1874" fmla="*/ 1096143 w 14639153"/>
              <a:gd name="connsiteY1874" fmla="*/ 4400483 h 10965622"/>
              <a:gd name="connsiteX1875" fmla="*/ 1055607 w 14639153"/>
              <a:gd name="connsiteY1875" fmla="*/ 4388734 h 10965622"/>
              <a:gd name="connsiteX1876" fmla="*/ 1014260 w 14639153"/>
              <a:gd name="connsiteY1876" fmla="*/ 4509935 h 10965622"/>
              <a:gd name="connsiteX1877" fmla="*/ 1045066 w 14639153"/>
              <a:gd name="connsiteY1877" fmla="*/ 4517355 h 10965622"/>
              <a:gd name="connsiteX1878" fmla="*/ 1106681 w 14639153"/>
              <a:gd name="connsiteY1878" fmla="*/ 4478398 h 10965622"/>
              <a:gd name="connsiteX1879" fmla="*/ 1168296 w 14639153"/>
              <a:gd name="connsiteY1879" fmla="*/ 4338027 h 10965622"/>
              <a:gd name="connsiteX1880" fmla="*/ 11145107 w 14639153"/>
              <a:gd name="connsiteY1880" fmla="*/ 4335734 h 10965622"/>
              <a:gd name="connsiteX1881" fmla="*/ 11093901 w 14639153"/>
              <a:gd name="connsiteY1881" fmla="*/ 4355098 h 10965622"/>
              <a:gd name="connsiteX1882" fmla="*/ 11133617 w 14639153"/>
              <a:gd name="connsiteY1882" fmla="*/ 4336099 h 10965622"/>
              <a:gd name="connsiteX1883" fmla="*/ 11145107 w 14639153"/>
              <a:gd name="connsiteY1883" fmla="*/ 4335734 h 10965622"/>
              <a:gd name="connsiteX1884" fmla="*/ 11274173 w 14639153"/>
              <a:gd name="connsiteY1884" fmla="*/ 4317224 h 10965622"/>
              <a:gd name="connsiteX1885" fmla="*/ 11258949 w 14639153"/>
              <a:gd name="connsiteY1885" fmla="*/ 4343890 h 10965622"/>
              <a:gd name="connsiteX1886" fmla="*/ 11274173 w 14639153"/>
              <a:gd name="connsiteY1886" fmla="*/ 4317224 h 10965622"/>
              <a:gd name="connsiteX1887" fmla="*/ 13737357 w 14639153"/>
              <a:gd name="connsiteY1887" fmla="*/ 4300861 h 10965622"/>
              <a:gd name="connsiteX1888" fmla="*/ 13706577 w 14639153"/>
              <a:gd name="connsiteY1888" fmla="*/ 4336132 h 10965622"/>
              <a:gd name="connsiteX1889" fmla="*/ 13696857 w 14639153"/>
              <a:gd name="connsiteY1889" fmla="*/ 4371405 h 10965622"/>
              <a:gd name="connsiteX1890" fmla="*/ 13773813 w 14639153"/>
              <a:gd name="connsiteY1890" fmla="*/ 4347889 h 10965622"/>
              <a:gd name="connsiteX1891" fmla="*/ 13783533 w 14639153"/>
              <a:gd name="connsiteY1891" fmla="*/ 4375117 h 10965622"/>
              <a:gd name="connsiteX1892" fmla="*/ 13717109 w 14639153"/>
              <a:gd name="connsiteY1892" fmla="*/ 4382544 h 10965622"/>
              <a:gd name="connsiteX1893" fmla="*/ 13712245 w 14639153"/>
              <a:gd name="connsiteY1893" fmla="*/ 4492073 h 10965622"/>
              <a:gd name="connsiteX1894" fmla="*/ 13615041 w 14639153"/>
              <a:gd name="connsiteY1894" fmla="*/ 4617691 h 10965622"/>
              <a:gd name="connsiteX1895" fmla="*/ 13542943 w 14639153"/>
              <a:gd name="connsiteY1895" fmla="*/ 4746403 h 10965622"/>
              <a:gd name="connsiteX1896" fmla="*/ 13465987 w 14639153"/>
              <a:gd name="connsiteY1896" fmla="*/ 4902963 h 10965622"/>
              <a:gd name="connsiteX1897" fmla="*/ 13481377 w 14639153"/>
              <a:gd name="connsiteY1897" fmla="*/ 4789720 h 10965622"/>
              <a:gd name="connsiteX1898" fmla="*/ 13527553 w 14639153"/>
              <a:gd name="connsiteY1898" fmla="*/ 4652963 h 10965622"/>
              <a:gd name="connsiteX1899" fmla="*/ 13565725 w 14639153"/>
              <a:gd name="connsiteY1899" fmla="*/ 4583348 h 10965622"/>
              <a:gd name="connsiteX1900" fmla="*/ 13582465 w 14639153"/>
              <a:gd name="connsiteY1900" fmla="*/ 4546244 h 10965622"/>
              <a:gd name="connsiteX1901" fmla="*/ 13582653 w 14639153"/>
              <a:gd name="connsiteY1901" fmla="*/ 4533051 h 10965622"/>
              <a:gd name="connsiteX1902" fmla="*/ 13608457 w 14639153"/>
              <a:gd name="connsiteY1902" fmla="*/ 4491767 h 10965622"/>
              <a:gd name="connsiteX1903" fmla="*/ 13620395 w 14639153"/>
              <a:gd name="connsiteY1903" fmla="*/ 4512276 h 10965622"/>
              <a:gd name="connsiteX1904" fmla="*/ 13626949 w 14639153"/>
              <a:gd name="connsiteY1904" fmla="*/ 4513577 h 10965622"/>
              <a:gd name="connsiteX1905" fmla="*/ 13655541 w 14639153"/>
              <a:gd name="connsiteY1905" fmla="*/ 4464846 h 10965622"/>
              <a:gd name="connsiteX1906" fmla="*/ 13619899 w 14639153"/>
              <a:gd name="connsiteY1906" fmla="*/ 4480934 h 10965622"/>
              <a:gd name="connsiteX1907" fmla="*/ 13686325 w 14639153"/>
              <a:gd name="connsiteY1907" fmla="*/ 4304573 h 10965622"/>
              <a:gd name="connsiteX1908" fmla="*/ 13717109 w 14639153"/>
              <a:gd name="connsiteY1908" fmla="*/ 4320043 h 10965622"/>
              <a:gd name="connsiteX1909" fmla="*/ 13737357 w 14639153"/>
              <a:gd name="connsiteY1909" fmla="*/ 4300861 h 10965622"/>
              <a:gd name="connsiteX1910" fmla="*/ 11318521 w 14639153"/>
              <a:gd name="connsiteY1910" fmla="*/ 4299928 h 10965622"/>
              <a:gd name="connsiteX1911" fmla="*/ 11329093 w 14639153"/>
              <a:gd name="connsiteY1911" fmla="*/ 4300625 h 10965622"/>
              <a:gd name="connsiteX1912" fmla="*/ 11293089 w 14639153"/>
              <a:gd name="connsiteY1912" fmla="*/ 4327521 h 10965622"/>
              <a:gd name="connsiteX1913" fmla="*/ 11318521 w 14639153"/>
              <a:gd name="connsiteY1913" fmla="*/ 4299928 h 10965622"/>
              <a:gd name="connsiteX1914" fmla="*/ 11282541 w 14639153"/>
              <a:gd name="connsiteY1914" fmla="*/ 4265407 h 10965622"/>
              <a:gd name="connsiteX1915" fmla="*/ 11236885 w 14639153"/>
              <a:gd name="connsiteY1915" fmla="*/ 4292073 h 10965622"/>
              <a:gd name="connsiteX1916" fmla="*/ 11282541 w 14639153"/>
              <a:gd name="connsiteY1916" fmla="*/ 4265407 h 10965622"/>
              <a:gd name="connsiteX1917" fmla="*/ 13736959 w 14639153"/>
              <a:gd name="connsiteY1917" fmla="*/ 4262368 h 10965622"/>
              <a:gd name="connsiteX1918" fmla="*/ 13770511 w 14639153"/>
              <a:gd name="connsiteY1918" fmla="*/ 4274059 h 10965622"/>
              <a:gd name="connsiteX1919" fmla="*/ 13703409 w 14639153"/>
              <a:gd name="connsiteY1919" fmla="*/ 4274059 h 10965622"/>
              <a:gd name="connsiteX1920" fmla="*/ 13736959 w 14639153"/>
              <a:gd name="connsiteY1920" fmla="*/ 4262368 h 10965622"/>
              <a:gd name="connsiteX1921" fmla="*/ 12476693 w 14639153"/>
              <a:gd name="connsiteY1921" fmla="*/ 4258017 h 10965622"/>
              <a:gd name="connsiteX1922" fmla="*/ 12460689 w 14639153"/>
              <a:gd name="connsiteY1922" fmla="*/ 4271659 h 10965622"/>
              <a:gd name="connsiteX1923" fmla="*/ 12404137 w 14639153"/>
              <a:gd name="connsiteY1923" fmla="*/ 4287780 h 10965622"/>
              <a:gd name="connsiteX1924" fmla="*/ 12358897 w 14639153"/>
              <a:gd name="connsiteY1924" fmla="*/ 4322505 h 10965622"/>
              <a:gd name="connsiteX1925" fmla="*/ 12373439 w 14639153"/>
              <a:gd name="connsiteY1925" fmla="*/ 4346068 h 10965622"/>
              <a:gd name="connsiteX1926" fmla="*/ 12343061 w 14639153"/>
              <a:gd name="connsiteY1926" fmla="*/ 4359936 h 10965622"/>
              <a:gd name="connsiteX1927" fmla="*/ 12349955 w 14639153"/>
              <a:gd name="connsiteY1927" fmla="*/ 4372990 h 10965622"/>
              <a:gd name="connsiteX1928" fmla="*/ 12411563 w 14639153"/>
              <a:gd name="connsiteY1928" fmla="*/ 4349489 h 10965622"/>
              <a:gd name="connsiteX1929" fmla="*/ 12380759 w 14639153"/>
              <a:gd name="connsiteY1929" fmla="*/ 4380414 h 10965622"/>
              <a:gd name="connsiteX1930" fmla="*/ 12447231 w 14639153"/>
              <a:gd name="connsiteY1930" fmla="*/ 4341447 h 10965622"/>
              <a:gd name="connsiteX1931" fmla="*/ 12447231 w 14639153"/>
              <a:gd name="connsiteY1931" fmla="*/ 4356910 h 10965622"/>
              <a:gd name="connsiteX1932" fmla="*/ 12456959 w 14639153"/>
              <a:gd name="connsiteY1932" fmla="*/ 4368661 h 10965622"/>
              <a:gd name="connsiteX1933" fmla="*/ 12416427 w 14639153"/>
              <a:gd name="connsiteY1933" fmla="*/ 4384124 h 10965622"/>
              <a:gd name="connsiteX1934" fmla="*/ 12421291 w 14639153"/>
              <a:gd name="connsiteY1934" fmla="*/ 4403917 h 10965622"/>
              <a:gd name="connsiteX1935" fmla="*/ 12468433 w 14639153"/>
              <a:gd name="connsiteY1935" fmla="*/ 4372674 h 10965622"/>
              <a:gd name="connsiteX1936" fmla="*/ 12469653 w 14639153"/>
              <a:gd name="connsiteY1936" fmla="*/ 4364576 h 10965622"/>
              <a:gd name="connsiteX1937" fmla="*/ 12467017 w 14639153"/>
              <a:gd name="connsiteY1937" fmla="*/ 4299021 h 10965622"/>
              <a:gd name="connsiteX1938" fmla="*/ 12893085 w 14639153"/>
              <a:gd name="connsiteY1938" fmla="*/ 4251765 h 10965622"/>
              <a:gd name="connsiteX1939" fmla="*/ 12850629 w 14639153"/>
              <a:gd name="connsiteY1939" fmla="*/ 4285318 h 10965622"/>
              <a:gd name="connsiteX1940" fmla="*/ 12823797 w 14639153"/>
              <a:gd name="connsiteY1940" fmla="*/ 4313532 h 10965622"/>
              <a:gd name="connsiteX1941" fmla="*/ 12824235 w 14639153"/>
              <a:gd name="connsiteY1941" fmla="*/ 4314181 h 10965622"/>
              <a:gd name="connsiteX1942" fmla="*/ 12824213 w 14639153"/>
              <a:gd name="connsiteY1942" fmla="*/ 4317301 h 10965622"/>
              <a:gd name="connsiteX1943" fmla="*/ 12867955 w 14639153"/>
              <a:gd name="connsiteY1943" fmla="*/ 4293899 h 10965622"/>
              <a:gd name="connsiteX1944" fmla="*/ 12893085 w 14639153"/>
              <a:gd name="connsiteY1944" fmla="*/ 4251765 h 10965622"/>
              <a:gd name="connsiteX1945" fmla="*/ 11484191 w 14639153"/>
              <a:gd name="connsiteY1945" fmla="*/ 4247434 h 10965622"/>
              <a:gd name="connsiteX1946" fmla="*/ 11448523 w 14639153"/>
              <a:gd name="connsiteY1946" fmla="*/ 4294441 h 10965622"/>
              <a:gd name="connsiteX1947" fmla="*/ 11460351 w 14639153"/>
              <a:gd name="connsiteY1947" fmla="*/ 4293953 h 10965622"/>
              <a:gd name="connsiteX1948" fmla="*/ 11464549 w 14639153"/>
              <a:gd name="connsiteY1948" fmla="*/ 4281771 h 10965622"/>
              <a:gd name="connsiteX1949" fmla="*/ 11472299 w 14639153"/>
              <a:gd name="connsiteY1949" fmla="*/ 4293458 h 10965622"/>
              <a:gd name="connsiteX1950" fmla="*/ 11472361 w 14639153"/>
              <a:gd name="connsiteY1950" fmla="*/ 4293456 h 10965622"/>
              <a:gd name="connsiteX1951" fmla="*/ 11514995 w 14639153"/>
              <a:gd name="connsiteY1951" fmla="*/ 4259187 h 10965622"/>
              <a:gd name="connsiteX1952" fmla="*/ 11484191 w 14639153"/>
              <a:gd name="connsiteY1952" fmla="*/ 4247434 h 10965622"/>
              <a:gd name="connsiteX1953" fmla="*/ 13109617 w 14639153"/>
              <a:gd name="connsiteY1953" fmla="*/ 4232680 h 10965622"/>
              <a:gd name="connsiteX1954" fmla="*/ 13084991 w 14639153"/>
              <a:gd name="connsiteY1954" fmla="*/ 4319328 h 10965622"/>
              <a:gd name="connsiteX1955" fmla="*/ 13109617 w 14639153"/>
              <a:gd name="connsiteY1955" fmla="*/ 4232680 h 10965622"/>
              <a:gd name="connsiteX1956" fmla="*/ 12394309 w 14639153"/>
              <a:gd name="connsiteY1956" fmla="*/ 4189044 h 10965622"/>
              <a:gd name="connsiteX1957" fmla="*/ 12414459 w 14639153"/>
              <a:gd name="connsiteY1957" fmla="*/ 4240236 h 10965622"/>
              <a:gd name="connsiteX1958" fmla="*/ 12394309 w 14639153"/>
              <a:gd name="connsiteY1958" fmla="*/ 4189044 h 10965622"/>
              <a:gd name="connsiteX1959" fmla="*/ 11294501 w 14639153"/>
              <a:gd name="connsiteY1959" fmla="*/ 4184966 h 10965622"/>
              <a:gd name="connsiteX1960" fmla="*/ 11243429 w 14639153"/>
              <a:gd name="connsiteY1960" fmla="*/ 4220220 h 10965622"/>
              <a:gd name="connsiteX1961" fmla="*/ 11294501 w 14639153"/>
              <a:gd name="connsiteY1961" fmla="*/ 4184966 h 10965622"/>
              <a:gd name="connsiteX1962" fmla="*/ 13747873 w 14639153"/>
              <a:gd name="connsiteY1962" fmla="*/ 4183590 h 10965622"/>
              <a:gd name="connsiteX1963" fmla="*/ 13696261 w 14639153"/>
              <a:gd name="connsiteY1963" fmla="*/ 4214934 h 10965622"/>
              <a:gd name="connsiteX1964" fmla="*/ 13747873 w 14639153"/>
              <a:gd name="connsiteY1964" fmla="*/ 4183590 h 10965622"/>
              <a:gd name="connsiteX1965" fmla="*/ 11411263 w 14639153"/>
              <a:gd name="connsiteY1965" fmla="*/ 4178135 h 10965622"/>
              <a:gd name="connsiteX1966" fmla="*/ 11387023 w 14639153"/>
              <a:gd name="connsiteY1966" fmla="*/ 4209234 h 10965622"/>
              <a:gd name="connsiteX1967" fmla="*/ 11411263 w 14639153"/>
              <a:gd name="connsiteY1967" fmla="*/ 4178135 h 10965622"/>
              <a:gd name="connsiteX1968" fmla="*/ 11589973 w 14639153"/>
              <a:gd name="connsiteY1968" fmla="*/ 4173621 h 10965622"/>
              <a:gd name="connsiteX1969" fmla="*/ 11579501 w 14639153"/>
              <a:gd name="connsiteY1969" fmla="*/ 4204796 h 10965622"/>
              <a:gd name="connsiteX1970" fmla="*/ 11538415 w 14639153"/>
              <a:gd name="connsiteY1970" fmla="*/ 4204796 h 10965622"/>
              <a:gd name="connsiteX1971" fmla="*/ 11548889 w 14639153"/>
              <a:gd name="connsiteY1971" fmla="*/ 4177900 h 10965622"/>
              <a:gd name="connsiteX1972" fmla="*/ 11574667 w 14639153"/>
              <a:gd name="connsiteY1972" fmla="*/ 4185234 h 10965622"/>
              <a:gd name="connsiteX1973" fmla="*/ 11589973 w 14639153"/>
              <a:gd name="connsiteY1973" fmla="*/ 4173621 h 10965622"/>
              <a:gd name="connsiteX1974" fmla="*/ 1025559 w 14639153"/>
              <a:gd name="connsiteY1974" fmla="*/ 4167309 h 10965622"/>
              <a:gd name="connsiteX1975" fmla="*/ 1041115 w 14639153"/>
              <a:gd name="connsiteY1975" fmla="*/ 4168149 h 10965622"/>
              <a:gd name="connsiteX1976" fmla="*/ 1010504 w 14639153"/>
              <a:gd name="connsiteY1976" fmla="*/ 4234783 h 10965622"/>
              <a:gd name="connsiteX1977" fmla="*/ 1025559 w 14639153"/>
              <a:gd name="connsiteY1977" fmla="*/ 4167309 h 10965622"/>
              <a:gd name="connsiteX1978" fmla="*/ 13816853 w 14639153"/>
              <a:gd name="connsiteY1978" fmla="*/ 4142680 h 10965622"/>
              <a:gd name="connsiteX1979" fmla="*/ 13792129 w 14639153"/>
              <a:gd name="connsiteY1979" fmla="*/ 4341153 h 10965622"/>
              <a:gd name="connsiteX1980" fmla="*/ 13816853 w 14639153"/>
              <a:gd name="connsiteY1980" fmla="*/ 4142680 h 10965622"/>
              <a:gd name="connsiteX1981" fmla="*/ 14074361 w 14639153"/>
              <a:gd name="connsiteY1981" fmla="*/ 4129045 h 10965622"/>
              <a:gd name="connsiteX1982" fmla="*/ 13982235 w 14639153"/>
              <a:gd name="connsiteY1982" fmla="*/ 4256611 h 10965622"/>
              <a:gd name="connsiteX1983" fmla="*/ 14074361 w 14639153"/>
              <a:gd name="connsiteY1983" fmla="*/ 4129045 h 10965622"/>
              <a:gd name="connsiteX1984" fmla="*/ 11690309 w 14639153"/>
              <a:gd name="connsiteY1984" fmla="*/ 4125846 h 10965622"/>
              <a:gd name="connsiteX1985" fmla="*/ 11687765 w 14639153"/>
              <a:gd name="connsiteY1985" fmla="*/ 4127755 h 10965622"/>
              <a:gd name="connsiteX1986" fmla="*/ 11683019 w 14639153"/>
              <a:gd name="connsiteY1986" fmla="*/ 4137351 h 10965622"/>
              <a:gd name="connsiteX1987" fmla="*/ 11688633 w 14639153"/>
              <a:gd name="connsiteY1987" fmla="*/ 4141947 h 10965622"/>
              <a:gd name="connsiteX1988" fmla="*/ 11694461 w 14639153"/>
              <a:gd name="connsiteY1988" fmla="*/ 4139559 h 10965622"/>
              <a:gd name="connsiteX1989" fmla="*/ 13635749 w 14639153"/>
              <a:gd name="connsiteY1989" fmla="*/ 4118136 h 10965622"/>
              <a:gd name="connsiteX1990" fmla="*/ 13625113 w 14639153"/>
              <a:gd name="connsiteY1990" fmla="*/ 4169327 h 10965622"/>
              <a:gd name="connsiteX1991" fmla="*/ 13635749 w 14639153"/>
              <a:gd name="connsiteY1991" fmla="*/ 4118136 h 10965622"/>
              <a:gd name="connsiteX1992" fmla="*/ 11613389 w 14639153"/>
              <a:gd name="connsiteY1992" fmla="*/ 4114269 h 10965622"/>
              <a:gd name="connsiteX1993" fmla="*/ 11618299 w 14639153"/>
              <a:gd name="connsiteY1993" fmla="*/ 4164830 h 10965622"/>
              <a:gd name="connsiteX1994" fmla="*/ 11592933 w 14639153"/>
              <a:gd name="connsiteY1994" fmla="*/ 4156814 h 10965622"/>
              <a:gd name="connsiteX1995" fmla="*/ 11592933 w 14639153"/>
              <a:gd name="connsiteY1995" fmla="*/ 4125984 h 10965622"/>
              <a:gd name="connsiteX1996" fmla="*/ 11618299 w 14639153"/>
              <a:gd name="connsiteY1996" fmla="*/ 4121668 h 10965622"/>
              <a:gd name="connsiteX1997" fmla="*/ 11613389 w 14639153"/>
              <a:gd name="connsiteY1997" fmla="*/ 4114269 h 10965622"/>
              <a:gd name="connsiteX1998" fmla="*/ 12431829 w 14639153"/>
              <a:gd name="connsiteY1998" fmla="*/ 4110745 h 10965622"/>
              <a:gd name="connsiteX1999" fmla="*/ 12416427 w 14639153"/>
              <a:gd name="connsiteY1999" fmla="*/ 4130538 h 10965622"/>
              <a:gd name="connsiteX2000" fmla="*/ 12426965 w 14639153"/>
              <a:gd name="connsiteY2000" fmla="*/ 4173213 h 10965622"/>
              <a:gd name="connsiteX2001" fmla="*/ 12418117 w 14639153"/>
              <a:gd name="connsiteY2001" fmla="*/ 4172514 h 10965622"/>
              <a:gd name="connsiteX2002" fmla="*/ 12415701 w 14639153"/>
              <a:gd name="connsiteY2002" fmla="*/ 4180231 h 10965622"/>
              <a:gd name="connsiteX2003" fmla="*/ 12395081 w 14639153"/>
              <a:gd name="connsiteY2003" fmla="*/ 4148135 h 10965622"/>
              <a:gd name="connsiteX2004" fmla="*/ 12398545 w 14639153"/>
              <a:gd name="connsiteY2004" fmla="*/ 4150078 h 10965622"/>
              <a:gd name="connsiteX2005" fmla="*/ 12397897 w 14639153"/>
              <a:gd name="connsiteY2005" fmla="*/ 4148252 h 10965622"/>
              <a:gd name="connsiteX2006" fmla="*/ 12386709 w 14639153"/>
              <a:gd name="connsiteY2006" fmla="*/ 4142816 h 10965622"/>
              <a:gd name="connsiteX2007" fmla="*/ 12380295 w 14639153"/>
              <a:gd name="connsiteY2007" fmla="*/ 4205018 h 10965622"/>
              <a:gd name="connsiteX2008" fmla="*/ 12322445 w 14639153"/>
              <a:gd name="connsiteY2008" fmla="*/ 4238645 h 10965622"/>
              <a:gd name="connsiteX2009" fmla="*/ 12273015 w 14639153"/>
              <a:gd name="connsiteY2009" fmla="*/ 4275138 h 10965622"/>
              <a:gd name="connsiteX2010" fmla="*/ 12272945 w 14639153"/>
              <a:gd name="connsiteY2010" fmla="*/ 4278979 h 10965622"/>
              <a:gd name="connsiteX2011" fmla="*/ 12339417 w 14639153"/>
              <a:gd name="connsiteY2011" fmla="*/ 4278979 h 10965622"/>
              <a:gd name="connsiteX2012" fmla="*/ 12221875 w 14639153"/>
              <a:gd name="connsiteY2012" fmla="*/ 4372990 h 10965622"/>
              <a:gd name="connsiteX2013" fmla="*/ 12237277 w 14639153"/>
              <a:gd name="connsiteY2013" fmla="*/ 4380414 h 10965622"/>
              <a:gd name="connsiteX2014" fmla="*/ 12204649 w 14639153"/>
              <a:gd name="connsiteY2014" fmla="*/ 4366342 h 10965622"/>
              <a:gd name="connsiteX2015" fmla="*/ 12197037 w 14639153"/>
              <a:gd name="connsiteY2015" fmla="*/ 4353885 h 10965622"/>
              <a:gd name="connsiteX2016" fmla="*/ 12182605 w 14639153"/>
              <a:gd name="connsiteY2016" fmla="*/ 4380743 h 10965622"/>
              <a:gd name="connsiteX2017" fmla="*/ 12182605 w 14639153"/>
              <a:gd name="connsiteY2017" fmla="*/ 4353541 h 10965622"/>
              <a:gd name="connsiteX2018" fmla="*/ 12174217 w 14639153"/>
              <a:gd name="connsiteY2018" fmla="*/ 4355129 h 10965622"/>
              <a:gd name="connsiteX2019" fmla="*/ 12171173 w 14639153"/>
              <a:gd name="connsiteY2019" fmla="*/ 4366941 h 10965622"/>
              <a:gd name="connsiteX2020" fmla="*/ 12164713 w 14639153"/>
              <a:gd name="connsiteY2020" fmla="*/ 4369039 h 10965622"/>
              <a:gd name="connsiteX2021" fmla="*/ 12165325 w 14639153"/>
              <a:gd name="connsiteY2021" fmla="*/ 4372552 h 10965622"/>
              <a:gd name="connsiteX2022" fmla="*/ 12168881 w 14639153"/>
              <a:gd name="connsiteY2022" fmla="*/ 4387100 h 10965622"/>
              <a:gd name="connsiteX2023" fmla="*/ 12160885 w 14639153"/>
              <a:gd name="connsiteY2023" fmla="*/ 4387881 h 10965622"/>
              <a:gd name="connsiteX2024" fmla="*/ 12169689 w 14639153"/>
              <a:gd name="connsiteY2024" fmla="*/ 4389295 h 10965622"/>
              <a:gd name="connsiteX2025" fmla="*/ 12175553 w 14639153"/>
              <a:gd name="connsiteY2025" fmla="*/ 4399210 h 10965622"/>
              <a:gd name="connsiteX2026" fmla="*/ 12179493 w 14639153"/>
              <a:gd name="connsiteY2026" fmla="*/ 4399560 h 10965622"/>
              <a:gd name="connsiteX2027" fmla="*/ 12188297 w 14639153"/>
              <a:gd name="connsiteY2027" fmla="*/ 4407945 h 10965622"/>
              <a:gd name="connsiteX2028" fmla="*/ 12137373 w 14639153"/>
              <a:gd name="connsiteY2028" fmla="*/ 4416590 h 10965622"/>
              <a:gd name="connsiteX2029" fmla="*/ 12108689 w 14639153"/>
              <a:gd name="connsiteY2029" fmla="*/ 4429762 h 10965622"/>
              <a:gd name="connsiteX2030" fmla="*/ 12103521 w 14639153"/>
              <a:gd name="connsiteY2030" fmla="*/ 4454634 h 10965622"/>
              <a:gd name="connsiteX2031" fmla="*/ 12066869 w 14639153"/>
              <a:gd name="connsiteY2031" fmla="*/ 4474646 h 10965622"/>
              <a:gd name="connsiteX2032" fmla="*/ 12054125 w 14639153"/>
              <a:gd name="connsiteY2032" fmla="*/ 4493877 h 10965622"/>
              <a:gd name="connsiteX2033" fmla="*/ 12043121 w 14639153"/>
              <a:gd name="connsiteY2033" fmla="*/ 4487349 h 10965622"/>
              <a:gd name="connsiteX2034" fmla="*/ 12031145 w 14639153"/>
              <a:gd name="connsiteY2034" fmla="*/ 4493408 h 10965622"/>
              <a:gd name="connsiteX2035" fmla="*/ 12039409 w 14639153"/>
              <a:gd name="connsiteY2035" fmla="*/ 4499617 h 10965622"/>
              <a:gd name="connsiteX2036" fmla="*/ 12041677 w 14639153"/>
              <a:gd name="connsiteY2036" fmla="*/ 4524869 h 10965622"/>
              <a:gd name="connsiteX2037" fmla="*/ 12015985 w 14639153"/>
              <a:gd name="connsiteY2037" fmla="*/ 4516413 h 10965622"/>
              <a:gd name="connsiteX2038" fmla="*/ 12003781 w 14639153"/>
              <a:gd name="connsiteY2038" fmla="*/ 4507255 h 10965622"/>
              <a:gd name="connsiteX2039" fmla="*/ 11991653 w 14639153"/>
              <a:gd name="connsiteY2039" fmla="*/ 4513391 h 10965622"/>
              <a:gd name="connsiteX2040" fmla="*/ 11993665 w 14639153"/>
              <a:gd name="connsiteY2040" fmla="*/ 4505271 h 10965622"/>
              <a:gd name="connsiteX2041" fmla="*/ 11990897 w 14639153"/>
              <a:gd name="connsiteY2041" fmla="*/ 4505190 h 10965622"/>
              <a:gd name="connsiteX2042" fmla="*/ 11984853 w 14639153"/>
              <a:gd name="connsiteY2042" fmla="*/ 4490278 h 10965622"/>
              <a:gd name="connsiteX2043" fmla="*/ 11985785 w 14639153"/>
              <a:gd name="connsiteY2043" fmla="*/ 4488405 h 10965622"/>
              <a:gd name="connsiteX2044" fmla="*/ 11984369 w 14639153"/>
              <a:gd name="connsiteY2044" fmla="*/ 4489254 h 10965622"/>
              <a:gd name="connsiteX2045" fmla="*/ 11959937 w 14639153"/>
              <a:gd name="connsiteY2045" fmla="*/ 4535967 h 10965622"/>
              <a:gd name="connsiteX2046" fmla="*/ 11899237 w 14639153"/>
              <a:gd name="connsiteY2046" fmla="*/ 4580190 h 10965622"/>
              <a:gd name="connsiteX2047" fmla="*/ 11857895 w 14639153"/>
              <a:gd name="connsiteY2047" fmla="*/ 4568438 h 10965622"/>
              <a:gd name="connsiteX2048" fmla="*/ 11817365 w 14639153"/>
              <a:gd name="connsiteY2048" fmla="*/ 4611115 h 10965622"/>
              <a:gd name="connsiteX2049" fmla="*/ 11788789 w 14639153"/>
              <a:gd name="connsiteY2049" fmla="*/ 4605394 h 10965622"/>
              <a:gd name="connsiteX2050" fmla="*/ 11786485 w 14639153"/>
              <a:gd name="connsiteY2050" fmla="*/ 4602187 h 10965622"/>
              <a:gd name="connsiteX2051" fmla="*/ 11718923 w 14639153"/>
              <a:gd name="connsiteY2051" fmla="*/ 4654624 h 10965622"/>
              <a:gd name="connsiteX2052" fmla="*/ 11682497 w 14639153"/>
              <a:gd name="connsiteY2052" fmla="*/ 4670807 h 10965622"/>
              <a:gd name="connsiteX2053" fmla="*/ 11675549 w 14639153"/>
              <a:gd name="connsiteY2053" fmla="*/ 4687160 h 10965622"/>
              <a:gd name="connsiteX2054" fmla="*/ 11664297 w 14639153"/>
              <a:gd name="connsiteY2054" fmla="*/ 4695710 h 10965622"/>
              <a:gd name="connsiteX2055" fmla="*/ 11682357 w 14639153"/>
              <a:gd name="connsiteY2055" fmla="*/ 4689146 h 10965622"/>
              <a:gd name="connsiteX2056" fmla="*/ 11704359 w 14639153"/>
              <a:gd name="connsiteY2056" fmla="*/ 4705709 h 10965622"/>
              <a:gd name="connsiteX2057" fmla="*/ 11550277 w 14639153"/>
              <a:gd name="connsiteY2057" fmla="*/ 4794181 h 10965622"/>
              <a:gd name="connsiteX2058" fmla="*/ 11527005 w 14639153"/>
              <a:gd name="connsiteY2058" fmla="*/ 4833936 h 10965622"/>
              <a:gd name="connsiteX2059" fmla="*/ 11533841 w 14639153"/>
              <a:gd name="connsiteY2059" fmla="*/ 4824577 h 10965622"/>
              <a:gd name="connsiteX2060" fmla="*/ 11601733 w 14639153"/>
              <a:gd name="connsiteY2060" fmla="*/ 4798521 h 10965622"/>
              <a:gd name="connsiteX2061" fmla="*/ 11607407 w 14639153"/>
              <a:gd name="connsiteY2061" fmla="*/ 4830066 h 10965622"/>
              <a:gd name="connsiteX2062" fmla="*/ 11647941 w 14639153"/>
              <a:gd name="connsiteY2062" fmla="*/ 4779349 h 10965622"/>
              <a:gd name="connsiteX2063" fmla="*/ 11647941 w 14639153"/>
              <a:gd name="connsiteY2063" fmla="*/ 4822024 h 10965622"/>
              <a:gd name="connsiteX2064" fmla="*/ 11663343 w 14639153"/>
              <a:gd name="connsiteY2064" fmla="*/ 4759556 h 10965622"/>
              <a:gd name="connsiteX2065" fmla="*/ 11699011 w 14639153"/>
              <a:gd name="connsiteY2065" fmla="*/ 4794810 h 10965622"/>
              <a:gd name="connsiteX2066" fmla="*/ 11709549 w 14639153"/>
              <a:gd name="connsiteY2066" fmla="*/ 4744093 h 10965622"/>
              <a:gd name="connsiteX2067" fmla="*/ 11771157 w 14639153"/>
              <a:gd name="connsiteY2067" fmla="*/ 4712550 h 10965622"/>
              <a:gd name="connsiteX2068" fmla="*/ 11791423 w 14639153"/>
              <a:gd name="connsiteY2068" fmla="*/ 4697086 h 10965622"/>
              <a:gd name="connsiteX2069" fmla="*/ 11848169 w 14639153"/>
              <a:gd name="connsiteY2069" fmla="*/ 4705128 h 10965622"/>
              <a:gd name="connsiteX2070" fmla="*/ 11827091 w 14639153"/>
              <a:gd name="connsiteY2070" fmla="*/ 4669872 h 10965622"/>
              <a:gd name="connsiteX2071" fmla="*/ 11904101 w 14639153"/>
              <a:gd name="connsiteY2071" fmla="*/ 4638329 h 10965622"/>
              <a:gd name="connsiteX2072" fmla="*/ 11848169 w 14639153"/>
              <a:gd name="connsiteY2072" fmla="*/ 4669872 h 10965622"/>
              <a:gd name="connsiteX2073" fmla="*/ 12001381 w 14639153"/>
              <a:gd name="connsiteY2073" fmla="*/ 4634618 h 10965622"/>
              <a:gd name="connsiteX2074" fmla="*/ 12073525 w 14639153"/>
              <a:gd name="connsiteY2074" fmla="*/ 4572149 h 10965622"/>
              <a:gd name="connsiteX2075" fmla="*/ 12006245 w 14639153"/>
              <a:gd name="connsiteY2075" fmla="*/ 4614826 h 10965622"/>
              <a:gd name="connsiteX2076" fmla="*/ 11965709 w 14639153"/>
              <a:gd name="connsiteY2076" fmla="*/ 4614826 h 10965622"/>
              <a:gd name="connsiteX2077" fmla="*/ 11976249 w 14639153"/>
              <a:gd name="connsiteY2077" fmla="*/ 4587612 h 10965622"/>
              <a:gd name="connsiteX2078" fmla="*/ 12078389 w 14639153"/>
              <a:gd name="connsiteY2078" fmla="*/ 4552358 h 10965622"/>
              <a:gd name="connsiteX2079" fmla="*/ 12109193 w 14639153"/>
              <a:gd name="connsiteY2079" fmla="*/ 4580190 h 10965622"/>
              <a:gd name="connsiteX2080" fmla="*/ 12206473 w 14639153"/>
              <a:gd name="connsiteY2080" fmla="*/ 4513391 h 10965622"/>
              <a:gd name="connsiteX2081" fmla="*/ 12201609 w 14639153"/>
              <a:gd name="connsiteY2081" fmla="*/ 4454634 h 10965622"/>
              <a:gd name="connsiteX2082" fmla="*/ 12211337 w 14639153"/>
              <a:gd name="connsiteY2082" fmla="*/ 4439171 h 10965622"/>
              <a:gd name="connsiteX2083" fmla="*/ 12272945 w 14639153"/>
              <a:gd name="connsiteY2083" fmla="*/ 4462674 h 10965622"/>
              <a:gd name="connsiteX2084" fmla="*/ 12283179 w 14639153"/>
              <a:gd name="connsiteY2084" fmla="*/ 4432677 h 10965622"/>
              <a:gd name="connsiteX2085" fmla="*/ 12265517 w 14639153"/>
              <a:gd name="connsiteY2085" fmla="*/ 4415061 h 10965622"/>
              <a:gd name="connsiteX2086" fmla="*/ 12267013 w 14639153"/>
              <a:gd name="connsiteY2086" fmla="*/ 4417495 h 10965622"/>
              <a:gd name="connsiteX2087" fmla="*/ 12251449 w 14639153"/>
              <a:gd name="connsiteY2087" fmla="*/ 4432261 h 10965622"/>
              <a:gd name="connsiteX2088" fmla="*/ 12194899 w 14639153"/>
              <a:gd name="connsiteY2088" fmla="*/ 4436602 h 10965622"/>
              <a:gd name="connsiteX2089" fmla="*/ 12373439 w 14639153"/>
              <a:gd name="connsiteY2089" fmla="*/ 4275998 h 10965622"/>
              <a:gd name="connsiteX2090" fmla="*/ 12419487 w 14639153"/>
              <a:gd name="connsiteY2090" fmla="*/ 4275998 h 10965622"/>
              <a:gd name="connsiteX2091" fmla="*/ 12409793 w 14639153"/>
              <a:gd name="connsiteY2091" fmla="*/ 4256156 h 10965622"/>
              <a:gd name="connsiteX2092" fmla="*/ 12448345 w 14639153"/>
              <a:gd name="connsiteY2092" fmla="*/ 4233300 h 10965622"/>
              <a:gd name="connsiteX2093" fmla="*/ 12485965 w 14639153"/>
              <a:gd name="connsiteY2093" fmla="*/ 4218930 h 10965622"/>
              <a:gd name="connsiteX2094" fmla="*/ 12492955 w 14639153"/>
              <a:gd name="connsiteY2094" fmla="*/ 4189556 h 10965622"/>
              <a:gd name="connsiteX2095" fmla="*/ 12485687 w 14639153"/>
              <a:gd name="connsiteY2095" fmla="*/ 4153512 h 10965622"/>
              <a:gd name="connsiteX2096" fmla="*/ 12480413 w 14639153"/>
              <a:gd name="connsiteY2096" fmla="*/ 4136618 h 10965622"/>
              <a:gd name="connsiteX2097" fmla="*/ 12466181 w 14639153"/>
              <a:gd name="connsiteY2097" fmla="*/ 4140540 h 10965622"/>
              <a:gd name="connsiteX2098" fmla="*/ 12452095 w 14639153"/>
              <a:gd name="connsiteY2098" fmla="*/ 4154041 h 10965622"/>
              <a:gd name="connsiteX2099" fmla="*/ 12431829 w 14639153"/>
              <a:gd name="connsiteY2099" fmla="*/ 4110745 h 10965622"/>
              <a:gd name="connsiteX2100" fmla="*/ 11051917 w 14639153"/>
              <a:gd name="connsiteY2100" fmla="*/ 4101855 h 10965622"/>
              <a:gd name="connsiteX2101" fmla="*/ 11048877 w 14639153"/>
              <a:gd name="connsiteY2101" fmla="*/ 4107035 h 10965622"/>
              <a:gd name="connsiteX2102" fmla="*/ 11033477 w 14639153"/>
              <a:gd name="connsiteY2102" fmla="*/ 4102705 h 10965622"/>
              <a:gd name="connsiteX2103" fmla="*/ 11027801 w 14639153"/>
              <a:gd name="connsiteY2103" fmla="*/ 4145999 h 10965622"/>
              <a:gd name="connsiteX2104" fmla="*/ 11058605 w 14639153"/>
              <a:gd name="connsiteY2104" fmla="*/ 4102705 h 10965622"/>
              <a:gd name="connsiteX2105" fmla="*/ 11051917 w 14639153"/>
              <a:gd name="connsiteY2105" fmla="*/ 4101855 h 10965622"/>
              <a:gd name="connsiteX2106" fmla="*/ 13204761 w 14639153"/>
              <a:gd name="connsiteY2106" fmla="*/ 4088135 h 10965622"/>
              <a:gd name="connsiteX2107" fmla="*/ 13199943 w 14639153"/>
              <a:gd name="connsiteY2107" fmla="*/ 4142868 h 10965622"/>
              <a:gd name="connsiteX2108" fmla="*/ 13149335 w 14639153"/>
              <a:gd name="connsiteY2108" fmla="*/ 4131184 h 10965622"/>
              <a:gd name="connsiteX2109" fmla="*/ 13204761 w 14639153"/>
              <a:gd name="connsiteY2109" fmla="*/ 4088135 h 10965622"/>
              <a:gd name="connsiteX2110" fmla="*/ 11806825 w 14639153"/>
              <a:gd name="connsiteY2110" fmla="*/ 4083531 h 10965622"/>
              <a:gd name="connsiteX2111" fmla="*/ 11755757 w 14639153"/>
              <a:gd name="connsiteY2111" fmla="*/ 4145999 h 10965622"/>
              <a:gd name="connsiteX2112" fmla="*/ 11806825 w 14639153"/>
              <a:gd name="connsiteY2112" fmla="*/ 4083531 h 10965622"/>
              <a:gd name="connsiteX2113" fmla="*/ 11536179 w 14639153"/>
              <a:gd name="connsiteY2113" fmla="*/ 4080779 h 10965622"/>
              <a:gd name="connsiteX2114" fmla="*/ 11568529 w 14639153"/>
              <a:gd name="connsiteY2114" fmla="*/ 4094442 h 10965622"/>
              <a:gd name="connsiteX2115" fmla="*/ 11538081 w 14639153"/>
              <a:gd name="connsiteY2115" fmla="*/ 4094442 h 10965622"/>
              <a:gd name="connsiteX2116" fmla="*/ 11536179 w 14639153"/>
              <a:gd name="connsiteY2116" fmla="*/ 4080779 h 10965622"/>
              <a:gd name="connsiteX2117" fmla="*/ 1245315 w 14639153"/>
              <a:gd name="connsiteY2117" fmla="*/ 4056668 h 10965622"/>
              <a:gd name="connsiteX2118" fmla="*/ 1199105 w 14639153"/>
              <a:gd name="connsiteY2118" fmla="*/ 4075838 h 10965622"/>
              <a:gd name="connsiteX2119" fmla="*/ 1188564 w 14639153"/>
              <a:gd name="connsiteY2119" fmla="*/ 4122835 h 10965622"/>
              <a:gd name="connsiteX2120" fmla="*/ 1245315 w 14639153"/>
              <a:gd name="connsiteY2120" fmla="*/ 4056668 h 10965622"/>
              <a:gd name="connsiteX2121" fmla="*/ 12923889 w 14639153"/>
              <a:gd name="connsiteY2121" fmla="*/ 4051988 h 10965622"/>
              <a:gd name="connsiteX2122" fmla="*/ 12856605 w 14639153"/>
              <a:gd name="connsiteY2122" fmla="*/ 4075491 h 10965622"/>
              <a:gd name="connsiteX2123" fmla="*/ 12908487 w 14639153"/>
              <a:gd name="connsiteY2123" fmla="*/ 4079821 h 10965622"/>
              <a:gd name="connsiteX2124" fmla="*/ 12851741 w 14639153"/>
              <a:gd name="connsiteY2124" fmla="*/ 4122496 h 10965622"/>
              <a:gd name="connsiteX2125" fmla="*/ 12851741 w 14639153"/>
              <a:gd name="connsiteY2125" fmla="*/ 4145999 h 10965622"/>
              <a:gd name="connsiteX2126" fmla="*/ 12923889 w 14639153"/>
              <a:gd name="connsiteY2126" fmla="*/ 4051988 h 10965622"/>
              <a:gd name="connsiteX2127" fmla="*/ 14213397 w 14639153"/>
              <a:gd name="connsiteY2127" fmla="*/ 4033591 h 10965622"/>
              <a:gd name="connsiteX2128" fmla="*/ 14213397 w 14639153"/>
              <a:gd name="connsiteY2128" fmla="*/ 4092958 h 10965622"/>
              <a:gd name="connsiteX2129" fmla="*/ 14213397 w 14639153"/>
              <a:gd name="connsiteY2129" fmla="*/ 4033591 h 10965622"/>
              <a:gd name="connsiteX2130" fmla="*/ 13881325 w 14639153"/>
              <a:gd name="connsiteY2130" fmla="*/ 4011773 h 10965622"/>
              <a:gd name="connsiteX2131" fmla="*/ 13865349 w 14639153"/>
              <a:gd name="connsiteY2131" fmla="*/ 4062698 h 10965622"/>
              <a:gd name="connsiteX2132" fmla="*/ 13830517 w 14639153"/>
              <a:gd name="connsiteY2132" fmla="*/ 4124279 h 10965622"/>
              <a:gd name="connsiteX2133" fmla="*/ 13829913 w 14639153"/>
              <a:gd name="connsiteY2133" fmla="*/ 4125700 h 10965622"/>
              <a:gd name="connsiteX2134" fmla="*/ 13829779 w 14639153"/>
              <a:gd name="connsiteY2134" fmla="*/ 4125587 h 10965622"/>
              <a:gd name="connsiteX2135" fmla="*/ 13829717 w 14639153"/>
              <a:gd name="connsiteY2135" fmla="*/ 4125697 h 10965622"/>
              <a:gd name="connsiteX2136" fmla="*/ 13829703 w 14639153"/>
              <a:gd name="connsiteY2136" fmla="*/ 4125523 h 10965622"/>
              <a:gd name="connsiteX2137" fmla="*/ 13815617 w 14639153"/>
              <a:gd name="connsiteY2137" fmla="*/ 4113589 h 10965622"/>
              <a:gd name="connsiteX2138" fmla="*/ 13822729 w 14639153"/>
              <a:gd name="connsiteY2138" fmla="*/ 4096335 h 10965622"/>
              <a:gd name="connsiteX2139" fmla="*/ 13826895 w 14639153"/>
              <a:gd name="connsiteY2139" fmla="*/ 4089280 h 10965622"/>
              <a:gd name="connsiteX2140" fmla="*/ 13824493 w 14639153"/>
              <a:gd name="connsiteY2140" fmla="*/ 4058286 h 10965622"/>
              <a:gd name="connsiteX2141" fmla="*/ 13881325 w 14639153"/>
              <a:gd name="connsiteY2141" fmla="*/ 4011773 h 10965622"/>
              <a:gd name="connsiteX2142" fmla="*/ 13685651 w 14639153"/>
              <a:gd name="connsiteY2142" fmla="*/ 4001297 h 10965622"/>
              <a:gd name="connsiteX2143" fmla="*/ 13702605 w 14639153"/>
              <a:gd name="connsiteY2143" fmla="*/ 4004260 h 10965622"/>
              <a:gd name="connsiteX2144" fmla="*/ 13667159 w 14639153"/>
              <a:gd name="connsiteY2144" fmla="*/ 4082063 h 10965622"/>
              <a:gd name="connsiteX2145" fmla="*/ 13685651 w 14639153"/>
              <a:gd name="connsiteY2145" fmla="*/ 4001297 h 10965622"/>
              <a:gd name="connsiteX2146" fmla="*/ 11781873 w 14639153"/>
              <a:gd name="connsiteY2146" fmla="*/ 3992683 h 10965622"/>
              <a:gd name="connsiteX2147" fmla="*/ 11740913 w 14639153"/>
              <a:gd name="connsiteY2147" fmla="*/ 4057530 h 10965622"/>
              <a:gd name="connsiteX2148" fmla="*/ 11781873 w 14639153"/>
              <a:gd name="connsiteY2148" fmla="*/ 3992683 h 10965622"/>
              <a:gd name="connsiteX2149" fmla="*/ 8506721 w 14639153"/>
              <a:gd name="connsiteY2149" fmla="*/ 3983337 h 10965622"/>
              <a:gd name="connsiteX2150" fmla="*/ 8506901 w 14639153"/>
              <a:gd name="connsiteY2150" fmla="*/ 3984646 h 10965622"/>
              <a:gd name="connsiteX2151" fmla="*/ 8519173 w 14639153"/>
              <a:gd name="connsiteY2151" fmla="*/ 3985150 h 10965622"/>
              <a:gd name="connsiteX2152" fmla="*/ 8518761 w 14639153"/>
              <a:gd name="connsiteY2152" fmla="*/ 3985084 h 10965622"/>
              <a:gd name="connsiteX2153" fmla="*/ 12452095 w 14639153"/>
              <a:gd name="connsiteY2153" fmla="*/ 3982097 h 10965622"/>
              <a:gd name="connsiteX2154" fmla="*/ 12442367 w 14639153"/>
              <a:gd name="connsiteY2154" fmla="*/ 3997558 h 10965622"/>
              <a:gd name="connsiteX2155" fmla="*/ 12396161 w 14639153"/>
              <a:gd name="connsiteY2155" fmla="*/ 4083531 h 10965622"/>
              <a:gd name="connsiteX2156" fmla="*/ 12462633 w 14639153"/>
              <a:gd name="connsiteY2156" fmla="*/ 4013022 h 10965622"/>
              <a:gd name="connsiteX2157" fmla="*/ 12452095 w 14639153"/>
              <a:gd name="connsiteY2157" fmla="*/ 3982097 h 10965622"/>
              <a:gd name="connsiteX2158" fmla="*/ 8525349 w 14639153"/>
              <a:gd name="connsiteY2158" fmla="*/ 3975756 h 10965622"/>
              <a:gd name="connsiteX2159" fmla="*/ 8525577 w 14639153"/>
              <a:gd name="connsiteY2159" fmla="*/ 3978127 h 10965622"/>
              <a:gd name="connsiteX2160" fmla="*/ 8526805 w 14639153"/>
              <a:gd name="connsiteY2160" fmla="*/ 3985462 h 10965622"/>
              <a:gd name="connsiteX2161" fmla="*/ 8558611 w 14639153"/>
              <a:gd name="connsiteY2161" fmla="*/ 3986765 h 10965622"/>
              <a:gd name="connsiteX2162" fmla="*/ 8558417 w 14639153"/>
              <a:gd name="connsiteY2162" fmla="*/ 3983949 h 10965622"/>
              <a:gd name="connsiteX2163" fmla="*/ 8528281 w 14639153"/>
              <a:gd name="connsiteY2163" fmla="*/ 3980154 h 10965622"/>
              <a:gd name="connsiteX2164" fmla="*/ 12865013 w 14639153"/>
              <a:gd name="connsiteY2164" fmla="*/ 3973859 h 10965622"/>
              <a:gd name="connsiteX2165" fmla="*/ 12853529 w 14639153"/>
              <a:gd name="connsiteY2165" fmla="*/ 3982762 h 10965622"/>
              <a:gd name="connsiteX2166" fmla="*/ 12818977 w 14639153"/>
              <a:gd name="connsiteY2166" fmla="*/ 4024786 h 10965622"/>
              <a:gd name="connsiteX2167" fmla="*/ 12801721 w 14639153"/>
              <a:gd name="connsiteY2167" fmla="*/ 4023295 h 10965622"/>
              <a:gd name="connsiteX2168" fmla="*/ 12805309 w 14639153"/>
              <a:gd name="connsiteY2168" fmla="*/ 4057060 h 10965622"/>
              <a:gd name="connsiteX2169" fmla="*/ 12838265 w 14639153"/>
              <a:gd name="connsiteY2169" fmla="*/ 4028464 h 10965622"/>
              <a:gd name="connsiteX2170" fmla="*/ 12869621 w 14639153"/>
              <a:gd name="connsiteY2170" fmla="*/ 4013228 h 10965622"/>
              <a:gd name="connsiteX2171" fmla="*/ 12853657 w 14639153"/>
              <a:gd name="connsiteY2171" fmla="*/ 4007244 h 10965622"/>
              <a:gd name="connsiteX2172" fmla="*/ 12857471 w 14639153"/>
              <a:gd name="connsiteY2172" fmla="*/ 3988694 h 10965622"/>
              <a:gd name="connsiteX2173" fmla="*/ 8686985 w 14639153"/>
              <a:gd name="connsiteY2173" fmla="*/ 3969508 h 10965622"/>
              <a:gd name="connsiteX2174" fmla="*/ 8670097 w 14639153"/>
              <a:gd name="connsiteY2174" fmla="*/ 3974474 h 10965622"/>
              <a:gd name="connsiteX2175" fmla="*/ 8667227 w 14639153"/>
              <a:gd name="connsiteY2175" fmla="*/ 3986101 h 10965622"/>
              <a:gd name="connsiteX2176" fmla="*/ 8667459 w 14639153"/>
              <a:gd name="connsiteY2176" fmla="*/ 3986174 h 10965622"/>
              <a:gd name="connsiteX2177" fmla="*/ 8667191 w 14639153"/>
              <a:gd name="connsiteY2177" fmla="*/ 3986249 h 10965622"/>
              <a:gd name="connsiteX2178" fmla="*/ 8666521 w 14639153"/>
              <a:gd name="connsiteY2178" fmla="*/ 3988962 h 10965622"/>
              <a:gd name="connsiteX2179" fmla="*/ 8686563 w 14639153"/>
              <a:gd name="connsiteY2179" fmla="*/ 3978730 h 10965622"/>
              <a:gd name="connsiteX2180" fmla="*/ 13828525 w 14639153"/>
              <a:gd name="connsiteY2180" fmla="*/ 3954501 h 10965622"/>
              <a:gd name="connsiteX2181" fmla="*/ 13854923 w 14639153"/>
              <a:gd name="connsiteY2181" fmla="*/ 4008440 h 10965622"/>
              <a:gd name="connsiteX2182" fmla="*/ 13828525 w 14639153"/>
              <a:gd name="connsiteY2182" fmla="*/ 3954501 h 10965622"/>
              <a:gd name="connsiteX2183" fmla="*/ 8830951 w 14639153"/>
              <a:gd name="connsiteY2183" fmla="*/ 3944733 h 10965622"/>
              <a:gd name="connsiteX2184" fmla="*/ 8830357 w 14639153"/>
              <a:gd name="connsiteY2184" fmla="*/ 3950574 h 10965622"/>
              <a:gd name="connsiteX2185" fmla="*/ 8850569 w 14639153"/>
              <a:gd name="connsiteY2185" fmla="*/ 3946023 h 10965622"/>
              <a:gd name="connsiteX2186" fmla="*/ 8643873 w 14639153"/>
              <a:gd name="connsiteY2186" fmla="*/ 3943022 h 10965622"/>
              <a:gd name="connsiteX2187" fmla="*/ 8643497 w 14639153"/>
              <a:gd name="connsiteY2187" fmla="*/ 3943060 h 10965622"/>
              <a:gd name="connsiteX2188" fmla="*/ 8625871 w 14639153"/>
              <a:gd name="connsiteY2188" fmla="*/ 3950554 h 10965622"/>
              <a:gd name="connsiteX2189" fmla="*/ 8627325 w 14639153"/>
              <a:gd name="connsiteY2189" fmla="*/ 3944640 h 10965622"/>
              <a:gd name="connsiteX2190" fmla="*/ 8600981 w 14639153"/>
              <a:gd name="connsiteY2190" fmla="*/ 3947217 h 10965622"/>
              <a:gd name="connsiteX2191" fmla="*/ 8600981 w 14639153"/>
              <a:gd name="connsiteY2191" fmla="*/ 3954637 h 10965622"/>
              <a:gd name="connsiteX2192" fmla="*/ 8570021 w 14639153"/>
              <a:gd name="connsiteY2192" fmla="*/ 3950279 h 10965622"/>
              <a:gd name="connsiteX2193" fmla="*/ 8566061 w 14639153"/>
              <a:gd name="connsiteY2193" fmla="*/ 3947972 h 10965622"/>
              <a:gd name="connsiteX2194" fmla="*/ 8551609 w 14639153"/>
              <a:gd name="connsiteY2194" fmla="*/ 3956422 h 10965622"/>
              <a:gd name="connsiteX2195" fmla="*/ 8523207 w 14639153"/>
              <a:gd name="connsiteY2195" fmla="*/ 3953426 h 10965622"/>
              <a:gd name="connsiteX2196" fmla="*/ 8523653 w 14639153"/>
              <a:gd name="connsiteY2196" fmla="*/ 3958071 h 10965622"/>
              <a:gd name="connsiteX2197" fmla="*/ 8533881 w 14639153"/>
              <a:gd name="connsiteY2197" fmla="*/ 3957498 h 10965622"/>
              <a:gd name="connsiteX2198" fmla="*/ 8559633 w 14639153"/>
              <a:gd name="connsiteY2198" fmla="*/ 3962675 h 10965622"/>
              <a:gd name="connsiteX2199" fmla="*/ 8567809 w 14639153"/>
              <a:gd name="connsiteY2199" fmla="*/ 3987141 h 10965622"/>
              <a:gd name="connsiteX2200" fmla="*/ 8610977 w 14639153"/>
              <a:gd name="connsiteY2200" fmla="*/ 3988909 h 10965622"/>
              <a:gd name="connsiteX2201" fmla="*/ 8622769 w 14639153"/>
              <a:gd name="connsiteY2201" fmla="*/ 3985555 h 10965622"/>
              <a:gd name="connsiteX2202" fmla="*/ 8632805 w 14639153"/>
              <a:gd name="connsiteY2202" fmla="*/ 3983399 h 10965622"/>
              <a:gd name="connsiteX2203" fmla="*/ 8627797 w 14639153"/>
              <a:gd name="connsiteY2203" fmla="*/ 3967884 h 10965622"/>
              <a:gd name="connsiteX2204" fmla="*/ 8646445 w 14639153"/>
              <a:gd name="connsiteY2204" fmla="*/ 3946005 h 10965622"/>
              <a:gd name="connsiteX2205" fmla="*/ 8800377 w 14639153"/>
              <a:gd name="connsiteY2205" fmla="*/ 3941546 h 10965622"/>
              <a:gd name="connsiteX2206" fmla="*/ 8779085 w 14639153"/>
              <a:gd name="connsiteY2206" fmla="*/ 3954264 h 10965622"/>
              <a:gd name="connsiteX2207" fmla="*/ 8776359 w 14639153"/>
              <a:gd name="connsiteY2207" fmla="*/ 3947680 h 10965622"/>
              <a:gd name="connsiteX2208" fmla="*/ 8759869 w 14639153"/>
              <a:gd name="connsiteY2208" fmla="*/ 3964596 h 10965622"/>
              <a:gd name="connsiteX2209" fmla="*/ 8809235 w 14639153"/>
              <a:gd name="connsiteY2209" fmla="*/ 3955333 h 10965622"/>
              <a:gd name="connsiteX2210" fmla="*/ 8824561 w 14639153"/>
              <a:gd name="connsiteY2210" fmla="*/ 3951880 h 10965622"/>
              <a:gd name="connsiteX2211" fmla="*/ 8815057 w 14639153"/>
              <a:gd name="connsiteY2211" fmla="*/ 3943203 h 10965622"/>
              <a:gd name="connsiteX2212" fmla="*/ 11627675 w 14639153"/>
              <a:gd name="connsiteY2212" fmla="*/ 3938801 h 10965622"/>
              <a:gd name="connsiteX2213" fmla="*/ 11570929 w 14639153"/>
              <a:gd name="connsiteY2213" fmla="*/ 3950554 h 10965622"/>
              <a:gd name="connsiteX2214" fmla="*/ 11617137 w 14639153"/>
              <a:gd name="connsiteY2214" fmla="*/ 3977768 h 10965622"/>
              <a:gd name="connsiteX2215" fmla="*/ 11627675 w 14639153"/>
              <a:gd name="connsiteY2215" fmla="*/ 3938801 h 10965622"/>
              <a:gd name="connsiteX2216" fmla="*/ 8712335 w 14639153"/>
              <a:gd name="connsiteY2216" fmla="*/ 3935824 h 10965622"/>
              <a:gd name="connsiteX2217" fmla="*/ 8703197 w 14639153"/>
              <a:gd name="connsiteY2217" fmla="*/ 3936446 h 10965622"/>
              <a:gd name="connsiteX2218" fmla="*/ 8713537 w 14639153"/>
              <a:gd name="connsiteY2218" fmla="*/ 3947705 h 10965622"/>
              <a:gd name="connsiteX2219" fmla="*/ 8702747 w 14639153"/>
              <a:gd name="connsiteY2219" fmla="*/ 3975316 h 10965622"/>
              <a:gd name="connsiteX2220" fmla="*/ 8756395 w 14639153"/>
              <a:gd name="connsiteY2220" fmla="*/ 3965249 h 10965622"/>
              <a:gd name="connsiteX2221" fmla="*/ 8745771 w 14639153"/>
              <a:gd name="connsiteY2221" fmla="*/ 3962328 h 10965622"/>
              <a:gd name="connsiteX2222" fmla="*/ 8741263 w 14639153"/>
              <a:gd name="connsiteY2222" fmla="*/ 3953479 h 10965622"/>
              <a:gd name="connsiteX2223" fmla="*/ 8730901 w 14639153"/>
              <a:gd name="connsiteY2223" fmla="*/ 3949703 h 10965622"/>
              <a:gd name="connsiteX2224" fmla="*/ 8721071 w 14639153"/>
              <a:gd name="connsiteY2224" fmla="*/ 3950786 h 10965622"/>
              <a:gd name="connsiteX2225" fmla="*/ 8722245 w 14639153"/>
              <a:gd name="connsiteY2225" fmla="*/ 3941926 h 10965622"/>
              <a:gd name="connsiteX2226" fmla="*/ 8717955 w 14639153"/>
              <a:gd name="connsiteY2226" fmla="*/ 3942115 h 10965622"/>
              <a:gd name="connsiteX2227" fmla="*/ 8718641 w 14639153"/>
              <a:gd name="connsiteY2227" fmla="*/ 3939037 h 10965622"/>
              <a:gd name="connsiteX2228" fmla="*/ 8532169 w 14639153"/>
              <a:gd name="connsiteY2228" fmla="*/ 3934322 h 10965622"/>
              <a:gd name="connsiteX2229" fmla="*/ 8532513 w 14639153"/>
              <a:gd name="connsiteY2229" fmla="*/ 3935743 h 10965622"/>
              <a:gd name="connsiteX2230" fmla="*/ 8536973 w 14639153"/>
              <a:gd name="connsiteY2230" fmla="*/ 3935506 h 10965622"/>
              <a:gd name="connsiteX2231" fmla="*/ 8592229 w 14639153"/>
              <a:gd name="connsiteY2231" fmla="*/ 3932462 h 10965622"/>
              <a:gd name="connsiteX2232" fmla="*/ 8589375 w 14639153"/>
              <a:gd name="connsiteY2232" fmla="*/ 3932496 h 10965622"/>
              <a:gd name="connsiteX2233" fmla="*/ 8581853 w 14639153"/>
              <a:gd name="connsiteY2233" fmla="*/ 3937736 h 10965622"/>
              <a:gd name="connsiteX2234" fmla="*/ 8596497 w 14639153"/>
              <a:gd name="connsiteY2234" fmla="*/ 3940579 h 10965622"/>
              <a:gd name="connsiteX2235" fmla="*/ 8613379 w 14639153"/>
              <a:gd name="connsiteY2235" fmla="*/ 3933759 h 10965622"/>
              <a:gd name="connsiteX2236" fmla="*/ 8610039 w 14639153"/>
              <a:gd name="connsiteY2236" fmla="*/ 3934336 h 10965622"/>
              <a:gd name="connsiteX2237" fmla="*/ 8592229 w 14639153"/>
              <a:gd name="connsiteY2237" fmla="*/ 3932462 h 10965622"/>
              <a:gd name="connsiteX2238" fmla="*/ 11852575 w 14639153"/>
              <a:gd name="connsiteY2238" fmla="*/ 3931792 h 10965622"/>
              <a:gd name="connsiteX2239" fmla="*/ 11863001 w 14639153"/>
              <a:gd name="connsiteY2239" fmla="*/ 3938045 h 10965622"/>
              <a:gd name="connsiteX2240" fmla="*/ 11853105 w 14639153"/>
              <a:gd name="connsiteY2240" fmla="*/ 3953366 h 10965622"/>
              <a:gd name="connsiteX2241" fmla="*/ 11853105 w 14639153"/>
              <a:gd name="connsiteY2241" fmla="*/ 3969302 h 10965622"/>
              <a:gd name="connsiteX2242" fmla="*/ 11837431 w 14639153"/>
              <a:gd name="connsiteY2242" fmla="*/ 3972978 h 10965622"/>
              <a:gd name="connsiteX2243" fmla="*/ 11826705 w 14639153"/>
              <a:gd name="connsiteY2243" fmla="*/ 3965010 h 10965622"/>
              <a:gd name="connsiteX2244" fmla="*/ 11826705 w 14639153"/>
              <a:gd name="connsiteY2244" fmla="*/ 3946011 h 10965622"/>
              <a:gd name="connsiteX2245" fmla="*/ 11852575 w 14639153"/>
              <a:gd name="connsiteY2245" fmla="*/ 3931792 h 10965622"/>
              <a:gd name="connsiteX2246" fmla="*/ 8886897 w 14639153"/>
              <a:gd name="connsiteY2246" fmla="*/ 3930761 h 10965622"/>
              <a:gd name="connsiteX2247" fmla="*/ 8858461 w 14639153"/>
              <a:gd name="connsiteY2247" fmla="*/ 3944245 h 10965622"/>
              <a:gd name="connsiteX2248" fmla="*/ 8888299 w 14639153"/>
              <a:gd name="connsiteY2248" fmla="*/ 3937525 h 10965622"/>
              <a:gd name="connsiteX2249" fmla="*/ 8769357 w 14639153"/>
              <a:gd name="connsiteY2249" fmla="*/ 3930761 h 10965622"/>
              <a:gd name="connsiteX2250" fmla="*/ 8769097 w 14639153"/>
              <a:gd name="connsiteY2250" fmla="*/ 3930887 h 10965622"/>
              <a:gd name="connsiteX2251" fmla="*/ 8768069 w 14639153"/>
              <a:gd name="connsiteY2251" fmla="*/ 3935444 h 10965622"/>
              <a:gd name="connsiteX2252" fmla="*/ 8775533 w 14639153"/>
              <a:gd name="connsiteY2252" fmla="*/ 3945683 h 10965622"/>
              <a:gd name="connsiteX2253" fmla="*/ 13112765 w 14639153"/>
              <a:gd name="connsiteY2253" fmla="*/ 3927050 h 10965622"/>
              <a:gd name="connsiteX2254" fmla="*/ 13056833 w 14639153"/>
              <a:gd name="connsiteY2254" fmla="*/ 3966015 h 10965622"/>
              <a:gd name="connsiteX2255" fmla="*/ 13112765 w 14639153"/>
              <a:gd name="connsiteY2255" fmla="*/ 3927050 h 10965622"/>
              <a:gd name="connsiteX2256" fmla="*/ 8872537 w 14639153"/>
              <a:gd name="connsiteY2256" fmla="*/ 3898898 h 10965622"/>
              <a:gd name="connsiteX2257" fmla="*/ 8869469 w 14639153"/>
              <a:gd name="connsiteY2257" fmla="*/ 3902001 h 10965622"/>
              <a:gd name="connsiteX2258" fmla="*/ 8871497 w 14639153"/>
              <a:gd name="connsiteY2258" fmla="*/ 3919627 h 10965622"/>
              <a:gd name="connsiteX2259" fmla="*/ 8892673 w 14639153"/>
              <a:gd name="connsiteY2259" fmla="*/ 3913674 h 10965622"/>
              <a:gd name="connsiteX2260" fmla="*/ 8896701 w 14639153"/>
              <a:gd name="connsiteY2260" fmla="*/ 3906330 h 10965622"/>
              <a:gd name="connsiteX2261" fmla="*/ 8879267 w 14639153"/>
              <a:gd name="connsiteY2261" fmla="*/ 3902508 h 10965622"/>
              <a:gd name="connsiteX2262" fmla="*/ 12882165 w 14639153"/>
              <a:gd name="connsiteY2262" fmla="*/ 3894502 h 10965622"/>
              <a:gd name="connsiteX2263" fmla="*/ 12841913 w 14639153"/>
              <a:gd name="connsiteY2263" fmla="*/ 3928664 h 10965622"/>
              <a:gd name="connsiteX2264" fmla="*/ 12882165 w 14639153"/>
              <a:gd name="connsiteY2264" fmla="*/ 3894502 h 10965622"/>
              <a:gd name="connsiteX2265" fmla="*/ 13138707 w 14639153"/>
              <a:gd name="connsiteY2265" fmla="*/ 3876333 h 10965622"/>
              <a:gd name="connsiteX2266" fmla="*/ 13118441 w 14639153"/>
              <a:gd name="connsiteY2266" fmla="*/ 3923340 h 10965622"/>
              <a:gd name="connsiteX2267" fmla="*/ 13184913 w 14639153"/>
              <a:gd name="connsiteY2267" fmla="*/ 3907876 h 10965622"/>
              <a:gd name="connsiteX2268" fmla="*/ 13138707 w 14639153"/>
              <a:gd name="connsiteY2268" fmla="*/ 3876333 h 10965622"/>
              <a:gd name="connsiteX2269" fmla="*/ 11832765 w 14639153"/>
              <a:gd name="connsiteY2269" fmla="*/ 3876333 h 10965622"/>
              <a:gd name="connsiteX2270" fmla="*/ 11832217 w 14639153"/>
              <a:gd name="connsiteY2270" fmla="*/ 3877111 h 10965622"/>
              <a:gd name="connsiteX2271" fmla="*/ 11832941 w 14639153"/>
              <a:gd name="connsiteY2271" fmla="*/ 3876333 h 10965622"/>
              <a:gd name="connsiteX2272" fmla="*/ 13061697 w 14639153"/>
              <a:gd name="connsiteY2272" fmla="*/ 3864581 h 10965622"/>
              <a:gd name="connsiteX2273" fmla="*/ 13030893 w 14639153"/>
              <a:gd name="connsiteY2273" fmla="*/ 3919627 h 10965622"/>
              <a:gd name="connsiteX2274" fmla="*/ 13061697 w 14639153"/>
              <a:gd name="connsiteY2274" fmla="*/ 3927050 h 10965622"/>
              <a:gd name="connsiteX2275" fmla="*/ 13123305 w 14639153"/>
              <a:gd name="connsiteY2275" fmla="*/ 3876333 h 10965622"/>
              <a:gd name="connsiteX2276" fmla="*/ 13066561 w 14639153"/>
              <a:gd name="connsiteY2276" fmla="*/ 3907876 h 10965622"/>
              <a:gd name="connsiteX2277" fmla="*/ 13061697 w 14639153"/>
              <a:gd name="connsiteY2277" fmla="*/ 3864581 h 10965622"/>
              <a:gd name="connsiteX2278" fmla="*/ 14170853 w 14639153"/>
              <a:gd name="connsiteY2278" fmla="*/ 3861775 h 10965622"/>
              <a:gd name="connsiteX2279" fmla="*/ 14133989 w 14639153"/>
              <a:gd name="connsiteY2279" fmla="*/ 3926623 h 10965622"/>
              <a:gd name="connsiteX2280" fmla="*/ 14170853 w 14639153"/>
              <a:gd name="connsiteY2280" fmla="*/ 3861775 h 10965622"/>
              <a:gd name="connsiteX2281" fmla="*/ 11765483 w 14639153"/>
              <a:gd name="connsiteY2281" fmla="*/ 3833656 h 10965622"/>
              <a:gd name="connsiteX2282" fmla="*/ 11760619 w 14639153"/>
              <a:gd name="connsiteY2282" fmla="*/ 3884373 h 10965622"/>
              <a:gd name="connsiteX2283" fmla="*/ 11709549 w 14639153"/>
              <a:gd name="connsiteY2283" fmla="*/ 3962304 h 10965622"/>
              <a:gd name="connsiteX2284" fmla="*/ 11652805 w 14639153"/>
              <a:gd name="connsiteY2284" fmla="*/ 3927050 h 10965622"/>
              <a:gd name="connsiteX2285" fmla="*/ 11673881 w 14639153"/>
              <a:gd name="connsiteY2285" fmla="*/ 3974057 h 10965622"/>
              <a:gd name="connsiteX2286" fmla="*/ 11627675 w 14639153"/>
              <a:gd name="connsiteY2286" fmla="*/ 4021062 h 10965622"/>
              <a:gd name="connsiteX2287" fmla="*/ 11576603 w 14639153"/>
              <a:gd name="connsiteY2287" fmla="*/ 3997558 h 10965622"/>
              <a:gd name="connsiteX2288" fmla="*/ 11576603 w 14639153"/>
              <a:gd name="connsiteY2288" fmla="*/ 4040236 h 10965622"/>
              <a:gd name="connsiteX2289" fmla="*/ 11504457 w 14639153"/>
              <a:gd name="connsiteY2289" fmla="*/ 4048277 h 10965622"/>
              <a:gd name="connsiteX2290" fmla="*/ 11509321 w 14639153"/>
              <a:gd name="connsiteY2290" fmla="*/ 4068068 h 10965622"/>
              <a:gd name="connsiteX2291" fmla="*/ 11453387 w 14639153"/>
              <a:gd name="connsiteY2291" fmla="*/ 4142289 h 10965622"/>
              <a:gd name="connsiteX2292" fmla="*/ 11407181 w 14639153"/>
              <a:gd name="connsiteY2292" fmla="*/ 4169503 h 10965622"/>
              <a:gd name="connsiteX2293" fmla="*/ 11320441 w 14639153"/>
              <a:gd name="connsiteY2293" fmla="*/ 4208469 h 10965622"/>
              <a:gd name="connsiteX2294" fmla="*/ 11309901 w 14639153"/>
              <a:gd name="connsiteY2294" fmla="*/ 4223933 h 10965622"/>
              <a:gd name="connsiteX2295" fmla="*/ 11330169 w 14639153"/>
              <a:gd name="connsiteY2295" fmla="*/ 4235683 h 10965622"/>
              <a:gd name="connsiteX2296" fmla="*/ 11294501 w 14639153"/>
              <a:gd name="connsiteY2296" fmla="*/ 4270937 h 10965622"/>
              <a:gd name="connsiteX2297" fmla="*/ 11299365 w 14639153"/>
              <a:gd name="connsiteY2297" fmla="*/ 4231973 h 10965622"/>
              <a:gd name="connsiteX2298" fmla="*/ 11176957 w 14639153"/>
              <a:gd name="connsiteY2298" fmla="*/ 4270937 h 10965622"/>
              <a:gd name="connsiteX2299" fmla="*/ 11181821 w 14639153"/>
              <a:gd name="connsiteY2299" fmla="*/ 4309904 h 10965622"/>
              <a:gd name="connsiteX2300" fmla="*/ 11217489 w 14639153"/>
              <a:gd name="connsiteY2300" fmla="*/ 4270937 h 10965622"/>
              <a:gd name="connsiteX2301" fmla="*/ 11248293 w 14639153"/>
              <a:gd name="connsiteY2301" fmla="*/ 4321655 h 10965622"/>
              <a:gd name="connsiteX2302" fmla="*/ 11171285 w 14639153"/>
              <a:gd name="connsiteY2302" fmla="*/ 4329696 h 10965622"/>
              <a:gd name="connsiteX2303" fmla="*/ 11140481 w 14639153"/>
              <a:gd name="connsiteY2303" fmla="*/ 4290730 h 10965622"/>
              <a:gd name="connsiteX2304" fmla="*/ 11130753 w 14639153"/>
              <a:gd name="connsiteY2304" fmla="*/ 4321655 h 10965622"/>
              <a:gd name="connsiteX2305" fmla="*/ 11120213 w 14639153"/>
              <a:gd name="connsiteY2305" fmla="*/ 4302482 h 10965622"/>
              <a:gd name="connsiteX2306" fmla="*/ 11069145 w 14639153"/>
              <a:gd name="connsiteY2306" fmla="*/ 4345158 h 10965622"/>
              <a:gd name="connsiteX2307" fmla="*/ 10941061 w 14639153"/>
              <a:gd name="connsiteY2307" fmla="*/ 4380414 h 10965622"/>
              <a:gd name="connsiteX2308" fmla="*/ 10951599 w 14639153"/>
              <a:gd name="connsiteY2308" fmla="*/ 4403917 h 10965622"/>
              <a:gd name="connsiteX2309" fmla="*/ 10920795 w 14639153"/>
              <a:gd name="connsiteY2309" fmla="*/ 4423708 h 10965622"/>
              <a:gd name="connsiteX2310" fmla="*/ 10838921 w 14639153"/>
              <a:gd name="connsiteY2310" fmla="*/ 4454634 h 10965622"/>
              <a:gd name="connsiteX2311" fmla="*/ 10808117 w 14639153"/>
              <a:gd name="connsiteY2311" fmla="*/ 4439171 h 10965622"/>
              <a:gd name="connsiteX2312" fmla="*/ 10838921 w 14639153"/>
              <a:gd name="connsiteY2312" fmla="*/ 4407628 h 10965622"/>
              <a:gd name="connsiteX2313" fmla="*/ 10746507 w 14639153"/>
              <a:gd name="connsiteY2313" fmla="*/ 4435460 h 10965622"/>
              <a:gd name="connsiteX2314" fmla="*/ 10797577 w 14639153"/>
              <a:gd name="connsiteY2314" fmla="*/ 4431131 h 10965622"/>
              <a:gd name="connsiteX2315" fmla="*/ 10669497 w 14639153"/>
              <a:gd name="connsiteY2315" fmla="*/ 4509681 h 10965622"/>
              <a:gd name="connsiteX2316" fmla="*/ 10689761 w 14639153"/>
              <a:gd name="connsiteY2316" fmla="*/ 4521431 h 10965622"/>
              <a:gd name="connsiteX2317" fmla="*/ 10674361 w 14639153"/>
              <a:gd name="connsiteY2317" fmla="*/ 4552358 h 10965622"/>
              <a:gd name="connsiteX2318" fmla="*/ 10638693 w 14639153"/>
              <a:gd name="connsiteY2318" fmla="*/ 4517102 h 10965622"/>
              <a:gd name="connsiteX2319" fmla="*/ 10572221 w 14639153"/>
              <a:gd name="connsiteY2319" fmla="*/ 4533184 h 10965622"/>
              <a:gd name="connsiteX2320" fmla="*/ 10633829 w 14639153"/>
              <a:gd name="connsiteY2320" fmla="*/ 4548645 h 10965622"/>
              <a:gd name="connsiteX2321" fmla="*/ 10587621 w 14639153"/>
              <a:gd name="connsiteY2321" fmla="*/ 4583901 h 10965622"/>
              <a:gd name="connsiteX2322" fmla="*/ 10530877 w 14639153"/>
              <a:gd name="connsiteY2322" fmla="*/ 4525144 h 10965622"/>
              <a:gd name="connsiteX2323" fmla="*/ 10459541 w 14639153"/>
              <a:gd name="connsiteY2323" fmla="*/ 4611115 h 10965622"/>
              <a:gd name="connsiteX2324" fmla="*/ 10526013 w 14639153"/>
              <a:gd name="connsiteY2324" fmla="*/ 4572149 h 10965622"/>
              <a:gd name="connsiteX2325" fmla="*/ 10516287 w 14639153"/>
              <a:gd name="connsiteY2325" fmla="*/ 4607404 h 10965622"/>
              <a:gd name="connsiteX2326" fmla="*/ 10441199 w 14639153"/>
              <a:gd name="connsiteY2326" fmla="*/ 4625881 h 10965622"/>
              <a:gd name="connsiteX2327" fmla="*/ 10421841 w 14639153"/>
              <a:gd name="connsiteY2327" fmla="*/ 4631906 h 10965622"/>
              <a:gd name="connsiteX2328" fmla="*/ 10425609 w 14639153"/>
              <a:gd name="connsiteY2328" fmla="*/ 4636164 h 10965622"/>
              <a:gd name="connsiteX2329" fmla="*/ 10437557 w 14639153"/>
              <a:gd name="connsiteY2329" fmla="*/ 4638705 h 10965622"/>
              <a:gd name="connsiteX2330" fmla="*/ 10442589 w 14639153"/>
              <a:gd name="connsiteY2330" fmla="*/ 4640899 h 10965622"/>
              <a:gd name="connsiteX2331" fmla="*/ 10467445 w 14639153"/>
              <a:gd name="connsiteY2331" fmla="*/ 4638561 h 10965622"/>
              <a:gd name="connsiteX2332" fmla="*/ 10495209 w 14639153"/>
              <a:gd name="connsiteY2332" fmla="*/ 4622866 h 10965622"/>
              <a:gd name="connsiteX2333" fmla="*/ 10516287 w 14639153"/>
              <a:gd name="connsiteY2333" fmla="*/ 4614826 h 10965622"/>
              <a:gd name="connsiteX2334" fmla="*/ 10536553 w 14639153"/>
              <a:gd name="connsiteY2334" fmla="*/ 4630908 h 10965622"/>
              <a:gd name="connsiteX2335" fmla="*/ 10561681 w 14639153"/>
              <a:gd name="connsiteY2335" fmla="*/ 4603075 h 10965622"/>
              <a:gd name="connsiteX2336" fmla="*/ 10643557 w 14639153"/>
              <a:gd name="connsiteY2336" fmla="*/ 4580190 h 10965622"/>
              <a:gd name="connsiteX2337" fmla="*/ 10664633 w 14639153"/>
              <a:gd name="connsiteY2337" fmla="*/ 4603075 h 10965622"/>
              <a:gd name="connsiteX2338" fmla="*/ 10735969 w 14639153"/>
              <a:gd name="connsiteY2338" fmla="*/ 4575861 h 10965622"/>
              <a:gd name="connsiteX2339" fmla="*/ 10787037 w 14639153"/>
              <a:gd name="connsiteY2339" fmla="*/ 4536895 h 10965622"/>
              <a:gd name="connsiteX2340" fmla="*/ 10828383 w 14639153"/>
              <a:gd name="connsiteY2340" fmla="*/ 4513391 h 10965622"/>
              <a:gd name="connsiteX2341" fmla="*/ 10850285 w 14639153"/>
              <a:gd name="connsiteY2341" fmla="*/ 4521780 h 10965622"/>
              <a:gd name="connsiteX2342" fmla="*/ 10847245 w 14639153"/>
              <a:gd name="connsiteY2342" fmla="*/ 4513969 h 10965622"/>
              <a:gd name="connsiteX2343" fmla="*/ 10960817 w 14639153"/>
              <a:gd name="connsiteY2343" fmla="*/ 4467223 h 10965622"/>
              <a:gd name="connsiteX2344" fmla="*/ 10946787 w 14639153"/>
              <a:gd name="connsiteY2344" fmla="*/ 4501599 h 10965622"/>
              <a:gd name="connsiteX2345" fmla="*/ 10943781 w 14639153"/>
              <a:gd name="connsiteY2345" fmla="*/ 4504360 h 10965622"/>
              <a:gd name="connsiteX2346" fmla="*/ 10955981 w 14639153"/>
              <a:gd name="connsiteY2346" fmla="*/ 4503611 h 10965622"/>
              <a:gd name="connsiteX2347" fmla="*/ 10987267 w 14639153"/>
              <a:gd name="connsiteY2347" fmla="*/ 4493599 h 10965622"/>
              <a:gd name="connsiteX2348" fmla="*/ 10976729 w 14639153"/>
              <a:gd name="connsiteY2348" fmla="*/ 4470714 h 10965622"/>
              <a:gd name="connsiteX2349" fmla="*/ 11043203 w 14639153"/>
              <a:gd name="connsiteY2349" fmla="*/ 4442882 h 10965622"/>
              <a:gd name="connsiteX2350" fmla="*/ 11048877 w 14639153"/>
              <a:gd name="connsiteY2350" fmla="*/ 4478137 h 10965622"/>
              <a:gd name="connsiteX2351" fmla="*/ 11069941 w 14639153"/>
              <a:gd name="connsiteY2351" fmla="*/ 4436948 h 10965622"/>
              <a:gd name="connsiteX2352" fmla="*/ 11070909 w 14639153"/>
              <a:gd name="connsiteY2352" fmla="*/ 4436431 h 10965622"/>
              <a:gd name="connsiteX2353" fmla="*/ 11071749 w 14639153"/>
              <a:gd name="connsiteY2353" fmla="*/ 4422060 h 10965622"/>
              <a:gd name="connsiteX2354" fmla="*/ 11125271 w 14639153"/>
              <a:gd name="connsiteY2354" fmla="*/ 4390860 h 10965622"/>
              <a:gd name="connsiteX2355" fmla="*/ 11119449 w 14639153"/>
              <a:gd name="connsiteY2355" fmla="*/ 4411565 h 10965622"/>
              <a:gd name="connsiteX2356" fmla="*/ 11166179 w 14639153"/>
              <a:gd name="connsiteY2356" fmla="*/ 4397248 h 10965622"/>
              <a:gd name="connsiteX2357" fmla="*/ 11183625 w 14639153"/>
              <a:gd name="connsiteY2357" fmla="*/ 4390185 h 10965622"/>
              <a:gd name="connsiteX2358" fmla="*/ 11165393 w 14639153"/>
              <a:gd name="connsiteY2358" fmla="*/ 4375636 h 10965622"/>
              <a:gd name="connsiteX2359" fmla="*/ 11185251 w 14639153"/>
              <a:gd name="connsiteY2359" fmla="*/ 4360370 h 10965622"/>
              <a:gd name="connsiteX2360" fmla="*/ 11193721 w 14639153"/>
              <a:gd name="connsiteY2360" fmla="*/ 4367151 h 10965622"/>
              <a:gd name="connsiteX2361" fmla="*/ 11192361 w 14639153"/>
              <a:gd name="connsiteY2361" fmla="*/ 4353200 h 10965622"/>
              <a:gd name="connsiteX2362" fmla="*/ 11248293 w 14639153"/>
              <a:gd name="connsiteY2362" fmla="*/ 4325985 h 10965622"/>
              <a:gd name="connsiteX2363" fmla="*/ 11253969 w 14639153"/>
              <a:gd name="connsiteY2363" fmla="*/ 4368661 h 10965622"/>
              <a:gd name="connsiteX2364" fmla="*/ 11392485 w 14639153"/>
              <a:gd name="connsiteY2364" fmla="*/ 4282381 h 10965622"/>
              <a:gd name="connsiteX2365" fmla="*/ 11451073 w 14639153"/>
              <a:gd name="connsiteY2365" fmla="*/ 4245500 h 10965622"/>
              <a:gd name="connsiteX2366" fmla="*/ 11440113 w 14639153"/>
              <a:gd name="connsiteY2366" fmla="*/ 4234936 h 10965622"/>
              <a:gd name="connsiteX2367" fmla="*/ 11426309 w 14639153"/>
              <a:gd name="connsiteY2367" fmla="*/ 4239471 h 10965622"/>
              <a:gd name="connsiteX2368" fmla="*/ 11477895 w 14639153"/>
              <a:gd name="connsiteY2368" fmla="*/ 4189044 h 10965622"/>
              <a:gd name="connsiteX2369" fmla="*/ 11462581 w 14639153"/>
              <a:gd name="connsiteY2369" fmla="*/ 4219792 h 10965622"/>
              <a:gd name="connsiteX2370" fmla="*/ 11454017 w 14639153"/>
              <a:gd name="connsiteY2370" fmla="*/ 4232476 h 10965622"/>
              <a:gd name="connsiteX2371" fmla="*/ 11455607 w 14639153"/>
              <a:gd name="connsiteY2371" fmla="*/ 4242646 h 10965622"/>
              <a:gd name="connsiteX2372" fmla="*/ 11460187 w 14639153"/>
              <a:gd name="connsiteY2372" fmla="*/ 4239762 h 10965622"/>
              <a:gd name="connsiteX2373" fmla="*/ 11535261 w 14639153"/>
              <a:gd name="connsiteY2373" fmla="*/ 4216509 h 10965622"/>
              <a:gd name="connsiteX2374" fmla="*/ 11509321 w 14639153"/>
              <a:gd name="connsiteY2374" fmla="*/ 4240013 h 10965622"/>
              <a:gd name="connsiteX2375" fmla="*/ 11550663 w 14639153"/>
              <a:gd name="connsiteY2375" fmla="*/ 4247434 h 10965622"/>
              <a:gd name="connsiteX2376" fmla="*/ 11573259 w 14639153"/>
              <a:gd name="connsiteY2376" fmla="*/ 4223623 h 10965622"/>
              <a:gd name="connsiteX2377" fmla="*/ 11591993 w 14639153"/>
              <a:gd name="connsiteY2377" fmla="*/ 4223927 h 10965622"/>
              <a:gd name="connsiteX2378" fmla="*/ 11600453 w 14639153"/>
              <a:gd name="connsiteY2378" fmla="*/ 4211192 h 10965622"/>
              <a:gd name="connsiteX2379" fmla="*/ 11604507 w 14639153"/>
              <a:gd name="connsiteY2379" fmla="*/ 4206798 h 10965622"/>
              <a:gd name="connsiteX2380" fmla="*/ 11602745 w 14639153"/>
              <a:gd name="connsiteY2380" fmla="*/ 4198651 h 10965622"/>
              <a:gd name="connsiteX2381" fmla="*/ 11601733 w 14639153"/>
              <a:gd name="connsiteY2381" fmla="*/ 4177544 h 10965622"/>
              <a:gd name="connsiteX2382" fmla="*/ 11611365 w 14639153"/>
              <a:gd name="connsiteY2382" fmla="*/ 4178707 h 10965622"/>
              <a:gd name="connsiteX2383" fmla="*/ 11611061 w 14639153"/>
              <a:gd name="connsiteY2383" fmla="*/ 4176383 h 10965622"/>
              <a:gd name="connsiteX2384" fmla="*/ 11638837 w 14639153"/>
              <a:gd name="connsiteY2384" fmla="*/ 4179724 h 10965622"/>
              <a:gd name="connsiteX2385" fmla="*/ 11656033 w 14639153"/>
              <a:gd name="connsiteY2385" fmla="*/ 4174024 h 10965622"/>
              <a:gd name="connsiteX2386" fmla="*/ 11642069 w 14639153"/>
              <a:gd name="connsiteY2386" fmla="*/ 4164574 h 10965622"/>
              <a:gd name="connsiteX2387" fmla="*/ 11652905 w 14639153"/>
              <a:gd name="connsiteY2387" fmla="*/ 4160937 h 10965622"/>
              <a:gd name="connsiteX2388" fmla="*/ 11643077 w 14639153"/>
              <a:gd name="connsiteY2388" fmla="*/ 4154041 h 10965622"/>
              <a:gd name="connsiteX2389" fmla="*/ 11689701 w 14639153"/>
              <a:gd name="connsiteY2389" fmla="*/ 4113248 h 10965622"/>
              <a:gd name="connsiteX2390" fmla="*/ 11695915 w 14639153"/>
              <a:gd name="connsiteY2390" fmla="*/ 4114006 h 10965622"/>
              <a:gd name="connsiteX2391" fmla="*/ 11700153 w 14639153"/>
              <a:gd name="connsiteY2391" fmla="*/ 4109321 h 10965622"/>
              <a:gd name="connsiteX2392" fmla="*/ 11720201 w 14639153"/>
              <a:gd name="connsiteY2392" fmla="*/ 4082681 h 10965622"/>
              <a:gd name="connsiteX2393" fmla="*/ 11724937 w 14639153"/>
              <a:gd name="connsiteY2393" fmla="*/ 4116822 h 10965622"/>
              <a:gd name="connsiteX2394" fmla="*/ 11701369 w 14639153"/>
              <a:gd name="connsiteY2394" fmla="*/ 4136831 h 10965622"/>
              <a:gd name="connsiteX2395" fmla="*/ 11713805 w 14639153"/>
              <a:gd name="connsiteY2395" fmla="*/ 4140047 h 10965622"/>
              <a:gd name="connsiteX2396" fmla="*/ 11745217 w 14639153"/>
              <a:gd name="connsiteY2396" fmla="*/ 4157752 h 10965622"/>
              <a:gd name="connsiteX2397" fmla="*/ 11729815 w 14639153"/>
              <a:gd name="connsiteY2397" fmla="*/ 4126827 h 10965622"/>
              <a:gd name="connsiteX2398" fmla="*/ 11842493 w 14639153"/>
              <a:gd name="connsiteY2398" fmla="*/ 4048277 h 10965622"/>
              <a:gd name="connsiteX2399" fmla="*/ 11837629 w 14639153"/>
              <a:gd name="connsiteY2399" fmla="*/ 3997558 h 10965622"/>
              <a:gd name="connsiteX2400" fmla="*/ 11883837 w 14639153"/>
              <a:gd name="connsiteY2400" fmla="*/ 4013022 h 10965622"/>
              <a:gd name="connsiteX2401" fmla="*/ 11899237 w 14639153"/>
              <a:gd name="connsiteY2401" fmla="*/ 3950554 h 10965622"/>
              <a:gd name="connsiteX2402" fmla="*/ 11873297 w 14639153"/>
              <a:gd name="connsiteY2402" fmla="*/ 3950554 h 10965622"/>
              <a:gd name="connsiteX2403" fmla="*/ 11868433 w 14639153"/>
              <a:gd name="connsiteY2403" fmla="*/ 3919627 h 10965622"/>
              <a:gd name="connsiteX2404" fmla="*/ 11887585 w 14639153"/>
              <a:gd name="connsiteY2404" fmla="*/ 3903624 h 10965622"/>
              <a:gd name="connsiteX2405" fmla="*/ 11894621 w 14639153"/>
              <a:gd name="connsiteY2405" fmla="*/ 3899582 h 10965622"/>
              <a:gd name="connsiteX2406" fmla="*/ 11884589 w 14639153"/>
              <a:gd name="connsiteY2406" fmla="*/ 3895437 h 10965622"/>
              <a:gd name="connsiteX2407" fmla="*/ 11843277 w 14639153"/>
              <a:gd name="connsiteY2407" fmla="*/ 3926605 h 10965622"/>
              <a:gd name="connsiteX2408" fmla="*/ 11824949 w 14639153"/>
              <a:gd name="connsiteY2408" fmla="*/ 3884918 h 10965622"/>
              <a:gd name="connsiteX2409" fmla="*/ 11826733 w 14639153"/>
              <a:gd name="connsiteY2409" fmla="*/ 3883002 h 10965622"/>
              <a:gd name="connsiteX2410" fmla="*/ 11820301 w 14639153"/>
              <a:gd name="connsiteY2410" fmla="*/ 3858319 h 10965622"/>
              <a:gd name="connsiteX2411" fmla="*/ 11801961 w 14639153"/>
              <a:gd name="connsiteY2411" fmla="*/ 3841077 h 10965622"/>
              <a:gd name="connsiteX2412" fmla="*/ 11765483 w 14639153"/>
              <a:gd name="connsiteY2412" fmla="*/ 3833656 h 10965622"/>
              <a:gd name="connsiteX2413" fmla="*/ 13205045 w 14639153"/>
              <a:gd name="connsiteY2413" fmla="*/ 3818139 h 10965622"/>
              <a:gd name="connsiteX2414" fmla="*/ 13205045 w 14639153"/>
              <a:gd name="connsiteY2414" fmla="*/ 3877513 h 10965622"/>
              <a:gd name="connsiteX2415" fmla="*/ 13187863 w 14639153"/>
              <a:gd name="connsiteY2415" fmla="*/ 3869963 h 10965622"/>
              <a:gd name="connsiteX2416" fmla="*/ 13187055 w 14639153"/>
              <a:gd name="connsiteY2416" fmla="*/ 3867910 h 10965622"/>
              <a:gd name="connsiteX2417" fmla="*/ 13189951 w 14639153"/>
              <a:gd name="connsiteY2417" fmla="*/ 3853920 h 10965622"/>
              <a:gd name="connsiteX2418" fmla="*/ 13205045 w 14639153"/>
              <a:gd name="connsiteY2418" fmla="*/ 3818139 h 10965622"/>
              <a:gd name="connsiteX2419" fmla="*/ 12922145 w 14639153"/>
              <a:gd name="connsiteY2419" fmla="*/ 3818139 h 10965622"/>
              <a:gd name="connsiteX2420" fmla="*/ 12926911 w 14639153"/>
              <a:gd name="connsiteY2420" fmla="*/ 3846460 h 10965622"/>
              <a:gd name="connsiteX2421" fmla="*/ 12891959 w 14639153"/>
              <a:gd name="connsiteY2421" fmla="*/ 3850236 h 10965622"/>
              <a:gd name="connsiteX2422" fmla="*/ 12922145 w 14639153"/>
              <a:gd name="connsiteY2422" fmla="*/ 3818139 h 10965622"/>
              <a:gd name="connsiteX2423" fmla="*/ 13225447 w 14639153"/>
              <a:gd name="connsiteY2423" fmla="*/ 3802113 h 10965622"/>
              <a:gd name="connsiteX2424" fmla="*/ 13158973 w 14639153"/>
              <a:gd name="connsiteY2424" fmla="*/ 3833656 h 10965622"/>
              <a:gd name="connsiteX2425" fmla="*/ 13183495 w 14639153"/>
              <a:gd name="connsiteY2425" fmla="*/ 3858860 h 10965622"/>
              <a:gd name="connsiteX2426" fmla="*/ 13187055 w 14639153"/>
              <a:gd name="connsiteY2426" fmla="*/ 3867910 h 10965622"/>
              <a:gd name="connsiteX2427" fmla="*/ 13186733 w 14639153"/>
              <a:gd name="connsiteY2427" fmla="*/ 3869467 h 10965622"/>
              <a:gd name="connsiteX2428" fmla="*/ 13187863 w 14639153"/>
              <a:gd name="connsiteY2428" fmla="*/ 3869963 h 10965622"/>
              <a:gd name="connsiteX2429" fmla="*/ 13189525 w 14639153"/>
              <a:gd name="connsiteY2429" fmla="*/ 3874187 h 10965622"/>
              <a:gd name="connsiteX2430" fmla="*/ 13184913 w 14639153"/>
              <a:gd name="connsiteY2430" fmla="*/ 3896124 h 10965622"/>
              <a:gd name="connsiteX2431" fmla="*/ 13225447 w 14639153"/>
              <a:gd name="connsiteY2431" fmla="*/ 3802113 h 10965622"/>
              <a:gd name="connsiteX2432" fmla="*/ 11893937 w 14639153"/>
              <a:gd name="connsiteY2432" fmla="*/ 3801604 h 10965622"/>
              <a:gd name="connsiteX2433" fmla="*/ 11881719 w 14639153"/>
              <a:gd name="connsiteY2433" fmla="*/ 3811099 h 10965622"/>
              <a:gd name="connsiteX2434" fmla="*/ 11882389 w 14639153"/>
              <a:gd name="connsiteY2434" fmla="*/ 3821903 h 10965622"/>
              <a:gd name="connsiteX2435" fmla="*/ 11883837 w 14639153"/>
              <a:gd name="connsiteY2435" fmla="*/ 3821903 h 10965622"/>
              <a:gd name="connsiteX2436" fmla="*/ 11903281 w 14639153"/>
              <a:gd name="connsiteY2436" fmla="*/ 3794339 h 10965622"/>
              <a:gd name="connsiteX2437" fmla="*/ 11901667 w 14639153"/>
              <a:gd name="connsiteY2437" fmla="*/ 3795595 h 10965622"/>
              <a:gd name="connsiteX2438" fmla="*/ 11903533 w 14639153"/>
              <a:gd name="connsiteY2438" fmla="*/ 3795157 h 10965622"/>
              <a:gd name="connsiteX2439" fmla="*/ 14307789 w 14639153"/>
              <a:gd name="connsiteY2439" fmla="*/ 3777230 h 10965622"/>
              <a:gd name="connsiteX2440" fmla="*/ 14317609 w 14639153"/>
              <a:gd name="connsiteY2440" fmla="*/ 3824678 h 10965622"/>
              <a:gd name="connsiteX2441" fmla="*/ 14307789 w 14639153"/>
              <a:gd name="connsiteY2441" fmla="*/ 3777230 h 10965622"/>
              <a:gd name="connsiteX2442" fmla="*/ 11566065 w 14639153"/>
              <a:gd name="connsiteY2442" fmla="*/ 3755106 h 10965622"/>
              <a:gd name="connsiteX2443" fmla="*/ 11570929 w 14639153"/>
              <a:gd name="connsiteY2443" fmla="*/ 3778609 h 10965622"/>
              <a:gd name="connsiteX2444" fmla="*/ 11566065 w 14639153"/>
              <a:gd name="connsiteY2444" fmla="*/ 3755106 h 10965622"/>
              <a:gd name="connsiteX2445" fmla="*/ 11842493 w 14639153"/>
              <a:gd name="connsiteY2445" fmla="*/ 3751395 h 10965622"/>
              <a:gd name="connsiteX2446" fmla="*/ 11803989 w 14639153"/>
              <a:gd name="connsiteY2446" fmla="*/ 3783634 h 10965622"/>
              <a:gd name="connsiteX2447" fmla="*/ 11786421 w 14639153"/>
              <a:gd name="connsiteY2447" fmla="*/ 3801092 h 10965622"/>
              <a:gd name="connsiteX2448" fmla="*/ 11798761 w 14639153"/>
              <a:gd name="connsiteY2448" fmla="*/ 3803358 h 10965622"/>
              <a:gd name="connsiteX2449" fmla="*/ 11815845 w 14639153"/>
              <a:gd name="connsiteY2449" fmla="*/ 3793839 h 10965622"/>
              <a:gd name="connsiteX2450" fmla="*/ 11842493 w 14639153"/>
              <a:gd name="connsiteY2450" fmla="*/ 3751395 h 10965622"/>
              <a:gd name="connsiteX2451" fmla="*/ 13763901 w 14639153"/>
              <a:gd name="connsiteY2451" fmla="*/ 3739048 h 10965622"/>
              <a:gd name="connsiteX2452" fmla="*/ 13759063 w 14639153"/>
              <a:gd name="connsiteY2452" fmla="*/ 3820254 h 10965622"/>
              <a:gd name="connsiteX2453" fmla="*/ 13763901 w 14639153"/>
              <a:gd name="connsiteY2453" fmla="*/ 3739048 h 10965622"/>
              <a:gd name="connsiteX2454" fmla="*/ 12216997 w 14639153"/>
              <a:gd name="connsiteY2454" fmla="*/ 3728298 h 10965622"/>
              <a:gd name="connsiteX2455" fmla="*/ 12201609 w 14639153"/>
              <a:gd name="connsiteY2455" fmla="*/ 3731603 h 10965622"/>
              <a:gd name="connsiteX2456" fmla="*/ 12160265 w 14639153"/>
              <a:gd name="connsiteY2456" fmla="*/ 3782320 h 10965622"/>
              <a:gd name="connsiteX2457" fmla="*/ 12226739 w 14639153"/>
              <a:gd name="connsiteY2457" fmla="*/ 3731603 h 10965622"/>
              <a:gd name="connsiteX2458" fmla="*/ 12216997 w 14639153"/>
              <a:gd name="connsiteY2458" fmla="*/ 3728298 h 10965622"/>
              <a:gd name="connsiteX2459" fmla="*/ 13869237 w 14639153"/>
              <a:gd name="connsiteY2459" fmla="*/ 3719959 h 10965622"/>
              <a:gd name="connsiteX2460" fmla="*/ 13863713 w 14639153"/>
              <a:gd name="connsiteY2460" fmla="*/ 3771150 h 10965622"/>
              <a:gd name="connsiteX2461" fmla="*/ 13869237 w 14639153"/>
              <a:gd name="connsiteY2461" fmla="*/ 3719959 h 10965622"/>
              <a:gd name="connsiteX2462" fmla="*/ 13174375 w 14639153"/>
              <a:gd name="connsiteY2462" fmla="*/ 3719850 h 10965622"/>
              <a:gd name="connsiteX2463" fmla="*/ 13164647 w 14639153"/>
              <a:gd name="connsiteY2463" fmla="*/ 3786649 h 10965622"/>
              <a:gd name="connsiteX2464" fmla="*/ 13174375 w 14639153"/>
              <a:gd name="connsiteY2464" fmla="*/ 3719850 h 10965622"/>
              <a:gd name="connsiteX2465" fmla="*/ 12846877 w 14639153"/>
              <a:gd name="connsiteY2465" fmla="*/ 3700678 h 10965622"/>
              <a:gd name="connsiteX2466" fmla="*/ 12836183 w 14639153"/>
              <a:gd name="connsiteY2466" fmla="*/ 3704523 h 10965622"/>
              <a:gd name="connsiteX2467" fmla="*/ 12815331 w 14639153"/>
              <a:gd name="connsiteY2467" fmla="*/ 3747216 h 10965622"/>
              <a:gd name="connsiteX2468" fmla="*/ 12808465 w 14639153"/>
              <a:gd name="connsiteY2468" fmla="*/ 3771401 h 10965622"/>
              <a:gd name="connsiteX2469" fmla="*/ 12821545 w 14639153"/>
              <a:gd name="connsiteY2469" fmla="*/ 3763610 h 10965622"/>
              <a:gd name="connsiteX2470" fmla="*/ 12856605 w 14639153"/>
              <a:gd name="connsiteY2470" fmla="*/ 3747683 h 10965622"/>
              <a:gd name="connsiteX2471" fmla="*/ 12846877 w 14639153"/>
              <a:gd name="connsiteY2471" fmla="*/ 3700678 h 10965622"/>
              <a:gd name="connsiteX2472" fmla="*/ 7213421 w 14639153"/>
              <a:gd name="connsiteY2472" fmla="*/ 3687481 h 10965622"/>
              <a:gd name="connsiteX2473" fmla="*/ 7209049 w 14639153"/>
              <a:gd name="connsiteY2473" fmla="*/ 3695210 h 10965622"/>
              <a:gd name="connsiteX2474" fmla="*/ 7215039 w 14639153"/>
              <a:gd name="connsiteY2474" fmla="*/ 3691418 h 10965622"/>
              <a:gd name="connsiteX2475" fmla="*/ 14290053 w 14639153"/>
              <a:gd name="connsiteY2475" fmla="*/ 3681777 h 10965622"/>
              <a:gd name="connsiteX2476" fmla="*/ 14279725 w 14639153"/>
              <a:gd name="connsiteY2476" fmla="*/ 3752069 h 10965622"/>
              <a:gd name="connsiteX2477" fmla="*/ 14290053 w 14639153"/>
              <a:gd name="connsiteY2477" fmla="*/ 3681777 h 10965622"/>
              <a:gd name="connsiteX2478" fmla="*/ 14195253 w 14639153"/>
              <a:gd name="connsiteY2478" fmla="*/ 3681777 h 10965622"/>
              <a:gd name="connsiteX2479" fmla="*/ 14215459 w 14639153"/>
              <a:gd name="connsiteY2479" fmla="*/ 3772239 h 10965622"/>
              <a:gd name="connsiteX2480" fmla="*/ 14164541 w 14639153"/>
              <a:gd name="connsiteY2480" fmla="*/ 3772239 h 10965622"/>
              <a:gd name="connsiteX2481" fmla="*/ 14195253 w 14639153"/>
              <a:gd name="connsiteY2481" fmla="*/ 3681777 h 10965622"/>
              <a:gd name="connsiteX2482" fmla="*/ 7207309 w 14639153"/>
              <a:gd name="connsiteY2482" fmla="*/ 3672631 h 10965622"/>
              <a:gd name="connsiteX2483" fmla="*/ 7207025 w 14639153"/>
              <a:gd name="connsiteY2483" fmla="*/ 3675687 h 10965622"/>
              <a:gd name="connsiteX2484" fmla="*/ 7208357 w 14639153"/>
              <a:gd name="connsiteY2484" fmla="*/ 3675180 h 10965622"/>
              <a:gd name="connsiteX2485" fmla="*/ 8391289 w 14639153"/>
              <a:gd name="connsiteY2485" fmla="*/ 3661595 h 10965622"/>
              <a:gd name="connsiteX2486" fmla="*/ 8381185 w 14639153"/>
              <a:gd name="connsiteY2486" fmla="*/ 3671488 h 10965622"/>
              <a:gd name="connsiteX2487" fmla="*/ 8380465 w 14639153"/>
              <a:gd name="connsiteY2487" fmla="*/ 3672317 h 10965622"/>
              <a:gd name="connsiteX2488" fmla="*/ 8380465 w 14639153"/>
              <a:gd name="connsiteY2488" fmla="*/ 3681317 h 10965622"/>
              <a:gd name="connsiteX2489" fmla="*/ 8399213 w 14639153"/>
              <a:gd name="connsiteY2489" fmla="*/ 3676988 h 10965622"/>
              <a:gd name="connsiteX2490" fmla="*/ 8403997 w 14639153"/>
              <a:gd name="connsiteY2490" fmla="*/ 3664247 h 10965622"/>
              <a:gd name="connsiteX2491" fmla="*/ 11992637 w 14639153"/>
              <a:gd name="connsiteY2491" fmla="*/ 3657231 h 10965622"/>
              <a:gd name="connsiteX2492" fmla="*/ 12002241 w 14639153"/>
              <a:gd name="connsiteY2492" fmla="*/ 3697502 h 10965622"/>
              <a:gd name="connsiteX2493" fmla="*/ 11992637 w 14639153"/>
              <a:gd name="connsiteY2493" fmla="*/ 3657231 h 10965622"/>
              <a:gd name="connsiteX2494" fmla="*/ 7178977 w 14639153"/>
              <a:gd name="connsiteY2494" fmla="*/ 3654958 h 10965622"/>
              <a:gd name="connsiteX2495" fmla="*/ 7159417 w 14639153"/>
              <a:gd name="connsiteY2495" fmla="*/ 3662253 h 10965622"/>
              <a:gd name="connsiteX2496" fmla="*/ 7158541 w 14639153"/>
              <a:gd name="connsiteY2496" fmla="*/ 3663557 h 10965622"/>
              <a:gd name="connsiteX2497" fmla="*/ 7188153 w 14639153"/>
              <a:gd name="connsiteY2497" fmla="*/ 3658174 h 10965622"/>
              <a:gd name="connsiteX2498" fmla="*/ 7196793 w 14639153"/>
              <a:gd name="connsiteY2498" fmla="*/ 3656242 h 10965622"/>
              <a:gd name="connsiteX2499" fmla="*/ 13094915 w 14639153"/>
              <a:gd name="connsiteY2499" fmla="*/ 3654505 h 10965622"/>
              <a:gd name="connsiteX2500" fmla="*/ 13059661 w 14639153"/>
              <a:gd name="connsiteY2500" fmla="*/ 3705696 h 10965622"/>
              <a:gd name="connsiteX2501" fmla="*/ 13094915 w 14639153"/>
              <a:gd name="connsiteY2501" fmla="*/ 3654505 h 10965622"/>
              <a:gd name="connsiteX2502" fmla="*/ 1607127 w 14639153"/>
              <a:gd name="connsiteY2502" fmla="*/ 3654505 h 10965622"/>
              <a:gd name="connsiteX2503" fmla="*/ 1571175 w 14639153"/>
              <a:gd name="connsiteY2503" fmla="*/ 3716616 h 10965622"/>
              <a:gd name="connsiteX2504" fmla="*/ 1607127 w 14639153"/>
              <a:gd name="connsiteY2504" fmla="*/ 3654505 h 10965622"/>
              <a:gd name="connsiteX2505" fmla="*/ 8115229 w 14639153"/>
              <a:gd name="connsiteY2505" fmla="*/ 3653112 h 10965622"/>
              <a:gd name="connsiteX2506" fmla="*/ 8133915 w 14639153"/>
              <a:gd name="connsiteY2506" fmla="*/ 3653725 h 10965622"/>
              <a:gd name="connsiteX2507" fmla="*/ 8138577 w 14639153"/>
              <a:gd name="connsiteY2507" fmla="*/ 3673674 h 10965622"/>
              <a:gd name="connsiteX2508" fmla="*/ 8133533 w 14639153"/>
              <a:gd name="connsiteY2508" fmla="*/ 3674530 h 10965622"/>
              <a:gd name="connsiteX2509" fmla="*/ 8125935 w 14639153"/>
              <a:gd name="connsiteY2509" fmla="*/ 3674301 h 10965622"/>
              <a:gd name="connsiteX2510" fmla="*/ 8122063 w 14639153"/>
              <a:gd name="connsiteY2510" fmla="*/ 3671881 h 10965622"/>
              <a:gd name="connsiteX2511" fmla="*/ 8109047 w 14639153"/>
              <a:gd name="connsiteY2511" fmla="*/ 3661205 h 10965622"/>
              <a:gd name="connsiteX2512" fmla="*/ 8115229 w 14639153"/>
              <a:gd name="connsiteY2512" fmla="*/ 3653112 h 10965622"/>
              <a:gd name="connsiteX2513" fmla="*/ 7511251 w 14639153"/>
              <a:gd name="connsiteY2513" fmla="*/ 3650098 h 10965622"/>
              <a:gd name="connsiteX2514" fmla="*/ 7433435 w 14639153"/>
              <a:gd name="connsiteY2514" fmla="*/ 3654503 h 10965622"/>
              <a:gd name="connsiteX2515" fmla="*/ 7511251 w 14639153"/>
              <a:gd name="connsiteY2515" fmla="*/ 3650098 h 10965622"/>
              <a:gd name="connsiteX2516" fmla="*/ 12915169 w 14639153"/>
              <a:gd name="connsiteY2516" fmla="*/ 3649738 h 10965622"/>
              <a:gd name="connsiteX2517" fmla="*/ 12885033 w 14639153"/>
              <a:gd name="connsiteY2517" fmla="*/ 3661062 h 10965622"/>
              <a:gd name="connsiteX2518" fmla="*/ 12885751 w 14639153"/>
              <a:gd name="connsiteY2518" fmla="*/ 3664806 h 10965622"/>
              <a:gd name="connsiteX2519" fmla="*/ 12898305 w 14639153"/>
              <a:gd name="connsiteY2519" fmla="*/ 3661904 h 10965622"/>
              <a:gd name="connsiteX2520" fmla="*/ 12896209 w 14639153"/>
              <a:gd name="connsiteY2520" fmla="*/ 3667637 h 10965622"/>
              <a:gd name="connsiteX2521" fmla="*/ 12910919 w 14639153"/>
              <a:gd name="connsiteY2521" fmla="*/ 3657894 h 10965622"/>
              <a:gd name="connsiteX2522" fmla="*/ 8570157 w 14639153"/>
              <a:gd name="connsiteY2522" fmla="*/ 3646216 h 10965622"/>
              <a:gd name="connsiteX2523" fmla="*/ 8541449 w 14639153"/>
              <a:gd name="connsiteY2523" fmla="*/ 3650366 h 10965622"/>
              <a:gd name="connsiteX2524" fmla="*/ 8534601 w 14639153"/>
              <a:gd name="connsiteY2524" fmla="*/ 3654986 h 10965622"/>
              <a:gd name="connsiteX2525" fmla="*/ 8562877 w 14639153"/>
              <a:gd name="connsiteY2525" fmla="*/ 3648080 h 10965622"/>
              <a:gd name="connsiteX2526" fmla="*/ 12339417 w 14639153"/>
              <a:gd name="connsiteY2526" fmla="*/ 3645630 h 10965622"/>
              <a:gd name="connsiteX2527" fmla="*/ 12337777 w 14639153"/>
              <a:gd name="connsiteY2527" fmla="*/ 3646195 h 10965622"/>
              <a:gd name="connsiteX2528" fmla="*/ 12333229 w 14639153"/>
              <a:gd name="connsiteY2528" fmla="*/ 3651174 h 10965622"/>
              <a:gd name="connsiteX2529" fmla="*/ 12329761 w 14639153"/>
              <a:gd name="connsiteY2529" fmla="*/ 3648954 h 10965622"/>
              <a:gd name="connsiteX2530" fmla="*/ 12312463 w 14639153"/>
              <a:gd name="connsiteY2530" fmla="*/ 3654909 h 10965622"/>
              <a:gd name="connsiteX2531" fmla="*/ 12308613 w 14639153"/>
              <a:gd name="connsiteY2531" fmla="*/ 3673464 h 10965622"/>
              <a:gd name="connsiteX2532" fmla="*/ 12339417 w 14639153"/>
              <a:gd name="connsiteY2532" fmla="*/ 3645630 h 10965622"/>
              <a:gd name="connsiteX2533" fmla="*/ 10402289 w 14639153"/>
              <a:gd name="connsiteY2533" fmla="*/ 3644316 h 10965622"/>
              <a:gd name="connsiteX2534" fmla="*/ 10387393 w 14639153"/>
              <a:gd name="connsiteY2534" fmla="*/ 3657382 h 10965622"/>
              <a:gd name="connsiteX2535" fmla="*/ 10428737 w 14639153"/>
              <a:gd name="connsiteY2535" fmla="*/ 3645630 h 10965622"/>
              <a:gd name="connsiteX2536" fmla="*/ 10402289 w 14639153"/>
              <a:gd name="connsiteY2536" fmla="*/ 3644316 h 10965622"/>
              <a:gd name="connsiteX2537" fmla="*/ 13789167 w 14639153"/>
              <a:gd name="connsiteY2537" fmla="*/ 3629959 h 10965622"/>
              <a:gd name="connsiteX2538" fmla="*/ 13804483 w 14639153"/>
              <a:gd name="connsiteY2538" fmla="*/ 3730256 h 10965622"/>
              <a:gd name="connsiteX2539" fmla="*/ 13769017 w 14639153"/>
              <a:gd name="connsiteY2539" fmla="*/ 3722917 h 10965622"/>
              <a:gd name="connsiteX2540" fmla="*/ 13789167 w 14639153"/>
              <a:gd name="connsiteY2540" fmla="*/ 3629959 h 10965622"/>
              <a:gd name="connsiteX2541" fmla="*/ 7742217 w 14639153"/>
              <a:gd name="connsiteY2541" fmla="*/ 3627442 h 10965622"/>
              <a:gd name="connsiteX2542" fmla="*/ 7757953 w 14639153"/>
              <a:gd name="connsiteY2542" fmla="*/ 3633735 h 10965622"/>
              <a:gd name="connsiteX2543" fmla="*/ 7733085 w 14639153"/>
              <a:gd name="connsiteY2543" fmla="*/ 3653874 h 10965622"/>
              <a:gd name="connsiteX2544" fmla="*/ 7728529 w 14639153"/>
              <a:gd name="connsiteY2544" fmla="*/ 3645881 h 10965622"/>
              <a:gd name="connsiteX2545" fmla="*/ 7662213 w 14639153"/>
              <a:gd name="connsiteY2545" fmla="*/ 3664802 h 10965622"/>
              <a:gd name="connsiteX2546" fmla="*/ 7725123 w 14639153"/>
              <a:gd name="connsiteY2546" fmla="*/ 3635403 h 10965622"/>
              <a:gd name="connsiteX2547" fmla="*/ 7729639 w 14639153"/>
              <a:gd name="connsiteY2547" fmla="*/ 3636908 h 10965622"/>
              <a:gd name="connsiteX2548" fmla="*/ 12195847 w 14639153"/>
              <a:gd name="connsiteY2548" fmla="*/ 3627232 h 10965622"/>
              <a:gd name="connsiteX2549" fmla="*/ 12222657 w 14639153"/>
              <a:gd name="connsiteY2549" fmla="*/ 3646513 h 10965622"/>
              <a:gd name="connsiteX2550" fmla="*/ 12174901 w 14639153"/>
              <a:gd name="connsiteY2550" fmla="*/ 3642782 h 10965622"/>
              <a:gd name="connsiteX2551" fmla="*/ 12195847 w 14639153"/>
              <a:gd name="connsiteY2551" fmla="*/ 3627232 h 10965622"/>
              <a:gd name="connsiteX2552" fmla="*/ 7555961 w 14639153"/>
              <a:gd name="connsiteY2552" fmla="*/ 3619637 h 10965622"/>
              <a:gd name="connsiteX2553" fmla="*/ 7564921 w 14639153"/>
              <a:gd name="connsiteY2553" fmla="*/ 3626762 h 10965622"/>
              <a:gd name="connsiteX2554" fmla="*/ 7559479 w 14639153"/>
              <a:gd name="connsiteY2554" fmla="*/ 3626762 h 10965622"/>
              <a:gd name="connsiteX2555" fmla="*/ 7529949 w 14639153"/>
              <a:gd name="connsiteY2555" fmla="*/ 3638375 h 10965622"/>
              <a:gd name="connsiteX2556" fmla="*/ 7545687 w 14639153"/>
              <a:gd name="connsiteY2556" fmla="*/ 3620649 h 10965622"/>
              <a:gd name="connsiteX2557" fmla="*/ 7555961 w 14639153"/>
              <a:gd name="connsiteY2557" fmla="*/ 3619637 h 10965622"/>
              <a:gd name="connsiteX2558" fmla="*/ 8646445 w 14639153"/>
              <a:gd name="connsiteY2558" fmla="*/ 3613875 h 10965622"/>
              <a:gd name="connsiteX2559" fmla="*/ 8645545 w 14639153"/>
              <a:gd name="connsiteY2559" fmla="*/ 3614836 h 10965622"/>
              <a:gd name="connsiteX2560" fmla="*/ 8626175 w 14639153"/>
              <a:gd name="connsiteY2560" fmla="*/ 3617586 h 10965622"/>
              <a:gd name="connsiteX2561" fmla="*/ 8646445 w 14639153"/>
              <a:gd name="connsiteY2561" fmla="*/ 3613875 h 10965622"/>
              <a:gd name="connsiteX2562" fmla="*/ 8225325 w 14639153"/>
              <a:gd name="connsiteY2562" fmla="*/ 3613515 h 10965622"/>
              <a:gd name="connsiteX2563" fmla="*/ 8240507 w 14639153"/>
              <a:gd name="connsiteY2563" fmla="*/ 3620467 h 10965622"/>
              <a:gd name="connsiteX2564" fmla="*/ 8189755 w 14639153"/>
              <a:gd name="connsiteY2564" fmla="*/ 3646960 h 10965622"/>
              <a:gd name="connsiteX2565" fmla="*/ 8207275 w 14639153"/>
              <a:gd name="connsiteY2565" fmla="*/ 3615423 h 10965622"/>
              <a:gd name="connsiteX2566" fmla="*/ 8225325 w 14639153"/>
              <a:gd name="connsiteY2566" fmla="*/ 3613515 h 10965622"/>
              <a:gd name="connsiteX2567" fmla="*/ 10641347 w 14639153"/>
              <a:gd name="connsiteY2567" fmla="*/ 3610400 h 10965622"/>
              <a:gd name="connsiteX2568" fmla="*/ 10635045 w 14639153"/>
              <a:gd name="connsiteY2568" fmla="*/ 3613468 h 10965622"/>
              <a:gd name="connsiteX2569" fmla="*/ 10558111 w 14639153"/>
              <a:gd name="connsiteY2569" fmla="*/ 3648750 h 10965622"/>
              <a:gd name="connsiteX2570" fmla="*/ 10570753 w 14639153"/>
              <a:gd name="connsiteY2570" fmla="*/ 3648495 h 10965622"/>
              <a:gd name="connsiteX2571" fmla="*/ 10624335 w 14639153"/>
              <a:gd name="connsiteY2571" fmla="*/ 3623731 h 10965622"/>
              <a:gd name="connsiteX2572" fmla="*/ 14425785 w 14639153"/>
              <a:gd name="connsiteY2572" fmla="*/ 3606507 h 10965622"/>
              <a:gd name="connsiteX2573" fmla="*/ 14465097 w 14639153"/>
              <a:gd name="connsiteY2573" fmla="*/ 3653879 h 10965622"/>
              <a:gd name="connsiteX2574" fmla="*/ 14429753 w 14639153"/>
              <a:gd name="connsiteY2574" fmla="*/ 3649504 h 10965622"/>
              <a:gd name="connsiteX2575" fmla="*/ 14404045 w 14639153"/>
              <a:gd name="connsiteY2575" fmla="*/ 3610130 h 10965622"/>
              <a:gd name="connsiteX2576" fmla="*/ 14425785 w 14639153"/>
              <a:gd name="connsiteY2576" fmla="*/ 3606507 h 10965622"/>
              <a:gd name="connsiteX2577" fmla="*/ 8533747 w 14639153"/>
              <a:gd name="connsiteY2577" fmla="*/ 3602123 h 10965622"/>
              <a:gd name="connsiteX2578" fmla="*/ 8492397 w 14639153"/>
              <a:gd name="connsiteY2578" fmla="*/ 3633048 h 10965622"/>
              <a:gd name="connsiteX2579" fmla="*/ 8533747 w 14639153"/>
              <a:gd name="connsiteY2579" fmla="*/ 3602123 h 10965622"/>
              <a:gd name="connsiteX2580" fmla="*/ 10552865 w 14639153"/>
              <a:gd name="connsiteY2580" fmla="*/ 3600867 h 10965622"/>
              <a:gd name="connsiteX2581" fmla="*/ 10546281 w 14639153"/>
              <a:gd name="connsiteY2581" fmla="*/ 3610376 h 10965622"/>
              <a:gd name="connsiteX2582" fmla="*/ 10567357 w 14639153"/>
              <a:gd name="connsiteY2582" fmla="*/ 3602954 h 10965622"/>
              <a:gd name="connsiteX2583" fmla="*/ 10552865 w 14639153"/>
              <a:gd name="connsiteY2583" fmla="*/ 3600867 h 10965622"/>
              <a:gd name="connsiteX2584" fmla="*/ 8370735 w 14639153"/>
              <a:gd name="connsiteY2584" fmla="*/ 3599074 h 10965622"/>
              <a:gd name="connsiteX2585" fmla="*/ 8373017 w 14639153"/>
              <a:gd name="connsiteY2585" fmla="*/ 3611970 h 10965622"/>
              <a:gd name="connsiteX2586" fmla="*/ 8383581 w 14639153"/>
              <a:gd name="connsiteY2586" fmla="*/ 3610860 h 10965622"/>
              <a:gd name="connsiteX2587" fmla="*/ 8382087 w 14639153"/>
              <a:gd name="connsiteY2587" fmla="*/ 3606184 h 10965622"/>
              <a:gd name="connsiteX2588" fmla="*/ 8370735 w 14639153"/>
              <a:gd name="connsiteY2588" fmla="*/ 3599074 h 10965622"/>
              <a:gd name="connsiteX2589" fmla="*/ 14363905 w 14639153"/>
              <a:gd name="connsiteY2589" fmla="*/ 3591777 h 10965622"/>
              <a:gd name="connsiteX2590" fmla="*/ 14322993 w 14639153"/>
              <a:gd name="connsiteY2590" fmla="*/ 3776608 h 10965622"/>
              <a:gd name="connsiteX2591" fmla="*/ 14363905 w 14639153"/>
              <a:gd name="connsiteY2591" fmla="*/ 3591777 h 10965622"/>
              <a:gd name="connsiteX2592" fmla="*/ 8278313 w 14639153"/>
              <a:gd name="connsiteY2592" fmla="*/ 3591654 h 10965622"/>
              <a:gd name="connsiteX2593" fmla="*/ 8273755 w 14639153"/>
              <a:gd name="connsiteY2593" fmla="*/ 3604253 h 10965622"/>
              <a:gd name="connsiteX2594" fmla="*/ 8273491 w 14639153"/>
              <a:gd name="connsiteY2594" fmla="*/ 3609915 h 10965622"/>
              <a:gd name="connsiteX2595" fmla="*/ 8274361 w 14639153"/>
              <a:gd name="connsiteY2595" fmla="*/ 3618194 h 10965622"/>
              <a:gd name="connsiteX2596" fmla="*/ 8292945 w 14639153"/>
              <a:gd name="connsiteY2596" fmla="*/ 3656551 h 10965622"/>
              <a:gd name="connsiteX2597" fmla="*/ 8319859 w 14639153"/>
              <a:gd name="connsiteY2597" fmla="*/ 3598836 h 10965622"/>
              <a:gd name="connsiteX2598" fmla="*/ 8318851 w 14639153"/>
              <a:gd name="connsiteY2598" fmla="*/ 3595363 h 10965622"/>
              <a:gd name="connsiteX2599" fmla="*/ 8278313 w 14639153"/>
              <a:gd name="connsiteY2599" fmla="*/ 3591654 h 10965622"/>
              <a:gd name="connsiteX2600" fmla="*/ 7850869 w 14639153"/>
              <a:gd name="connsiteY2600" fmla="*/ 3586323 h 10965622"/>
              <a:gd name="connsiteX2601" fmla="*/ 7805201 w 14639153"/>
              <a:gd name="connsiteY2601" fmla="*/ 3622197 h 10965622"/>
              <a:gd name="connsiteX2602" fmla="*/ 7850869 w 14639153"/>
              <a:gd name="connsiteY2602" fmla="*/ 3586323 h 10965622"/>
              <a:gd name="connsiteX2603" fmla="*/ 13815601 w 14639153"/>
              <a:gd name="connsiteY2603" fmla="*/ 3583597 h 10965622"/>
              <a:gd name="connsiteX2604" fmla="*/ 13841997 w 14639153"/>
              <a:gd name="connsiteY2604" fmla="*/ 3610639 h 10965622"/>
              <a:gd name="connsiteX2605" fmla="*/ 13789203 w 14639153"/>
              <a:gd name="connsiteY2605" fmla="*/ 3622316 h 10965622"/>
              <a:gd name="connsiteX2606" fmla="*/ 13815601 w 14639153"/>
              <a:gd name="connsiteY2606" fmla="*/ 3583597 h 10965622"/>
              <a:gd name="connsiteX2607" fmla="*/ 12009413 w 14639153"/>
              <a:gd name="connsiteY2607" fmla="*/ 3575886 h 10965622"/>
              <a:gd name="connsiteX2608" fmla="*/ 12007599 w 14639153"/>
              <a:gd name="connsiteY2608" fmla="*/ 3585955 h 10965622"/>
              <a:gd name="connsiteX2609" fmla="*/ 11996517 w 14639153"/>
              <a:gd name="connsiteY2609" fmla="*/ 3594913 h 10965622"/>
              <a:gd name="connsiteX2610" fmla="*/ 12024989 w 14639153"/>
              <a:gd name="connsiteY2610" fmla="*/ 3587259 h 10965622"/>
              <a:gd name="connsiteX2611" fmla="*/ 12025735 w 14639153"/>
              <a:gd name="connsiteY2611" fmla="*/ 3577254 h 10965622"/>
              <a:gd name="connsiteX2612" fmla="*/ 12024839 w 14639153"/>
              <a:gd name="connsiteY2612" fmla="*/ 3577180 h 10965622"/>
              <a:gd name="connsiteX2613" fmla="*/ 8001807 w 14639153"/>
              <a:gd name="connsiteY2613" fmla="*/ 3575414 h 10965622"/>
              <a:gd name="connsiteX2614" fmla="*/ 8033157 w 14639153"/>
              <a:gd name="connsiteY2614" fmla="*/ 3582878 h 10965622"/>
              <a:gd name="connsiteX2615" fmla="*/ 8001807 w 14639153"/>
              <a:gd name="connsiteY2615" fmla="*/ 3594696 h 10965622"/>
              <a:gd name="connsiteX2616" fmla="*/ 8001807 w 14639153"/>
              <a:gd name="connsiteY2616" fmla="*/ 3575414 h 10965622"/>
              <a:gd name="connsiteX2617" fmla="*/ 7749129 w 14639153"/>
              <a:gd name="connsiteY2617" fmla="*/ 3566802 h 10965622"/>
              <a:gd name="connsiteX2618" fmla="*/ 7744337 w 14639153"/>
              <a:gd name="connsiteY2618" fmla="*/ 3567513 h 10965622"/>
              <a:gd name="connsiteX2619" fmla="*/ 7749467 w 14639153"/>
              <a:gd name="connsiteY2619" fmla="*/ 3584282 h 10965622"/>
              <a:gd name="connsiteX2620" fmla="*/ 7749825 w 14639153"/>
              <a:gd name="connsiteY2620" fmla="*/ 3574957 h 10965622"/>
              <a:gd name="connsiteX2621" fmla="*/ 7749129 w 14639153"/>
              <a:gd name="connsiteY2621" fmla="*/ 3566802 h 10965622"/>
              <a:gd name="connsiteX2622" fmla="*/ 8656501 w 14639153"/>
              <a:gd name="connsiteY2622" fmla="*/ 3563546 h 10965622"/>
              <a:gd name="connsiteX2623" fmla="*/ 8650943 w 14639153"/>
              <a:gd name="connsiteY2623" fmla="*/ 3564388 h 10965622"/>
              <a:gd name="connsiteX2624" fmla="*/ 8665657 w 14639153"/>
              <a:gd name="connsiteY2624" fmla="*/ 3567429 h 10965622"/>
              <a:gd name="connsiteX2625" fmla="*/ 8665853 w 14639153"/>
              <a:gd name="connsiteY2625" fmla="*/ 3567164 h 10965622"/>
              <a:gd name="connsiteX2626" fmla="*/ 8391005 w 14639153"/>
              <a:gd name="connsiteY2626" fmla="*/ 3560116 h 10965622"/>
              <a:gd name="connsiteX2627" fmla="*/ 8392609 w 14639153"/>
              <a:gd name="connsiteY2627" fmla="*/ 3560322 h 10965622"/>
              <a:gd name="connsiteX2628" fmla="*/ 8391877 w 14639153"/>
              <a:gd name="connsiteY2628" fmla="*/ 3560947 h 10965622"/>
              <a:gd name="connsiteX2629" fmla="*/ 12027321 w 14639153"/>
              <a:gd name="connsiteY2629" fmla="*/ 3555948 h 10965622"/>
              <a:gd name="connsiteX2630" fmla="*/ 12013045 w 14639153"/>
              <a:gd name="connsiteY2630" fmla="*/ 3562471 h 10965622"/>
              <a:gd name="connsiteX2631" fmla="*/ 12010725 w 14639153"/>
              <a:gd name="connsiteY2631" fmla="*/ 3570552 h 10965622"/>
              <a:gd name="connsiteX2632" fmla="*/ 12022119 w 14639153"/>
              <a:gd name="connsiteY2632" fmla="*/ 3564505 h 10965622"/>
              <a:gd name="connsiteX2633" fmla="*/ 12026917 w 14639153"/>
              <a:gd name="connsiteY2633" fmla="*/ 3561368 h 10965622"/>
              <a:gd name="connsiteX2634" fmla="*/ 8412133 w 14639153"/>
              <a:gd name="connsiteY2634" fmla="*/ 3555623 h 10965622"/>
              <a:gd name="connsiteX2635" fmla="*/ 8457481 w 14639153"/>
              <a:gd name="connsiteY2635" fmla="*/ 3568156 h 10965622"/>
              <a:gd name="connsiteX2636" fmla="*/ 8424245 w 14639153"/>
              <a:gd name="connsiteY2636" fmla="*/ 3564368 h 10965622"/>
              <a:gd name="connsiteX2637" fmla="*/ 8405641 w 14639153"/>
              <a:gd name="connsiteY2637" fmla="*/ 3561988 h 10965622"/>
              <a:gd name="connsiteX2638" fmla="*/ 8405641 w 14639153"/>
              <a:gd name="connsiteY2638" fmla="*/ 3574067 h 10965622"/>
              <a:gd name="connsiteX2639" fmla="*/ 8406599 w 14639153"/>
              <a:gd name="connsiteY2639" fmla="*/ 3574976 h 10965622"/>
              <a:gd name="connsiteX2640" fmla="*/ 8462345 w 14639153"/>
              <a:gd name="connsiteY2640" fmla="*/ 3587324 h 10965622"/>
              <a:gd name="connsiteX2641" fmla="*/ 8448261 w 14639153"/>
              <a:gd name="connsiteY2641" fmla="*/ 3599306 h 10965622"/>
              <a:gd name="connsiteX2642" fmla="*/ 8437743 w 14639153"/>
              <a:gd name="connsiteY2642" fmla="*/ 3610270 h 10965622"/>
              <a:gd name="connsiteX2643" fmla="*/ 8436101 w 14639153"/>
              <a:gd name="connsiteY2643" fmla="*/ 3609327 h 10965622"/>
              <a:gd name="connsiteX2644" fmla="*/ 8426069 w 14639153"/>
              <a:gd name="connsiteY2644" fmla="*/ 3595827 h 10965622"/>
              <a:gd name="connsiteX2645" fmla="*/ 8411273 w 14639153"/>
              <a:gd name="connsiteY2645" fmla="*/ 3583614 h 10965622"/>
              <a:gd name="connsiteX2646" fmla="*/ 8392515 w 14639153"/>
              <a:gd name="connsiteY2646" fmla="*/ 3609921 h 10965622"/>
              <a:gd name="connsiteX2647" fmla="*/ 8399765 w 14639153"/>
              <a:gd name="connsiteY2647" fmla="*/ 3609160 h 10965622"/>
              <a:gd name="connsiteX2648" fmla="*/ 8433337 w 14639153"/>
              <a:gd name="connsiteY2648" fmla="*/ 3607739 h 10965622"/>
              <a:gd name="connsiteX2649" fmla="*/ 8436101 w 14639153"/>
              <a:gd name="connsiteY2649" fmla="*/ 3609327 h 10965622"/>
              <a:gd name="connsiteX2650" fmla="*/ 8437213 w 14639153"/>
              <a:gd name="connsiteY2650" fmla="*/ 3610823 h 10965622"/>
              <a:gd name="connsiteX2651" fmla="*/ 8437743 w 14639153"/>
              <a:gd name="connsiteY2651" fmla="*/ 3610270 h 10965622"/>
              <a:gd name="connsiteX2652" fmla="*/ 8446883 w 14639153"/>
              <a:gd name="connsiteY2652" fmla="*/ 3615519 h 10965622"/>
              <a:gd name="connsiteX2653" fmla="*/ 8456721 w 14639153"/>
              <a:gd name="connsiteY2653" fmla="*/ 3633048 h 10965622"/>
              <a:gd name="connsiteX2654" fmla="*/ 8498073 w 14639153"/>
              <a:gd name="connsiteY2654" fmla="*/ 3566869 h 10965622"/>
              <a:gd name="connsiteX2655" fmla="*/ 8471405 w 14639153"/>
              <a:gd name="connsiteY2655" fmla="*/ 3561279 h 10965622"/>
              <a:gd name="connsiteX2656" fmla="*/ 8462345 w 14639153"/>
              <a:gd name="connsiteY2656" fmla="*/ 3560116 h 10965622"/>
              <a:gd name="connsiteX2657" fmla="*/ 8463285 w 14639153"/>
              <a:gd name="connsiteY2657" fmla="*/ 3559592 h 10965622"/>
              <a:gd name="connsiteX2658" fmla="*/ 8304257 w 14639153"/>
              <a:gd name="connsiteY2658" fmla="*/ 3544658 h 10965622"/>
              <a:gd name="connsiteX2659" fmla="*/ 8309121 w 14639153"/>
              <a:gd name="connsiteY2659" fmla="*/ 3576194 h 10965622"/>
              <a:gd name="connsiteX2660" fmla="*/ 8324525 w 14639153"/>
              <a:gd name="connsiteY2660" fmla="*/ 3571865 h 10965622"/>
              <a:gd name="connsiteX2661" fmla="*/ 8304257 w 14639153"/>
              <a:gd name="connsiteY2661" fmla="*/ 3544658 h 10965622"/>
              <a:gd name="connsiteX2662" fmla="*/ 8348533 w 14639153"/>
              <a:gd name="connsiteY2662" fmla="*/ 3544182 h 10965622"/>
              <a:gd name="connsiteX2663" fmla="*/ 8349357 w 14639153"/>
              <a:gd name="connsiteY2663" fmla="*/ 3550115 h 10965622"/>
              <a:gd name="connsiteX2664" fmla="*/ 8349961 w 14639153"/>
              <a:gd name="connsiteY2664" fmla="*/ 3546668 h 10965622"/>
              <a:gd name="connsiteX2665" fmla="*/ 8242641 w 14639153"/>
              <a:gd name="connsiteY2665" fmla="*/ 3540947 h 10965622"/>
              <a:gd name="connsiteX2666" fmla="*/ 8236967 w 14639153"/>
              <a:gd name="connsiteY2666" fmla="*/ 3599074 h 10965622"/>
              <a:gd name="connsiteX2667" fmla="*/ 8211371 w 14639153"/>
              <a:gd name="connsiteY2667" fmla="*/ 3589051 h 10965622"/>
              <a:gd name="connsiteX2668" fmla="*/ 8210425 w 14639153"/>
              <a:gd name="connsiteY2668" fmla="*/ 3589606 h 10965622"/>
              <a:gd name="connsiteX2669" fmla="*/ 8199503 w 14639153"/>
              <a:gd name="connsiteY2669" fmla="*/ 3586998 h 10965622"/>
              <a:gd name="connsiteX2670" fmla="*/ 8194101 w 14639153"/>
              <a:gd name="connsiteY2670" fmla="*/ 3586813 h 10965622"/>
              <a:gd name="connsiteX2671" fmla="*/ 8175353 w 14639153"/>
              <a:gd name="connsiteY2671" fmla="*/ 3595363 h 10965622"/>
              <a:gd name="connsiteX2672" fmla="*/ 8184271 w 14639153"/>
              <a:gd name="connsiteY2672" fmla="*/ 3577972 h 10965622"/>
              <a:gd name="connsiteX2673" fmla="*/ 8181165 w 14639153"/>
              <a:gd name="connsiteY2673" fmla="*/ 3560872 h 10965622"/>
              <a:gd name="connsiteX2674" fmla="*/ 8181477 w 14639153"/>
              <a:gd name="connsiteY2674" fmla="*/ 3560449 h 10965622"/>
              <a:gd name="connsiteX2675" fmla="*/ 8195215 w 14639153"/>
              <a:gd name="connsiteY2675" fmla="*/ 3570628 h 10965622"/>
              <a:gd name="connsiteX2676" fmla="*/ 8199705 w 14639153"/>
              <a:gd name="connsiteY2676" fmla="*/ 3570887 h 10965622"/>
              <a:gd name="connsiteX2677" fmla="*/ 8206731 w 14639153"/>
              <a:gd name="connsiteY2677" fmla="*/ 3559111 h 10965622"/>
              <a:gd name="connsiteX2678" fmla="*/ 8201537 w 14639153"/>
              <a:gd name="connsiteY2678" fmla="*/ 3552464 h 10965622"/>
              <a:gd name="connsiteX2679" fmla="*/ 8183561 w 14639153"/>
              <a:gd name="connsiteY2679" fmla="*/ 3557643 h 10965622"/>
              <a:gd name="connsiteX2680" fmla="*/ 8181477 w 14639153"/>
              <a:gd name="connsiteY2680" fmla="*/ 3560449 h 10965622"/>
              <a:gd name="connsiteX2681" fmla="*/ 8181027 w 14639153"/>
              <a:gd name="connsiteY2681" fmla="*/ 3560116 h 10965622"/>
              <a:gd name="connsiteX2682" fmla="*/ 8181165 w 14639153"/>
              <a:gd name="connsiteY2682" fmla="*/ 3560872 h 10965622"/>
              <a:gd name="connsiteX2683" fmla="*/ 8169385 w 14639153"/>
              <a:gd name="connsiteY2683" fmla="*/ 3576735 h 10965622"/>
              <a:gd name="connsiteX2684" fmla="*/ 8165625 w 14639153"/>
              <a:gd name="connsiteY2684" fmla="*/ 3599074 h 10965622"/>
              <a:gd name="connsiteX2685" fmla="*/ 8124277 w 14639153"/>
              <a:gd name="connsiteY2685" fmla="*/ 3583614 h 10965622"/>
              <a:gd name="connsiteX2686" fmla="*/ 8114549 w 14639153"/>
              <a:gd name="connsiteY2686" fmla="*/ 3622572 h 10965622"/>
              <a:gd name="connsiteX2687" fmla="*/ 8129953 w 14639153"/>
              <a:gd name="connsiteY2687" fmla="*/ 3560116 h 10965622"/>
              <a:gd name="connsiteX2688" fmla="*/ 8078875 w 14639153"/>
              <a:gd name="connsiteY2688" fmla="*/ 3583614 h 10965622"/>
              <a:gd name="connsiteX2689" fmla="*/ 8073201 w 14639153"/>
              <a:gd name="connsiteY2689" fmla="*/ 3568156 h 10965622"/>
              <a:gd name="connsiteX2690" fmla="*/ 8068337 w 14639153"/>
              <a:gd name="connsiteY2690" fmla="*/ 3591654 h 10965622"/>
              <a:gd name="connsiteX2691" fmla="*/ 7980781 w 14639153"/>
              <a:gd name="connsiteY2691" fmla="*/ 3583614 h 10965622"/>
              <a:gd name="connsiteX2692" fmla="*/ 7945107 w 14639153"/>
              <a:gd name="connsiteY2692" fmla="*/ 3564445 h 10965622"/>
              <a:gd name="connsiteX2693" fmla="*/ 7929703 w 14639153"/>
              <a:gd name="connsiteY2693" fmla="*/ 3595363 h 10965622"/>
              <a:gd name="connsiteX2694" fmla="*/ 7755399 w 14639153"/>
              <a:gd name="connsiteY2694" fmla="*/ 3587324 h 10965622"/>
              <a:gd name="connsiteX2695" fmla="*/ 7749549 w 14639153"/>
              <a:gd name="connsiteY2695" fmla="*/ 3584545 h 10965622"/>
              <a:gd name="connsiteX2696" fmla="*/ 7754341 w 14639153"/>
              <a:gd name="connsiteY2696" fmla="*/ 3600207 h 10965622"/>
              <a:gd name="connsiteX2697" fmla="*/ 7729067 w 14639153"/>
              <a:gd name="connsiteY2697" fmla="*/ 3623881 h 10965622"/>
              <a:gd name="connsiteX2698" fmla="*/ 7723869 w 14639153"/>
              <a:gd name="connsiteY2698" fmla="*/ 3603324 h 10965622"/>
              <a:gd name="connsiteX2699" fmla="*/ 7689593 w 14639153"/>
              <a:gd name="connsiteY2699" fmla="*/ 3589237 h 10965622"/>
              <a:gd name="connsiteX2700" fmla="*/ 7686589 w 14639153"/>
              <a:gd name="connsiteY2700" fmla="*/ 3590494 h 10965622"/>
              <a:gd name="connsiteX2701" fmla="*/ 7684527 w 14639153"/>
              <a:gd name="connsiteY2701" fmla="*/ 3590824 h 10965622"/>
              <a:gd name="connsiteX2702" fmla="*/ 7677705 w 14639153"/>
              <a:gd name="connsiteY2702" fmla="*/ 3596471 h 10965622"/>
              <a:gd name="connsiteX2703" fmla="*/ 7676897 w 14639153"/>
              <a:gd name="connsiteY2703" fmla="*/ 3592042 h 10965622"/>
              <a:gd name="connsiteX2704" fmla="*/ 7662585 w 14639153"/>
              <a:gd name="connsiteY2704" fmla="*/ 3594329 h 10965622"/>
              <a:gd name="connsiteX2705" fmla="*/ 7648383 w 14639153"/>
              <a:gd name="connsiteY2705" fmla="*/ 3583614 h 10965622"/>
              <a:gd name="connsiteX2706" fmla="*/ 7679193 w 14639153"/>
              <a:gd name="connsiteY2706" fmla="*/ 3571865 h 10965622"/>
              <a:gd name="connsiteX2707" fmla="*/ 7627305 w 14639153"/>
              <a:gd name="connsiteY2707" fmla="*/ 3576194 h 10965622"/>
              <a:gd name="connsiteX2708" fmla="*/ 7596499 w 14639153"/>
              <a:gd name="connsiteY2708" fmla="*/ 3599074 h 10965622"/>
              <a:gd name="connsiteX2709" fmla="*/ 7617577 w 14639153"/>
              <a:gd name="connsiteY2709" fmla="*/ 3587324 h 10965622"/>
              <a:gd name="connsiteX2710" fmla="*/ 7617577 w 14639153"/>
              <a:gd name="connsiteY2710" fmla="*/ 3576194 h 10965622"/>
              <a:gd name="connsiteX2711" fmla="*/ 7469215 w 14639153"/>
              <a:gd name="connsiteY2711" fmla="*/ 3583614 h 10965622"/>
              <a:gd name="connsiteX2712" fmla="*/ 7499211 w 14639153"/>
              <a:gd name="connsiteY2712" fmla="*/ 3630610 h 10965622"/>
              <a:gd name="connsiteX2713" fmla="*/ 7379225 w 14639153"/>
              <a:gd name="connsiteY2713" fmla="*/ 3619325 h 10965622"/>
              <a:gd name="connsiteX2714" fmla="*/ 7254689 w 14639153"/>
              <a:gd name="connsiteY2714" fmla="*/ 3646001 h 10965622"/>
              <a:gd name="connsiteX2715" fmla="*/ 7254721 w 14639153"/>
              <a:gd name="connsiteY2715" fmla="*/ 3646125 h 10965622"/>
              <a:gd name="connsiteX2716" fmla="*/ 7299877 w 14639153"/>
              <a:gd name="connsiteY2716" fmla="*/ 3653412 h 10965622"/>
              <a:gd name="connsiteX2717" fmla="*/ 7326529 w 14639153"/>
              <a:gd name="connsiteY2717" fmla="*/ 3669568 h 10965622"/>
              <a:gd name="connsiteX2718" fmla="*/ 7275657 w 14639153"/>
              <a:gd name="connsiteY2718" fmla="*/ 3661298 h 10965622"/>
              <a:gd name="connsiteX2719" fmla="*/ 7257333 w 14639153"/>
              <a:gd name="connsiteY2719" fmla="*/ 3656829 h 10965622"/>
              <a:gd name="connsiteX2720" fmla="*/ 7263235 w 14639153"/>
              <a:gd name="connsiteY2720" fmla="*/ 3680999 h 10965622"/>
              <a:gd name="connsiteX2721" fmla="*/ 7268861 w 14639153"/>
              <a:gd name="connsiteY2721" fmla="*/ 3680886 h 10965622"/>
              <a:gd name="connsiteX2722" fmla="*/ 7263697 w 14639153"/>
              <a:gd name="connsiteY2722" fmla="*/ 3682884 h 10965622"/>
              <a:gd name="connsiteX2723" fmla="*/ 7264061 w 14639153"/>
              <a:gd name="connsiteY2723" fmla="*/ 3684383 h 10965622"/>
              <a:gd name="connsiteX2724" fmla="*/ 7252051 w 14639153"/>
              <a:gd name="connsiteY2724" fmla="*/ 3696985 h 10965622"/>
              <a:gd name="connsiteX2725" fmla="*/ 7270189 w 14639153"/>
              <a:gd name="connsiteY2725" fmla="*/ 3698252 h 10965622"/>
              <a:gd name="connsiteX2726" fmla="*/ 7310203 w 14639153"/>
              <a:gd name="connsiteY2726" fmla="*/ 3673464 h 10965622"/>
              <a:gd name="connsiteX2727" fmla="*/ 7341007 w 14639153"/>
              <a:gd name="connsiteY2727" fmla="*/ 3692636 h 10965622"/>
              <a:gd name="connsiteX2728" fmla="*/ 7361227 w 14639153"/>
              <a:gd name="connsiteY2728" fmla="*/ 3691054 h 10965622"/>
              <a:gd name="connsiteX2729" fmla="*/ 7363137 w 14639153"/>
              <a:gd name="connsiteY2729" fmla="*/ 3689742 h 10965622"/>
              <a:gd name="connsiteX2730" fmla="*/ 7374981 w 14639153"/>
              <a:gd name="connsiteY2730" fmla="*/ 3688950 h 10965622"/>
              <a:gd name="connsiteX2731" fmla="*/ 7375397 w 14639153"/>
              <a:gd name="connsiteY2731" fmla="*/ 3689944 h 10965622"/>
              <a:gd name="connsiteX2732" fmla="*/ 7585821 w 14639153"/>
              <a:gd name="connsiteY2732" fmla="*/ 3673464 h 10965622"/>
              <a:gd name="connsiteX2733" fmla="*/ 7779657 w 14639153"/>
              <a:gd name="connsiteY2733" fmla="*/ 3660250 h 10965622"/>
              <a:gd name="connsiteX2734" fmla="*/ 7774985 w 14639153"/>
              <a:gd name="connsiteY2734" fmla="*/ 3649104 h 10965622"/>
              <a:gd name="connsiteX2735" fmla="*/ 7765415 w 14639153"/>
              <a:gd name="connsiteY2735" fmla="*/ 3654376 h 10965622"/>
              <a:gd name="connsiteX2736" fmla="*/ 7770149 w 14639153"/>
              <a:gd name="connsiteY2736" fmla="*/ 3633922 h 10965622"/>
              <a:gd name="connsiteX2737" fmla="*/ 7780411 w 14639153"/>
              <a:gd name="connsiteY2737" fmla="*/ 3626251 h 10965622"/>
              <a:gd name="connsiteX2738" fmla="*/ 7804679 w 14639153"/>
              <a:gd name="connsiteY2738" fmla="*/ 3635040 h 10965622"/>
              <a:gd name="connsiteX2739" fmla="*/ 7782181 w 14639153"/>
              <a:gd name="connsiteY2739" fmla="*/ 3660078 h 10965622"/>
              <a:gd name="connsiteX2740" fmla="*/ 7821717 w 14639153"/>
              <a:gd name="connsiteY2740" fmla="*/ 3657382 h 10965622"/>
              <a:gd name="connsiteX2741" fmla="*/ 7826581 w 14639153"/>
              <a:gd name="connsiteY2741" fmla="*/ 3673464 h 10965622"/>
              <a:gd name="connsiteX2742" fmla="*/ 7862249 w 14639153"/>
              <a:gd name="connsiteY2742" fmla="*/ 3657382 h 10965622"/>
              <a:gd name="connsiteX2743" fmla="*/ 7982495 w 14639153"/>
              <a:gd name="connsiteY2743" fmla="*/ 3665580 h 10965622"/>
              <a:gd name="connsiteX2744" fmla="*/ 7987519 w 14639153"/>
              <a:gd name="connsiteY2744" fmla="*/ 3656492 h 10965622"/>
              <a:gd name="connsiteX2745" fmla="*/ 7964579 w 14639153"/>
              <a:gd name="connsiteY2745" fmla="*/ 3648511 h 10965622"/>
              <a:gd name="connsiteX2746" fmla="*/ 8023867 w 14639153"/>
              <a:gd name="connsiteY2746" fmla="*/ 3652608 h 10965622"/>
              <a:gd name="connsiteX2747" fmla="*/ 8032975 w 14639153"/>
              <a:gd name="connsiteY2747" fmla="*/ 3669021 h 10965622"/>
              <a:gd name="connsiteX2748" fmla="*/ 8098145 w 14639153"/>
              <a:gd name="connsiteY2748" fmla="*/ 3673464 h 10965622"/>
              <a:gd name="connsiteX2749" fmla="*/ 8120075 w 14639153"/>
              <a:gd name="connsiteY2749" fmla="*/ 3674125 h 10965622"/>
              <a:gd name="connsiteX2750" fmla="*/ 8125935 w 14639153"/>
              <a:gd name="connsiteY2750" fmla="*/ 3674301 h 10965622"/>
              <a:gd name="connsiteX2751" fmla="*/ 8127843 w 14639153"/>
              <a:gd name="connsiteY2751" fmla="*/ 3675495 h 10965622"/>
              <a:gd name="connsiteX2752" fmla="*/ 8133533 w 14639153"/>
              <a:gd name="connsiteY2752" fmla="*/ 3674530 h 10965622"/>
              <a:gd name="connsiteX2753" fmla="*/ 8150129 w 14639153"/>
              <a:gd name="connsiteY2753" fmla="*/ 3675029 h 10965622"/>
              <a:gd name="connsiteX2754" fmla="*/ 8191537 w 14639153"/>
              <a:gd name="connsiteY2754" fmla="*/ 3676276 h 10965622"/>
              <a:gd name="connsiteX2755" fmla="*/ 8190785 w 14639153"/>
              <a:gd name="connsiteY2755" fmla="*/ 3668302 h 10965622"/>
              <a:gd name="connsiteX2756" fmla="*/ 8205633 w 14639153"/>
              <a:gd name="connsiteY2756" fmla="*/ 3672371 h 10965622"/>
              <a:gd name="connsiteX2757" fmla="*/ 8207029 w 14639153"/>
              <a:gd name="connsiteY2757" fmla="*/ 3676744 h 10965622"/>
              <a:gd name="connsiteX2758" fmla="*/ 8221363 w 14639153"/>
              <a:gd name="connsiteY2758" fmla="*/ 3677175 h 10965622"/>
              <a:gd name="connsiteX2759" fmla="*/ 8230279 w 14639153"/>
              <a:gd name="connsiteY2759" fmla="*/ 3677175 h 10965622"/>
              <a:gd name="connsiteX2760" fmla="*/ 8248333 w 14639153"/>
              <a:gd name="connsiteY2760" fmla="*/ 3677175 h 10965622"/>
              <a:gd name="connsiteX2761" fmla="*/ 8233999 w 14639153"/>
              <a:gd name="connsiteY2761" fmla="*/ 3672990 h 10965622"/>
              <a:gd name="connsiteX2762" fmla="*/ 8226461 w 14639153"/>
              <a:gd name="connsiteY2762" fmla="*/ 3648511 h 10965622"/>
              <a:gd name="connsiteX2763" fmla="*/ 8251595 w 14639153"/>
              <a:gd name="connsiteY2763" fmla="*/ 3613875 h 10965622"/>
              <a:gd name="connsiteX2764" fmla="*/ 8262135 w 14639153"/>
              <a:gd name="connsiteY2764" fmla="*/ 3613875 h 10965622"/>
              <a:gd name="connsiteX2765" fmla="*/ 8269937 w 14639153"/>
              <a:gd name="connsiteY2765" fmla="*/ 3605176 h 10965622"/>
              <a:gd name="connsiteX2766" fmla="*/ 8262099 w 14639153"/>
              <a:gd name="connsiteY2766" fmla="*/ 3592581 h 10965622"/>
              <a:gd name="connsiteX2767" fmla="*/ 8262909 w 14639153"/>
              <a:gd name="connsiteY2767" fmla="*/ 3579905 h 10965622"/>
              <a:gd name="connsiteX2768" fmla="*/ 8298583 w 14639153"/>
              <a:gd name="connsiteY2768" fmla="*/ 3564445 h 10965622"/>
              <a:gd name="connsiteX2769" fmla="*/ 8242641 w 14639153"/>
              <a:gd name="connsiteY2769" fmla="*/ 3540947 h 10965622"/>
              <a:gd name="connsiteX2770" fmla="*/ 11883837 w 14639153"/>
              <a:gd name="connsiteY2770" fmla="*/ 3536155 h 10965622"/>
              <a:gd name="connsiteX2771" fmla="*/ 11868433 w 14639153"/>
              <a:gd name="connsiteY2771" fmla="*/ 3579451 h 10965622"/>
              <a:gd name="connsiteX2772" fmla="*/ 11878161 w 14639153"/>
              <a:gd name="connsiteY2772" fmla="*/ 3559659 h 10965622"/>
              <a:gd name="connsiteX2773" fmla="*/ 11888701 w 14639153"/>
              <a:gd name="connsiteY2773" fmla="*/ 3563988 h 10965622"/>
              <a:gd name="connsiteX2774" fmla="*/ 11883837 w 14639153"/>
              <a:gd name="connsiteY2774" fmla="*/ 3536155 h 10965622"/>
              <a:gd name="connsiteX2775" fmla="*/ 8403497 w 14639153"/>
              <a:gd name="connsiteY2775" fmla="*/ 3530144 h 10965622"/>
              <a:gd name="connsiteX2776" fmla="*/ 8365061 w 14639153"/>
              <a:gd name="connsiteY2776" fmla="*/ 3548367 h 10965622"/>
              <a:gd name="connsiteX2777" fmla="*/ 8380465 w 14639153"/>
              <a:gd name="connsiteY2777" fmla="*/ 3560116 h 10965622"/>
              <a:gd name="connsiteX2778" fmla="*/ 8348137 w 14639153"/>
              <a:gd name="connsiteY2778" fmla="*/ 3582765 h 10965622"/>
              <a:gd name="connsiteX2779" fmla="*/ 8339585 w 14639153"/>
              <a:gd name="connsiteY2779" fmla="*/ 3594389 h 10965622"/>
              <a:gd name="connsiteX2780" fmla="*/ 8354305 w 14639153"/>
              <a:gd name="connsiteY2780" fmla="*/ 3604925 h 10965622"/>
              <a:gd name="connsiteX2781" fmla="*/ 8371545 w 14639153"/>
              <a:gd name="connsiteY2781" fmla="*/ 3578300 h 10965622"/>
              <a:gd name="connsiteX2782" fmla="*/ 8391877 w 14639153"/>
              <a:gd name="connsiteY2782" fmla="*/ 3560947 h 10965622"/>
              <a:gd name="connsiteX2783" fmla="*/ 8401113 w 14639153"/>
              <a:gd name="connsiteY2783" fmla="*/ 3569750 h 10965622"/>
              <a:gd name="connsiteX2784" fmla="*/ 8396863 w 14639153"/>
              <a:gd name="connsiteY2784" fmla="*/ 3564909 h 10965622"/>
              <a:gd name="connsiteX2785" fmla="*/ 8398021 w 14639153"/>
              <a:gd name="connsiteY2785" fmla="*/ 3561014 h 10965622"/>
              <a:gd name="connsiteX2786" fmla="*/ 8392609 w 14639153"/>
              <a:gd name="connsiteY2786" fmla="*/ 3560322 h 10965622"/>
              <a:gd name="connsiteX2787" fmla="*/ 8400145 w 14639153"/>
              <a:gd name="connsiteY2787" fmla="*/ 3553888 h 10965622"/>
              <a:gd name="connsiteX2788" fmla="*/ 8401689 w 14639153"/>
              <a:gd name="connsiteY2788" fmla="*/ 3548702 h 10965622"/>
              <a:gd name="connsiteX2789" fmla="*/ 10684897 w 14639153"/>
              <a:gd name="connsiteY2789" fmla="*/ 3524405 h 10965622"/>
              <a:gd name="connsiteX2790" fmla="*/ 10638693 w 14639153"/>
              <a:gd name="connsiteY2790" fmla="*/ 3544195 h 10965622"/>
              <a:gd name="connsiteX2791" fmla="*/ 10654093 w 14639153"/>
              <a:gd name="connsiteY2791" fmla="*/ 3575740 h 10965622"/>
              <a:gd name="connsiteX2792" fmla="*/ 10670585 w 14639153"/>
              <a:gd name="connsiteY2792" fmla="*/ 3583152 h 10965622"/>
              <a:gd name="connsiteX2793" fmla="*/ 10678125 w 14639153"/>
              <a:gd name="connsiteY2793" fmla="*/ 3580853 h 10965622"/>
              <a:gd name="connsiteX2794" fmla="*/ 10691985 w 14639153"/>
              <a:gd name="connsiteY2794" fmla="*/ 3568879 h 10965622"/>
              <a:gd name="connsiteX2795" fmla="*/ 10674361 w 14639153"/>
              <a:gd name="connsiteY2795" fmla="*/ 3555948 h 10965622"/>
              <a:gd name="connsiteX2796" fmla="*/ 10700301 w 14639153"/>
              <a:gd name="connsiteY2796" fmla="*/ 3559659 h 10965622"/>
              <a:gd name="connsiteX2797" fmla="*/ 10684897 w 14639153"/>
              <a:gd name="connsiteY2797" fmla="*/ 3524405 h 10965622"/>
              <a:gd name="connsiteX2798" fmla="*/ 8596073 w 14639153"/>
              <a:gd name="connsiteY2798" fmla="*/ 3523697 h 10965622"/>
              <a:gd name="connsiteX2799" fmla="*/ 8585921 w 14639153"/>
              <a:gd name="connsiteY2799" fmla="*/ 3528945 h 10965622"/>
              <a:gd name="connsiteX2800" fmla="*/ 8578137 w 14639153"/>
              <a:gd name="connsiteY2800" fmla="*/ 3544372 h 10965622"/>
              <a:gd name="connsiteX2801" fmla="*/ 8569421 w 14639153"/>
              <a:gd name="connsiteY2801" fmla="*/ 3574911 h 10965622"/>
              <a:gd name="connsiteX2802" fmla="*/ 8576105 w 14639153"/>
              <a:gd name="connsiteY2802" fmla="*/ 3573845 h 10965622"/>
              <a:gd name="connsiteX2803" fmla="*/ 8594697 w 14639153"/>
              <a:gd name="connsiteY2803" fmla="*/ 3557023 h 10965622"/>
              <a:gd name="connsiteX2804" fmla="*/ 8600057 w 14639153"/>
              <a:gd name="connsiteY2804" fmla="*/ 3526435 h 10965622"/>
              <a:gd name="connsiteX2805" fmla="*/ 8418315 w 14639153"/>
              <a:gd name="connsiteY2805" fmla="*/ 3523120 h 10965622"/>
              <a:gd name="connsiteX2806" fmla="*/ 8409103 w 14639153"/>
              <a:gd name="connsiteY2806" fmla="*/ 3527488 h 10965622"/>
              <a:gd name="connsiteX2807" fmla="*/ 8416713 w 14639153"/>
              <a:gd name="connsiteY2807" fmla="*/ 3535839 h 10965622"/>
              <a:gd name="connsiteX2808" fmla="*/ 8472129 w 14639153"/>
              <a:gd name="connsiteY2808" fmla="*/ 3551407 h 10965622"/>
              <a:gd name="connsiteX2809" fmla="*/ 8483483 w 14639153"/>
              <a:gd name="connsiteY2809" fmla="*/ 3548308 h 10965622"/>
              <a:gd name="connsiteX2810" fmla="*/ 8490937 w 14639153"/>
              <a:gd name="connsiteY2810" fmla="*/ 3544146 h 10965622"/>
              <a:gd name="connsiteX2811" fmla="*/ 8499257 w 14639153"/>
              <a:gd name="connsiteY2811" fmla="*/ 3544005 h 10965622"/>
              <a:gd name="connsiteX2812" fmla="*/ 8512361 w 14639153"/>
              <a:gd name="connsiteY2812" fmla="*/ 3540430 h 10965622"/>
              <a:gd name="connsiteX2813" fmla="*/ 8520761 w 14639153"/>
              <a:gd name="connsiteY2813" fmla="*/ 3529194 h 10965622"/>
              <a:gd name="connsiteX2814" fmla="*/ 8473697 w 14639153"/>
              <a:gd name="connsiteY2814" fmla="*/ 3524946 h 10965622"/>
              <a:gd name="connsiteX2815" fmla="*/ 8418315 w 14639153"/>
              <a:gd name="connsiteY2815" fmla="*/ 3523120 h 10965622"/>
              <a:gd name="connsiteX2816" fmla="*/ 13808325 w 14639153"/>
              <a:gd name="connsiteY2816" fmla="*/ 3520869 h 10965622"/>
              <a:gd name="connsiteX2817" fmla="*/ 13859879 w 14639153"/>
              <a:gd name="connsiteY2817" fmla="*/ 3540868 h 10965622"/>
              <a:gd name="connsiteX2818" fmla="*/ 13823873 w 14639153"/>
              <a:gd name="connsiteY2818" fmla="*/ 3580243 h 10965622"/>
              <a:gd name="connsiteX2819" fmla="*/ 13823873 w 14639153"/>
              <a:gd name="connsiteY2819" fmla="*/ 3544618 h 10965622"/>
              <a:gd name="connsiteX2820" fmla="*/ 13808325 w 14639153"/>
              <a:gd name="connsiteY2820" fmla="*/ 3520869 h 10965622"/>
              <a:gd name="connsiteX2821" fmla="*/ 9174969 w 14639153"/>
              <a:gd name="connsiteY2821" fmla="*/ 3509410 h 10965622"/>
              <a:gd name="connsiteX2822" fmla="*/ 9016069 w 14639153"/>
              <a:gd name="connsiteY2822" fmla="*/ 3548367 h 10965622"/>
              <a:gd name="connsiteX2823" fmla="*/ 9016069 w 14639153"/>
              <a:gd name="connsiteY2823" fmla="*/ 3529198 h 10965622"/>
              <a:gd name="connsiteX2824" fmla="*/ 8898515 w 14639153"/>
              <a:gd name="connsiteY2824" fmla="*/ 3544658 h 10965622"/>
              <a:gd name="connsiteX2825" fmla="*/ 8775285 w 14639153"/>
              <a:gd name="connsiteY2825" fmla="*/ 3529198 h 10965622"/>
              <a:gd name="connsiteX2826" fmla="*/ 8739615 w 14639153"/>
              <a:gd name="connsiteY2826" fmla="*/ 3524868 h 10965622"/>
              <a:gd name="connsiteX2827" fmla="*/ 8703133 w 14639153"/>
              <a:gd name="connsiteY2827" fmla="*/ 3548367 h 10965622"/>
              <a:gd name="connsiteX2828" fmla="*/ 8718537 w 14639153"/>
              <a:gd name="connsiteY2828" fmla="*/ 3556407 h 10965622"/>
              <a:gd name="connsiteX2829" fmla="*/ 8704145 w 14639153"/>
              <a:gd name="connsiteY2829" fmla="*/ 3552000 h 10965622"/>
              <a:gd name="connsiteX2830" fmla="*/ 8702445 w 14639153"/>
              <a:gd name="connsiteY2830" fmla="*/ 3551220 h 10965622"/>
              <a:gd name="connsiteX2831" fmla="*/ 8704769 w 14639153"/>
              <a:gd name="connsiteY2831" fmla="*/ 3562995 h 10965622"/>
              <a:gd name="connsiteX2832" fmla="*/ 8713669 w 14639153"/>
              <a:gd name="connsiteY2832" fmla="*/ 3568156 h 10965622"/>
              <a:gd name="connsiteX2833" fmla="*/ 8705725 w 14639153"/>
              <a:gd name="connsiteY2833" fmla="*/ 3567841 h 10965622"/>
              <a:gd name="connsiteX2834" fmla="*/ 8706615 w 14639153"/>
              <a:gd name="connsiteY2834" fmla="*/ 3572346 h 10965622"/>
              <a:gd name="connsiteX2835" fmla="*/ 8691869 w 14639153"/>
              <a:gd name="connsiteY2835" fmla="*/ 3591152 h 10965622"/>
              <a:gd name="connsiteX2836" fmla="*/ 8634525 w 14639153"/>
              <a:gd name="connsiteY2836" fmla="*/ 3571176 h 10965622"/>
              <a:gd name="connsiteX2837" fmla="*/ 8643147 w 14639153"/>
              <a:gd name="connsiteY2837" fmla="*/ 3565568 h 10965622"/>
              <a:gd name="connsiteX2838" fmla="*/ 8633713 w 14639153"/>
              <a:gd name="connsiteY2838" fmla="*/ 3566996 h 10965622"/>
              <a:gd name="connsiteX2839" fmla="*/ 8613813 w 14639153"/>
              <a:gd name="connsiteY2839" fmla="*/ 3571952 h 10965622"/>
              <a:gd name="connsiteX2840" fmla="*/ 8604777 w 14639153"/>
              <a:gd name="connsiteY2840" fmla="*/ 3569279 h 10965622"/>
              <a:gd name="connsiteX2841" fmla="*/ 8600253 w 14639153"/>
              <a:gd name="connsiteY2841" fmla="*/ 3575179 h 10965622"/>
              <a:gd name="connsiteX2842" fmla="*/ 8598549 w 14639153"/>
              <a:gd name="connsiteY2842" fmla="*/ 3591654 h 10965622"/>
              <a:gd name="connsiteX2843" fmla="*/ 8598411 w 14639153"/>
              <a:gd name="connsiteY2843" fmla="*/ 3592983 h 10965622"/>
              <a:gd name="connsiteX2844" fmla="*/ 8600941 w 14639153"/>
              <a:gd name="connsiteY2844" fmla="*/ 3606454 h 10965622"/>
              <a:gd name="connsiteX2845" fmla="*/ 8610473 w 14639153"/>
              <a:gd name="connsiteY2845" fmla="*/ 3635905 h 10965622"/>
              <a:gd name="connsiteX2846" fmla="*/ 8632365 w 14639153"/>
              <a:gd name="connsiteY2846" fmla="*/ 3630304 h 10965622"/>
              <a:gd name="connsiteX2847" fmla="*/ 8632447 w 14639153"/>
              <a:gd name="connsiteY2847" fmla="*/ 3628815 h 10965622"/>
              <a:gd name="connsiteX2848" fmla="*/ 8645545 w 14639153"/>
              <a:gd name="connsiteY2848" fmla="*/ 3614836 h 10965622"/>
              <a:gd name="connsiteX2849" fmla="*/ 8717085 w 14639153"/>
              <a:gd name="connsiteY2849" fmla="*/ 3604676 h 10965622"/>
              <a:gd name="connsiteX2850" fmla="*/ 8815897 w 14639153"/>
              <a:gd name="connsiteY2850" fmla="*/ 3597794 h 10965622"/>
              <a:gd name="connsiteX2851" fmla="*/ 8821959 w 14639153"/>
              <a:gd name="connsiteY2851" fmla="*/ 3612487 h 10965622"/>
              <a:gd name="connsiteX2852" fmla="*/ 8835349 w 14639153"/>
              <a:gd name="connsiteY2852" fmla="*/ 3609852 h 10965622"/>
              <a:gd name="connsiteX2853" fmla="*/ 8825627 w 14639153"/>
              <a:gd name="connsiteY2853" fmla="*/ 3597794 h 10965622"/>
              <a:gd name="connsiteX2854" fmla="*/ 8838905 w 14639153"/>
              <a:gd name="connsiteY2854" fmla="*/ 3599572 h 10965622"/>
              <a:gd name="connsiteX2855" fmla="*/ 8844613 w 14639153"/>
              <a:gd name="connsiteY2855" fmla="*/ 3608027 h 10965622"/>
              <a:gd name="connsiteX2856" fmla="*/ 8863933 w 14639153"/>
              <a:gd name="connsiteY2856" fmla="*/ 3604224 h 10965622"/>
              <a:gd name="connsiteX2857" fmla="*/ 8913109 w 14639153"/>
              <a:gd name="connsiteY2857" fmla="*/ 3564445 h 10965622"/>
              <a:gd name="connsiteX2858" fmla="*/ 8943915 w 14639153"/>
              <a:gd name="connsiteY2858" fmla="*/ 3568156 h 10965622"/>
              <a:gd name="connsiteX2859" fmla="*/ 8913109 w 14639153"/>
              <a:gd name="connsiteY2859" fmla="*/ 3591654 h 10965622"/>
              <a:gd name="connsiteX2860" fmla="*/ 9005529 w 14639153"/>
              <a:gd name="connsiteY2860" fmla="*/ 3556407 h 10965622"/>
              <a:gd name="connsiteX2861" fmla="*/ 9174969 w 14639153"/>
              <a:gd name="connsiteY2861" fmla="*/ 3509410 h 10965622"/>
              <a:gd name="connsiteX2862" fmla="*/ 11862759 w 14639153"/>
              <a:gd name="connsiteY2862" fmla="*/ 3508941 h 10965622"/>
              <a:gd name="connsiteX2863" fmla="*/ 11837629 w 14639153"/>
              <a:gd name="connsiteY2863" fmla="*/ 3528734 h 10965622"/>
              <a:gd name="connsiteX2864" fmla="*/ 11873297 w 14639153"/>
              <a:gd name="connsiteY2864" fmla="*/ 3528734 h 10965622"/>
              <a:gd name="connsiteX2865" fmla="*/ 10826265 w 14639153"/>
              <a:gd name="connsiteY2865" fmla="*/ 3506870 h 10965622"/>
              <a:gd name="connsiteX2866" fmla="*/ 10777311 w 14639153"/>
              <a:gd name="connsiteY2866" fmla="*/ 3536155 h 10965622"/>
              <a:gd name="connsiteX2867" fmla="*/ 10777205 w 14639153"/>
              <a:gd name="connsiteY2867" fmla="*/ 3536241 h 10965622"/>
              <a:gd name="connsiteX2868" fmla="*/ 10823771 w 14639153"/>
              <a:gd name="connsiteY2868" fmla="*/ 3508869 h 10965622"/>
              <a:gd name="connsiteX2869" fmla="*/ 12128827 w 14639153"/>
              <a:gd name="connsiteY2869" fmla="*/ 3504506 h 10965622"/>
              <a:gd name="connsiteX2870" fmla="*/ 12098381 w 14639153"/>
              <a:gd name="connsiteY2870" fmla="*/ 3520548 h 10965622"/>
              <a:gd name="connsiteX2871" fmla="*/ 12098381 w 14639153"/>
              <a:gd name="connsiteY2871" fmla="*/ 3508356 h 10965622"/>
              <a:gd name="connsiteX2872" fmla="*/ 12128827 w 14639153"/>
              <a:gd name="connsiteY2872" fmla="*/ 3504506 h 10965622"/>
              <a:gd name="connsiteX2873" fmla="*/ 14250143 w 14639153"/>
              <a:gd name="connsiteY2873" fmla="*/ 3498307 h 10965622"/>
              <a:gd name="connsiteX2874" fmla="*/ 14251029 w 14639153"/>
              <a:gd name="connsiteY2874" fmla="*/ 3520017 h 10965622"/>
              <a:gd name="connsiteX2875" fmla="*/ 14296017 w 14639153"/>
              <a:gd name="connsiteY2875" fmla="*/ 3523766 h 10965622"/>
              <a:gd name="connsiteX2876" fmla="*/ 14246295 w 14639153"/>
              <a:gd name="connsiteY2876" fmla="*/ 3543766 h 10965622"/>
              <a:gd name="connsiteX2877" fmla="*/ 14241559 w 14639153"/>
              <a:gd name="connsiteY2877" fmla="*/ 3504392 h 10965622"/>
              <a:gd name="connsiteX2878" fmla="*/ 14250143 w 14639153"/>
              <a:gd name="connsiteY2878" fmla="*/ 3498307 h 10965622"/>
              <a:gd name="connsiteX2879" fmla="*/ 13319305 w 14639153"/>
              <a:gd name="connsiteY2879" fmla="*/ 3484847 h 10965622"/>
              <a:gd name="connsiteX2880" fmla="*/ 13305585 w 14639153"/>
              <a:gd name="connsiteY2880" fmla="*/ 3489748 h 10965622"/>
              <a:gd name="connsiteX2881" fmla="*/ 13303345 w 14639153"/>
              <a:gd name="connsiteY2881" fmla="*/ 3498428 h 10965622"/>
              <a:gd name="connsiteX2882" fmla="*/ 13298625 w 14639153"/>
              <a:gd name="connsiteY2882" fmla="*/ 3492233 h 10965622"/>
              <a:gd name="connsiteX2883" fmla="*/ 13261311 w 14639153"/>
              <a:gd name="connsiteY2883" fmla="*/ 3505560 h 10965622"/>
              <a:gd name="connsiteX2884" fmla="*/ 13060205 w 14639153"/>
              <a:gd name="connsiteY2884" fmla="*/ 3595234 h 10965622"/>
              <a:gd name="connsiteX2885" fmla="*/ 13054615 w 14639153"/>
              <a:gd name="connsiteY2885" fmla="*/ 3597335 h 10965622"/>
              <a:gd name="connsiteX2886" fmla="*/ 13056833 w 14639153"/>
              <a:gd name="connsiteY2886" fmla="*/ 3598625 h 10965622"/>
              <a:gd name="connsiteX2887" fmla="*/ 13052925 w 14639153"/>
              <a:gd name="connsiteY2887" fmla="*/ 3597971 h 10965622"/>
              <a:gd name="connsiteX2888" fmla="*/ 12942405 w 14639153"/>
              <a:gd name="connsiteY2888" fmla="*/ 3639502 h 10965622"/>
              <a:gd name="connsiteX2889" fmla="*/ 12939291 w 14639153"/>
              <a:gd name="connsiteY2889" fmla="*/ 3649342 h 10965622"/>
              <a:gd name="connsiteX2890" fmla="*/ 12969285 w 14639153"/>
              <a:gd name="connsiteY2890" fmla="*/ 3638208 h 10965622"/>
              <a:gd name="connsiteX2891" fmla="*/ 12928753 w 14639153"/>
              <a:gd name="connsiteY2891" fmla="*/ 3755106 h 10965622"/>
              <a:gd name="connsiteX2892" fmla="*/ 12805537 w 14639153"/>
              <a:gd name="connsiteY2892" fmla="*/ 3845407 h 10965622"/>
              <a:gd name="connsiteX2893" fmla="*/ 12798849 w 14639153"/>
              <a:gd name="connsiteY2893" fmla="*/ 3866977 h 10965622"/>
              <a:gd name="connsiteX2894" fmla="*/ 12795273 w 14639153"/>
              <a:gd name="connsiteY2894" fmla="*/ 3872641 h 10965622"/>
              <a:gd name="connsiteX2895" fmla="*/ 12795273 w 14639153"/>
              <a:gd name="connsiteY2895" fmla="*/ 3889577 h 10965622"/>
              <a:gd name="connsiteX2896" fmla="*/ 12795809 w 14639153"/>
              <a:gd name="connsiteY2896" fmla="*/ 3891795 h 10965622"/>
              <a:gd name="connsiteX2897" fmla="*/ 12825801 w 14639153"/>
              <a:gd name="connsiteY2897" fmla="*/ 3891795 h 10965622"/>
              <a:gd name="connsiteX2898" fmla="*/ 12795757 w 14639153"/>
              <a:gd name="connsiteY2898" fmla="*/ 3908196 h 10965622"/>
              <a:gd name="connsiteX2899" fmla="*/ 12795273 w 14639153"/>
              <a:gd name="connsiteY2899" fmla="*/ 3909017 h 10965622"/>
              <a:gd name="connsiteX2900" fmla="*/ 12795273 w 14639153"/>
              <a:gd name="connsiteY2900" fmla="*/ 3962588 h 10965622"/>
              <a:gd name="connsiteX2901" fmla="*/ 12797457 w 14639153"/>
              <a:gd name="connsiteY2901" fmla="*/ 3983140 h 10965622"/>
              <a:gd name="connsiteX2902" fmla="*/ 12818977 w 14639153"/>
              <a:gd name="connsiteY2902" fmla="*/ 3989225 h 10965622"/>
              <a:gd name="connsiteX2903" fmla="*/ 12891149 w 14639153"/>
              <a:gd name="connsiteY2903" fmla="*/ 3938066 h 10965622"/>
              <a:gd name="connsiteX2904" fmla="*/ 12880605 w 14639153"/>
              <a:gd name="connsiteY2904" fmla="*/ 3961774 h 10965622"/>
              <a:gd name="connsiteX2905" fmla="*/ 12867897 w 14639153"/>
              <a:gd name="connsiteY2905" fmla="*/ 3971624 h 10965622"/>
              <a:gd name="connsiteX2906" fmla="*/ 12884345 w 14639153"/>
              <a:gd name="connsiteY2906" fmla="*/ 3980829 h 10965622"/>
              <a:gd name="connsiteX2907" fmla="*/ 12887925 w 14639153"/>
              <a:gd name="connsiteY2907" fmla="*/ 3989331 h 10965622"/>
              <a:gd name="connsiteX2908" fmla="*/ 12872853 w 14639153"/>
              <a:gd name="connsiteY2908" fmla="*/ 4011658 h 10965622"/>
              <a:gd name="connsiteX2909" fmla="*/ 12877683 w 14639153"/>
              <a:gd name="connsiteY2909" fmla="*/ 4009311 h 10965622"/>
              <a:gd name="connsiteX2910" fmla="*/ 12882545 w 14639153"/>
              <a:gd name="connsiteY2910" fmla="*/ 4032814 h 10965622"/>
              <a:gd name="connsiteX2911" fmla="*/ 12939291 w 14639153"/>
              <a:gd name="connsiteY2911" fmla="*/ 4024774 h 10965622"/>
              <a:gd name="connsiteX2912" fmla="*/ 12897949 w 14639153"/>
              <a:gd name="connsiteY2912" fmla="*/ 4005600 h 10965622"/>
              <a:gd name="connsiteX2913" fmla="*/ 12954693 w 14639153"/>
              <a:gd name="connsiteY2913" fmla="*/ 3915298 h 10965622"/>
              <a:gd name="connsiteX2914" fmla="*/ 12897949 w 14639153"/>
              <a:gd name="connsiteY2914" fmla="*/ 3915298 h 10965622"/>
              <a:gd name="connsiteX2915" fmla="*/ 12944155 w 14639153"/>
              <a:gd name="connsiteY2915" fmla="*/ 3864581 h 10965622"/>
              <a:gd name="connsiteX2916" fmla="*/ 12974959 w 14639153"/>
              <a:gd name="connsiteY2916" fmla="*/ 3876333 h 10965622"/>
              <a:gd name="connsiteX2917" fmla="*/ 12913349 w 14639153"/>
              <a:gd name="connsiteY2917" fmla="*/ 3919627 h 10965622"/>
              <a:gd name="connsiteX2918" fmla="*/ 12964421 w 14639153"/>
              <a:gd name="connsiteY2918" fmla="*/ 3911587 h 10965622"/>
              <a:gd name="connsiteX2919" fmla="*/ 13009023 w 14639153"/>
              <a:gd name="connsiteY2919" fmla="*/ 3865471 h 10965622"/>
              <a:gd name="connsiteX2920" fmla="*/ 12994317 w 14639153"/>
              <a:gd name="connsiteY2920" fmla="*/ 3836922 h 10965622"/>
              <a:gd name="connsiteX2921" fmla="*/ 13007513 w 14639153"/>
              <a:gd name="connsiteY2921" fmla="*/ 3801776 h 10965622"/>
              <a:gd name="connsiteX2922" fmla="*/ 13027969 w 14639153"/>
              <a:gd name="connsiteY2922" fmla="*/ 3836922 h 10965622"/>
              <a:gd name="connsiteX2923" fmla="*/ 13020665 w 14639153"/>
              <a:gd name="connsiteY2923" fmla="*/ 3853433 h 10965622"/>
              <a:gd name="connsiteX2924" fmla="*/ 13051157 w 14639153"/>
              <a:gd name="connsiteY2924" fmla="*/ 3821903 h 10965622"/>
              <a:gd name="connsiteX2925" fmla="*/ 13112765 w 14639153"/>
              <a:gd name="connsiteY2925" fmla="*/ 3825616 h 10965622"/>
              <a:gd name="connsiteX2926" fmla="*/ 13081961 w 14639153"/>
              <a:gd name="connsiteY2926" fmla="*/ 3864581 h 10965622"/>
              <a:gd name="connsiteX2927" fmla="*/ 13143571 w 14639153"/>
              <a:gd name="connsiteY2927" fmla="*/ 3798402 h 10965622"/>
              <a:gd name="connsiteX2928" fmla="*/ 13103039 w 14639153"/>
              <a:gd name="connsiteY2928" fmla="*/ 3790360 h 10965622"/>
              <a:gd name="connsiteX2929" fmla="*/ 13072235 w 14639153"/>
              <a:gd name="connsiteY2929" fmla="*/ 3837367 h 10965622"/>
              <a:gd name="connsiteX2930" fmla="*/ 13072235 w 14639153"/>
              <a:gd name="connsiteY2930" fmla="*/ 3790360 h 10965622"/>
              <a:gd name="connsiteX2931" fmla="*/ 13180049 w 14639153"/>
              <a:gd name="connsiteY2931" fmla="*/ 3645630 h 10965622"/>
              <a:gd name="connsiteX2932" fmla="*/ 13235985 w 14639153"/>
              <a:gd name="connsiteY2932" fmla="*/ 3633879 h 10965622"/>
              <a:gd name="connsiteX2933" fmla="*/ 13240849 w 14639153"/>
              <a:gd name="connsiteY2933" fmla="*/ 3614705 h 10965622"/>
              <a:gd name="connsiteX2934" fmla="*/ 13231121 w 14639153"/>
              <a:gd name="connsiteY2934" fmla="*/ 3586873 h 10965622"/>
              <a:gd name="connsiteX2935" fmla="*/ 13321749 w 14639153"/>
              <a:gd name="connsiteY2935" fmla="*/ 3493720 h 10965622"/>
              <a:gd name="connsiteX2936" fmla="*/ 9343601 w 14639153"/>
              <a:gd name="connsiteY2936" fmla="*/ 3474162 h 10965622"/>
              <a:gd name="connsiteX2937" fmla="*/ 9179833 w 14639153"/>
              <a:gd name="connsiteY2937" fmla="*/ 3529198 h 10965622"/>
              <a:gd name="connsiteX2938" fmla="*/ 9343601 w 14639153"/>
              <a:gd name="connsiteY2938" fmla="*/ 3474162 h 10965622"/>
              <a:gd name="connsiteX2939" fmla="*/ 10680035 w 14639153"/>
              <a:gd name="connsiteY2939" fmla="*/ 3473687 h 10965622"/>
              <a:gd name="connsiteX2940" fmla="*/ 10720565 w 14639153"/>
              <a:gd name="connsiteY2940" fmla="*/ 3540485 h 10965622"/>
              <a:gd name="connsiteX2941" fmla="*/ 10746507 w 14639153"/>
              <a:gd name="connsiteY2941" fmla="*/ 3540485 h 10965622"/>
              <a:gd name="connsiteX2942" fmla="*/ 10720565 w 14639153"/>
              <a:gd name="connsiteY2942" fmla="*/ 3505231 h 10965622"/>
              <a:gd name="connsiteX2943" fmla="*/ 10746507 w 14639153"/>
              <a:gd name="connsiteY2943" fmla="*/ 3528734 h 10965622"/>
              <a:gd name="connsiteX2944" fmla="*/ 10761909 w 14639153"/>
              <a:gd name="connsiteY2944" fmla="*/ 3477398 h 10965622"/>
              <a:gd name="connsiteX2945" fmla="*/ 10680035 w 14639153"/>
              <a:gd name="connsiteY2945" fmla="*/ 3473687 h 10965622"/>
              <a:gd name="connsiteX2946" fmla="*/ 11914641 w 14639153"/>
              <a:gd name="connsiteY2946" fmla="*/ 3466264 h 10965622"/>
              <a:gd name="connsiteX2947" fmla="*/ 11904101 w 14639153"/>
              <a:gd name="connsiteY2947" fmla="*/ 3505231 h 10965622"/>
              <a:gd name="connsiteX2948" fmla="*/ 11914641 w 14639153"/>
              <a:gd name="connsiteY2948" fmla="*/ 3466264 h 10965622"/>
              <a:gd name="connsiteX2949" fmla="*/ 10833247 w 14639153"/>
              <a:gd name="connsiteY2949" fmla="*/ 3458224 h 10965622"/>
              <a:gd name="connsiteX2950" fmla="*/ 10828383 w 14639153"/>
              <a:gd name="connsiteY2950" fmla="*/ 3466264 h 10965622"/>
              <a:gd name="connsiteX2951" fmla="*/ 10838517 w 14639153"/>
              <a:gd name="connsiteY2951" fmla="*/ 3479640 h 10965622"/>
              <a:gd name="connsiteX2952" fmla="*/ 10846545 w 14639153"/>
              <a:gd name="connsiteY2952" fmla="*/ 3490607 h 10965622"/>
              <a:gd name="connsiteX2953" fmla="*/ 10871669 w 14639153"/>
              <a:gd name="connsiteY2953" fmla="*/ 3470466 h 10965622"/>
              <a:gd name="connsiteX2954" fmla="*/ 10859949 w 14639153"/>
              <a:gd name="connsiteY2954" fmla="*/ 3473349 h 10965622"/>
              <a:gd name="connsiteX2955" fmla="*/ 10833247 w 14639153"/>
              <a:gd name="connsiteY2955" fmla="*/ 3458224 h 10965622"/>
              <a:gd name="connsiteX2956" fmla="*/ 1868309 w 14639153"/>
              <a:gd name="connsiteY2956" fmla="*/ 3456821 h 10965622"/>
              <a:gd name="connsiteX2957" fmla="*/ 1865011 w 14639153"/>
              <a:gd name="connsiteY2957" fmla="*/ 3464809 h 10965622"/>
              <a:gd name="connsiteX2958" fmla="*/ 1849301 w 14639153"/>
              <a:gd name="connsiteY2958" fmla="*/ 3477872 h 10965622"/>
              <a:gd name="connsiteX2959" fmla="*/ 1868387 w 14639153"/>
              <a:gd name="connsiteY2959" fmla="*/ 3456735 h 10965622"/>
              <a:gd name="connsiteX2960" fmla="*/ 1868309 w 14639153"/>
              <a:gd name="connsiteY2960" fmla="*/ 3456821 h 10965622"/>
              <a:gd name="connsiteX2961" fmla="*/ 1868342 w 14639153"/>
              <a:gd name="connsiteY2961" fmla="*/ 3456741 h 10965622"/>
              <a:gd name="connsiteX2962" fmla="*/ 14383973 w 14639153"/>
              <a:gd name="connsiteY2962" fmla="*/ 3455113 h 10965622"/>
              <a:gd name="connsiteX2963" fmla="*/ 14394697 w 14639153"/>
              <a:gd name="connsiteY2963" fmla="*/ 3512082 h 10965622"/>
              <a:gd name="connsiteX2964" fmla="*/ 14383973 w 14639153"/>
              <a:gd name="connsiteY2964" fmla="*/ 3455113 h 10965622"/>
              <a:gd name="connsiteX2965" fmla="*/ 13702365 w 14639153"/>
              <a:gd name="connsiteY2965" fmla="*/ 3449961 h 10965622"/>
              <a:gd name="connsiteX2966" fmla="*/ 13702365 w 14639153"/>
              <a:gd name="connsiteY2966" fmla="*/ 3558437 h 10965622"/>
              <a:gd name="connsiteX2967" fmla="*/ 13702365 w 14639153"/>
              <a:gd name="connsiteY2967" fmla="*/ 3449961 h 10965622"/>
              <a:gd name="connsiteX2968" fmla="*/ 9549525 w 14639153"/>
              <a:gd name="connsiteY2968" fmla="*/ 3438143 h 10965622"/>
              <a:gd name="connsiteX2969" fmla="*/ 9543847 w 14639153"/>
              <a:gd name="connsiteY2969" fmla="*/ 3454993 h 10965622"/>
              <a:gd name="connsiteX2970" fmla="*/ 9574657 w 14639153"/>
              <a:gd name="connsiteY2970" fmla="*/ 3438914 h 10965622"/>
              <a:gd name="connsiteX2971" fmla="*/ 9549525 w 14639153"/>
              <a:gd name="connsiteY2971" fmla="*/ 3438143 h 10965622"/>
              <a:gd name="connsiteX2972" fmla="*/ 10817845 w 14639153"/>
              <a:gd name="connsiteY2972" fmla="*/ 3434721 h 10965622"/>
              <a:gd name="connsiteX2973" fmla="*/ 10808117 w 14639153"/>
              <a:gd name="connsiteY2973" fmla="*/ 3450184 h 10965622"/>
              <a:gd name="connsiteX2974" fmla="*/ 10817845 w 14639153"/>
              <a:gd name="connsiteY2974" fmla="*/ 3434721 h 10965622"/>
              <a:gd name="connsiteX2975" fmla="*/ 13569163 w 14639153"/>
              <a:gd name="connsiteY2975" fmla="*/ 3430871 h 10965622"/>
              <a:gd name="connsiteX2976" fmla="*/ 13549301 w 14639153"/>
              <a:gd name="connsiteY2976" fmla="*/ 3490238 h 10965622"/>
              <a:gd name="connsiteX2977" fmla="*/ 13569163 w 14639153"/>
              <a:gd name="connsiteY2977" fmla="*/ 3430871 h 10965622"/>
              <a:gd name="connsiteX2978" fmla="*/ 10879453 w 14639153"/>
              <a:gd name="connsiteY2978" fmla="*/ 3422970 h 10965622"/>
              <a:gd name="connsiteX2979" fmla="*/ 10885127 w 14639153"/>
              <a:gd name="connsiteY2979" fmla="*/ 3446472 h 10965622"/>
              <a:gd name="connsiteX2980" fmla="*/ 10903937 w 14639153"/>
              <a:gd name="connsiteY2980" fmla="*/ 3439253 h 10965622"/>
              <a:gd name="connsiteX2981" fmla="*/ 10908093 w 14639153"/>
              <a:gd name="connsiteY2981" fmla="*/ 3441936 h 10965622"/>
              <a:gd name="connsiteX2982" fmla="*/ 10932117 w 14639153"/>
              <a:gd name="connsiteY2982" fmla="*/ 3424956 h 10965622"/>
              <a:gd name="connsiteX2983" fmla="*/ 10923923 w 14639153"/>
              <a:gd name="connsiteY2983" fmla="*/ 3428507 h 10965622"/>
              <a:gd name="connsiteX2984" fmla="*/ 10879453 w 14639153"/>
              <a:gd name="connsiteY2984" fmla="*/ 3422970 h 10965622"/>
              <a:gd name="connsiteX2985" fmla="*/ 11951385 w 14639153"/>
              <a:gd name="connsiteY2985" fmla="*/ 3412705 h 10965622"/>
              <a:gd name="connsiteX2986" fmla="*/ 11924367 w 14639153"/>
              <a:gd name="connsiteY2986" fmla="*/ 3461935 h 10965622"/>
              <a:gd name="connsiteX2987" fmla="*/ 11976249 w 14639153"/>
              <a:gd name="connsiteY2987" fmla="*/ 3419258 h 10965622"/>
              <a:gd name="connsiteX2988" fmla="*/ 11951385 w 14639153"/>
              <a:gd name="connsiteY2988" fmla="*/ 3412705 h 10965622"/>
              <a:gd name="connsiteX2989" fmla="*/ 13824697 w 14639153"/>
              <a:gd name="connsiteY2989" fmla="*/ 3396430 h 10965622"/>
              <a:gd name="connsiteX2990" fmla="*/ 13814225 w 14639153"/>
              <a:gd name="connsiteY2990" fmla="*/ 3427598 h 10965622"/>
              <a:gd name="connsiteX2991" fmla="*/ 13824697 w 14639153"/>
              <a:gd name="connsiteY2991" fmla="*/ 3396430 h 10965622"/>
              <a:gd name="connsiteX2992" fmla="*/ 9740571 w 14639153"/>
              <a:gd name="connsiteY2992" fmla="*/ 3394959 h 10965622"/>
              <a:gd name="connsiteX2993" fmla="*/ 9739785 w 14639153"/>
              <a:gd name="connsiteY2993" fmla="*/ 3395938 h 10965622"/>
              <a:gd name="connsiteX2994" fmla="*/ 9738421 w 14639153"/>
              <a:gd name="connsiteY2994" fmla="*/ 3396247 h 10965622"/>
              <a:gd name="connsiteX2995" fmla="*/ 9748961 w 14639153"/>
              <a:gd name="connsiteY2995" fmla="*/ 3384498 h 10965622"/>
              <a:gd name="connsiteX2996" fmla="*/ 9745515 w 14639153"/>
              <a:gd name="connsiteY2996" fmla="*/ 3391996 h 10965622"/>
              <a:gd name="connsiteX2997" fmla="*/ 9740571 w 14639153"/>
              <a:gd name="connsiteY2997" fmla="*/ 3394959 h 10965622"/>
              <a:gd name="connsiteX2998" fmla="*/ 11127497 w 14639153"/>
              <a:gd name="connsiteY2998" fmla="*/ 3360002 h 10965622"/>
              <a:gd name="connsiteX2999" fmla="*/ 11125719 w 14639153"/>
              <a:gd name="connsiteY2999" fmla="*/ 3365659 h 10965622"/>
              <a:gd name="connsiteX3000" fmla="*/ 11130753 w 14639153"/>
              <a:gd name="connsiteY3000" fmla="*/ 3364211 h 10965622"/>
              <a:gd name="connsiteX3001" fmla="*/ 10941061 w 14639153"/>
              <a:gd name="connsiteY3001" fmla="*/ 3356790 h 10965622"/>
              <a:gd name="connsiteX3002" fmla="*/ 10930523 w 14639153"/>
              <a:gd name="connsiteY3002" fmla="*/ 3380293 h 10965622"/>
              <a:gd name="connsiteX3003" fmla="*/ 10941061 w 14639153"/>
              <a:gd name="connsiteY3003" fmla="*/ 3356790 h 10965622"/>
              <a:gd name="connsiteX3004" fmla="*/ 10222169 w 14639153"/>
              <a:gd name="connsiteY3004" fmla="*/ 3343599 h 10965622"/>
              <a:gd name="connsiteX3005" fmla="*/ 10206853 w 14639153"/>
              <a:gd name="connsiteY3005" fmla="*/ 3391045 h 10965622"/>
              <a:gd name="connsiteX3006" fmla="*/ 10183881 w 14639153"/>
              <a:gd name="connsiteY3006" fmla="*/ 3390966 h 10965622"/>
              <a:gd name="connsiteX3007" fmla="*/ 10172751 w 14639153"/>
              <a:gd name="connsiteY3007" fmla="*/ 3385258 h 10965622"/>
              <a:gd name="connsiteX3008" fmla="*/ 10167311 w 14639153"/>
              <a:gd name="connsiteY3008" fmla="*/ 3402387 h 10965622"/>
              <a:gd name="connsiteX3009" fmla="*/ 10100141 w 14639153"/>
              <a:gd name="connsiteY3009" fmla="*/ 3427585 h 10965622"/>
              <a:gd name="connsiteX3010" fmla="*/ 10128803 w 14639153"/>
              <a:gd name="connsiteY3010" fmla="*/ 3404641 h 10965622"/>
              <a:gd name="connsiteX3011" fmla="*/ 10172087 w 14639153"/>
              <a:gd name="connsiteY3011" fmla="*/ 3384918 h 10965622"/>
              <a:gd name="connsiteX3012" fmla="*/ 10160909 w 14639153"/>
              <a:gd name="connsiteY3012" fmla="*/ 3379183 h 10965622"/>
              <a:gd name="connsiteX3013" fmla="*/ 10222169 w 14639153"/>
              <a:gd name="connsiteY3013" fmla="*/ 3343599 h 10965622"/>
              <a:gd name="connsiteX3014" fmla="*/ 11207761 w 14639153"/>
              <a:gd name="connsiteY3014" fmla="*/ 3309783 h 10965622"/>
              <a:gd name="connsiteX3015" fmla="*/ 11166421 w 14639153"/>
              <a:gd name="connsiteY3015" fmla="*/ 3348750 h 10965622"/>
              <a:gd name="connsiteX3016" fmla="*/ 11207761 w 14639153"/>
              <a:gd name="connsiteY3016" fmla="*/ 3309783 h 10965622"/>
              <a:gd name="connsiteX3017" fmla="*/ 12047585 w 14639153"/>
              <a:gd name="connsiteY3017" fmla="*/ 3301743 h 10965622"/>
              <a:gd name="connsiteX3018" fmla="*/ 12032185 w 14639153"/>
              <a:gd name="connsiteY3018" fmla="*/ 3336997 h 10965622"/>
              <a:gd name="connsiteX3019" fmla="*/ 12047585 w 14639153"/>
              <a:gd name="connsiteY3019" fmla="*/ 3301743 h 10965622"/>
              <a:gd name="connsiteX3020" fmla="*/ 13849415 w 14639153"/>
              <a:gd name="connsiteY3020" fmla="*/ 3269963 h 10965622"/>
              <a:gd name="connsiteX3021" fmla="*/ 13879405 w 14639153"/>
              <a:gd name="connsiteY3021" fmla="*/ 3359459 h 10965622"/>
              <a:gd name="connsiteX3022" fmla="*/ 13839945 w 14639153"/>
              <a:gd name="connsiteY3022" fmla="*/ 3371186 h 10965622"/>
              <a:gd name="connsiteX3023" fmla="*/ 13849415 w 14639153"/>
              <a:gd name="connsiteY3023" fmla="*/ 3269963 h 10965622"/>
              <a:gd name="connsiteX3024" fmla="*/ 14528705 w 14639153"/>
              <a:gd name="connsiteY3024" fmla="*/ 3267491 h 10965622"/>
              <a:gd name="connsiteX3025" fmla="*/ 14571241 w 14639153"/>
              <a:gd name="connsiteY3025" fmla="*/ 3286326 h 10965622"/>
              <a:gd name="connsiteX3026" fmla="*/ 14566349 w 14639153"/>
              <a:gd name="connsiteY3026" fmla="*/ 3312992 h 10965622"/>
              <a:gd name="connsiteX3027" fmla="*/ 14479113 w 14639153"/>
              <a:gd name="connsiteY3027" fmla="*/ 3274811 h 10965622"/>
              <a:gd name="connsiteX3028" fmla="*/ 14514985 w 14639153"/>
              <a:gd name="connsiteY3028" fmla="*/ 3274811 h 10965622"/>
              <a:gd name="connsiteX3029" fmla="*/ 14528705 w 14639153"/>
              <a:gd name="connsiteY3029" fmla="*/ 3267491 h 10965622"/>
              <a:gd name="connsiteX3030" fmla="*/ 10467527 w 14639153"/>
              <a:gd name="connsiteY3030" fmla="*/ 3250873 h 10965622"/>
              <a:gd name="connsiteX3031" fmla="*/ 10243129 w 14639153"/>
              <a:gd name="connsiteY3031" fmla="*/ 3359349 h 10965622"/>
              <a:gd name="connsiteX3032" fmla="*/ 10467527 w 14639153"/>
              <a:gd name="connsiteY3032" fmla="*/ 3250873 h 10965622"/>
              <a:gd name="connsiteX3033" fmla="*/ 13774097 w 14639153"/>
              <a:gd name="connsiteY3033" fmla="*/ 3231781 h 10965622"/>
              <a:gd name="connsiteX3034" fmla="*/ 13753153 w 14639153"/>
              <a:gd name="connsiteY3034" fmla="*/ 3345705 h 10965622"/>
              <a:gd name="connsiteX3035" fmla="*/ 13774097 w 14639153"/>
              <a:gd name="connsiteY3035" fmla="*/ 3231781 h 10965622"/>
              <a:gd name="connsiteX3036" fmla="*/ 12318523 w 14639153"/>
              <a:gd name="connsiteY3036" fmla="*/ 3231781 h 10965622"/>
              <a:gd name="connsiteX3037" fmla="*/ 12374313 w 14639153"/>
              <a:gd name="connsiteY3037" fmla="*/ 3251921 h 10965622"/>
              <a:gd name="connsiteX3038" fmla="*/ 12328225 w 14639153"/>
              <a:gd name="connsiteY3038" fmla="*/ 3255697 h 10965622"/>
              <a:gd name="connsiteX3039" fmla="*/ 12318523 w 14639153"/>
              <a:gd name="connsiteY3039" fmla="*/ 3231781 h 10965622"/>
              <a:gd name="connsiteX3040" fmla="*/ 11150537 w 14639153"/>
              <a:gd name="connsiteY3040" fmla="*/ 3228081 h 10965622"/>
              <a:gd name="connsiteX3041" fmla="*/ 11175313 w 14639153"/>
              <a:gd name="connsiteY3041" fmla="*/ 3231015 h 10965622"/>
              <a:gd name="connsiteX3042" fmla="*/ 11167725 w 14639153"/>
              <a:gd name="connsiteY3042" fmla="*/ 3235046 h 10965622"/>
              <a:gd name="connsiteX3043" fmla="*/ 11174973 w 14639153"/>
              <a:gd name="connsiteY3043" fmla="*/ 3247162 h 10965622"/>
              <a:gd name="connsiteX3044" fmla="*/ 11149621 w 14639153"/>
              <a:gd name="connsiteY3044" fmla="*/ 3260487 h 10965622"/>
              <a:gd name="connsiteX3045" fmla="*/ 11142207 w 14639153"/>
              <a:gd name="connsiteY3045" fmla="*/ 3254706 h 10965622"/>
              <a:gd name="connsiteX3046" fmla="*/ 11134389 w 14639153"/>
              <a:gd name="connsiteY3046" fmla="*/ 3274687 h 10965622"/>
              <a:gd name="connsiteX3047" fmla="*/ 11103893 w 14639153"/>
              <a:gd name="connsiteY3047" fmla="*/ 3270944 h 10965622"/>
              <a:gd name="connsiteX3048" fmla="*/ 11114325 w 14639153"/>
              <a:gd name="connsiteY3048" fmla="*/ 3286541 h 10965622"/>
              <a:gd name="connsiteX3049" fmla="*/ 11079017 w 14639153"/>
              <a:gd name="connsiteY3049" fmla="*/ 3278431 h 10965622"/>
              <a:gd name="connsiteX3050" fmla="*/ 11079017 w 14639153"/>
              <a:gd name="connsiteY3050" fmla="*/ 3286541 h 10965622"/>
              <a:gd name="connsiteX3051" fmla="*/ 11099079 w 14639153"/>
              <a:gd name="connsiteY3051" fmla="*/ 3302138 h 10965622"/>
              <a:gd name="connsiteX3052" fmla="*/ 11079017 w 14639153"/>
              <a:gd name="connsiteY3052" fmla="*/ 3310249 h 10965622"/>
              <a:gd name="connsiteX3053" fmla="*/ 11063771 w 14639153"/>
              <a:gd name="connsiteY3053" fmla="*/ 3270944 h 10965622"/>
              <a:gd name="connsiteX3054" fmla="*/ 11099079 w 14639153"/>
              <a:gd name="connsiteY3054" fmla="*/ 3250979 h 10965622"/>
              <a:gd name="connsiteX3055" fmla="*/ 11150537 w 14639153"/>
              <a:gd name="connsiteY3055" fmla="*/ 3228081 h 10965622"/>
              <a:gd name="connsiteX3056" fmla="*/ 11120365 w 14639153"/>
              <a:gd name="connsiteY3056" fmla="*/ 3207237 h 10965622"/>
              <a:gd name="connsiteX3057" fmla="*/ 11110581 w 14639153"/>
              <a:gd name="connsiteY3057" fmla="*/ 3242268 h 10965622"/>
              <a:gd name="connsiteX3058" fmla="*/ 11079601 w 14639153"/>
              <a:gd name="connsiteY3058" fmla="*/ 3234893 h 10965622"/>
              <a:gd name="connsiteX3059" fmla="*/ 11120365 w 14639153"/>
              <a:gd name="connsiteY3059" fmla="*/ 3207237 h 10965622"/>
              <a:gd name="connsiteX3060" fmla="*/ 12083253 w 14639153"/>
              <a:gd name="connsiteY3060" fmla="*/ 3192267 h 10965622"/>
              <a:gd name="connsiteX3061" fmla="*/ 12037049 w 14639153"/>
              <a:gd name="connsiteY3061" fmla="*/ 3219481 h 10965622"/>
              <a:gd name="connsiteX3062" fmla="*/ 12088117 w 14639153"/>
              <a:gd name="connsiteY3062" fmla="*/ 3242984 h 10965622"/>
              <a:gd name="connsiteX3063" fmla="*/ 12058125 w 14639153"/>
              <a:gd name="connsiteY3063" fmla="*/ 3286280 h 10965622"/>
              <a:gd name="connsiteX3064" fmla="*/ 12088117 w 14639153"/>
              <a:gd name="connsiteY3064" fmla="*/ 3305454 h 10965622"/>
              <a:gd name="connsiteX3065" fmla="*/ 12103521 w 14639153"/>
              <a:gd name="connsiteY3065" fmla="*/ 3239273 h 10965622"/>
              <a:gd name="connsiteX3066" fmla="*/ 12144861 w 14639153"/>
              <a:gd name="connsiteY3066" fmla="*/ 3227523 h 10965622"/>
              <a:gd name="connsiteX3067" fmla="*/ 12149725 w 14639153"/>
              <a:gd name="connsiteY3067" fmla="*/ 3204019 h 10965622"/>
              <a:gd name="connsiteX3068" fmla="*/ 12093793 w 14639153"/>
              <a:gd name="connsiteY3068" fmla="*/ 3235563 h 10965622"/>
              <a:gd name="connsiteX3069" fmla="*/ 12083253 w 14639153"/>
              <a:gd name="connsiteY3069" fmla="*/ 3192267 h 10965622"/>
              <a:gd name="connsiteX3070" fmla="*/ 2751634 w 14639153"/>
              <a:gd name="connsiteY3070" fmla="*/ 3185383 h 10965622"/>
              <a:gd name="connsiteX3071" fmla="*/ 2699747 w 14639153"/>
              <a:gd name="connsiteY3071" fmla="*/ 3228050 h 10965622"/>
              <a:gd name="connsiteX3072" fmla="*/ 2715151 w 14639153"/>
              <a:gd name="connsiteY3072" fmla="*/ 3251548 h 10965622"/>
              <a:gd name="connsiteX3073" fmla="*/ 2751634 w 14639153"/>
              <a:gd name="connsiteY3073" fmla="*/ 3185383 h 10965622"/>
              <a:gd name="connsiteX3074" fmla="*/ 10859187 w 14639153"/>
              <a:gd name="connsiteY3074" fmla="*/ 3184846 h 10965622"/>
              <a:gd name="connsiteX3075" fmla="*/ 10859187 w 14639153"/>
              <a:gd name="connsiteY3075" fmla="*/ 3207730 h 10965622"/>
              <a:gd name="connsiteX3076" fmla="*/ 10859187 w 14639153"/>
              <a:gd name="connsiteY3076" fmla="*/ 3184846 h 10965622"/>
              <a:gd name="connsiteX3077" fmla="*/ 12127685 w 14639153"/>
              <a:gd name="connsiteY3077" fmla="*/ 3182061 h 10965622"/>
              <a:gd name="connsiteX3078" fmla="*/ 12114565 w 14639153"/>
              <a:gd name="connsiteY3078" fmla="*/ 3187397 h 10965622"/>
              <a:gd name="connsiteX3079" fmla="*/ 12114057 w 14639153"/>
              <a:gd name="connsiteY3079" fmla="*/ 3207730 h 10965622"/>
              <a:gd name="connsiteX3080" fmla="*/ 12139797 w 14639153"/>
              <a:gd name="connsiteY3080" fmla="*/ 3194820 h 10965622"/>
              <a:gd name="connsiteX3081" fmla="*/ 12141837 w 14639153"/>
              <a:gd name="connsiteY3081" fmla="*/ 3190357 h 10965622"/>
              <a:gd name="connsiteX3082" fmla="*/ 12132337 w 14639153"/>
              <a:gd name="connsiteY3082" fmla="*/ 3182155 h 10965622"/>
              <a:gd name="connsiteX3083" fmla="*/ 14423525 w 14639153"/>
              <a:gd name="connsiteY3083" fmla="*/ 3173414 h 10965622"/>
              <a:gd name="connsiteX3084" fmla="*/ 14413093 w 14639153"/>
              <a:gd name="connsiteY3084" fmla="*/ 3326612 h 10965622"/>
              <a:gd name="connsiteX3085" fmla="*/ 14423525 w 14639153"/>
              <a:gd name="connsiteY3085" fmla="*/ 3173414 h 10965622"/>
              <a:gd name="connsiteX3086" fmla="*/ 12995225 w 14639153"/>
              <a:gd name="connsiteY3086" fmla="*/ 3161342 h 10965622"/>
              <a:gd name="connsiteX3087" fmla="*/ 12974959 w 14639153"/>
              <a:gd name="connsiteY3087" fmla="*/ 3180516 h 10965622"/>
              <a:gd name="connsiteX3088" fmla="*/ 13005763 w 14639153"/>
              <a:gd name="connsiteY3088" fmla="*/ 3227523 h 10965622"/>
              <a:gd name="connsiteX3089" fmla="*/ 12995225 w 14639153"/>
              <a:gd name="connsiteY3089" fmla="*/ 3161342 h 10965622"/>
              <a:gd name="connsiteX3090" fmla="*/ 14639153 w 14639153"/>
              <a:gd name="connsiteY3090" fmla="*/ 3155420 h 10965622"/>
              <a:gd name="connsiteX3091" fmla="*/ 14639153 w 14639153"/>
              <a:gd name="connsiteY3091" fmla="*/ 3155421 h 10965622"/>
              <a:gd name="connsiteX3092" fmla="*/ 14603931 w 14639153"/>
              <a:gd name="connsiteY3092" fmla="*/ 3185698 h 10965622"/>
              <a:gd name="connsiteX3093" fmla="*/ 14561333 w 14639153"/>
              <a:gd name="connsiteY3093" fmla="*/ 3206612 h 10965622"/>
              <a:gd name="connsiteX3094" fmla="*/ 14588263 w 14639153"/>
              <a:gd name="connsiteY3094" fmla="*/ 3173758 h 10965622"/>
              <a:gd name="connsiteX3095" fmla="*/ 11161743 w 14639153"/>
              <a:gd name="connsiteY3095" fmla="*/ 3153704 h 10965622"/>
              <a:gd name="connsiteX3096" fmla="*/ 11224001 w 14639153"/>
              <a:gd name="connsiteY3096" fmla="*/ 3173651 h 10965622"/>
              <a:gd name="connsiteX3097" fmla="*/ 11202705 w 14639153"/>
              <a:gd name="connsiteY3097" fmla="*/ 3192977 h 10965622"/>
              <a:gd name="connsiteX3098" fmla="*/ 11182223 w 14639153"/>
              <a:gd name="connsiteY3098" fmla="*/ 3169288 h 10965622"/>
              <a:gd name="connsiteX3099" fmla="*/ 11151093 w 14639153"/>
              <a:gd name="connsiteY3099" fmla="*/ 3177391 h 10965622"/>
              <a:gd name="connsiteX3100" fmla="*/ 11161743 w 14639153"/>
              <a:gd name="connsiteY3100" fmla="*/ 3153704 h 10965622"/>
              <a:gd name="connsiteX3101" fmla="*/ 10649591 w 14639153"/>
              <a:gd name="connsiteY3101" fmla="*/ 3152541 h 10965622"/>
              <a:gd name="connsiteX3102" fmla="*/ 10541237 w 14639153"/>
              <a:gd name="connsiteY3102" fmla="*/ 3222982 h 10965622"/>
              <a:gd name="connsiteX3103" fmla="*/ 10530649 w 14639153"/>
              <a:gd name="connsiteY3103" fmla="*/ 3199503 h 10965622"/>
              <a:gd name="connsiteX3104" fmla="*/ 10500505 w 14639153"/>
              <a:gd name="connsiteY3104" fmla="*/ 3206918 h 10965622"/>
              <a:gd name="connsiteX3105" fmla="*/ 10649591 w 14639153"/>
              <a:gd name="connsiteY3105" fmla="*/ 3152541 h 10965622"/>
              <a:gd name="connsiteX3106" fmla="*/ 12614369 w 14639153"/>
              <a:gd name="connsiteY3106" fmla="*/ 3145944 h 10965622"/>
              <a:gd name="connsiteX3107" fmla="*/ 12603293 w 14639153"/>
              <a:gd name="connsiteY3107" fmla="*/ 3148129 h 10965622"/>
              <a:gd name="connsiteX3108" fmla="*/ 12597831 w 14639153"/>
              <a:gd name="connsiteY3108" fmla="*/ 3147980 h 10965622"/>
              <a:gd name="connsiteX3109" fmla="*/ 12601897 w 14639153"/>
              <a:gd name="connsiteY3109" fmla="*/ 3173232 h 10965622"/>
              <a:gd name="connsiteX3110" fmla="*/ 12608749 w 14639153"/>
              <a:gd name="connsiteY3110" fmla="*/ 3158637 h 10965622"/>
              <a:gd name="connsiteX3111" fmla="*/ 14345197 w 14639153"/>
              <a:gd name="connsiteY3111" fmla="*/ 3144510 h 10965622"/>
              <a:gd name="connsiteX3112" fmla="*/ 14314885 w 14639153"/>
              <a:gd name="connsiteY3112" fmla="*/ 3167989 h 10965622"/>
              <a:gd name="connsiteX3113" fmla="*/ 14360353 w 14639153"/>
              <a:gd name="connsiteY3113" fmla="*/ 3179729 h 10965622"/>
              <a:gd name="connsiteX3114" fmla="*/ 14345197 w 14639153"/>
              <a:gd name="connsiteY3114" fmla="*/ 3144510 h 10965622"/>
              <a:gd name="connsiteX3115" fmla="*/ 13409787 w 14639153"/>
              <a:gd name="connsiteY3115" fmla="*/ 3139619 h 10965622"/>
              <a:gd name="connsiteX3116" fmla="*/ 13388387 w 14639153"/>
              <a:gd name="connsiteY3116" fmla="*/ 3153572 h 10965622"/>
              <a:gd name="connsiteX3117" fmla="*/ 13308133 w 14639153"/>
              <a:gd name="connsiteY3117" fmla="*/ 3242984 h 10965622"/>
              <a:gd name="connsiteX3118" fmla="*/ 13302457 w 14639153"/>
              <a:gd name="connsiteY3118" fmla="*/ 3278240 h 10965622"/>
              <a:gd name="connsiteX3119" fmla="*/ 13261925 w 14639153"/>
              <a:gd name="connsiteY3119" fmla="*/ 3294320 h 10965622"/>
              <a:gd name="connsiteX3120" fmla="*/ 13209739 w 14639153"/>
              <a:gd name="connsiteY3120" fmla="*/ 3380602 h 10965622"/>
              <a:gd name="connsiteX3121" fmla="*/ 13168717 w 14639153"/>
              <a:gd name="connsiteY3121" fmla="*/ 3414313 h 10965622"/>
              <a:gd name="connsiteX3122" fmla="*/ 13259993 w 14639153"/>
              <a:gd name="connsiteY3122" fmla="*/ 3386124 h 10965622"/>
              <a:gd name="connsiteX3123" fmla="*/ 13442305 w 14639153"/>
              <a:gd name="connsiteY3123" fmla="*/ 3318529 h 10965622"/>
              <a:gd name="connsiteX3124" fmla="*/ 13441077 w 14639153"/>
              <a:gd name="connsiteY3124" fmla="*/ 3309783 h 10965622"/>
              <a:gd name="connsiteX3125" fmla="*/ 13454265 w 14639153"/>
              <a:gd name="connsiteY3125" fmla="*/ 3314095 h 10965622"/>
              <a:gd name="connsiteX3126" fmla="*/ 13465781 w 14639153"/>
              <a:gd name="connsiteY3126" fmla="*/ 3309824 h 10965622"/>
              <a:gd name="connsiteX3127" fmla="*/ 13473097 w 14639153"/>
              <a:gd name="connsiteY3127" fmla="*/ 3302825 h 10965622"/>
              <a:gd name="connsiteX3128" fmla="*/ 13488501 w 14639153"/>
              <a:gd name="connsiteY3128" fmla="*/ 3285429 h 10965622"/>
              <a:gd name="connsiteX3129" fmla="*/ 13490769 w 14639153"/>
              <a:gd name="connsiteY3129" fmla="*/ 3284747 h 10965622"/>
              <a:gd name="connsiteX3130" fmla="*/ 13495585 w 14639153"/>
              <a:gd name="connsiteY3130" fmla="*/ 3264572 h 10965622"/>
              <a:gd name="connsiteX3131" fmla="*/ 13476095 w 14639153"/>
              <a:gd name="connsiteY3131" fmla="*/ 3177168 h 10965622"/>
              <a:gd name="connsiteX3132" fmla="*/ 13465201 w 14639153"/>
              <a:gd name="connsiteY3132" fmla="*/ 3170666 h 10965622"/>
              <a:gd name="connsiteX3133" fmla="*/ 13463677 w 14639153"/>
              <a:gd name="connsiteY3133" fmla="*/ 3177711 h 10965622"/>
              <a:gd name="connsiteX3134" fmla="*/ 13477461 w 14639153"/>
              <a:gd name="connsiteY3134" fmla="*/ 3192978 h 10965622"/>
              <a:gd name="connsiteX3135" fmla="*/ 13451247 w 14639153"/>
              <a:gd name="connsiteY3135" fmla="*/ 3228433 h 10965622"/>
              <a:gd name="connsiteX3136" fmla="*/ 13451247 w 14639153"/>
              <a:gd name="connsiteY3136" fmla="*/ 3185514 h 10965622"/>
              <a:gd name="connsiteX3137" fmla="*/ 13410287 w 14639153"/>
              <a:gd name="connsiteY3137" fmla="*/ 3181161 h 10965622"/>
              <a:gd name="connsiteX3138" fmla="*/ 13442197 w 14639153"/>
              <a:gd name="connsiteY3138" fmla="*/ 3156931 h 10965622"/>
              <a:gd name="connsiteX3139" fmla="*/ 13420273 w 14639153"/>
              <a:gd name="connsiteY3139" fmla="*/ 3143840 h 10965622"/>
              <a:gd name="connsiteX3140" fmla="*/ 13625093 w 14639153"/>
              <a:gd name="connsiteY3140" fmla="*/ 3137839 h 10965622"/>
              <a:gd name="connsiteX3141" fmla="*/ 13594581 w 14639153"/>
              <a:gd name="connsiteY3141" fmla="*/ 3177010 h 10965622"/>
              <a:gd name="connsiteX3142" fmla="*/ 13611085 w 14639153"/>
              <a:gd name="connsiteY3142" fmla="*/ 3190293 h 10965622"/>
              <a:gd name="connsiteX3143" fmla="*/ 13639885 w 14639153"/>
              <a:gd name="connsiteY3143" fmla="*/ 3164125 h 10965622"/>
              <a:gd name="connsiteX3144" fmla="*/ 13625093 w 14639153"/>
              <a:gd name="connsiteY3144" fmla="*/ 3137839 h 10965622"/>
              <a:gd name="connsiteX3145" fmla="*/ 12851741 w 14639153"/>
              <a:gd name="connsiteY3145" fmla="*/ 3126088 h 10965622"/>
              <a:gd name="connsiteX3146" fmla="*/ 12811209 w 14639153"/>
              <a:gd name="connsiteY3146" fmla="*/ 3173095 h 10965622"/>
              <a:gd name="connsiteX3147" fmla="*/ 12851741 w 14639153"/>
              <a:gd name="connsiteY3147" fmla="*/ 3126088 h 10965622"/>
              <a:gd name="connsiteX3148" fmla="*/ 13021165 w 14639153"/>
              <a:gd name="connsiteY3148" fmla="*/ 3114336 h 10965622"/>
              <a:gd name="connsiteX3149" fmla="*/ 13072235 w 14639153"/>
              <a:gd name="connsiteY3149" fmla="*/ 3200309 h 10965622"/>
              <a:gd name="connsiteX3150" fmla="*/ 13030893 w 14639153"/>
              <a:gd name="connsiteY3150" fmla="*/ 3262777 h 10965622"/>
              <a:gd name="connsiteX3151" fmla="*/ 13081961 w 14639153"/>
              <a:gd name="connsiteY3151" fmla="*/ 3239273 h 10965622"/>
              <a:gd name="connsiteX3152" fmla="*/ 13133843 w 14639153"/>
              <a:gd name="connsiteY3152" fmla="*/ 3188556 h 10965622"/>
              <a:gd name="connsiteX3153" fmla="*/ 13123305 w 14639153"/>
              <a:gd name="connsiteY3153" fmla="*/ 3153302 h 10965622"/>
              <a:gd name="connsiteX3154" fmla="*/ 13021165 w 14639153"/>
              <a:gd name="connsiteY3154" fmla="*/ 3114336 h 10965622"/>
              <a:gd name="connsiteX3155" fmla="*/ 11279301 w 14639153"/>
              <a:gd name="connsiteY3155" fmla="*/ 3098148 h 10965622"/>
              <a:gd name="connsiteX3156" fmla="*/ 11228881 w 14639153"/>
              <a:gd name="connsiteY3156" fmla="*/ 3151479 h 10965622"/>
              <a:gd name="connsiteX3157" fmla="*/ 11259293 w 14639153"/>
              <a:gd name="connsiteY3157" fmla="*/ 3151479 h 10965622"/>
              <a:gd name="connsiteX3158" fmla="*/ 11213677 w 14639153"/>
              <a:gd name="connsiteY3158" fmla="*/ 3159358 h 10965622"/>
              <a:gd name="connsiteX3159" fmla="*/ 11213677 w 14639153"/>
              <a:gd name="connsiteY3159" fmla="*/ 3105420 h 10965622"/>
              <a:gd name="connsiteX3160" fmla="*/ 11244089 w 14639153"/>
              <a:gd name="connsiteY3160" fmla="*/ 3124814 h 10965622"/>
              <a:gd name="connsiteX3161" fmla="*/ 11279301 w 14639153"/>
              <a:gd name="connsiteY3161" fmla="*/ 3098148 h 10965622"/>
              <a:gd name="connsiteX3162" fmla="*/ 10608041 w 14639153"/>
              <a:gd name="connsiteY3162" fmla="*/ 3098148 h 10965622"/>
              <a:gd name="connsiteX3163" fmla="*/ 10649821 w 14639153"/>
              <a:gd name="connsiteY3163" fmla="*/ 3117471 h 10965622"/>
              <a:gd name="connsiteX3164" fmla="*/ 10598213 w 14639153"/>
              <a:gd name="connsiteY3164" fmla="*/ 3137420 h 10965622"/>
              <a:gd name="connsiteX3165" fmla="*/ 10608041 w 14639153"/>
              <a:gd name="connsiteY3165" fmla="*/ 3098148 h 10965622"/>
              <a:gd name="connsiteX3166" fmla="*/ 12206473 w 14639153"/>
              <a:gd name="connsiteY3166" fmla="*/ 3090833 h 10965622"/>
              <a:gd name="connsiteX3167" fmla="*/ 12186207 w 14639153"/>
              <a:gd name="connsiteY3167" fmla="*/ 3098874 h 10965622"/>
              <a:gd name="connsiteX3168" fmla="*/ 12165129 w 14639153"/>
              <a:gd name="connsiteY3168" fmla="*/ 3129799 h 10965622"/>
              <a:gd name="connsiteX3169" fmla="*/ 12180533 w 14639153"/>
              <a:gd name="connsiteY3169" fmla="*/ 3153302 h 10965622"/>
              <a:gd name="connsiteX3170" fmla="*/ 12206473 w 14639153"/>
              <a:gd name="connsiteY3170" fmla="*/ 3090833 h 10965622"/>
              <a:gd name="connsiteX3171" fmla="*/ 13284425 w 14639153"/>
              <a:gd name="connsiteY3171" fmla="*/ 3081922 h 10965622"/>
              <a:gd name="connsiteX3172" fmla="*/ 13282191 w 14639153"/>
              <a:gd name="connsiteY3172" fmla="*/ 3082793 h 10965622"/>
              <a:gd name="connsiteX3173" fmla="*/ 13293173 w 14639153"/>
              <a:gd name="connsiteY3173" fmla="*/ 3091693 h 10965622"/>
              <a:gd name="connsiteX3174" fmla="*/ 13299405 w 14639153"/>
              <a:gd name="connsiteY3174" fmla="*/ 3091554 h 10965622"/>
              <a:gd name="connsiteX3175" fmla="*/ 10732165 w 14639153"/>
              <a:gd name="connsiteY3175" fmla="*/ 3071138 h 10965622"/>
              <a:gd name="connsiteX3176" fmla="*/ 10696649 w 14639153"/>
              <a:gd name="connsiteY3176" fmla="*/ 3110551 h 10965622"/>
              <a:gd name="connsiteX3177" fmla="*/ 10732165 w 14639153"/>
              <a:gd name="connsiteY3177" fmla="*/ 3071138 h 10965622"/>
              <a:gd name="connsiteX3178" fmla="*/ 12349955 w 14639153"/>
              <a:gd name="connsiteY3178" fmla="*/ 3059289 h 10965622"/>
              <a:gd name="connsiteX3179" fmla="*/ 12308613 w 14639153"/>
              <a:gd name="connsiteY3179" fmla="*/ 3098874 h 10965622"/>
              <a:gd name="connsiteX3180" fmla="*/ 12349955 w 14639153"/>
              <a:gd name="connsiteY3180" fmla="*/ 3059289 h 10965622"/>
              <a:gd name="connsiteX3181" fmla="*/ 2935669 w 14639153"/>
              <a:gd name="connsiteY3181" fmla="*/ 3058375 h 10965622"/>
              <a:gd name="connsiteX3182" fmla="*/ 2920264 w 14639153"/>
              <a:gd name="connsiteY3182" fmla="*/ 3064182 h 10965622"/>
              <a:gd name="connsiteX3183" fmla="*/ 2930802 w 14639153"/>
              <a:gd name="connsiteY3183" fmla="*/ 3087680 h 10965622"/>
              <a:gd name="connsiteX3184" fmla="*/ 2894319 w 14639153"/>
              <a:gd name="connsiteY3184" fmla="*/ 3079642 h 10965622"/>
              <a:gd name="connsiteX3185" fmla="*/ 2766225 w 14639153"/>
              <a:gd name="connsiteY3185" fmla="*/ 3165596 h 10965622"/>
              <a:gd name="connsiteX3186" fmla="*/ 2792170 w 14639153"/>
              <a:gd name="connsiteY3186" fmla="*/ 3196514 h 10965622"/>
              <a:gd name="connsiteX3187" fmla="*/ 2986743 w 14639153"/>
              <a:gd name="connsiteY3187" fmla="*/ 3059854 h 10965622"/>
              <a:gd name="connsiteX3188" fmla="*/ 2935669 w 14639153"/>
              <a:gd name="connsiteY3188" fmla="*/ 3058375 h 10965622"/>
              <a:gd name="connsiteX3189" fmla="*/ 12708257 w 14639153"/>
              <a:gd name="connsiteY3189" fmla="*/ 3055578 h 10965622"/>
              <a:gd name="connsiteX3190" fmla="*/ 12672589 w 14639153"/>
              <a:gd name="connsiteY3190" fmla="*/ 3110625 h 10965622"/>
              <a:gd name="connsiteX3191" fmla="*/ 12708257 w 14639153"/>
              <a:gd name="connsiteY3191" fmla="*/ 3102585 h 10965622"/>
              <a:gd name="connsiteX3192" fmla="*/ 12708257 w 14639153"/>
              <a:gd name="connsiteY3192" fmla="*/ 3055578 h 10965622"/>
              <a:gd name="connsiteX3193" fmla="*/ 11473653 w 14639153"/>
              <a:gd name="connsiteY3193" fmla="*/ 3028364 h 10965622"/>
              <a:gd name="connsiteX3194" fmla="*/ 11473653 w 14639153"/>
              <a:gd name="connsiteY3194" fmla="*/ 3059289 h 10965622"/>
              <a:gd name="connsiteX3195" fmla="*/ 11473653 w 14639153"/>
              <a:gd name="connsiteY3195" fmla="*/ 3028364 h 10965622"/>
              <a:gd name="connsiteX3196" fmla="*/ 14122341 w 14639153"/>
              <a:gd name="connsiteY3196" fmla="*/ 3019057 h 10965622"/>
              <a:gd name="connsiteX3197" fmla="*/ 14147597 w 14639153"/>
              <a:gd name="connsiteY3197" fmla="*/ 3019057 h 10965622"/>
              <a:gd name="connsiteX3198" fmla="*/ 14157069 w 14639153"/>
              <a:gd name="connsiteY3198" fmla="*/ 3046580 h 10965622"/>
              <a:gd name="connsiteX3199" fmla="*/ 14127869 w 14639153"/>
              <a:gd name="connsiteY3199" fmla="*/ 3086613 h 10965622"/>
              <a:gd name="connsiteX3200" fmla="*/ 14122341 w 14639153"/>
              <a:gd name="connsiteY3200" fmla="*/ 3019057 h 10965622"/>
              <a:gd name="connsiteX3201" fmla="*/ 10889347 w 14639153"/>
              <a:gd name="connsiteY3201" fmla="*/ 3019057 h 10965622"/>
              <a:gd name="connsiteX3202" fmla="*/ 10863927 w 14639153"/>
              <a:gd name="connsiteY3202" fmla="*/ 3062078 h 10965622"/>
              <a:gd name="connsiteX3203" fmla="*/ 10889347 w 14639153"/>
              <a:gd name="connsiteY3203" fmla="*/ 3019057 h 10965622"/>
              <a:gd name="connsiteX3204" fmla="*/ 14021053 w 14639153"/>
              <a:gd name="connsiteY3204" fmla="*/ 3008148 h 10965622"/>
              <a:gd name="connsiteX3205" fmla="*/ 14026079 w 14639153"/>
              <a:gd name="connsiteY3205" fmla="*/ 3053909 h 10965622"/>
              <a:gd name="connsiteX3206" fmla="*/ 14021053 w 14639153"/>
              <a:gd name="connsiteY3206" fmla="*/ 3008148 h 10965622"/>
              <a:gd name="connsiteX3207" fmla="*/ 13010627 w 14639153"/>
              <a:gd name="connsiteY3207" fmla="*/ 3004861 h 10965622"/>
              <a:gd name="connsiteX3208" fmla="*/ 12995225 w 14639153"/>
              <a:gd name="connsiteY3208" fmla="*/ 3059289 h 10965622"/>
              <a:gd name="connsiteX3209" fmla="*/ 13010627 w 14639153"/>
              <a:gd name="connsiteY3209" fmla="*/ 3004861 h 10965622"/>
              <a:gd name="connsiteX3210" fmla="*/ 11342537 w 14639153"/>
              <a:gd name="connsiteY3210" fmla="*/ 2999967 h 10965622"/>
              <a:gd name="connsiteX3211" fmla="*/ 11352865 w 14639153"/>
              <a:gd name="connsiteY3211" fmla="*/ 3034876 h 10965622"/>
              <a:gd name="connsiteX3212" fmla="*/ 11292491 w 14639153"/>
              <a:gd name="connsiteY3212" fmla="*/ 3031136 h 10965622"/>
              <a:gd name="connsiteX3213" fmla="*/ 11342537 w 14639153"/>
              <a:gd name="connsiteY3213" fmla="*/ 2999967 h 10965622"/>
              <a:gd name="connsiteX3214" fmla="*/ 14389181 w 14639153"/>
              <a:gd name="connsiteY3214" fmla="*/ 2995497 h 10965622"/>
              <a:gd name="connsiteX3215" fmla="*/ 14459549 w 14639153"/>
              <a:gd name="connsiteY3215" fmla="*/ 2995497 h 10965622"/>
              <a:gd name="connsiteX3216" fmla="*/ 14465145 w 14639153"/>
              <a:gd name="connsiteY3216" fmla="*/ 3034486 h 10965622"/>
              <a:gd name="connsiteX3217" fmla="*/ 14409173 w 14639153"/>
              <a:gd name="connsiteY3217" fmla="*/ 3003542 h 10965622"/>
              <a:gd name="connsiteX3218" fmla="*/ 14429961 w 14639153"/>
              <a:gd name="connsiteY3218" fmla="*/ 3136600 h 10965622"/>
              <a:gd name="connsiteX3219" fmla="*/ 14419569 w 14639153"/>
              <a:gd name="connsiteY3219" fmla="*/ 3152074 h 10965622"/>
              <a:gd name="connsiteX3220" fmla="*/ 14373989 w 14639153"/>
              <a:gd name="connsiteY3220" fmla="*/ 3144027 h 10965622"/>
              <a:gd name="connsiteX3221" fmla="*/ 14389181 w 14639153"/>
              <a:gd name="connsiteY3221" fmla="*/ 2995497 h 10965622"/>
              <a:gd name="connsiteX3222" fmla="*/ 3284277 w 14639153"/>
              <a:gd name="connsiteY3222" fmla="*/ 2989977 h 10965622"/>
              <a:gd name="connsiteX3223" fmla="*/ 3196720 w 14639153"/>
              <a:gd name="connsiteY3223" fmla="*/ 3017186 h 10965622"/>
              <a:gd name="connsiteX3224" fmla="*/ 3284277 w 14639153"/>
              <a:gd name="connsiteY3224" fmla="*/ 2989977 h 10965622"/>
              <a:gd name="connsiteX3225" fmla="*/ 14305545 w 14639153"/>
              <a:gd name="connsiteY3225" fmla="*/ 2989058 h 10965622"/>
              <a:gd name="connsiteX3226" fmla="*/ 14340497 w 14639153"/>
              <a:gd name="connsiteY3226" fmla="*/ 3087333 h 10965622"/>
              <a:gd name="connsiteX3227" fmla="*/ 14335729 w 14639153"/>
              <a:gd name="connsiteY3227" fmla="*/ 3130253 h 10965622"/>
              <a:gd name="connsiteX3228" fmla="*/ 14275357 w 14639153"/>
              <a:gd name="connsiteY3228" fmla="*/ 3028244 h 10965622"/>
              <a:gd name="connsiteX3229" fmla="*/ 14305545 w 14639153"/>
              <a:gd name="connsiteY3229" fmla="*/ 2989058 h 10965622"/>
              <a:gd name="connsiteX3230" fmla="*/ 13747937 w 14639153"/>
              <a:gd name="connsiteY3230" fmla="*/ 2979777 h 10965622"/>
              <a:gd name="connsiteX3231" fmla="*/ 13746759 w 14639153"/>
              <a:gd name="connsiteY3231" fmla="*/ 2993342 h 10965622"/>
              <a:gd name="connsiteX3232" fmla="*/ 13763709 w 14639153"/>
              <a:gd name="connsiteY3232" fmla="*/ 2989398 h 10965622"/>
              <a:gd name="connsiteX3233" fmla="*/ 13751513 w 14639153"/>
              <a:gd name="connsiteY3233" fmla="*/ 2986277 h 10965622"/>
              <a:gd name="connsiteX3234" fmla="*/ 3073490 w 14639153"/>
              <a:gd name="connsiteY3234" fmla="*/ 2978228 h 10965622"/>
              <a:gd name="connsiteX3235" fmla="*/ 2977013 w 14639153"/>
              <a:gd name="connsiteY3235" fmla="*/ 3056144 h 10965622"/>
              <a:gd name="connsiteX3236" fmla="*/ 3088894 w 14639153"/>
              <a:gd name="connsiteY3236" fmla="*/ 2993688 h 10965622"/>
              <a:gd name="connsiteX3237" fmla="*/ 3073490 w 14639153"/>
              <a:gd name="connsiteY3237" fmla="*/ 2978228 h 10965622"/>
              <a:gd name="connsiteX3238" fmla="*/ 13392077 w 14639153"/>
              <a:gd name="connsiteY3238" fmla="*/ 2978149 h 10965622"/>
              <a:gd name="connsiteX3239" fmla="*/ 13402131 w 14639153"/>
              <a:gd name="connsiteY3239" fmla="*/ 3005617 h 10965622"/>
              <a:gd name="connsiteX3240" fmla="*/ 13360241 w 14639153"/>
              <a:gd name="connsiteY3240" fmla="*/ 3009364 h 10965622"/>
              <a:gd name="connsiteX3241" fmla="*/ 13392077 w 14639153"/>
              <a:gd name="connsiteY3241" fmla="*/ 2978149 h 10965622"/>
              <a:gd name="connsiteX3242" fmla="*/ 10803197 w 14639153"/>
              <a:gd name="connsiteY3242" fmla="*/ 2978149 h 10965622"/>
              <a:gd name="connsiteX3243" fmla="*/ 10727321 w 14639153"/>
              <a:gd name="connsiteY3243" fmla="*/ 3055742 h 10965622"/>
              <a:gd name="connsiteX3244" fmla="*/ 10864541 w 14639153"/>
              <a:gd name="connsiteY3244" fmla="*/ 2978149 h 10965622"/>
              <a:gd name="connsiteX3245" fmla="*/ 10859701 w 14639153"/>
              <a:gd name="connsiteY3245" fmla="*/ 2997239 h 10965622"/>
              <a:gd name="connsiteX3246" fmla="*/ 10870193 w 14639153"/>
              <a:gd name="connsiteY3246" fmla="*/ 3024336 h 10965622"/>
              <a:gd name="connsiteX3247" fmla="*/ 10670821 w 14639153"/>
              <a:gd name="connsiteY3247" fmla="*/ 3149348 h 10965622"/>
              <a:gd name="connsiteX3248" fmla="*/ 10650641 w 14639153"/>
              <a:gd name="connsiteY3248" fmla="*/ 3106241 h 10965622"/>
              <a:gd name="connsiteX3249" fmla="*/ 10803197 w 14639153"/>
              <a:gd name="connsiteY3249" fmla="*/ 2978149 h 10965622"/>
              <a:gd name="connsiteX3250" fmla="*/ 14240225 w 14639153"/>
              <a:gd name="connsiteY3250" fmla="*/ 2964512 h 10965622"/>
              <a:gd name="connsiteX3251" fmla="*/ 14240225 w 14639153"/>
              <a:gd name="connsiteY3251" fmla="*/ 3026624 h 10965622"/>
              <a:gd name="connsiteX3252" fmla="*/ 14240225 w 14639153"/>
              <a:gd name="connsiteY3252" fmla="*/ 2964512 h 10965622"/>
              <a:gd name="connsiteX3253" fmla="*/ 11367975 w 14639153"/>
              <a:gd name="connsiteY3253" fmla="*/ 2963657 h 10965622"/>
              <a:gd name="connsiteX3254" fmla="*/ 11376501 w 14639153"/>
              <a:gd name="connsiteY3254" fmla="*/ 2968008 h 10965622"/>
              <a:gd name="connsiteX3255" fmla="*/ 11381405 w 14639153"/>
              <a:gd name="connsiteY3255" fmla="*/ 2979685 h 10965622"/>
              <a:gd name="connsiteX3256" fmla="*/ 11360977 w 14639153"/>
              <a:gd name="connsiteY3256" fmla="*/ 2999352 h 10965622"/>
              <a:gd name="connsiteX3257" fmla="*/ 11345453 w 14639153"/>
              <a:gd name="connsiteY3257" fmla="*/ 2971695 h 10965622"/>
              <a:gd name="connsiteX3258" fmla="*/ 11362817 w 14639153"/>
              <a:gd name="connsiteY3258" fmla="*/ 2965472 h 10965622"/>
              <a:gd name="connsiteX3259" fmla="*/ 11367975 w 14639153"/>
              <a:gd name="connsiteY3259" fmla="*/ 2963657 h 10965622"/>
              <a:gd name="connsiteX3260" fmla="*/ 11099949 w 14639153"/>
              <a:gd name="connsiteY3260" fmla="*/ 2954144 h 10965622"/>
              <a:gd name="connsiteX3261" fmla="*/ 11089409 w 14639153"/>
              <a:gd name="connsiteY3261" fmla="*/ 2985069 h 10965622"/>
              <a:gd name="connsiteX3262" fmla="*/ 11099949 w 14639153"/>
              <a:gd name="connsiteY3262" fmla="*/ 2954144 h 10965622"/>
              <a:gd name="connsiteX3263" fmla="*/ 12278065 w 14639153"/>
              <a:gd name="connsiteY3263" fmla="*/ 2945422 h 10965622"/>
              <a:gd name="connsiteX3264" fmla="*/ 12283929 w 14639153"/>
              <a:gd name="connsiteY3264" fmla="*/ 2996613 h 10965622"/>
              <a:gd name="connsiteX3265" fmla="*/ 12278065 w 14639153"/>
              <a:gd name="connsiteY3265" fmla="*/ 2945422 h 10965622"/>
              <a:gd name="connsiteX3266" fmla="*/ 13748783 w 14639153"/>
              <a:gd name="connsiteY3266" fmla="*/ 2944037 h 10965622"/>
              <a:gd name="connsiteX3267" fmla="*/ 13750499 w 14639153"/>
              <a:gd name="connsiteY3267" fmla="*/ 2950265 h 10965622"/>
              <a:gd name="connsiteX3268" fmla="*/ 13748565 w 14639153"/>
              <a:gd name="connsiteY3268" fmla="*/ 2972555 h 10965622"/>
              <a:gd name="connsiteX3269" fmla="*/ 13749917 w 14639153"/>
              <a:gd name="connsiteY3269" fmla="*/ 2969829 h 10965622"/>
              <a:gd name="connsiteX3270" fmla="*/ 13763709 w 14639153"/>
              <a:gd name="connsiteY3270" fmla="*/ 2973318 h 10965622"/>
              <a:gd name="connsiteX3271" fmla="*/ 13758341 w 14639153"/>
              <a:gd name="connsiteY3271" fmla="*/ 2952443 h 10965622"/>
              <a:gd name="connsiteX3272" fmla="*/ 13066561 w 14639153"/>
              <a:gd name="connsiteY3272" fmla="*/ 2934351 h 10965622"/>
              <a:gd name="connsiteX3273" fmla="*/ 13036567 w 14639153"/>
              <a:gd name="connsiteY3273" fmla="*/ 2965895 h 10965622"/>
              <a:gd name="connsiteX3274" fmla="*/ 13081961 w 14639153"/>
              <a:gd name="connsiteY3274" fmla="*/ 2957855 h 10965622"/>
              <a:gd name="connsiteX3275" fmla="*/ 13066561 w 14639153"/>
              <a:gd name="connsiteY3275" fmla="*/ 2934351 h 10965622"/>
              <a:gd name="connsiteX3276" fmla="*/ 11524721 w 14639153"/>
              <a:gd name="connsiteY3276" fmla="*/ 2930641 h 10965622"/>
              <a:gd name="connsiteX3277" fmla="*/ 11499593 w 14639153"/>
              <a:gd name="connsiteY3277" fmla="*/ 2961566 h 10965622"/>
              <a:gd name="connsiteX3278" fmla="*/ 11524721 w 14639153"/>
              <a:gd name="connsiteY3278" fmla="*/ 2930641 h 10965622"/>
              <a:gd name="connsiteX3279" fmla="*/ 13497317 w 14639153"/>
              <a:gd name="connsiteY3279" fmla="*/ 2920744 h 10965622"/>
              <a:gd name="connsiteX3280" fmla="*/ 13471881 w 14639153"/>
              <a:gd name="connsiteY3280" fmla="*/ 2934351 h 10965622"/>
              <a:gd name="connsiteX3281" fmla="*/ 13507549 w 14639153"/>
              <a:gd name="connsiteY3281" fmla="*/ 2942392 h 10965622"/>
              <a:gd name="connsiteX3282" fmla="*/ 13497317 w 14639153"/>
              <a:gd name="connsiteY3282" fmla="*/ 2920744 h 10965622"/>
              <a:gd name="connsiteX3283" fmla="*/ 3053222 w 14639153"/>
              <a:gd name="connsiteY3283" fmla="*/ 2919483 h 10965622"/>
              <a:gd name="connsiteX3284" fmla="*/ 3012685 w 14639153"/>
              <a:gd name="connsiteY3284" fmla="*/ 2962151 h 10965622"/>
              <a:gd name="connsiteX3285" fmla="*/ 3063760 w 14639153"/>
              <a:gd name="connsiteY3285" fmla="*/ 2942981 h 10965622"/>
              <a:gd name="connsiteX3286" fmla="*/ 3053222 w 14639153"/>
              <a:gd name="connsiteY3286" fmla="*/ 2919483 h 10965622"/>
              <a:gd name="connsiteX3287" fmla="*/ 10627125 w 14639153"/>
              <a:gd name="connsiteY3287" fmla="*/ 2909967 h 10965622"/>
              <a:gd name="connsiteX3288" fmla="*/ 10586209 w 14639153"/>
              <a:gd name="connsiteY3288" fmla="*/ 2950246 h 10965622"/>
              <a:gd name="connsiteX3289" fmla="*/ 10627125 w 14639153"/>
              <a:gd name="connsiteY3289" fmla="*/ 2909967 h 10965622"/>
              <a:gd name="connsiteX3290" fmla="*/ 14230381 w 14639153"/>
              <a:gd name="connsiteY3290" fmla="*/ 2907240 h 10965622"/>
              <a:gd name="connsiteX3291" fmla="*/ 14225577 w 14639153"/>
              <a:gd name="connsiteY3291" fmla="*/ 2966615 h 10965622"/>
              <a:gd name="connsiteX3292" fmla="*/ 14230381 w 14639153"/>
              <a:gd name="connsiteY3292" fmla="*/ 2907240 h 10965622"/>
              <a:gd name="connsiteX3293" fmla="*/ 13405573 w 14639153"/>
              <a:gd name="connsiteY3293" fmla="*/ 2903969 h 10965622"/>
              <a:gd name="connsiteX3294" fmla="*/ 13386449 w 14639153"/>
              <a:gd name="connsiteY3294" fmla="*/ 2904760 h 10965622"/>
              <a:gd name="connsiteX3295" fmla="*/ 13353529 w 14639153"/>
              <a:gd name="connsiteY3295" fmla="*/ 2922601 h 10965622"/>
              <a:gd name="connsiteX3296" fmla="*/ 13390009 w 14639153"/>
              <a:gd name="connsiteY3296" fmla="*/ 2922601 h 10965622"/>
              <a:gd name="connsiteX3297" fmla="*/ 13333261 w 14639153"/>
              <a:gd name="connsiteY3297" fmla="*/ 2965895 h 10965622"/>
              <a:gd name="connsiteX3298" fmla="*/ 13317961 w 14639153"/>
              <a:gd name="connsiteY3298" fmla="*/ 2995739 h 10965622"/>
              <a:gd name="connsiteX3299" fmla="*/ 13313593 w 14639153"/>
              <a:gd name="connsiteY3299" fmla="*/ 3004169 h 10965622"/>
              <a:gd name="connsiteX3300" fmla="*/ 13317235 w 14639153"/>
              <a:gd name="connsiteY3300" fmla="*/ 3008952 h 10965622"/>
              <a:gd name="connsiteX3301" fmla="*/ 13351825 w 14639153"/>
              <a:gd name="connsiteY3301" fmla="*/ 3025791 h 10965622"/>
              <a:gd name="connsiteX3302" fmla="*/ 13374605 w 14639153"/>
              <a:gd name="connsiteY3302" fmla="*/ 3016612 h 10965622"/>
              <a:gd name="connsiteX3303" fmla="*/ 13374213 w 14639153"/>
              <a:gd name="connsiteY3303" fmla="*/ 3026384 h 10965622"/>
              <a:gd name="connsiteX3304" fmla="*/ 13366581 w 14639153"/>
              <a:gd name="connsiteY3304" fmla="*/ 3032976 h 10965622"/>
              <a:gd name="connsiteX3305" fmla="*/ 13380577 w 14639153"/>
              <a:gd name="connsiteY3305" fmla="*/ 3039789 h 10965622"/>
              <a:gd name="connsiteX3306" fmla="*/ 13381293 w 14639153"/>
              <a:gd name="connsiteY3306" fmla="*/ 3039265 h 10965622"/>
              <a:gd name="connsiteX3307" fmla="*/ 13386413 w 14639153"/>
              <a:gd name="connsiteY3307" fmla="*/ 3037691 h 10965622"/>
              <a:gd name="connsiteX3308" fmla="*/ 13393705 w 14639153"/>
              <a:gd name="connsiteY3308" fmla="*/ 3046179 h 10965622"/>
              <a:gd name="connsiteX3309" fmla="*/ 13395241 w 14639153"/>
              <a:gd name="connsiteY3309" fmla="*/ 3046928 h 10965622"/>
              <a:gd name="connsiteX3310" fmla="*/ 13425677 w 14639153"/>
              <a:gd name="connsiteY3310" fmla="*/ 2996820 h 10965622"/>
              <a:gd name="connsiteX3311" fmla="*/ 13435403 w 14639153"/>
              <a:gd name="connsiteY3311" fmla="*/ 3016612 h 10965622"/>
              <a:gd name="connsiteX3312" fmla="*/ 13471881 w 14639153"/>
              <a:gd name="connsiteY3312" fmla="*/ 2985069 h 10965622"/>
              <a:gd name="connsiteX3313" fmla="*/ 13450805 w 14639153"/>
              <a:gd name="connsiteY3313" fmla="*/ 2954144 h 10965622"/>
              <a:gd name="connsiteX3314" fmla="*/ 13415137 w 14639153"/>
              <a:gd name="connsiteY3314" fmla="*/ 2965895 h 10965622"/>
              <a:gd name="connsiteX3315" fmla="*/ 13430541 w 14639153"/>
              <a:gd name="connsiteY3315" fmla="*/ 2938681 h 10965622"/>
              <a:gd name="connsiteX3316" fmla="*/ 13461345 w 14639153"/>
              <a:gd name="connsiteY3316" fmla="*/ 2938681 h 10965622"/>
              <a:gd name="connsiteX3317" fmla="*/ 13405573 w 14639153"/>
              <a:gd name="connsiteY3317" fmla="*/ 2903969 h 10965622"/>
              <a:gd name="connsiteX3318" fmla="*/ 12271893 w 14639153"/>
              <a:gd name="connsiteY3318" fmla="*/ 2898102 h 10965622"/>
              <a:gd name="connsiteX3319" fmla="*/ 12252679 w 14639153"/>
              <a:gd name="connsiteY3319" fmla="*/ 2903427 h 10965622"/>
              <a:gd name="connsiteX3320" fmla="*/ 12221875 w 14639153"/>
              <a:gd name="connsiteY3320" fmla="*/ 2918888 h 10965622"/>
              <a:gd name="connsiteX3321" fmla="*/ 12201609 w 14639153"/>
              <a:gd name="connsiteY3321" fmla="*/ 3004861 h 10965622"/>
              <a:gd name="connsiteX3322" fmla="*/ 12170805 w 14639153"/>
              <a:gd name="connsiteY3322" fmla="*/ 3012901 h 10965622"/>
              <a:gd name="connsiteX3323" fmla="*/ 12170805 w 14639153"/>
              <a:gd name="connsiteY3323" fmla="*/ 3040115 h 10965622"/>
              <a:gd name="connsiteX3324" fmla="*/ 12191071 w 14639153"/>
              <a:gd name="connsiteY3324" fmla="*/ 3082793 h 10965622"/>
              <a:gd name="connsiteX3325" fmla="*/ 12191071 w 14639153"/>
              <a:gd name="connsiteY3325" fmla="*/ 3020323 h 10965622"/>
              <a:gd name="connsiteX3326" fmla="*/ 12237277 w 14639153"/>
              <a:gd name="connsiteY3326" fmla="*/ 2985069 h 10965622"/>
              <a:gd name="connsiteX3327" fmla="*/ 12242141 w 14639153"/>
              <a:gd name="connsiteY3327" fmla="*/ 2996820 h 10965622"/>
              <a:gd name="connsiteX3328" fmla="*/ 12247005 w 14639153"/>
              <a:gd name="connsiteY3328" fmla="*/ 3067329 h 10965622"/>
              <a:gd name="connsiteX3329" fmla="*/ 12257543 w 14639153"/>
              <a:gd name="connsiteY3329" fmla="*/ 3016612 h 10965622"/>
              <a:gd name="connsiteX3330" fmla="*/ 12298885 w 14639153"/>
              <a:gd name="connsiteY3330" fmla="*/ 3004861 h 10965622"/>
              <a:gd name="connsiteX3331" fmla="*/ 12272945 w 14639153"/>
              <a:gd name="connsiteY3331" fmla="*/ 2915178 h 10965622"/>
              <a:gd name="connsiteX3332" fmla="*/ 12293211 w 14639153"/>
              <a:gd name="connsiteY3332" fmla="*/ 2918888 h 10965622"/>
              <a:gd name="connsiteX3333" fmla="*/ 12292097 w 14639153"/>
              <a:gd name="connsiteY3333" fmla="*/ 2899330 h 10965622"/>
              <a:gd name="connsiteX3334" fmla="*/ 12271893 w 14639153"/>
              <a:gd name="connsiteY3334" fmla="*/ 2898102 h 10965622"/>
              <a:gd name="connsiteX3335" fmla="*/ 11411737 w 14639153"/>
              <a:gd name="connsiteY3335" fmla="*/ 2896332 h 10965622"/>
              <a:gd name="connsiteX3336" fmla="*/ 11380963 w 14639153"/>
              <a:gd name="connsiteY3336" fmla="*/ 2961179 h 10965622"/>
              <a:gd name="connsiteX3337" fmla="*/ 11396349 w 14639153"/>
              <a:gd name="connsiteY3337" fmla="*/ 2899967 h 10965622"/>
              <a:gd name="connsiteX3338" fmla="*/ 11411737 w 14639153"/>
              <a:gd name="connsiteY3338" fmla="*/ 2896332 h 10965622"/>
              <a:gd name="connsiteX3339" fmla="*/ 12646897 w 14639153"/>
              <a:gd name="connsiteY3339" fmla="*/ 2890877 h 10965622"/>
              <a:gd name="connsiteX3340" fmla="*/ 12657225 w 14639153"/>
              <a:gd name="connsiteY3340" fmla="*/ 2931146 h 10965622"/>
              <a:gd name="connsiteX3341" fmla="*/ 12646897 w 14639153"/>
              <a:gd name="connsiteY3341" fmla="*/ 2890877 h 10965622"/>
              <a:gd name="connsiteX3342" fmla="*/ 11443585 w 14639153"/>
              <a:gd name="connsiteY3342" fmla="*/ 2855422 h 10965622"/>
              <a:gd name="connsiteX3343" fmla="*/ 11475545 w 14639153"/>
              <a:gd name="connsiteY3343" fmla="*/ 2863122 h 10965622"/>
              <a:gd name="connsiteX3344" fmla="*/ 11438539 w 14639153"/>
              <a:gd name="connsiteY3344" fmla="*/ 2879807 h 10965622"/>
              <a:gd name="connsiteX3345" fmla="*/ 11443585 w 14639153"/>
              <a:gd name="connsiteY3345" fmla="*/ 2855422 h 10965622"/>
              <a:gd name="connsiteX3346" fmla="*/ 11143103 w 14639153"/>
              <a:gd name="connsiteY3346" fmla="*/ 2841787 h 10965622"/>
              <a:gd name="connsiteX3347" fmla="*/ 11106095 w 14639153"/>
              <a:gd name="connsiteY3347" fmla="*/ 2895718 h 10965622"/>
              <a:gd name="connsiteX3348" fmla="*/ 11143103 w 14639153"/>
              <a:gd name="connsiteY3348" fmla="*/ 2841787 h 10965622"/>
              <a:gd name="connsiteX3349" fmla="*/ 13220583 w 14639153"/>
              <a:gd name="connsiteY3349" fmla="*/ 2840957 h 10965622"/>
              <a:gd name="connsiteX3350" fmla="*/ 13205181 w 14639153"/>
              <a:gd name="connsiteY3350" fmla="*/ 2918888 h 10965622"/>
              <a:gd name="connsiteX3351" fmla="*/ 13246523 w 14639153"/>
              <a:gd name="connsiteY3351" fmla="*/ 2844668 h 10965622"/>
              <a:gd name="connsiteX3352" fmla="*/ 13220583 w 14639153"/>
              <a:gd name="connsiteY3352" fmla="*/ 2840957 h 10965622"/>
              <a:gd name="connsiteX3353" fmla="*/ 12836341 w 14639153"/>
              <a:gd name="connsiteY3353" fmla="*/ 2832917 h 10965622"/>
              <a:gd name="connsiteX3354" fmla="*/ 12805537 w 14639153"/>
              <a:gd name="connsiteY3354" fmla="*/ 2891674 h 10965622"/>
              <a:gd name="connsiteX3355" fmla="*/ 12836341 w 14639153"/>
              <a:gd name="connsiteY3355" fmla="*/ 2832917 h 10965622"/>
              <a:gd name="connsiteX3356" fmla="*/ 14466879 w 14639153"/>
              <a:gd name="connsiteY3356" fmla="*/ 2828150 h 10965622"/>
              <a:gd name="connsiteX3357" fmla="*/ 14512797 w 14639153"/>
              <a:gd name="connsiteY3357" fmla="*/ 2835642 h 10965622"/>
              <a:gd name="connsiteX3358" fmla="*/ 14487019 w 14639153"/>
              <a:gd name="connsiteY3358" fmla="*/ 2879343 h 10965622"/>
              <a:gd name="connsiteX3359" fmla="*/ 14466879 w 14639153"/>
              <a:gd name="connsiteY3359" fmla="*/ 2828150 h 10965622"/>
              <a:gd name="connsiteX3360" fmla="*/ 11478861 w 14639153"/>
              <a:gd name="connsiteY3360" fmla="*/ 2820753 h 10965622"/>
              <a:gd name="connsiteX3361" fmla="*/ 11493593 w 14639153"/>
              <a:gd name="connsiteY3361" fmla="*/ 2820876 h 10965622"/>
              <a:gd name="connsiteX3362" fmla="*/ 11457549 w 14639153"/>
              <a:gd name="connsiteY3362" fmla="*/ 2840270 h 10965622"/>
              <a:gd name="connsiteX3363" fmla="*/ 11478861 w 14639153"/>
              <a:gd name="connsiteY3363" fmla="*/ 2820753 h 10965622"/>
              <a:gd name="connsiteX3364" fmla="*/ 13326169 w 14639153"/>
              <a:gd name="connsiteY3364" fmla="*/ 2792057 h 10965622"/>
              <a:gd name="connsiteX3365" fmla="*/ 13302457 w 14639153"/>
              <a:gd name="connsiteY3365" fmla="*/ 2817454 h 10965622"/>
              <a:gd name="connsiteX3366" fmla="*/ 13323533 w 14639153"/>
              <a:gd name="connsiteY3366" fmla="*/ 2844668 h 10965622"/>
              <a:gd name="connsiteX3367" fmla="*/ 13374605 w 14639153"/>
              <a:gd name="connsiteY3367" fmla="*/ 2824877 h 10965622"/>
              <a:gd name="connsiteX3368" fmla="*/ 13323533 w 14639153"/>
              <a:gd name="connsiteY3368" fmla="*/ 2829206 h 10965622"/>
              <a:gd name="connsiteX3369" fmla="*/ 13338127 w 14639153"/>
              <a:gd name="connsiteY3369" fmla="*/ 2793951 h 10965622"/>
              <a:gd name="connsiteX3370" fmla="*/ 13326169 w 14639153"/>
              <a:gd name="connsiteY3370" fmla="*/ 2792057 h 10965622"/>
              <a:gd name="connsiteX3371" fmla="*/ 12782735 w 14639153"/>
              <a:gd name="connsiteY3371" fmla="*/ 2776333 h 10965622"/>
              <a:gd name="connsiteX3372" fmla="*/ 12702501 w 14639153"/>
              <a:gd name="connsiteY3372" fmla="*/ 2791748 h 10965622"/>
              <a:gd name="connsiteX3373" fmla="*/ 12782735 w 14639153"/>
              <a:gd name="connsiteY3373" fmla="*/ 2776333 h 10965622"/>
              <a:gd name="connsiteX3374" fmla="*/ 11673881 w 14639153"/>
              <a:gd name="connsiteY3374" fmla="*/ 2774160 h 10965622"/>
              <a:gd name="connsiteX3375" fmla="*/ 11632539 w 14639153"/>
              <a:gd name="connsiteY3375" fmla="*/ 2809414 h 10965622"/>
              <a:gd name="connsiteX3376" fmla="*/ 11673881 w 14639153"/>
              <a:gd name="connsiteY3376" fmla="*/ 2774160 h 10965622"/>
              <a:gd name="connsiteX3377" fmla="*/ 14408017 w 14639153"/>
              <a:gd name="connsiteY3377" fmla="*/ 2773605 h 10965622"/>
              <a:gd name="connsiteX3378" fmla="*/ 14438203 w 14639153"/>
              <a:gd name="connsiteY3378" fmla="*/ 2856513 h 10965622"/>
              <a:gd name="connsiteX3379" fmla="*/ 14368301 w 14639153"/>
              <a:gd name="connsiteY3379" fmla="*/ 2805395 h 10965622"/>
              <a:gd name="connsiteX3380" fmla="*/ 14392925 w 14639153"/>
              <a:gd name="connsiteY3380" fmla="*/ 2797292 h 10965622"/>
              <a:gd name="connsiteX3381" fmla="*/ 14408017 w 14639153"/>
              <a:gd name="connsiteY3381" fmla="*/ 2773605 h 10965622"/>
              <a:gd name="connsiteX3382" fmla="*/ 12968791 w 14639153"/>
              <a:gd name="connsiteY3382" fmla="*/ 2760658 h 10965622"/>
              <a:gd name="connsiteX3383" fmla="*/ 12949017 w 14639153"/>
              <a:gd name="connsiteY3383" fmla="*/ 2766118 h 10965622"/>
              <a:gd name="connsiteX3384" fmla="*/ 12979821 w 14639153"/>
              <a:gd name="connsiteY3384" fmla="*/ 2789621 h 10965622"/>
              <a:gd name="connsiteX3385" fmla="*/ 12954693 w 14639153"/>
              <a:gd name="connsiteY3385" fmla="*/ 2785910 h 10965622"/>
              <a:gd name="connsiteX3386" fmla="*/ 12964421 w 14639153"/>
              <a:gd name="connsiteY3386" fmla="*/ 2821165 h 10965622"/>
              <a:gd name="connsiteX3387" fmla="*/ 12990361 w 14639153"/>
              <a:gd name="connsiteY3387" fmla="*/ 2829206 h 10965622"/>
              <a:gd name="connsiteX3388" fmla="*/ 12994211 w 14639153"/>
              <a:gd name="connsiteY3388" fmla="*/ 2827196 h 10965622"/>
              <a:gd name="connsiteX3389" fmla="*/ 13001641 w 14639153"/>
              <a:gd name="connsiteY3389" fmla="*/ 2823319 h 10965622"/>
              <a:gd name="connsiteX3390" fmla="*/ 12995365 w 14639153"/>
              <a:gd name="connsiteY3390" fmla="*/ 2810142 h 10965622"/>
              <a:gd name="connsiteX3391" fmla="*/ 12994783 w 14639153"/>
              <a:gd name="connsiteY3391" fmla="*/ 2808388 h 10965622"/>
              <a:gd name="connsiteX3392" fmla="*/ 12979821 w 14639153"/>
              <a:gd name="connsiteY3392" fmla="*/ 2805703 h 10965622"/>
              <a:gd name="connsiteX3393" fmla="*/ 12987321 w 14639153"/>
              <a:gd name="connsiteY3393" fmla="*/ 2797663 h 10965622"/>
              <a:gd name="connsiteX3394" fmla="*/ 12990829 w 14639153"/>
              <a:gd name="connsiteY3394" fmla="*/ 2796452 h 10965622"/>
              <a:gd name="connsiteX3395" fmla="*/ 12980913 w 14639153"/>
              <a:gd name="connsiteY3395" fmla="*/ 2766513 h 10965622"/>
              <a:gd name="connsiteX3396" fmla="*/ 13246523 w 14639153"/>
              <a:gd name="connsiteY3396" fmla="*/ 2758696 h 10965622"/>
              <a:gd name="connsiteX3397" fmla="*/ 13231121 w 14639153"/>
              <a:gd name="connsiteY3397" fmla="*/ 2793951 h 10965622"/>
              <a:gd name="connsiteX3398" fmla="*/ 13271653 w 14639153"/>
              <a:gd name="connsiteY3398" fmla="*/ 2789621 h 10965622"/>
              <a:gd name="connsiteX3399" fmla="*/ 13246523 w 14639153"/>
              <a:gd name="connsiteY3399" fmla="*/ 2758696 h 10965622"/>
              <a:gd name="connsiteX3400" fmla="*/ 13815601 w 14639153"/>
              <a:gd name="connsiteY3400" fmla="*/ 2757241 h 10965622"/>
              <a:gd name="connsiteX3401" fmla="*/ 13815601 w 14639153"/>
              <a:gd name="connsiteY3401" fmla="*/ 2822089 h 10965622"/>
              <a:gd name="connsiteX3402" fmla="*/ 13815601 w 14639153"/>
              <a:gd name="connsiteY3402" fmla="*/ 2757241 h 10965622"/>
              <a:gd name="connsiteX3403" fmla="*/ 13312995 w 14639153"/>
              <a:gd name="connsiteY3403" fmla="*/ 2746944 h 10965622"/>
              <a:gd name="connsiteX3404" fmla="*/ 13292729 w 14639153"/>
              <a:gd name="connsiteY3404" fmla="*/ 2777870 h 10965622"/>
              <a:gd name="connsiteX3405" fmla="*/ 13328397 w 14639153"/>
              <a:gd name="connsiteY3405" fmla="*/ 2770447 h 10965622"/>
              <a:gd name="connsiteX3406" fmla="*/ 12812981 w 14639153"/>
              <a:gd name="connsiteY3406" fmla="*/ 2743606 h 10965622"/>
              <a:gd name="connsiteX3407" fmla="*/ 12823033 w 14639153"/>
              <a:gd name="connsiteY3407" fmla="*/ 2767520 h 10965622"/>
              <a:gd name="connsiteX3408" fmla="*/ 12781145 w 14639153"/>
              <a:gd name="connsiteY3408" fmla="*/ 2759968 h 10965622"/>
              <a:gd name="connsiteX3409" fmla="*/ 12812981 w 14639153"/>
              <a:gd name="connsiteY3409" fmla="*/ 2743606 h 10965622"/>
              <a:gd name="connsiteX3410" fmla="*/ 12375085 w 14639153"/>
              <a:gd name="connsiteY3410" fmla="*/ 2738904 h 10965622"/>
              <a:gd name="connsiteX3411" fmla="*/ 12349955 w 14639153"/>
              <a:gd name="connsiteY3411" fmla="*/ 2777870 h 10965622"/>
              <a:gd name="connsiteX3412" fmla="*/ 12345091 w 14639153"/>
              <a:gd name="connsiteY3412" fmla="*/ 2758696 h 10965622"/>
              <a:gd name="connsiteX3413" fmla="*/ 12319151 w 14639153"/>
              <a:gd name="connsiteY3413" fmla="*/ 2829206 h 10965622"/>
              <a:gd name="connsiteX3414" fmla="*/ 12272945 w 14639153"/>
              <a:gd name="connsiteY3414" fmla="*/ 2848380 h 10965622"/>
              <a:gd name="connsiteX3415" fmla="*/ 12324015 w 14639153"/>
              <a:gd name="connsiteY3415" fmla="*/ 2930641 h 10965622"/>
              <a:gd name="connsiteX3416" fmla="*/ 12324015 w 14639153"/>
              <a:gd name="connsiteY3416" fmla="*/ 2879923 h 10965622"/>
              <a:gd name="connsiteX3417" fmla="*/ 12380759 w 14639153"/>
              <a:gd name="connsiteY3417" fmla="*/ 2813125 h 10965622"/>
              <a:gd name="connsiteX3418" fmla="*/ 12354819 w 14639153"/>
              <a:gd name="connsiteY3418" fmla="*/ 2770447 h 10965622"/>
              <a:gd name="connsiteX3419" fmla="*/ 12375085 w 14639153"/>
              <a:gd name="connsiteY3419" fmla="*/ 2738904 h 10965622"/>
              <a:gd name="connsiteX3420" fmla="*/ 11550657 w 14639153"/>
              <a:gd name="connsiteY3420" fmla="*/ 2726552 h 10965622"/>
              <a:gd name="connsiteX3421" fmla="*/ 11504985 w 14639153"/>
              <a:gd name="connsiteY3421" fmla="*/ 2758392 h 10965622"/>
              <a:gd name="connsiteX3422" fmla="*/ 11550657 w 14639153"/>
              <a:gd name="connsiteY3422" fmla="*/ 2726552 h 10965622"/>
              <a:gd name="connsiteX3423" fmla="*/ 12467497 w 14639153"/>
              <a:gd name="connsiteY3423" fmla="*/ 2723443 h 10965622"/>
              <a:gd name="connsiteX3424" fmla="*/ 12467497 w 14639153"/>
              <a:gd name="connsiteY3424" fmla="*/ 2746944 h 10965622"/>
              <a:gd name="connsiteX3425" fmla="*/ 12498301 w 14639153"/>
              <a:gd name="connsiteY3425" fmla="*/ 2735193 h 10965622"/>
              <a:gd name="connsiteX3426" fmla="*/ 12467497 w 14639153"/>
              <a:gd name="connsiteY3426" fmla="*/ 2723443 h 10965622"/>
              <a:gd name="connsiteX3427" fmla="*/ 11410599 w 14639153"/>
              <a:gd name="connsiteY3427" fmla="*/ 2719060 h 10965622"/>
              <a:gd name="connsiteX3428" fmla="*/ 11446983 w 14639153"/>
              <a:gd name="connsiteY3428" fmla="*/ 2738169 h 10965622"/>
              <a:gd name="connsiteX3429" fmla="*/ 11425961 w 14639153"/>
              <a:gd name="connsiteY3429" fmla="*/ 2808443 h 10965622"/>
              <a:gd name="connsiteX3430" fmla="*/ 11390385 w 14639153"/>
              <a:gd name="connsiteY3430" fmla="*/ 2793031 h 10965622"/>
              <a:gd name="connsiteX3431" fmla="*/ 11400897 w 14639153"/>
              <a:gd name="connsiteY3431" fmla="*/ 2741868 h 10965622"/>
              <a:gd name="connsiteX3432" fmla="*/ 11431621 w 14639153"/>
              <a:gd name="connsiteY3432" fmla="*/ 2734470 h 10965622"/>
              <a:gd name="connsiteX3433" fmla="*/ 11410599 w 14639153"/>
              <a:gd name="connsiteY3433" fmla="*/ 2719060 h 10965622"/>
              <a:gd name="connsiteX3434" fmla="*/ 10795251 w 14639153"/>
              <a:gd name="connsiteY3434" fmla="*/ 2717261 h 10965622"/>
              <a:gd name="connsiteX3435" fmla="*/ 10814677 w 14639153"/>
              <a:gd name="connsiteY3435" fmla="*/ 2719189 h 10965622"/>
              <a:gd name="connsiteX3436" fmla="*/ 10779725 w 14639153"/>
              <a:gd name="connsiteY3436" fmla="*/ 2751148 h 10965622"/>
              <a:gd name="connsiteX3437" fmla="*/ 10795251 w 14639153"/>
              <a:gd name="connsiteY3437" fmla="*/ 2717261 h 10965622"/>
              <a:gd name="connsiteX3438" fmla="*/ 13083775 w 14639153"/>
              <a:gd name="connsiteY3438" fmla="*/ 2713800 h 10965622"/>
              <a:gd name="connsiteX3439" fmla="*/ 13090937 w 14639153"/>
              <a:gd name="connsiteY3439" fmla="*/ 2734888 h 10965622"/>
              <a:gd name="connsiteX3440" fmla="*/ 13093905 w 14639153"/>
              <a:gd name="connsiteY3440" fmla="*/ 2722707 h 10965622"/>
              <a:gd name="connsiteX3441" fmla="*/ 12354819 w 14639153"/>
              <a:gd name="connsiteY3441" fmla="*/ 2707979 h 10965622"/>
              <a:gd name="connsiteX3442" fmla="*/ 12405889 w 14639153"/>
              <a:gd name="connsiteY3442" fmla="*/ 2746944 h 10965622"/>
              <a:gd name="connsiteX3443" fmla="*/ 12401025 w 14639153"/>
              <a:gd name="connsiteY3443" fmla="*/ 2723443 h 10965622"/>
              <a:gd name="connsiteX3444" fmla="*/ 12354819 w 14639153"/>
              <a:gd name="connsiteY3444" fmla="*/ 2707979 h 10965622"/>
              <a:gd name="connsiteX3445" fmla="*/ 10808881 w 14639153"/>
              <a:gd name="connsiteY3445" fmla="*/ 2685361 h 10965622"/>
              <a:gd name="connsiteX3446" fmla="*/ 10821449 w 14639153"/>
              <a:gd name="connsiteY3446" fmla="*/ 2691405 h 10965622"/>
              <a:gd name="connsiteX3447" fmla="*/ 10806683 w 14639153"/>
              <a:gd name="connsiteY3447" fmla="*/ 2699714 h 10965622"/>
              <a:gd name="connsiteX3448" fmla="*/ 10806683 w 14639153"/>
              <a:gd name="connsiteY3448" fmla="*/ 2715695 h 10965622"/>
              <a:gd name="connsiteX3449" fmla="*/ 10786477 w 14639153"/>
              <a:gd name="connsiteY3449" fmla="*/ 2695878 h 10965622"/>
              <a:gd name="connsiteX3450" fmla="*/ 10808881 w 14639153"/>
              <a:gd name="connsiteY3450" fmla="*/ 2685361 h 10965622"/>
              <a:gd name="connsiteX3451" fmla="*/ 2915398 w 14639153"/>
              <a:gd name="connsiteY3451" fmla="*/ 2680793 h 10965622"/>
              <a:gd name="connsiteX3452" fmla="*/ 2863513 w 14639153"/>
              <a:gd name="connsiteY3452" fmla="*/ 2688831 h 10965622"/>
              <a:gd name="connsiteX3453" fmla="*/ 2741093 w 14639153"/>
              <a:gd name="connsiteY3453" fmla="*/ 2754996 h 10965622"/>
              <a:gd name="connsiteX3454" fmla="*/ 2745957 w 14639153"/>
              <a:gd name="connsiteY3454" fmla="*/ 2801992 h 10965622"/>
              <a:gd name="connsiteX3455" fmla="*/ 2833517 w 14639153"/>
              <a:gd name="connsiteY3455" fmla="*/ 2747576 h 10965622"/>
              <a:gd name="connsiteX3456" fmla="*/ 2915398 w 14639153"/>
              <a:gd name="connsiteY3456" fmla="*/ 2680793 h 10965622"/>
              <a:gd name="connsiteX3457" fmla="*/ 11694147 w 14639153"/>
              <a:gd name="connsiteY3457" fmla="*/ 2680147 h 10965622"/>
              <a:gd name="connsiteX3458" fmla="*/ 11678745 w 14639153"/>
              <a:gd name="connsiteY3458" fmla="*/ 2711690 h 10965622"/>
              <a:gd name="connsiteX3459" fmla="*/ 11694147 w 14639153"/>
              <a:gd name="connsiteY3459" fmla="*/ 2680147 h 10965622"/>
              <a:gd name="connsiteX3460" fmla="*/ 12513703 w 14639153"/>
              <a:gd name="connsiteY3460" fmla="*/ 2672725 h 10965622"/>
              <a:gd name="connsiteX3461" fmla="*/ 12529105 w 14639153"/>
              <a:gd name="connsiteY3461" fmla="*/ 2699939 h 10965622"/>
              <a:gd name="connsiteX3462" fmla="*/ 12513703 w 14639153"/>
              <a:gd name="connsiteY3462" fmla="*/ 2672725 h 10965622"/>
              <a:gd name="connsiteX3463" fmla="*/ 11555329 w 14639153"/>
              <a:gd name="connsiteY3463" fmla="*/ 2672698 h 10965622"/>
              <a:gd name="connsiteX3464" fmla="*/ 11597109 w 14639153"/>
              <a:gd name="connsiteY3464" fmla="*/ 2688281 h 10965622"/>
              <a:gd name="connsiteX3465" fmla="*/ 11570895 w 14639153"/>
              <a:gd name="connsiteY3465" fmla="*/ 2703866 h 10965622"/>
              <a:gd name="connsiteX3466" fmla="*/ 11561065 w 14639153"/>
              <a:gd name="connsiteY3466" fmla="*/ 2684541 h 10965622"/>
              <a:gd name="connsiteX3467" fmla="*/ 11519285 w 14639153"/>
              <a:gd name="connsiteY3467" fmla="*/ 2696385 h 10965622"/>
              <a:gd name="connsiteX3468" fmla="*/ 11555329 w 14639153"/>
              <a:gd name="connsiteY3468" fmla="*/ 2672698 h 10965622"/>
              <a:gd name="connsiteX3469" fmla="*/ 11245297 w 14639153"/>
              <a:gd name="connsiteY3469" fmla="*/ 2672698 h 10965622"/>
              <a:gd name="connsiteX3470" fmla="*/ 11224269 w 14639153"/>
              <a:gd name="connsiteY3470" fmla="*/ 2704782 h 10965622"/>
              <a:gd name="connsiteX3471" fmla="*/ 11245297 w 14639153"/>
              <a:gd name="connsiteY3471" fmla="*/ 2672698 h 10965622"/>
              <a:gd name="connsiteX3472" fmla="*/ 12118921 w 14639153"/>
              <a:gd name="connsiteY3472" fmla="*/ 2669013 h 10965622"/>
              <a:gd name="connsiteX3473" fmla="*/ 12103521 w 14639153"/>
              <a:gd name="connsiteY3473" fmla="*/ 2703650 h 10965622"/>
              <a:gd name="connsiteX3474" fmla="*/ 12118921 w 14639153"/>
              <a:gd name="connsiteY3474" fmla="*/ 2669013 h 10965622"/>
              <a:gd name="connsiteX3475" fmla="*/ 13346145 w 14639153"/>
              <a:gd name="connsiteY3475" fmla="*/ 2667032 h 10965622"/>
              <a:gd name="connsiteX3476" fmla="*/ 13333261 w 14639153"/>
              <a:gd name="connsiteY3476" fmla="*/ 2703650 h 10965622"/>
              <a:gd name="connsiteX3477" fmla="*/ 13364069 w 14639153"/>
              <a:gd name="connsiteY3477" fmla="*/ 2672725 h 10965622"/>
              <a:gd name="connsiteX3478" fmla="*/ 13346145 w 14639153"/>
              <a:gd name="connsiteY3478" fmla="*/ 2667032 h 10965622"/>
              <a:gd name="connsiteX3479" fmla="*/ 13887229 w 14639153"/>
              <a:gd name="connsiteY3479" fmla="*/ 2658951 h 10965622"/>
              <a:gd name="connsiteX3480" fmla="*/ 13895641 w 14639153"/>
              <a:gd name="connsiteY3480" fmla="*/ 2661433 h 10965622"/>
              <a:gd name="connsiteX3481" fmla="*/ 13870805 w 14639153"/>
              <a:gd name="connsiteY3481" fmla="*/ 2699367 h 10965622"/>
              <a:gd name="connsiteX3482" fmla="*/ 13860389 w 14639153"/>
              <a:gd name="connsiteY3482" fmla="*/ 2672875 h 10965622"/>
              <a:gd name="connsiteX3483" fmla="*/ 13886025 w 14639153"/>
              <a:gd name="connsiteY3483" fmla="*/ 2665046 h 10965622"/>
              <a:gd name="connsiteX3484" fmla="*/ 13887229 w 14639153"/>
              <a:gd name="connsiteY3484" fmla="*/ 2658951 h 10965622"/>
              <a:gd name="connsiteX3485" fmla="*/ 13287055 w 14639153"/>
              <a:gd name="connsiteY3485" fmla="*/ 2657262 h 10965622"/>
              <a:gd name="connsiteX3486" fmla="*/ 13251387 w 14639153"/>
              <a:gd name="connsiteY3486" fmla="*/ 2699939 h 10965622"/>
              <a:gd name="connsiteX3487" fmla="*/ 13287055 w 14639153"/>
              <a:gd name="connsiteY3487" fmla="*/ 2657262 h 10965622"/>
              <a:gd name="connsiteX3488" fmla="*/ 10842013 w 14639153"/>
              <a:gd name="connsiteY3488" fmla="*/ 2637243 h 10965622"/>
              <a:gd name="connsiteX3489" fmla="*/ 10826649 w 14639153"/>
              <a:gd name="connsiteY3489" fmla="*/ 2683004 h 10965622"/>
              <a:gd name="connsiteX3490" fmla="*/ 10811289 w 14639153"/>
              <a:gd name="connsiteY3490" fmla="*/ 2656511 h 10965622"/>
              <a:gd name="connsiteX3491" fmla="*/ 10842013 w 14639153"/>
              <a:gd name="connsiteY3491" fmla="*/ 2637243 h 10965622"/>
              <a:gd name="connsiteX3492" fmla="*/ 2966475 w 14639153"/>
              <a:gd name="connsiteY3492" fmla="*/ 2634413 h 10965622"/>
              <a:gd name="connsiteX3493" fmla="*/ 2925128 w 14639153"/>
              <a:gd name="connsiteY3493" fmla="*/ 2677082 h 10965622"/>
              <a:gd name="connsiteX3494" fmla="*/ 2966475 w 14639153"/>
              <a:gd name="connsiteY3494" fmla="*/ 2634413 h 10965622"/>
              <a:gd name="connsiteX3495" fmla="*/ 13138707 w 14639153"/>
              <a:gd name="connsiteY3495" fmla="*/ 2617677 h 10965622"/>
              <a:gd name="connsiteX3496" fmla="*/ 13097365 w 14639153"/>
              <a:gd name="connsiteY3496" fmla="*/ 2657262 h 10965622"/>
              <a:gd name="connsiteX3497" fmla="*/ 13118441 w 14639153"/>
              <a:gd name="connsiteY3497" fmla="*/ 2680147 h 10965622"/>
              <a:gd name="connsiteX3498" fmla="*/ 13149245 w 14639153"/>
              <a:gd name="connsiteY3498" fmla="*/ 2680147 h 10965622"/>
              <a:gd name="connsiteX3499" fmla="*/ 13138707 w 14639153"/>
              <a:gd name="connsiteY3499" fmla="*/ 2617677 h 10965622"/>
              <a:gd name="connsiteX3500" fmla="*/ 11299945 w 14639153"/>
              <a:gd name="connsiteY3500" fmla="*/ 2617318 h 10965622"/>
              <a:gd name="connsiteX3501" fmla="*/ 11299881 w 14639153"/>
              <a:gd name="connsiteY3501" fmla="*/ 2617555 h 10965622"/>
              <a:gd name="connsiteX3502" fmla="*/ 11299681 w 14639153"/>
              <a:gd name="connsiteY3502" fmla="*/ 2617551 h 10965622"/>
              <a:gd name="connsiteX3503" fmla="*/ 2904860 w 14639153"/>
              <a:gd name="connsiteY3503" fmla="*/ 2614626 h 10965622"/>
              <a:gd name="connsiteX3504" fmla="*/ 2869187 w 14639153"/>
              <a:gd name="connsiteY3504" fmla="*/ 2638124 h 10965622"/>
              <a:gd name="connsiteX3505" fmla="*/ 2904860 w 14639153"/>
              <a:gd name="connsiteY3505" fmla="*/ 2614626 h 10965622"/>
              <a:gd name="connsiteX3506" fmla="*/ 12857161 w 14639153"/>
              <a:gd name="connsiteY3506" fmla="*/ 2609970 h 10965622"/>
              <a:gd name="connsiteX3507" fmla="*/ 12873081 w 14639153"/>
              <a:gd name="connsiteY3507" fmla="*/ 2674818 h 10965622"/>
              <a:gd name="connsiteX3508" fmla="*/ 12831189 w 14639153"/>
              <a:gd name="connsiteY3508" fmla="*/ 2651787 h 10965622"/>
              <a:gd name="connsiteX3509" fmla="*/ 12857161 w 14639153"/>
              <a:gd name="connsiteY3509" fmla="*/ 2609970 h 10965622"/>
              <a:gd name="connsiteX3510" fmla="*/ 13333261 w 14639153"/>
              <a:gd name="connsiteY3510" fmla="*/ 2598505 h 10965622"/>
              <a:gd name="connsiteX3511" fmla="*/ 13308133 w 14639153"/>
              <a:gd name="connsiteY3511" fmla="*/ 2605926 h 10965622"/>
              <a:gd name="connsiteX3512" fmla="*/ 13308133 w 14639153"/>
              <a:gd name="connsiteY3512" fmla="*/ 2669013 h 10965622"/>
              <a:gd name="connsiteX3513" fmla="*/ 13333261 w 14639153"/>
              <a:gd name="connsiteY3513" fmla="*/ 2598505 h 10965622"/>
              <a:gd name="connsiteX3514" fmla="*/ 11305037 w 14639153"/>
              <a:gd name="connsiteY3514" fmla="*/ 2598505 h 10965622"/>
              <a:gd name="connsiteX3515" fmla="*/ 11305341 w 14639153"/>
              <a:gd name="connsiteY3515" fmla="*/ 2612498 h 10965622"/>
              <a:gd name="connsiteX3516" fmla="*/ 11299945 w 14639153"/>
              <a:gd name="connsiteY3516" fmla="*/ 2617318 h 10965622"/>
              <a:gd name="connsiteX3517" fmla="*/ 10979649 w 14639153"/>
              <a:gd name="connsiteY3517" fmla="*/ 2577243 h 10965622"/>
              <a:gd name="connsiteX3518" fmla="*/ 10955181 w 14639153"/>
              <a:gd name="connsiteY3518" fmla="*/ 2636617 h 10965622"/>
              <a:gd name="connsiteX3519" fmla="*/ 10979649 w 14639153"/>
              <a:gd name="connsiteY3519" fmla="*/ 2577243 h 10965622"/>
              <a:gd name="connsiteX3520" fmla="*/ 3406697 w 14639153"/>
              <a:gd name="connsiteY3520" fmla="*/ 2575668 h 10965622"/>
              <a:gd name="connsiteX3521" fmla="*/ 3350756 w 14639153"/>
              <a:gd name="connsiteY3521" fmla="*/ 2614626 h 10965622"/>
              <a:gd name="connsiteX3522" fmla="*/ 3406697 w 14639153"/>
              <a:gd name="connsiteY3522" fmla="*/ 2575668 h 10965622"/>
              <a:gd name="connsiteX3523" fmla="*/ 13466209 w 14639153"/>
              <a:gd name="connsiteY3523" fmla="*/ 2570671 h 10965622"/>
              <a:gd name="connsiteX3524" fmla="*/ 13405409 w 14639153"/>
              <a:gd name="connsiteY3524" fmla="*/ 2680147 h 10965622"/>
              <a:gd name="connsiteX3525" fmla="*/ 13364069 w 14639153"/>
              <a:gd name="connsiteY3525" fmla="*/ 2703650 h 10965622"/>
              <a:gd name="connsiteX3526" fmla="*/ 13399737 w 14639153"/>
              <a:gd name="connsiteY3526" fmla="*/ 2699939 h 10965622"/>
              <a:gd name="connsiteX3527" fmla="*/ 13364069 w 14639153"/>
              <a:gd name="connsiteY3527" fmla="*/ 2797663 h 10965622"/>
              <a:gd name="connsiteX3528" fmla="*/ 13441077 w 14639153"/>
              <a:gd name="connsiteY3528" fmla="*/ 2731482 h 10965622"/>
              <a:gd name="connsiteX3529" fmla="*/ 13430541 w 14639153"/>
              <a:gd name="connsiteY3529" fmla="*/ 2660973 h 10965622"/>
              <a:gd name="connsiteX3530" fmla="*/ 13481609 w 14639153"/>
              <a:gd name="connsiteY3530" fmla="*/ 2669013 h 10965622"/>
              <a:gd name="connsiteX3531" fmla="*/ 13497013 w 14639153"/>
              <a:gd name="connsiteY3531" fmla="*/ 2629429 h 10965622"/>
              <a:gd name="connsiteX3532" fmla="*/ 13456481 w 14639153"/>
              <a:gd name="connsiteY3532" fmla="*/ 2610255 h 10965622"/>
              <a:gd name="connsiteX3533" fmla="*/ 13466209 w 14639153"/>
              <a:gd name="connsiteY3533" fmla="*/ 2570671 h 10965622"/>
              <a:gd name="connsiteX3534" fmla="*/ 11631477 w 14639153"/>
              <a:gd name="connsiteY3534" fmla="*/ 2569063 h 10965622"/>
              <a:gd name="connsiteX3535" fmla="*/ 11657873 w 14639153"/>
              <a:gd name="connsiteY3535" fmla="*/ 2580676 h 10965622"/>
              <a:gd name="connsiteX3536" fmla="*/ 11615801 w 14639153"/>
              <a:gd name="connsiteY3536" fmla="*/ 2592291 h 10965622"/>
              <a:gd name="connsiteX3537" fmla="*/ 11642199 w 14639153"/>
              <a:gd name="connsiteY3537" fmla="*/ 2588623 h 10965622"/>
              <a:gd name="connsiteX3538" fmla="*/ 11631477 w 14639153"/>
              <a:gd name="connsiteY3538" fmla="*/ 2569063 h 10965622"/>
              <a:gd name="connsiteX3539" fmla="*/ 12675431 w 14639153"/>
              <a:gd name="connsiteY3539" fmla="*/ 2541790 h 10965622"/>
              <a:gd name="connsiteX3540" fmla="*/ 12665793 w 14639153"/>
              <a:gd name="connsiteY3540" fmla="*/ 2582059 h 10965622"/>
              <a:gd name="connsiteX3541" fmla="*/ 12675431 w 14639153"/>
              <a:gd name="connsiteY3541" fmla="*/ 2541790 h 10965622"/>
              <a:gd name="connsiteX3542" fmla="*/ 13083517 w 14639153"/>
              <a:gd name="connsiteY3542" fmla="*/ 2533326 h 10965622"/>
              <a:gd name="connsiteX3543" fmla="*/ 13076781 w 14639153"/>
              <a:gd name="connsiteY3543" fmla="*/ 2553733 h 10965622"/>
              <a:gd name="connsiteX3544" fmla="*/ 13087233 w 14639153"/>
              <a:gd name="connsiteY3544" fmla="*/ 2560852 h 10965622"/>
              <a:gd name="connsiteX3545" fmla="*/ 13112765 w 14639153"/>
              <a:gd name="connsiteY3545" fmla="*/ 2575002 h 10965622"/>
              <a:gd name="connsiteX3546" fmla="*/ 13133843 w 14639153"/>
              <a:gd name="connsiteY3546" fmla="*/ 2551498 h 10965622"/>
              <a:gd name="connsiteX3547" fmla="*/ 13097365 w 14639153"/>
              <a:gd name="connsiteY3547" fmla="*/ 2547788 h 10965622"/>
              <a:gd name="connsiteX3548" fmla="*/ 11031885 w 14639153"/>
              <a:gd name="connsiteY3548" fmla="*/ 2522698 h 10965622"/>
              <a:gd name="connsiteX3549" fmla="*/ 11017121 w 14639153"/>
              <a:gd name="connsiteY3549" fmla="*/ 2565711 h 10965622"/>
              <a:gd name="connsiteX3550" fmla="*/ 11031885 w 14639153"/>
              <a:gd name="connsiteY3550" fmla="*/ 2522698 h 10965622"/>
              <a:gd name="connsiteX3551" fmla="*/ 13364069 w 14639153"/>
              <a:gd name="connsiteY3551" fmla="*/ 2516242 h 10965622"/>
              <a:gd name="connsiteX3552" fmla="*/ 13317859 w 14639153"/>
              <a:gd name="connsiteY3552" fmla="*/ 2582423 h 10965622"/>
              <a:gd name="connsiteX3553" fmla="*/ 13384333 w 14639153"/>
              <a:gd name="connsiteY3553" fmla="*/ 2563249 h 10965622"/>
              <a:gd name="connsiteX3554" fmla="*/ 13405409 w 14639153"/>
              <a:gd name="connsiteY3554" fmla="*/ 2536035 h 10965622"/>
              <a:gd name="connsiteX3555" fmla="*/ 13348665 w 14639153"/>
              <a:gd name="connsiteY3555" fmla="*/ 2527995 h 10965622"/>
              <a:gd name="connsiteX3556" fmla="*/ 13099057 w 14639153"/>
              <a:gd name="connsiteY3556" fmla="*/ 2500927 h 10965622"/>
              <a:gd name="connsiteX3557" fmla="*/ 13096115 w 14639153"/>
              <a:gd name="connsiteY3557" fmla="*/ 2505909 h 10965622"/>
              <a:gd name="connsiteX3558" fmla="*/ 13099747 w 14639153"/>
              <a:gd name="connsiteY3558" fmla="*/ 2503071 h 10965622"/>
              <a:gd name="connsiteX3559" fmla="*/ 11670077 w 14639153"/>
              <a:gd name="connsiteY3559" fmla="*/ 2496870 h 10965622"/>
              <a:gd name="connsiteX3560" fmla="*/ 11693637 w 14639153"/>
              <a:gd name="connsiteY3560" fmla="*/ 2503126 h 10965622"/>
              <a:gd name="connsiteX3561" fmla="*/ 11667861 w 14639153"/>
              <a:gd name="connsiteY3561" fmla="*/ 2527511 h 10965622"/>
              <a:gd name="connsiteX3562" fmla="*/ 11642889 w 14639153"/>
              <a:gd name="connsiteY3562" fmla="*/ 2499276 h 10965622"/>
              <a:gd name="connsiteX3563" fmla="*/ 11670077 w 14639153"/>
              <a:gd name="connsiteY3563" fmla="*/ 2496870 h 10965622"/>
              <a:gd name="connsiteX3564" fmla="*/ 11544615 w 14639153"/>
              <a:gd name="connsiteY3564" fmla="*/ 2492188 h 10965622"/>
              <a:gd name="connsiteX3565" fmla="*/ 11523783 w 14639153"/>
              <a:gd name="connsiteY3565" fmla="*/ 2516478 h 10965622"/>
              <a:gd name="connsiteX3566" fmla="*/ 11544615 w 14639153"/>
              <a:gd name="connsiteY3566" fmla="*/ 2492188 h 10965622"/>
              <a:gd name="connsiteX3567" fmla="*/ 13336101 w 14639153"/>
              <a:gd name="connsiteY3567" fmla="*/ 2486477 h 10965622"/>
              <a:gd name="connsiteX3568" fmla="*/ 13323533 w 14639153"/>
              <a:gd name="connsiteY3568" fmla="*/ 2492739 h 10965622"/>
              <a:gd name="connsiteX3569" fmla="*/ 13338127 w 14639153"/>
              <a:gd name="connsiteY3569" fmla="*/ 2516242 h 10965622"/>
              <a:gd name="connsiteX3570" fmla="*/ 13348665 w 14639153"/>
              <a:gd name="connsiteY3570" fmla="*/ 2489028 h 10965622"/>
              <a:gd name="connsiteX3571" fmla="*/ 13336101 w 14639153"/>
              <a:gd name="connsiteY3571" fmla="*/ 2486477 h 10965622"/>
              <a:gd name="connsiteX3572" fmla="*/ 14500009 w 14639153"/>
              <a:gd name="connsiteY3572" fmla="*/ 2480087 h 10965622"/>
              <a:gd name="connsiteX3573" fmla="*/ 14484701 w 14639153"/>
              <a:gd name="connsiteY3573" fmla="*/ 2507586 h 10965622"/>
              <a:gd name="connsiteX3574" fmla="*/ 14510481 w 14639153"/>
              <a:gd name="connsiteY3574" fmla="*/ 2519460 h 10965622"/>
              <a:gd name="connsiteX3575" fmla="*/ 14500009 w 14639153"/>
              <a:gd name="connsiteY3575" fmla="*/ 2480087 h 10965622"/>
              <a:gd name="connsiteX3576" fmla="*/ 14174765 w 14639153"/>
              <a:gd name="connsiteY3576" fmla="*/ 2465427 h 10965622"/>
              <a:gd name="connsiteX3577" fmla="*/ 14201575 w 14639153"/>
              <a:gd name="connsiteY3577" fmla="*/ 2512004 h 10965622"/>
              <a:gd name="connsiteX3578" fmla="*/ 14174765 w 14639153"/>
              <a:gd name="connsiteY3578" fmla="*/ 2465427 h 10965622"/>
              <a:gd name="connsiteX3579" fmla="*/ 8835355 w 14639153"/>
              <a:gd name="connsiteY3579" fmla="*/ 2455309 h 10965622"/>
              <a:gd name="connsiteX3580" fmla="*/ 8810957 w 14639153"/>
              <a:gd name="connsiteY3580" fmla="*/ 2486005 h 10965622"/>
              <a:gd name="connsiteX3581" fmla="*/ 8846629 w 14639153"/>
              <a:gd name="connsiteY3581" fmla="*/ 2458177 h 10965622"/>
              <a:gd name="connsiteX3582" fmla="*/ 8835355 w 14639153"/>
              <a:gd name="connsiteY3582" fmla="*/ 2455309 h 10965622"/>
              <a:gd name="connsiteX3583" fmla="*/ 4411179 w 14639153"/>
              <a:gd name="connsiteY3583" fmla="*/ 2419221 h 10965622"/>
              <a:gd name="connsiteX3584" fmla="*/ 4344699 w 14639153"/>
              <a:gd name="connsiteY3584" fmla="*/ 2439009 h 10965622"/>
              <a:gd name="connsiteX3585" fmla="*/ 4369831 w 14639153"/>
              <a:gd name="connsiteY3585" fmla="*/ 2446429 h 10965622"/>
              <a:gd name="connsiteX3586" fmla="*/ 4426583 w 14639153"/>
              <a:gd name="connsiteY3586" fmla="*/ 2427260 h 10965622"/>
              <a:gd name="connsiteX3587" fmla="*/ 4411179 w 14639153"/>
              <a:gd name="connsiteY3587" fmla="*/ 2419221 h 10965622"/>
              <a:gd name="connsiteX3588" fmla="*/ 4687634 w 14639153"/>
              <a:gd name="connsiteY3588" fmla="*/ 2407472 h 10965622"/>
              <a:gd name="connsiteX3589" fmla="*/ 4647097 w 14639153"/>
              <a:gd name="connsiteY3589" fmla="*/ 2427260 h 10965622"/>
              <a:gd name="connsiteX3590" fmla="*/ 4677907 w 14639153"/>
              <a:gd name="connsiteY3590" fmla="*/ 2446429 h 10965622"/>
              <a:gd name="connsiteX3591" fmla="*/ 4687634 w 14639153"/>
              <a:gd name="connsiteY3591" fmla="*/ 2407472 h 10965622"/>
              <a:gd name="connsiteX3592" fmla="*/ 12590495 w 14639153"/>
              <a:gd name="connsiteY3592" fmla="*/ 2405428 h 10965622"/>
              <a:gd name="connsiteX3593" fmla="*/ 12600029 w 14639153"/>
              <a:gd name="connsiteY3593" fmla="*/ 2467539 h 10965622"/>
              <a:gd name="connsiteX3594" fmla="*/ 12575405 w 14639153"/>
              <a:gd name="connsiteY3594" fmla="*/ 2463849 h 10965622"/>
              <a:gd name="connsiteX3595" fmla="*/ 12590495 w 14639153"/>
              <a:gd name="connsiteY3595" fmla="*/ 2405428 h 10965622"/>
              <a:gd name="connsiteX3596" fmla="*/ 13252247 w 14639153"/>
              <a:gd name="connsiteY3596" fmla="*/ 2402700 h 10965622"/>
              <a:gd name="connsiteX3597" fmla="*/ 13216173 w 14639153"/>
              <a:gd name="connsiteY3597" fmla="*/ 2499532 h 10965622"/>
              <a:gd name="connsiteX3598" fmla="*/ 13201979 w 14639153"/>
              <a:gd name="connsiteY3598" fmla="*/ 2490952 h 10965622"/>
              <a:gd name="connsiteX3599" fmla="*/ 13204711 w 14639153"/>
              <a:gd name="connsiteY3599" fmla="*/ 2483016 h 10965622"/>
              <a:gd name="connsiteX3600" fmla="*/ 13205269 w 14639153"/>
              <a:gd name="connsiteY3600" fmla="*/ 2481964 h 10965622"/>
              <a:gd name="connsiteX3601" fmla="*/ 13205663 w 14639153"/>
              <a:gd name="connsiteY3601" fmla="*/ 2480249 h 10965622"/>
              <a:gd name="connsiteX3602" fmla="*/ 13212687 w 14639153"/>
              <a:gd name="connsiteY3602" fmla="*/ 2459849 h 10965622"/>
              <a:gd name="connsiteX3603" fmla="*/ 13252247 w 14639153"/>
              <a:gd name="connsiteY3603" fmla="*/ 2402700 h 10965622"/>
              <a:gd name="connsiteX3604" fmla="*/ 8393437 w 14639153"/>
              <a:gd name="connsiteY3604" fmla="*/ 2398814 h 10965622"/>
              <a:gd name="connsiteX3605" fmla="*/ 8380465 w 14639153"/>
              <a:gd name="connsiteY3605" fmla="*/ 2399432 h 10965622"/>
              <a:gd name="connsiteX3606" fmla="*/ 8406409 w 14639153"/>
              <a:gd name="connsiteY3606" fmla="*/ 2403761 h 10965622"/>
              <a:gd name="connsiteX3607" fmla="*/ 8393437 w 14639153"/>
              <a:gd name="connsiteY3607" fmla="*/ 2398814 h 10965622"/>
              <a:gd name="connsiteX3608" fmla="*/ 4780055 w 14639153"/>
              <a:gd name="connsiteY3608" fmla="*/ 2388302 h 10965622"/>
              <a:gd name="connsiteX3609" fmla="*/ 4749249 w 14639153"/>
              <a:gd name="connsiteY3609" fmla="*/ 2422930 h 10965622"/>
              <a:gd name="connsiteX3610" fmla="*/ 4774381 w 14639153"/>
              <a:gd name="connsiteY3610" fmla="*/ 2430970 h 10965622"/>
              <a:gd name="connsiteX3611" fmla="*/ 4821402 w 14639153"/>
              <a:gd name="connsiteY3611" fmla="*/ 2411181 h 10965622"/>
              <a:gd name="connsiteX3612" fmla="*/ 4780055 w 14639153"/>
              <a:gd name="connsiteY3612" fmla="*/ 2395723 h 10965622"/>
              <a:gd name="connsiteX3613" fmla="*/ 4780055 w 14639153"/>
              <a:gd name="connsiteY3613" fmla="*/ 2388302 h 10965622"/>
              <a:gd name="connsiteX3614" fmla="*/ 4863510 w 14639153"/>
              <a:gd name="connsiteY3614" fmla="*/ 2382399 h 10965622"/>
              <a:gd name="connsiteX3615" fmla="*/ 4831132 w 14639153"/>
              <a:gd name="connsiteY3615" fmla="*/ 2411181 h 10965622"/>
              <a:gd name="connsiteX3616" fmla="*/ 4882207 w 14639153"/>
              <a:gd name="connsiteY3616" fmla="*/ 2383974 h 10965622"/>
              <a:gd name="connsiteX3617" fmla="*/ 4863510 w 14639153"/>
              <a:gd name="connsiteY3617" fmla="*/ 2382399 h 10965622"/>
              <a:gd name="connsiteX3618" fmla="*/ 14171723 w 14639153"/>
              <a:gd name="connsiteY3618" fmla="*/ 2378156 h 10965622"/>
              <a:gd name="connsiteX3619" fmla="*/ 14197587 w 14639153"/>
              <a:gd name="connsiteY3619" fmla="*/ 2440266 h 10965622"/>
              <a:gd name="connsiteX3620" fmla="*/ 14162025 w 14639153"/>
              <a:gd name="connsiteY3620" fmla="*/ 2440266 h 10965622"/>
              <a:gd name="connsiteX3621" fmla="*/ 14171723 w 14639153"/>
              <a:gd name="connsiteY3621" fmla="*/ 2378156 h 10965622"/>
              <a:gd name="connsiteX3622" fmla="*/ 11014645 w 14639153"/>
              <a:gd name="connsiteY3622" fmla="*/ 2378156 h 10965622"/>
              <a:gd name="connsiteX3623" fmla="*/ 10932119 w 14639153"/>
              <a:gd name="connsiteY3623" fmla="*/ 2423915 h 10965622"/>
              <a:gd name="connsiteX3624" fmla="*/ 11014645 w 14639153"/>
              <a:gd name="connsiteY3624" fmla="*/ 2378156 h 10965622"/>
              <a:gd name="connsiteX3625" fmla="*/ 9107971 w 14639153"/>
              <a:gd name="connsiteY3625" fmla="*/ 2369973 h 10965622"/>
              <a:gd name="connsiteX3626" fmla="*/ 9077785 w 14639153"/>
              <a:gd name="connsiteY3626" fmla="*/ 2393889 h 10965622"/>
              <a:gd name="connsiteX3627" fmla="*/ 9107971 w 14639153"/>
              <a:gd name="connsiteY3627" fmla="*/ 2369973 h 10965622"/>
              <a:gd name="connsiteX3628" fmla="*/ 11396641 w 14639153"/>
              <a:gd name="connsiteY3628" fmla="*/ 2367801 h 10965622"/>
              <a:gd name="connsiteX3629" fmla="*/ 11402317 w 14639153"/>
              <a:gd name="connsiteY3629" fmla="*/ 2438311 h 10965622"/>
              <a:gd name="connsiteX3630" fmla="*/ 11376373 w 14639153"/>
              <a:gd name="connsiteY3630" fmla="*/ 2472949 h 10965622"/>
              <a:gd name="connsiteX3631" fmla="*/ 11345569 w 14639153"/>
              <a:gd name="connsiteY3631" fmla="*/ 2485318 h 10965622"/>
              <a:gd name="connsiteX3632" fmla="*/ 11396641 w 14639153"/>
              <a:gd name="connsiteY3632" fmla="*/ 2367801 h 10965622"/>
              <a:gd name="connsiteX3633" fmla="*/ 8748089 w 14639153"/>
              <a:gd name="connsiteY3633" fmla="*/ 2367247 h 10965622"/>
              <a:gd name="connsiteX3634" fmla="*/ 8732417 w 14639153"/>
              <a:gd name="connsiteY3634" fmla="*/ 2385758 h 10965622"/>
              <a:gd name="connsiteX3635" fmla="*/ 8748089 w 14639153"/>
              <a:gd name="connsiteY3635" fmla="*/ 2367247 h 10965622"/>
              <a:gd name="connsiteX3636" fmla="*/ 8783897 w 14639153"/>
              <a:gd name="connsiteY3636" fmla="*/ 2363469 h 10965622"/>
              <a:gd name="connsiteX3637" fmla="*/ 8773937 w 14639153"/>
              <a:gd name="connsiteY3637" fmla="*/ 2391160 h 10965622"/>
              <a:gd name="connsiteX3638" fmla="*/ 8783897 w 14639153"/>
              <a:gd name="connsiteY3638" fmla="*/ 2363469 h 10965622"/>
              <a:gd name="connsiteX3639" fmla="*/ 14449697 w 14639153"/>
              <a:gd name="connsiteY3639" fmla="*/ 2356337 h 10965622"/>
              <a:gd name="connsiteX3640" fmla="*/ 14439049 w 14639153"/>
              <a:gd name="connsiteY3640" fmla="*/ 2519357 h 10965622"/>
              <a:gd name="connsiteX3641" fmla="*/ 14449697 w 14639153"/>
              <a:gd name="connsiteY3641" fmla="*/ 2356337 h 10965622"/>
              <a:gd name="connsiteX3642" fmla="*/ 13251045 w 14639153"/>
              <a:gd name="connsiteY3642" fmla="*/ 2350883 h 10965622"/>
              <a:gd name="connsiteX3643" fmla="*/ 13287911 w 14639153"/>
              <a:gd name="connsiteY3643" fmla="*/ 2386467 h 10965622"/>
              <a:gd name="connsiteX3644" fmla="*/ 13251045 w 14639153"/>
              <a:gd name="connsiteY3644" fmla="*/ 2350883 h 10965622"/>
              <a:gd name="connsiteX3645" fmla="*/ 12578393 w 14639153"/>
              <a:gd name="connsiteY3645" fmla="*/ 2348155 h 10965622"/>
              <a:gd name="connsiteX3646" fmla="*/ 12588867 w 14639153"/>
              <a:gd name="connsiteY3646" fmla="*/ 2393916 h 10965622"/>
              <a:gd name="connsiteX3647" fmla="*/ 12578393 w 14639153"/>
              <a:gd name="connsiteY3647" fmla="*/ 2348155 h 10965622"/>
              <a:gd name="connsiteX3648" fmla="*/ 13397241 w 14639153"/>
              <a:gd name="connsiteY3648" fmla="*/ 2343584 h 10965622"/>
              <a:gd name="connsiteX3649" fmla="*/ 13368931 w 14639153"/>
              <a:gd name="connsiteY3649" fmla="*/ 2344298 h 10965622"/>
              <a:gd name="connsiteX3650" fmla="*/ 13374605 w 14639153"/>
              <a:gd name="connsiteY3650" fmla="*/ 2371512 h 10965622"/>
              <a:gd name="connsiteX3651" fmla="*/ 13415137 w 14639153"/>
              <a:gd name="connsiteY3651" fmla="*/ 2398728 h 10965622"/>
              <a:gd name="connsiteX3652" fmla="*/ 13397241 w 14639153"/>
              <a:gd name="connsiteY3652" fmla="*/ 2343584 h 10965622"/>
              <a:gd name="connsiteX3653" fmla="*/ 8995565 w 14639153"/>
              <a:gd name="connsiteY3653" fmla="*/ 2339974 h 10965622"/>
              <a:gd name="connsiteX3654" fmla="*/ 9016189 w 14639153"/>
              <a:gd name="connsiteY3654" fmla="*/ 2362854 h 10965622"/>
              <a:gd name="connsiteX3655" fmla="*/ 8979893 w 14639153"/>
              <a:gd name="connsiteY3655" fmla="*/ 2370080 h 10965622"/>
              <a:gd name="connsiteX3656" fmla="*/ 8995565 w 14639153"/>
              <a:gd name="connsiteY3656" fmla="*/ 2339974 h 10965622"/>
              <a:gd name="connsiteX3657" fmla="*/ 8013817 w 14639153"/>
              <a:gd name="connsiteY3657" fmla="*/ 2338524 h 10965622"/>
              <a:gd name="connsiteX3658" fmla="*/ 7975917 w 14639153"/>
              <a:gd name="connsiteY3658" fmla="*/ 2348727 h 10965622"/>
              <a:gd name="connsiteX3659" fmla="*/ 8048069 w 14639153"/>
              <a:gd name="connsiteY3659" fmla="*/ 2348727 h 10965622"/>
              <a:gd name="connsiteX3660" fmla="*/ 8013817 w 14639153"/>
              <a:gd name="connsiteY3660" fmla="*/ 2338524 h 10965622"/>
              <a:gd name="connsiteX3661" fmla="*/ 4917372 w 14639153"/>
              <a:gd name="connsiteY3661" fmla="*/ 2328010 h 10965622"/>
              <a:gd name="connsiteX3662" fmla="*/ 4897611 w 14639153"/>
              <a:gd name="connsiteY3662" fmla="*/ 2345016 h 10965622"/>
              <a:gd name="connsiteX3663" fmla="*/ 4948685 w 14639153"/>
              <a:gd name="connsiteY3663" fmla="*/ 2336978 h 10965622"/>
              <a:gd name="connsiteX3664" fmla="*/ 4917372 w 14639153"/>
              <a:gd name="connsiteY3664" fmla="*/ 2328010 h 10965622"/>
              <a:gd name="connsiteX3665" fmla="*/ 8628953 w 14639153"/>
              <a:gd name="connsiteY3665" fmla="*/ 2322220 h 10965622"/>
              <a:gd name="connsiteX3666" fmla="*/ 8638065 w 14639153"/>
              <a:gd name="connsiteY3666" fmla="*/ 2323401 h 10965622"/>
              <a:gd name="connsiteX3667" fmla="*/ 8651573 w 14639153"/>
              <a:gd name="connsiteY3667" fmla="*/ 2332841 h 10965622"/>
              <a:gd name="connsiteX3668" fmla="*/ 8620225 w 14639153"/>
              <a:gd name="connsiteY3668" fmla="*/ 2329065 h 10965622"/>
              <a:gd name="connsiteX3669" fmla="*/ 8628953 w 14639153"/>
              <a:gd name="connsiteY3669" fmla="*/ 2322220 h 10965622"/>
              <a:gd name="connsiteX3670" fmla="*/ 12990929 w 14639153"/>
              <a:gd name="connsiteY3670" fmla="*/ 2320882 h 10965622"/>
              <a:gd name="connsiteX3671" fmla="*/ 13016257 w 14639153"/>
              <a:gd name="connsiteY3671" fmla="*/ 2336616 h 10965622"/>
              <a:gd name="connsiteX3672" fmla="*/ 13000733 w 14639153"/>
              <a:gd name="connsiteY3672" fmla="*/ 2352979 h 10965622"/>
              <a:gd name="connsiteX3673" fmla="*/ 12990929 w 14639153"/>
              <a:gd name="connsiteY3673" fmla="*/ 2320882 h 10965622"/>
              <a:gd name="connsiteX3674" fmla="*/ 3421824 w 14639153"/>
              <a:gd name="connsiteY3674" fmla="*/ 2320882 h 10965622"/>
              <a:gd name="connsiteX3675" fmla="*/ 3353942 w 14639153"/>
              <a:gd name="connsiteY3675" fmla="*/ 2372076 h 10965622"/>
              <a:gd name="connsiteX3676" fmla="*/ 3421824 w 14639153"/>
              <a:gd name="connsiteY3676" fmla="*/ 2320882 h 10965622"/>
              <a:gd name="connsiteX3677" fmla="*/ 8268589 w 14639153"/>
              <a:gd name="connsiteY3677" fmla="*/ 2316201 h 10965622"/>
              <a:gd name="connsiteX3678" fmla="*/ 8247505 w 14639153"/>
              <a:gd name="connsiteY3678" fmla="*/ 2336978 h 10965622"/>
              <a:gd name="connsiteX3679" fmla="*/ 8278313 w 14639153"/>
              <a:gd name="connsiteY3679" fmla="*/ 2333267 h 10965622"/>
              <a:gd name="connsiteX3680" fmla="*/ 8277263 w 14639153"/>
              <a:gd name="connsiteY3680" fmla="*/ 2316368 h 10965622"/>
              <a:gd name="connsiteX3681" fmla="*/ 8268589 w 14639153"/>
              <a:gd name="connsiteY3681" fmla="*/ 2316201 h 10965622"/>
              <a:gd name="connsiteX3682" fmla="*/ 9143669 w 14639153"/>
              <a:gd name="connsiteY3682" fmla="*/ 2309974 h 10965622"/>
              <a:gd name="connsiteX3683" fmla="*/ 9102805 w 14639153"/>
              <a:gd name="connsiteY3683" fmla="*/ 2337016 h 10965622"/>
              <a:gd name="connsiteX3684" fmla="*/ 9143669 w 14639153"/>
              <a:gd name="connsiteY3684" fmla="*/ 2309974 h 10965622"/>
              <a:gd name="connsiteX3685" fmla="*/ 12271357 w 14639153"/>
              <a:gd name="connsiteY3685" fmla="*/ 2306353 h 10965622"/>
              <a:gd name="connsiteX3686" fmla="*/ 12287045 w 14639153"/>
              <a:gd name="connsiteY3686" fmla="*/ 2311855 h 10965622"/>
              <a:gd name="connsiteX3687" fmla="*/ 12261625 w 14639153"/>
              <a:gd name="connsiteY3687" fmla="*/ 2331415 h 10965622"/>
              <a:gd name="connsiteX3688" fmla="*/ 12252093 w 14639153"/>
              <a:gd name="connsiteY3688" fmla="*/ 2311855 h 10965622"/>
              <a:gd name="connsiteX3689" fmla="*/ 12271357 w 14639153"/>
              <a:gd name="connsiteY3689" fmla="*/ 2306353 h 10965622"/>
              <a:gd name="connsiteX3690" fmla="*/ 9224977 w 14639153"/>
              <a:gd name="connsiteY3690" fmla="*/ 2304243 h 10965622"/>
              <a:gd name="connsiteX3691" fmla="*/ 9241401 w 14639153"/>
              <a:gd name="connsiteY3691" fmla="*/ 2312487 h 10965622"/>
              <a:gd name="connsiteX3692" fmla="*/ 9169313 w 14639153"/>
              <a:gd name="connsiteY3692" fmla="*/ 2332166 h 10965622"/>
              <a:gd name="connsiteX3693" fmla="*/ 9163577 w 14639153"/>
              <a:gd name="connsiteY3693" fmla="*/ 2305107 h 10965622"/>
              <a:gd name="connsiteX3694" fmla="*/ 9224977 w 14639153"/>
              <a:gd name="connsiteY3694" fmla="*/ 2304243 h 10965622"/>
              <a:gd name="connsiteX3695" fmla="*/ 7669969 w 14639153"/>
              <a:gd name="connsiteY3695" fmla="*/ 2302425 h 10965622"/>
              <a:gd name="connsiteX3696" fmla="*/ 7653247 w 14639153"/>
              <a:gd name="connsiteY3696" fmla="*/ 2321518 h 10965622"/>
              <a:gd name="connsiteX3697" fmla="*/ 7694595 w 14639153"/>
              <a:gd name="connsiteY3697" fmla="*/ 2309769 h 10965622"/>
              <a:gd name="connsiteX3698" fmla="*/ 7669969 w 14639153"/>
              <a:gd name="connsiteY3698" fmla="*/ 2302425 h 10965622"/>
              <a:gd name="connsiteX3699" fmla="*/ 4434750 w 14639153"/>
              <a:gd name="connsiteY3699" fmla="*/ 2301793 h 10965622"/>
              <a:gd name="connsiteX3700" fmla="*/ 4444221 w 14639153"/>
              <a:gd name="connsiteY3700" fmla="*/ 2321932 h 10965622"/>
              <a:gd name="connsiteX3701" fmla="*/ 4389764 w 14639153"/>
              <a:gd name="connsiteY3701" fmla="*/ 2318156 h 10965622"/>
              <a:gd name="connsiteX3702" fmla="*/ 4434750 w 14639153"/>
              <a:gd name="connsiteY3702" fmla="*/ 2301793 h 10965622"/>
              <a:gd name="connsiteX3703" fmla="*/ 4226363 w 14639153"/>
              <a:gd name="connsiteY3703" fmla="*/ 2301793 h 10965622"/>
              <a:gd name="connsiteX3704" fmla="*/ 4150395 w 14639153"/>
              <a:gd name="connsiteY3704" fmla="*/ 2352993 h 10965622"/>
              <a:gd name="connsiteX3705" fmla="*/ 4226363 w 14639153"/>
              <a:gd name="connsiteY3705" fmla="*/ 2301793 h 10965622"/>
              <a:gd name="connsiteX3706" fmla="*/ 8757157 w 14639153"/>
              <a:gd name="connsiteY3706" fmla="*/ 2299006 h 10965622"/>
              <a:gd name="connsiteX3707" fmla="*/ 8769569 w 14639153"/>
              <a:gd name="connsiteY3707" fmla="*/ 2304049 h 10965622"/>
              <a:gd name="connsiteX3708" fmla="*/ 8748913 w 14639153"/>
              <a:gd name="connsiteY3708" fmla="*/ 2311384 h 10965622"/>
              <a:gd name="connsiteX3709" fmla="*/ 8757157 w 14639153"/>
              <a:gd name="connsiteY3709" fmla="*/ 2299006 h 10965622"/>
              <a:gd name="connsiteX3710" fmla="*/ 5364181 w 14639153"/>
              <a:gd name="connsiteY3710" fmla="*/ 2294773 h 10965622"/>
              <a:gd name="connsiteX3711" fmla="*/ 5323239 w 14639153"/>
              <a:gd name="connsiteY3711" fmla="*/ 2317808 h 10965622"/>
              <a:gd name="connsiteX3712" fmla="*/ 5405121 w 14639153"/>
              <a:gd name="connsiteY3712" fmla="*/ 2309769 h 10965622"/>
              <a:gd name="connsiteX3713" fmla="*/ 5364181 w 14639153"/>
              <a:gd name="connsiteY3713" fmla="*/ 2294773 h 10965622"/>
              <a:gd name="connsiteX3714" fmla="*/ 14588877 w 14639153"/>
              <a:gd name="connsiteY3714" fmla="*/ 2293610 h 10965622"/>
              <a:gd name="connsiteX3715" fmla="*/ 14604193 w 14639153"/>
              <a:gd name="connsiteY3715" fmla="*/ 2341058 h 10965622"/>
              <a:gd name="connsiteX3716" fmla="*/ 14588877 w 14639153"/>
              <a:gd name="connsiteY3716" fmla="*/ 2293610 h 10965622"/>
              <a:gd name="connsiteX3717" fmla="*/ 8997553 w 14639153"/>
              <a:gd name="connsiteY3717" fmla="*/ 2288156 h 10965622"/>
              <a:gd name="connsiteX3718" fmla="*/ 9002319 w 14639153"/>
              <a:gd name="connsiteY3718" fmla="*/ 2315811 h 10965622"/>
              <a:gd name="connsiteX3719" fmla="*/ 8982461 w 14639153"/>
              <a:gd name="connsiteY3719" fmla="*/ 2315811 h 10965622"/>
              <a:gd name="connsiteX3720" fmla="*/ 8997553 w 14639153"/>
              <a:gd name="connsiteY3720" fmla="*/ 2288156 h 10965622"/>
              <a:gd name="connsiteX3721" fmla="*/ 11043669 w 14639153"/>
              <a:gd name="connsiteY3721" fmla="*/ 2282701 h 10965622"/>
              <a:gd name="connsiteX3722" fmla="*/ 11054085 w 14639153"/>
              <a:gd name="connsiteY3722" fmla="*/ 2321974 h 10965622"/>
              <a:gd name="connsiteX3723" fmla="*/ 11023637 w 14639153"/>
              <a:gd name="connsiteY3723" fmla="*/ 2325714 h 10965622"/>
              <a:gd name="connsiteX3724" fmla="*/ 11043669 w 14639153"/>
              <a:gd name="connsiteY3724" fmla="*/ 2282701 h 10965622"/>
              <a:gd name="connsiteX3725" fmla="*/ 8427081 w 14639153"/>
              <a:gd name="connsiteY3725" fmla="*/ 2275373 h 10965622"/>
              <a:gd name="connsiteX3726" fmla="*/ 8406409 w 14639153"/>
              <a:gd name="connsiteY3726" fmla="*/ 2282560 h 10965622"/>
              <a:gd name="connsiteX3727" fmla="*/ 8447755 w 14639153"/>
              <a:gd name="connsiteY3727" fmla="*/ 2282560 h 10965622"/>
              <a:gd name="connsiteX3728" fmla="*/ 8427081 w 14639153"/>
              <a:gd name="connsiteY3728" fmla="*/ 2275373 h 10965622"/>
              <a:gd name="connsiteX3729" fmla="*/ 4636559 w 14639153"/>
              <a:gd name="connsiteY3729" fmla="*/ 2274522 h 10965622"/>
              <a:gd name="connsiteX3730" fmla="*/ 4590349 w 14639153"/>
              <a:gd name="connsiteY3730" fmla="*/ 2289982 h 10965622"/>
              <a:gd name="connsiteX3731" fmla="*/ 4636559 w 14639153"/>
              <a:gd name="connsiteY3731" fmla="*/ 2274522 h 10965622"/>
              <a:gd name="connsiteX3732" fmla="*/ 5544387 w 14639153"/>
              <a:gd name="connsiteY3732" fmla="*/ 2272426 h 10965622"/>
              <a:gd name="connsiteX3733" fmla="*/ 5482139 w 14639153"/>
              <a:gd name="connsiteY3733" fmla="*/ 2301731 h 10965622"/>
              <a:gd name="connsiteX3734" fmla="*/ 5564021 w 14639153"/>
              <a:gd name="connsiteY3734" fmla="*/ 2294309 h 10965622"/>
              <a:gd name="connsiteX3735" fmla="*/ 5568885 w 14639153"/>
              <a:gd name="connsiteY3735" fmla="*/ 2274522 h 10965622"/>
              <a:gd name="connsiteX3736" fmla="*/ 5544387 w 14639153"/>
              <a:gd name="connsiteY3736" fmla="*/ 2272426 h 10965622"/>
              <a:gd name="connsiteX3737" fmla="*/ 8227237 w 14639153"/>
              <a:gd name="connsiteY3737" fmla="*/ 2270811 h 10965622"/>
              <a:gd name="connsiteX3738" fmla="*/ 8227237 w 14639153"/>
              <a:gd name="connsiteY3738" fmla="*/ 2298020 h 10965622"/>
              <a:gd name="connsiteX3739" fmla="*/ 8267773 w 14639153"/>
              <a:gd name="connsiteY3739" fmla="*/ 2274522 h 10965622"/>
              <a:gd name="connsiteX3740" fmla="*/ 8227237 w 14639153"/>
              <a:gd name="connsiteY3740" fmla="*/ 2270811 h 10965622"/>
              <a:gd name="connsiteX3741" fmla="*/ 9094861 w 14639153"/>
              <a:gd name="connsiteY3741" fmla="*/ 2262807 h 10965622"/>
              <a:gd name="connsiteX3742" fmla="*/ 9029725 w 14639153"/>
              <a:gd name="connsiteY3742" fmla="*/ 2317541 h 10965622"/>
              <a:gd name="connsiteX3743" fmla="*/ 9009865 w 14639153"/>
              <a:gd name="connsiteY3743" fmla="*/ 2289867 h 10965622"/>
              <a:gd name="connsiteX3744" fmla="*/ 9059909 w 14639153"/>
              <a:gd name="connsiteY3744" fmla="*/ 2278798 h 10965622"/>
              <a:gd name="connsiteX3745" fmla="*/ 9094861 w 14639153"/>
              <a:gd name="connsiteY3745" fmla="*/ 2262807 h 10965622"/>
              <a:gd name="connsiteX3746" fmla="*/ 6496959 w 14639153"/>
              <a:gd name="connsiteY3746" fmla="*/ 2262000 h 10965622"/>
              <a:gd name="connsiteX3747" fmla="*/ 6470409 w 14639153"/>
              <a:gd name="connsiteY3747" fmla="*/ 2274522 h 10965622"/>
              <a:gd name="connsiteX3748" fmla="*/ 6527159 w 14639153"/>
              <a:gd name="connsiteY3748" fmla="*/ 2267102 h 10965622"/>
              <a:gd name="connsiteX3749" fmla="*/ 6496959 w 14639153"/>
              <a:gd name="connsiteY3749" fmla="*/ 2262000 h 10965622"/>
              <a:gd name="connsiteX3750" fmla="*/ 14249431 w 14639153"/>
              <a:gd name="connsiteY3750" fmla="*/ 2255429 h 10965622"/>
              <a:gd name="connsiteX3751" fmla="*/ 14306713 w 14639153"/>
              <a:gd name="connsiteY3751" fmla="*/ 2382997 h 10965622"/>
              <a:gd name="connsiteX3752" fmla="*/ 14249431 w 14639153"/>
              <a:gd name="connsiteY3752" fmla="*/ 2255429 h 10965622"/>
              <a:gd name="connsiteX3753" fmla="*/ 12448393 w 14639153"/>
              <a:gd name="connsiteY3753" fmla="*/ 2255429 h 10965622"/>
              <a:gd name="connsiteX3754" fmla="*/ 12483645 w 14639153"/>
              <a:gd name="connsiteY3754" fmla="*/ 2270579 h 10965622"/>
              <a:gd name="connsiteX3755" fmla="*/ 12448393 w 14639153"/>
              <a:gd name="connsiteY3755" fmla="*/ 2274216 h 10965622"/>
              <a:gd name="connsiteX3756" fmla="*/ 12443585 w 14639153"/>
              <a:gd name="connsiteY3756" fmla="*/ 2278458 h 10965622"/>
              <a:gd name="connsiteX3757" fmla="*/ 12448393 w 14639153"/>
              <a:gd name="connsiteY3757" fmla="*/ 2255429 h 10965622"/>
              <a:gd name="connsiteX3758" fmla="*/ 9125149 w 14639153"/>
              <a:gd name="connsiteY3758" fmla="*/ 2255429 h 10965622"/>
              <a:gd name="connsiteX3759" fmla="*/ 9125149 w 14639153"/>
              <a:gd name="connsiteY3759" fmla="*/ 2290262 h 10965622"/>
              <a:gd name="connsiteX3760" fmla="*/ 9118893 w 14639153"/>
              <a:gd name="connsiteY3760" fmla="*/ 2270980 h 10965622"/>
              <a:gd name="connsiteX3761" fmla="*/ 9125149 w 14639153"/>
              <a:gd name="connsiteY3761" fmla="*/ 2255429 h 10965622"/>
              <a:gd name="connsiteX3762" fmla="*/ 6695787 w 14639153"/>
              <a:gd name="connsiteY3762" fmla="*/ 2255353 h 10965622"/>
              <a:gd name="connsiteX3763" fmla="*/ 6547425 w 14639153"/>
              <a:gd name="connsiteY3763" fmla="*/ 2274522 h 10965622"/>
              <a:gd name="connsiteX3764" fmla="*/ 6680385 w 14639153"/>
              <a:gd name="connsiteY3764" fmla="*/ 2282560 h 10965622"/>
              <a:gd name="connsiteX3765" fmla="*/ 6695787 w 14639153"/>
              <a:gd name="connsiteY3765" fmla="*/ 2255353 h 10965622"/>
              <a:gd name="connsiteX3766" fmla="*/ 8039269 w 14639153"/>
              <a:gd name="connsiteY3766" fmla="*/ 2255264 h 10965622"/>
              <a:gd name="connsiteX3767" fmla="*/ 8049771 w 14639153"/>
              <a:gd name="connsiteY3767" fmla="*/ 2270677 h 10965622"/>
              <a:gd name="connsiteX3768" fmla="*/ 7962511 w 14639153"/>
              <a:gd name="connsiteY3768" fmla="*/ 2294108 h 10965622"/>
              <a:gd name="connsiteX3769" fmla="*/ 7977861 w 14639153"/>
              <a:gd name="connsiteY3769" fmla="*/ 2301507 h 10965622"/>
              <a:gd name="connsiteX3770" fmla="*/ 7958875 w 14639153"/>
              <a:gd name="connsiteY3770" fmla="*/ 2304669 h 10965622"/>
              <a:gd name="connsiteX3771" fmla="*/ 7953201 w 14639153"/>
              <a:gd name="connsiteY3771" fmla="*/ 2299240 h 10965622"/>
              <a:gd name="connsiteX3772" fmla="*/ 7947819 w 14639153"/>
              <a:gd name="connsiteY3772" fmla="*/ 2293083 h 10965622"/>
              <a:gd name="connsiteX3773" fmla="*/ 7947159 w 14639153"/>
              <a:gd name="connsiteY3773" fmla="*/ 2278693 h 10965622"/>
              <a:gd name="connsiteX3774" fmla="*/ 7968165 w 14639153"/>
              <a:gd name="connsiteY3774" fmla="*/ 2258962 h 10965622"/>
              <a:gd name="connsiteX3775" fmla="*/ 8039269 w 14639153"/>
              <a:gd name="connsiteY3775" fmla="*/ 2255264 h 10965622"/>
              <a:gd name="connsiteX3776" fmla="*/ 7936665 w 14639153"/>
              <a:gd name="connsiteY3776" fmla="*/ 2250883 h 10965622"/>
              <a:gd name="connsiteX3777" fmla="*/ 7931881 w 14639153"/>
              <a:gd name="connsiteY3777" fmla="*/ 2273914 h 10965622"/>
              <a:gd name="connsiteX3778" fmla="*/ 7901569 w 14639153"/>
              <a:gd name="connsiteY3778" fmla="*/ 2262399 h 10965622"/>
              <a:gd name="connsiteX3779" fmla="*/ 7936665 w 14639153"/>
              <a:gd name="connsiteY3779" fmla="*/ 2250883 h 10965622"/>
              <a:gd name="connsiteX3780" fmla="*/ 8097207 w 14639153"/>
              <a:gd name="connsiteY3780" fmla="*/ 2249694 h 10965622"/>
              <a:gd name="connsiteX3781" fmla="*/ 8105297 w 14639153"/>
              <a:gd name="connsiteY3781" fmla="*/ 2253343 h 10965622"/>
              <a:gd name="connsiteX3782" fmla="*/ 8115439 w 14639153"/>
              <a:gd name="connsiteY3782" fmla="*/ 2273878 h 10965622"/>
              <a:gd name="connsiteX3783" fmla="*/ 8091175 w 14639153"/>
              <a:gd name="connsiteY3783" fmla="*/ 2253986 h 10965622"/>
              <a:gd name="connsiteX3784" fmla="*/ 8097207 w 14639153"/>
              <a:gd name="connsiteY3784" fmla="*/ 2249694 h 10965622"/>
              <a:gd name="connsiteX3785" fmla="*/ 7620653 w 14639153"/>
              <a:gd name="connsiteY3785" fmla="*/ 2249127 h 10965622"/>
              <a:gd name="connsiteX3786" fmla="*/ 7656659 w 14639153"/>
              <a:gd name="connsiteY3786" fmla="*/ 2253407 h 10965622"/>
              <a:gd name="connsiteX3787" fmla="*/ 7631291 w 14639153"/>
              <a:gd name="connsiteY3787" fmla="*/ 2276635 h 10965622"/>
              <a:gd name="connsiteX3788" fmla="*/ 7620653 w 14639153"/>
              <a:gd name="connsiteY3788" fmla="*/ 2249127 h 10965622"/>
              <a:gd name="connsiteX3789" fmla="*/ 12604945 w 14639153"/>
              <a:gd name="connsiteY3789" fmla="*/ 2239065 h 10965622"/>
              <a:gd name="connsiteX3790" fmla="*/ 12654533 w 14639153"/>
              <a:gd name="connsiteY3790" fmla="*/ 2263469 h 10965622"/>
              <a:gd name="connsiteX3791" fmla="*/ 12655597 w 14639153"/>
              <a:gd name="connsiteY3791" fmla="*/ 2264682 h 10965622"/>
              <a:gd name="connsiteX3792" fmla="*/ 12676673 w 14639153"/>
              <a:gd name="connsiteY3792" fmla="*/ 2261587 h 10965622"/>
              <a:gd name="connsiteX3793" fmla="*/ 12665539 w 14639153"/>
              <a:gd name="connsiteY3793" fmla="*/ 2273203 h 10965622"/>
              <a:gd name="connsiteX3794" fmla="*/ 12663345 w 14639153"/>
              <a:gd name="connsiteY3794" fmla="*/ 2273497 h 10965622"/>
              <a:gd name="connsiteX3795" fmla="*/ 12667849 w 14639153"/>
              <a:gd name="connsiteY3795" fmla="*/ 2278623 h 10965622"/>
              <a:gd name="connsiteX3796" fmla="*/ 12661265 w 14639153"/>
              <a:gd name="connsiteY3796" fmla="*/ 2290210 h 10965622"/>
              <a:gd name="connsiteX3797" fmla="*/ 12620453 w 14639153"/>
              <a:gd name="connsiteY3797" fmla="*/ 2333870 h 10965622"/>
              <a:gd name="connsiteX3798" fmla="*/ 12630249 w 14639153"/>
              <a:gd name="connsiteY3798" fmla="*/ 2365680 h 10965622"/>
              <a:gd name="connsiteX3799" fmla="*/ 12609841 w 14639153"/>
              <a:gd name="connsiteY3799" fmla="*/ 2377532 h 10965622"/>
              <a:gd name="connsiteX3800" fmla="*/ 12597903 w 14639153"/>
              <a:gd name="connsiteY3800" fmla="*/ 2308065 h 10965622"/>
              <a:gd name="connsiteX3801" fmla="*/ 12601423 w 14639153"/>
              <a:gd name="connsiteY3801" fmla="*/ 2273572 h 10965622"/>
              <a:gd name="connsiteX3802" fmla="*/ 12595261 w 14639153"/>
              <a:gd name="connsiteY3802" fmla="*/ 2273203 h 10965622"/>
              <a:gd name="connsiteX3803" fmla="*/ 12601917 w 14639153"/>
              <a:gd name="connsiteY3803" fmla="*/ 2268738 h 10965622"/>
              <a:gd name="connsiteX3804" fmla="*/ 4920033 w 14639153"/>
              <a:gd name="connsiteY3804" fmla="*/ 2234250 h 10965622"/>
              <a:gd name="connsiteX3805" fmla="*/ 4887883 w 14639153"/>
              <a:gd name="connsiteY3805" fmla="*/ 2262773 h 10965622"/>
              <a:gd name="connsiteX3806" fmla="*/ 4938957 w 14639153"/>
              <a:gd name="connsiteY3806" fmla="*/ 2235564 h 10965622"/>
              <a:gd name="connsiteX3807" fmla="*/ 4920033 w 14639153"/>
              <a:gd name="connsiteY3807" fmla="*/ 2234250 h 10965622"/>
              <a:gd name="connsiteX3808" fmla="*/ 8896851 w 14639153"/>
              <a:gd name="connsiteY3808" fmla="*/ 2230032 h 10965622"/>
              <a:gd name="connsiteX3809" fmla="*/ 8901801 w 14639153"/>
              <a:gd name="connsiteY3809" fmla="*/ 2237531 h 10965622"/>
              <a:gd name="connsiteX3810" fmla="*/ 8896851 w 14639153"/>
              <a:gd name="connsiteY3810" fmla="*/ 2230170 h 10965622"/>
              <a:gd name="connsiteX3811" fmla="*/ 11869771 w 14639153"/>
              <a:gd name="connsiteY3811" fmla="*/ 2229835 h 10965622"/>
              <a:gd name="connsiteX3812" fmla="*/ 11911661 w 14639153"/>
              <a:gd name="connsiteY3812" fmla="*/ 2249346 h 10965622"/>
              <a:gd name="connsiteX3813" fmla="*/ 11895743 w 14639153"/>
              <a:gd name="connsiteY3813" fmla="*/ 2265707 h 10965622"/>
              <a:gd name="connsiteX3814" fmla="*/ 11869771 w 14639153"/>
              <a:gd name="connsiteY3814" fmla="*/ 2229835 h 10965622"/>
              <a:gd name="connsiteX3815" fmla="*/ 5031379 w 14639153"/>
              <a:gd name="connsiteY3815" fmla="*/ 2227526 h 10965622"/>
              <a:gd name="connsiteX3816" fmla="*/ 4964089 w 14639153"/>
              <a:gd name="connsiteY3816" fmla="*/ 2251024 h 10965622"/>
              <a:gd name="connsiteX3817" fmla="*/ 5031379 w 14639153"/>
              <a:gd name="connsiteY3817" fmla="*/ 2227526 h 10965622"/>
              <a:gd name="connsiteX3818" fmla="*/ 8892379 w 14639153"/>
              <a:gd name="connsiteY3818" fmla="*/ 2223518 h 10965622"/>
              <a:gd name="connsiteX3819" fmla="*/ 8896851 w 14639153"/>
              <a:gd name="connsiteY3819" fmla="*/ 2230170 h 10965622"/>
              <a:gd name="connsiteX3820" fmla="*/ 8896851 w 14639153"/>
              <a:gd name="connsiteY3820" fmla="*/ 2237531 h 10965622"/>
              <a:gd name="connsiteX3821" fmla="*/ 8870453 w 14639153"/>
              <a:gd name="connsiteY3821" fmla="*/ 2257532 h 10965622"/>
              <a:gd name="connsiteX3822" fmla="*/ 8892379 w 14639153"/>
              <a:gd name="connsiteY3822" fmla="*/ 2223518 h 10965622"/>
              <a:gd name="connsiteX3823" fmla="*/ 6968601 w 14639153"/>
              <a:gd name="connsiteY3823" fmla="*/ 2220264 h 10965622"/>
              <a:gd name="connsiteX3824" fmla="*/ 7007245 w 14639153"/>
              <a:gd name="connsiteY3824" fmla="*/ 2231353 h 10965622"/>
              <a:gd name="connsiteX3825" fmla="*/ 6961577 w 14639153"/>
              <a:gd name="connsiteY3825" fmla="*/ 2238689 h 10965622"/>
              <a:gd name="connsiteX3826" fmla="*/ 6961577 w 14639153"/>
              <a:gd name="connsiteY3826" fmla="*/ 2223406 h 10965622"/>
              <a:gd name="connsiteX3827" fmla="*/ 6968601 w 14639153"/>
              <a:gd name="connsiteY3827" fmla="*/ 2220264 h 10965622"/>
              <a:gd name="connsiteX3828" fmla="*/ 8795385 w 14639153"/>
              <a:gd name="connsiteY3828" fmla="*/ 2219975 h 10965622"/>
              <a:gd name="connsiteX3829" fmla="*/ 8812365 w 14639153"/>
              <a:gd name="connsiteY3829" fmla="*/ 2244264 h 10965622"/>
              <a:gd name="connsiteX3830" fmla="*/ 8801641 w 14639153"/>
              <a:gd name="connsiteY3830" fmla="*/ 2260244 h 10965622"/>
              <a:gd name="connsiteX3831" fmla="*/ 8795385 w 14639153"/>
              <a:gd name="connsiteY3831" fmla="*/ 2219975 h 10965622"/>
              <a:gd name="connsiteX3832" fmla="*/ 8783767 w 14639153"/>
              <a:gd name="connsiteY3832" fmla="*/ 2219975 h 10965622"/>
              <a:gd name="connsiteX3833" fmla="*/ 8794489 w 14639153"/>
              <a:gd name="connsiteY3833" fmla="*/ 2238974 h 10965622"/>
              <a:gd name="connsiteX3834" fmla="*/ 8783767 w 14639153"/>
              <a:gd name="connsiteY3834" fmla="*/ 2273907 h 10965622"/>
              <a:gd name="connsiteX3835" fmla="*/ 8789129 w 14639153"/>
              <a:gd name="connsiteY3835" fmla="*/ 2246941 h 10965622"/>
              <a:gd name="connsiteX3836" fmla="*/ 8777513 w 14639153"/>
              <a:gd name="connsiteY3836" fmla="*/ 2227330 h 10965622"/>
              <a:gd name="connsiteX3837" fmla="*/ 8783767 w 14639153"/>
              <a:gd name="connsiteY3837" fmla="*/ 2219975 h 10965622"/>
              <a:gd name="connsiteX3838" fmla="*/ 12307879 w 14639153"/>
              <a:gd name="connsiteY3838" fmla="*/ 2217493 h 10965622"/>
              <a:gd name="connsiteX3839" fmla="*/ 12302751 w 14639153"/>
              <a:gd name="connsiteY3839" fmla="*/ 2217576 h 10965622"/>
              <a:gd name="connsiteX3840" fmla="*/ 12308613 w 14639153"/>
              <a:gd name="connsiteY3840" fmla="*/ 2219360 h 10965622"/>
              <a:gd name="connsiteX3841" fmla="*/ 10900993 w 14639153"/>
              <a:gd name="connsiteY3841" fmla="*/ 2200317 h 10965622"/>
              <a:gd name="connsiteX3842" fmla="*/ 10880725 w 14639153"/>
              <a:gd name="connsiteY3842" fmla="*/ 2231854 h 10965622"/>
              <a:gd name="connsiteX3843" fmla="*/ 10900993 w 14639153"/>
              <a:gd name="connsiteY3843" fmla="*/ 2200317 h 10965622"/>
              <a:gd name="connsiteX3844" fmla="*/ 12262407 w 14639153"/>
              <a:gd name="connsiteY3844" fmla="*/ 2199570 h 10965622"/>
              <a:gd name="connsiteX3845" fmla="*/ 12261875 w 14639153"/>
              <a:gd name="connsiteY3845" fmla="*/ 2200714 h 10965622"/>
              <a:gd name="connsiteX3846" fmla="*/ 12263013 w 14639153"/>
              <a:gd name="connsiteY3846" fmla="*/ 2200771 h 10965622"/>
              <a:gd name="connsiteX3847" fmla="*/ 12037049 w 14639153"/>
              <a:gd name="connsiteY3847" fmla="*/ 2199570 h 10965622"/>
              <a:gd name="connsiteX3848" fmla="*/ 12032185 w 14639153"/>
              <a:gd name="connsiteY3848" fmla="*/ 2231113 h 10965622"/>
              <a:gd name="connsiteX3849" fmla="*/ 12037049 w 14639153"/>
              <a:gd name="connsiteY3849" fmla="*/ 2199570 h 10965622"/>
              <a:gd name="connsiteX3850" fmla="*/ 13558621 w 14639153"/>
              <a:gd name="connsiteY3850" fmla="*/ 2192146 h 10965622"/>
              <a:gd name="connsiteX3851" fmla="*/ 13512413 w 14639153"/>
              <a:gd name="connsiteY3851" fmla="*/ 2215650 h 10965622"/>
              <a:gd name="connsiteX3852" fmla="*/ 13507549 w 14639153"/>
              <a:gd name="connsiteY3852" fmla="*/ 2258327 h 10965622"/>
              <a:gd name="connsiteX3853" fmla="*/ 13558621 w 14639153"/>
              <a:gd name="connsiteY3853" fmla="*/ 2192146 h 10965622"/>
              <a:gd name="connsiteX3854" fmla="*/ 5496203 w 14639153"/>
              <a:gd name="connsiteY3854" fmla="*/ 2187248 h 10965622"/>
              <a:gd name="connsiteX3855" fmla="*/ 5505879 w 14639153"/>
              <a:gd name="connsiteY3855" fmla="*/ 2199206 h 10965622"/>
              <a:gd name="connsiteX3856" fmla="*/ 5399445 w 14639153"/>
              <a:gd name="connsiteY3856" fmla="*/ 2219345 h 10965622"/>
              <a:gd name="connsiteX3857" fmla="*/ 5496203 w 14639153"/>
              <a:gd name="connsiteY3857" fmla="*/ 2187248 h 10965622"/>
              <a:gd name="connsiteX3858" fmla="*/ 4119800 w 14639153"/>
              <a:gd name="connsiteY3858" fmla="*/ 2184521 h 10965622"/>
              <a:gd name="connsiteX3859" fmla="*/ 4129620 w 14639153"/>
              <a:gd name="connsiteY3859" fmla="*/ 2199573 h 10965622"/>
              <a:gd name="connsiteX3860" fmla="*/ 4062518 w 14639153"/>
              <a:gd name="connsiteY3860" fmla="*/ 2203789 h 10965622"/>
              <a:gd name="connsiteX3861" fmla="*/ 8822851 w 14639153"/>
              <a:gd name="connsiteY3861" fmla="*/ 2182784 h 10965622"/>
              <a:gd name="connsiteX3862" fmla="*/ 8857697 w 14639153"/>
              <a:gd name="connsiteY3862" fmla="*/ 2205955 h 10965622"/>
              <a:gd name="connsiteX3863" fmla="*/ 8883933 w 14639153"/>
              <a:gd name="connsiteY3863" fmla="*/ 2205955 h 10965622"/>
              <a:gd name="connsiteX3864" fmla="*/ 8816701 w 14639153"/>
              <a:gd name="connsiteY3864" fmla="*/ 2241175 h 10965622"/>
              <a:gd name="connsiteX3865" fmla="*/ 8862615 w 14639153"/>
              <a:gd name="connsiteY3865" fmla="*/ 2225111 h 10965622"/>
              <a:gd name="connsiteX3866" fmla="*/ 8837199 w 14639153"/>
              <a:gd name="connsiteY3866" fmla="*/ 2190508 h 10965622"/>
              <a:gd name="connsiteX3867" fmla="*/ 8795385 w 14639153"/>
              <a:gd name="connsiteY3867" fmla="*/ 2209663 h 10965622"/>
              <a:gd name="connsiteX3868" fmla="*/ 8822851 w 14639153"/>
              <a:gd name="connsiteY3868" fmla="*/ 2182784 h 10965622"/>
              <a:gd name="connsiteX3869" fmla="*/ 9840571 w 14639153"/>
              <a:gd name="connsiteY3869" fmla="*/ 2176819 h 10965622"/>
              <a:gd name="connsiteX3870" fmla="*/ 9830843 w 14639153"/>
              <a:gd name="connsiteY3870" fmla="*/ 2208355 h 10965622"/>
              <a:gd name="connsiteX3871" fmla="*/ 9855975 w 14639153"/>
              <a:gd name="connsiteY3871" fmla="*/ 2192897 h 10965622"/>
              <a:gd name="connsiteX3872" fmla="*/ 9840571 w 14639153"/>
              <a:gd name="connsiteY3872" fmla="*/ 2176819 h 10965622"/>
              <a:gd name="connsiteX3873" fmla="*/ 11072149 w 14639153"/>
              <a:gd name="connsiteY3873" fmla="*/ 2176340 h 10965622"/>
              <a:gd name="connsiteX3874" fmla="*/ 11082623 w 14639153"/>
              <a:gd name="connsiteY3874" fmla="*/ 2208436 h 10965622"/>
              <a:gd name="connsiteX3875" fmla="*/ 11036705 w 14639153"/>
              <a:gd name="connsiteY3875" fmla="*/ 2204660 h 10965622"/>
              <a:gd name="connsiteX3876" fmla="*/ 11072149 w 14639153"/>
              <a:gd name="connsiteY3876" fmla="*/ 2176340 h 10965622"/>
              <a:gd name="connsiteX3877" fmla="*/ 11006913 w 14639153"/>
              <a:gd name="connsiteY3877" fmla="*/ 2176340 h 10965622"/>
              <a:gd name="connsiteX3878" fmla="*/ 10981493 w 14639153"/>
              <a:gd name="connsiteY3878" fmla="*/ 2238450 h 10965622"/>
              <a:gd name="connsiteX3879" fmla="*/ 11006913 w 14639153"/>
              <a:gd name="connsiteY3879" fmla="*/ 2176340 h 10965622"/>
              <a:gd name="connsiteX3880" fmla="*/ 5571865 w 14639153"/>
              <a:gd name="connsiteY3880" fmla="*/ 2176340 h 10965622"/>
              <a:gd name="connsiteX3881" fmla="*/ 5577391 w 14639153"/>
              <a:gd name="connsiteY3881" fmla="*/ 2192703 h 10965622"/>
              <a:gd name="connsiteX3882" fmla="*/ 5517411 w 14639153"/>
              <a:gd name="connsiteY3882" fmla="*/ 2200255 h 10965622"/>
              <a:gd name="connsiteX3883" fmla="*/ 5571865 w 14639153"/>
              <a:gd name="connsiteY3883" fmla="*/ 2176340 h 10965622"/>
              <a:gd name="connsiteX3884" fmla="*/ 5509453 w 14639153"/>
              <a:gd name="connsiteY3884" fmla="*/ 2168157 h 10965622"/>
              <a:gd name="connsiteX3885" fmla="*/ 5345827 w 14639153"/>
              <a:gd name="connsiteY3885" fmla="*/ 2222089 h 10965622"/>
              <a:gd name="connsiteX3886" fmla="*/ 5509453 w 14639153"/>
              <a:gd name="connsiteY3886" fmla="*/ 2168157 h 10965622"/>
              <a:gd name="connsiteX3887" fmla="*/ 8871771 w 14639153"/>
              <a:gd name="connsiteY3887" fmla="*/ 2160942 h 10965622"/>
              <a:gd name="connsiteX3888" fmla="*/ 8907643 w 14639153"/>
              <a:gd name="connsiteY3888" fmla="*/ 2176567 h 10965622"/>
              <a:gd name="connsiteX3889" fmla="*/ 8887261 w 14639153"/>
              <a:gd name="connsiteY3889" fmla="*/ 2200317 h 10965622"/>
              <a:gd name="connsiteX3890" fmla="*/ 8871771 w 14639153"/>
              <a:gd name="connsiteY3890" fmla="*/ 2160942 h 10965622"/>
              <a:gd name="connsiteX3891" fmla="*/ 5790353 w 14639153"/>
              <a:gd name="connsiteY3891" fmla="*/ 2160916 h 10965622"/>
              <a:gd name="connsiteX3892" fmla="*/ 5831167 w 14639153"/>
              <a:gd name="connsiteY3892" fmla="*/ 2164584 h 10965622"/>
              <a:gd name="connsiteX3893" fmla="*/ 5754435 w 14639153"/>
              <a:gd name="connsiteY3893" fmla="*/ 2192092 h 10965622"/>
              <a:gd name="connsiteX3894" fmla="*/ 5790353 w 14639153"/>
              <a:gd name="connsiteY3894" fmla="*/ 2160916 h 10965622"/>
              <a:gd name="connsiteX3895" fmla="*/ 8939265 w 14639153"/>
              <a:gd name="connsiteY3895" fmla="*/ 2159976 h 10965622"/>
              <a:gd name="connsiteX3896" fmla="*/ 8927649 w 14639153"/>
              <a:gd name="connsiteY3896" fmla="*/ 2174438 h 10965622"/>
              <a:gd name="connsiteX3897" fmla="*/ 8939265 w 14639153"/>
              <a:gd name="connsiteY3897" fmla="*/ 2159976 h 10965622"/>
              <a:gd name="connsiteX3898" fmla="*/ 8917817 w 14639153"/>
              <a:gd name="connsiteY3898" fmla="*/ 2157248 h 10965622"/>
              <a:gd name="connsiteX3899" fmla="*/ 8911561 w 14639153"/>
              <a:gd name="connsiteY3899" fmla="*/ 2181164 h 10965622"/>
              <a:gd name="connsiteX3900" fmla="*/ 8917817 w 14639153"/>
              <a:gd name="connsiteY3900" fmla="*/ 2157248 h 10965622"/>
              <a:gd name="connsiteX3901" fmla="*/ 4727369 w 14639153"/>
              <a:gd name="connsiteY3901" fmla="*/ 2150916 h 10965622"/>
              <a:gd name="connsiteX3902" fmla="*/ 4773063 w 14639153"/>
              <a:gd name="connsiteY3902" fmla="*/ 2158827 h 10965622"/>
              <a:gd name="connsiteX3903" fmla="*/ 4623743 w 14639153"/>
              <a:gd name="connsiteY3903" fmla="*/ 2205076 h 10965622"/>
              <a:gd name="connsiteX3904" fmla="*/ 4670253 w 14639153"/>
              <a:gd name="connsiteY3904" fmla="*/ 2174039 h 10965622"/>
              <a:gd name="connsiteX3905" fmla="*/ 4727369 w 14639153"/>
              <a:gd name="connsiteY3905" fmla="*/ 2150916 h 10965622"/>
              <a:gd name="connsiteX3906" fmla="*/ 9932995 w 14639153"/>
              <a:gd name="connsiteY3906" fmla="*/ 2145901 h 10965622"/>
              <a:gd name="connsiteX3907" fmla="*/ 9917589 w 14639153"/>
              <a:gd name="connsiteY3907" fmla="*/ 2161359 h 10965622"/>
              <a:gd name="connsiteX3908" fmla="*/ 9932995 w 14639153"/>
              <a:gd name="connsiteY3908" fmla="*/ 2145901 h 10965622"/>
              <a:gd name="connsiteX3909" fmla="*/ 12419307 w 14639153"/>
              <a:gd name="connsiteY3909" fmla="*/ 2143613 h 10965622"/>
              <a:gd name="connsiteX3910" fmla="*/ 12334309 w 14639153"/>
              <a:gd name="connsiteY3910" fmla="*/ 2271179 h 10965622"/>
              <a:gd name="connsiteX3911" fmla="*/ 12419307 w 14639153"/>
              <a:gd name="connsiteY3911" fmla="*/ 2143613 h 10965622"/>
              <a:gd name="connsiteX3912" fmla="*/ 8971477 w 14639153"/>
              <a:gd name="connsiteY3912" fmla="*/ 2141028 h 10965622"/>
              <a:gd name="connsiteX3913" fmla="*/ 8983029 w 14639153"/>
              <a:gd name="connsiteY3913" fmla="*/ 2146870 h 10965622"/>
              <a:gd name="connsiteX3914" fmla="*/ 8983029 w 14639153"/>
              <a:gd name="connsiteY3914" fmla="*/ 2166139 h 10965622"/>
              <a:gd name="connsiteX3915" fmla="*/ 8972559 w 14639153"/>
              <a:gd name="connsiteY3915" fmla="*/ 2161922 h 10965622"/>
              <a:gd name="connsiteX3916" fmla="*/ 8972559 w 14639153"/>
              <a:gd name="connsiteY3916" fmla="*/ 2154699 h 10965622"/>
              <a:gd name="connsiteX3917" fmla="*/ 8967725 w 14639153"/>
              <a:gd name="connsiteY3917" fmla="*/ 2143257 h 10965622"/>
              <a:gd name="connsiteX3918" fmla="*/ 8971477 w 14639153"/>
              <a:gd name="connsiteY3918" fmla="*/ 2141028 h 10965622"/>
              <a:gd name="connsiteX3919" fmla="*/ 8998325 w 14639153"/>
              <a:gd name="connsiteY3919" fmla="*/ 2134274 h 10965622"/>
              <a:gd name="connsiteX3920" fmla="*/ 9017945 w 14639153"/>
              <a:gd name="connsiteY3920" fmla="*/ 2137682 h 10965622"/>
              <a:gd name="connsiteX3921" fmla="*/ 9023385 w 14639153"/>
              <a:gd name="connsiteY3921" fmla="*/ 2156655 h 10965622"/>
              <a:gd name="connsiteX3922" fmla="*/ 8993857 w 14639153"/>
              <a:gd name="connsiteY3922" fmla="*/ 2156655 h 10965622"/>
              <a:gd name="connsiteX3923" fmla="*/ 8998325 w 14639153"/>
              <a:gd name="connsiteY3923" fmla="*/ 2134274 h 10965622"/>
              <a:gd name="connsiteX3924" fmla="*/ 4894611 w 14639153"/>
              <a:gd name="connsiteY3924" fmla="*/ 2129976 h 10965622"/>
              <a:gd name="connsiteX3925" fmla="*/ 4813199 w 14639153"/>
              <a:gd name="connsiteY3925" fmla="*/ 2153891 h 10965622"/>
              <a:gd name="connsiteX3926" fmla="*/ 4894611 w 14639153"/>
              <a:gd name="connsiteY3926" fmla="*/ 2129976 h 10965622"/>
              <a:gd name="connsiteX3927" fmla="*/ 12069689 w 14639153"/>
              <a:gd name="connsiteY3927" fmla="*/ 2128016 h 10965622"/>
              <a:gd name="connsiteX3928" fmla="*/ 12047585 w 14639153"/>
              <a:gd name="connsiteY3928" fmla="*/ 2137100 h 10965622"/>
              <a:gd name="connsiteX3929" fmla="*/ 12016781 w 14639153"/>
              <a:gd name="connsiteY3929" fmla="*/ 2148853 h 10965622"/>
              <a:gd name="connsiteX3930" fmla="*/ 12021645 w 14639153"/>
              <a:gd name="connsiteY3930" fmla="*/ 2160603 h 10965622"/>
              <a:gd name="connsiteX3931" fmla="*/ 12006649 w 14639153"/>
              <a:gd name="connsiteY3931" fmla="*/ 2154728 h 10965622"/>
              <a:gd name="connsiteX3932" fmla="*/ 12000377 w 14639153"/>
              <a:gd name="connsiteY3932" fmla="*/ 2152270 h 10965622"/>
              <a:gd name="connsiteX3933" fmla="*/ 11999691 w 14639153"/>
              <a:gd name="connsiteY3933" fmla="*/ 2158066 h 10965622"/>
              <a:gd name="connsiteX3934" fmla="*/ 11992829 w 14639153"/>
              <a:gd name="connsiteY3934" fmla="*/ 2164532 h 10965622"/>
              <a:gd name="connsiteX3935" fmla="*/ 12016781 w 14639153"/>
              <a:gd name="connsiteY3935" fmla="*/ 2164314 h 10965622"/>
              <a:gd name="connsiteX3936" fmla="*/ 12052449 w 14639153"/>
              <a:gd name="connsiteY3936" fmla="*/ 2192146 h 10965622"/>
              <a:gd name="connsiteX3937" fmla="*/ 12042925 w 14639153"/>
              <a:gd name="connsiteY3937" fmla="*/ 2177767 h 10965622"/>
              <a:gd name="connsiteX3938" fmla="*/ 12037847 w 14639153"/>
              <a:gd name="connsiteY3938" fmla="*/ 2172735 h 10965622"/>
              <a:gd name="connsiteX3939" fmla="*/ 12034359 w 14639153"/>
              <a:gd name="connsiteY3939" fmla="*/ 2171846 h 10965622"/>
              <a:gd name="connsiteX3940" fmla="*/ 12034661 w 14639153"/>
              <a:gd name="connsiteY3940" fmla="*/ 2169580 h 10965622"/>
              <a:gd name="connsiteX3941" fmla="*/ 12034437 w 14639153"/>
              <a:gd name="connsiteY3941" fmla="*/ 2169360 h 10965622"/>
              <a:gd name="connsiteX3942" fmla="*/ 12034893 w 14639153"/>
              <a:gd name="connsiteY3942" fmla="*/ 2167839 h 10965622"/>
              <a:gd name="connsiteX3943" fmla="*/ 12035525 w 14639153"/>
              <a:gd name="connsiteY3943" fmla="*/ 2163075 h 10965622"/>
              <a:gd name="connsiteX3944" fmla="*/ 12033535 w 14639153"/>
              <a:gd name="connsiteY3944" fmla="*/ 2147574 h 10965622"/>
              <a:gd name="connsiteX3945" fmla="*/ 12047097 w 14639153"/>
              <a:gd name="connsiteY3945" fmla="*/ 2144599 h 10965622"/>
              <a:gd name="connsiteX3946" fmla="*/ 12056935 w 14639153"/>
              <a:gd name="connsiteY3946" fmla="*/ 2156576 h 10965622"/>
              <a:gd name="connsiteX3947" fmla="*/ 12055057 w 14639153"/>
              <a:gd name="connsiteY3947" fmla="*/ 2161373 h 10965622"/>
              <a:gd name="connsiteX3948" fmla="*/ 12062279 w 14639153"/>
              <a:gd name="connsiteY3948" fmla="*/ 2157124 h 10965622"/>
              <a:gd name="connsiteX3949" fmla="*/ 12083253 w 14639153"/>
              <a:gd name="connsiteY3949" fmla="*/ 2156893 h 10965622"/>
              <a:gd name="connsiteX3950" fmla="*/ 12069689 w 14639153"/>
              <a:gd name="connsiteY3950" fmla="*/ 2128016 h 10965622"/>
              <a:gd name="connsiteX3951" fmla="*/ 13050195 w 14639153"/>
              <a:gd name="connsiteY3951" fmla="*/ 2124521 h 10965622"/>
              <a:gd name="connsiteX3952" fmla="*/ 13077005 w 14639153"/>
              <a:gd name="connsiteY3952" fmla="*/ 2163264 h 10965622"/>
              <a:gd name="connsiteX3953" fmla="*/ 13050195 w 14639153"/>
              <a:gd name="connsiteY3953" fmla="*/ 2124521 h 10965622"/>
              <a:gd name="connsiteX3954" fmla="*/ 5379123 w 14639153"/>
              <a:gd name="connsiteY3954" fmla="*/ 2122734 h 10965622"/>
              <a:gd name="connsiteX3955" fmla="*/ 5404561 w 14639153"/>
              <a:gd name="connsiteY3955" fmla="*/ 2124257 h 10965622"/>
              <a:gd name="connsiteX3956" fmla="*/ 5369307 w 14639153"/>
              <a:gd name="connsiteY3956" fmla="*/ 2151052 h 10965622"/>
              <a:gd name="connsiteX3957" fmla="*/ 5389339 w 14639153"/>
              <a:gd name="connsiteY3957" fmla="*/ 2147399 h 10965622"/>
              <a:gd name="connsiteX3958" fmla="*/ 5369307 w 14639153"/>
              <a:gd name="connsiteY3958" fmla="*/ 2135827 h 10965622"/>
              <a:gd name="connsiteX3959" fmla="*/ 5379123 w 14639153"/>
              <a:gd name="connsiteY3959" fmla="*/ 2122734 h 10965622"/>
              <a:gd name="connsiteX3960" fmla="*/ 12543653 w 14639153"/>
              <a:gd name="connsiteY3960" fmla="*/ 2116340 h 10965622"/>
              <a:gd name="connsiteX3961" fmla="*/ 12513043 w 14639153"/>
              <a:gd name="connsiteY3961" fmla="*/ 2152213 h 10965622"/>
              <a:gd name="connsiteX3962" fmla="*/ 12543653 w 14639153"/>
              <a:gd name="connsiteY3962" fmla="*/ 2116340 h 10965622"/>
              <a:gd name="connsiteX3963" fmla="*/ 6399545 w 14639153"/>
              <a:gd name="connsiteY3963" fmla="*/ 2116340 h 10965622"/>
              <a:gd name="connsiteX3964" fmla="*/ 6271665 w 14639153"/>
              <a:gd name="connsiteY3964" fmla="*/ 2140256 h 10965622"/>
              <a:gd name="connsiteX3965" fmla="*/ 6399545 w 14639153"/>
              <a:gd name="connsiteY3965" fmla="*/ 2116340 h 10965622"/>
              <a:gd name="connsiteX3966" fmla="*/ 4959935 w 14639153"/>
              <a:gd name="connsiteY3966" fmla="*/ 2114626 h 10965622"/>
              <a:gd name="connsiteX3967" fmla="*/ 4949295 w 14639153"/>
              <a:gd name="connsiteY3967" fmla="*/ 2146418 h 10965622"/>
              <a:gd name="connsiteX3968" fmla="*/ 4913290 w 14639153"/>
              <a:gd name="connsiteY3968" fmla="*/ 2134573 h 10965622"/>
              <a:gd name="connsiteX3969" fmla="*/ 4959935 w 14639153"/>
              <a:gd name="connsiteY3969" fmla="*/ 2114626 h 10965622"/>
              <a:gd name="connsiteX3970" fmla="*/ 5506885 w 14639153"/>
              <a:gd name="connsiteY3970" fmla="*/ 2108338 h 10965622"/>
              <a:gd name="connsiteX3971" fmla="*/ 5527319 w 14639153"/>
              <a:gd name="connsiteY3971" fmla="*/ 2109066 h 10965622"/>
              <a:gd name="connsiteX3972" fmla="*/ 5424469 w 14639153"/>
              <a:gd name="connsiteY3972" fmla="*/ 2127856 h 10965622"/>
              <a:gd name="connsiteX3973" fmla="*/ 5506885 w 14639153"/>
              <a:gd name="connsiteY3973" fmla="*/ 2108338 h 10965622"/>
              <a:gd name="connsiteX3974" fmla="*/ 11556521 w 14639153"/>
              <a:gd name="connsiteY3974" fmla="*/ 2102703 h 10965622"/>
              <a:gd name="connsiteX3975" fmla="*/ 11551605 w 14639153"/>
              <a:gd name="connsiteY3975" fmla="*/ 2157435 h 10965622"/>
              <a:gd name="connsiteX3976" fmla="*/ 11494263 w 14639153"/>
              <a:gd name="connsiteY3976" fmla="*/ 2145752 h 10965622"/>
              <a:gd name="connsiteX3977" fmla="*/ 11556521 w 14639153"/>
              <a:gd name="connsiteY3977" fmla="*/ 2102703 h 10965622"/>
              <a:gd name="connsiteX3978" fmla="*/ 12683297 w 14639153"/>
              <a:gd name="connsiteY3978" fmla="*/ 2098158 h 10965622"/>
              <a:gd name="connsiteX3979" fmla="*/ 12719569 w 14639153"/>
              <a:gd name="connsiteY3979" fmla="*/ 2106244 h 10965622"/>
              <a:gd name="connsiteX3980" fmla="*/ 12683297 w 14639153"/>
              <a:gd name="connsiteY3980" fmla="*/ 2137344 h 10965622"/>
              <a:gd name="connsiteX3981" fmla="*/ 12719569 w 14639153"/>
              <a:gd name="connsiteY3981" fmla="*/ 2176530 h 10965622"/>
              <a:gd name="connsiteX3982" fmla="*/ 12683297 w 14639153"/>
              <a:gd name="connsiteY3982" fmla="*/ 2196434 h 10965622"/>
              <a:gd name="connsiteX3983" fmla="*/ 12698611 w 14639153"/>
              <a:gd name="connsiteY3983" fmla="*/ 2227535 h 10965622"/>
              <a:gd name="connsiteX3984" fmla="*/ 12638157 w 14639153"/>
              <a:gd name="connsiteY3984" fmla="*/ 2208252 h 10965622"/>
              <a:gd name="connsiteX3985" fmla="*/ 12683297 w 14639153"/>
              <a:gd name="connsiteY3985" fmla="*/ 2106244 h 10965622"/>
              <a:gd name="connsiteX3986" fmla="*/ 12683297 w 14639153"/>
              <a:gd name="connsiteY3986" fmla="*/ 2098158 h 10965622"/>
              <a:gd name="connsiteX3987" fmla="*/ 13143571 w 14639153"/>
              <a:gd name="connsiteY3987" fmla="*/ 2098135 h 10965622"/>
              <a:gd name="connsiteX3988" fmla="*/ 13117021 w 14639153"/>
              <a:gd name="connsiteY3988" fmla="*/ 2139110 h 10965622"/>
              <a:gd name="connsiteX3989" fmla="*/ 13127109 w 14639153"/>
              <a:gd name="connsiteY3989" fmla="*/ 2187110 h 10965622"/>
              <a:gd name="connsiteX3990" fmla="*/ 13130249 w 14639153"/>
              <a:gd name="connsiteY3990" fmla="*/ 2185017 h 10965622"/>
              <a:gd name="connsiteX3991" fmla="*/ 13141949 w 14639153"/>
              <a:gd name="connsiteY3991" fmla="*/ 2144910 h 10965622"/>
              <a:gd name="connsiteX3992" fmla="*/ 13142045 w 14639153"/>
              <a:gd name="connsiteY3992" fmla="*/ 2142159 h 10965622"/>
              <a:gd name="connsiteX3993" fmla="*/ 13141649 w 14639153"/>
              <a:gd name="connsiteY3993" fmla="*/ 2127511 h 10965622"/>
              <a:gd name="connsiteX3994" fmla="*/ 13142653 w 14639153"/>
              <a:gd name="connsiteY3994" fmla="*/ 2124598 h 10965622"/>
              <a:gd name="connsiteX3995" fmla="*/ 9888257 w 14639153"/>
              <a:gd name="connsiteY3995" fmla="*/ 2096637 h 10965622"/>
              <a:gd name="connsiteX3996" fmla="*/ 9920605 w 14639153"/>
              <a:gd name="connsiteY3996" fmla="*/ 2111738 h 10965622"/>
              <a:gd name="connsiteX3997" fmla="*/ 9890159 w 14639153"/>
              <a:gd name="connsiteY3997" fmla="*/ 2111738 h 10965622"/>
              <a:gd name="connsiteX3998" fmla="*/ 9888257 w 14639153"/>
              <a:gd name="connsiteY3998" fmla="*/ 2096637 h 10965622"/>
              <a:gd name="connsiteX3999" fmla="*/ 11147913 w 14639153"/>
              <a:gd name="connsiteY3999" fmla="*/ 2096617 h 10965622"/>
              <a:gd name="connsiteX4000" fmla="*/ 11145415 w 14639153"/>
              <a:gd name="connsiteY4000" fmla="*/ 2104679 h 10965622"/>
              <a:gd name="connsiteX4001" fmla="*/ 11138003 w 14639153"/>
              <a:gd name="connsiteY4001" fmla="*/ 2112918 h 10965622"/>
              <a:gd name="connsiteX4002" fmla="*/ 11144921 w 14639153"/>
              <a:gd name="connsiteY4002" fmla="*/ 2114196 h 10965622"/>
              <a:gd name="connsiteX4003" fmla="*/ 11175321 w 14639153"/>
              <a:gd name="connsiteY4003" fmla="*/ 2128684 h 10965622"/>
              <a:gd name="connsiteX4004" fmla="*/ 11104621 w 14639153"/>
              <a:gd name="connsiteY4004" fmla="*/ 2121364 h 10965622"/>
              <a:gd name="connsiteX4005" fmla="*/ 11118537 w 14639153"/>
              <a:gd name="connsiteY4005" fmla="*/ 2110537 h 10965622"/>
              <a:gd name="connsiteX4006" fmla="*/ 11115349 w 14639153"/>
              <a:gd name="connsiteY4006" fmla="*/ 2105900 h 10965622"/>
              <a:gd name="connsiteX4007" fmla="*/ 11141421 w 14639153"/>
              <a:gd name="connsiteY4007" fmla="*/ 2097953 h 10965622"/>
              <a:gd name="connsiteX4008" fmla="*/ 11147913 w 14639153"/>
              <a:gd name="connsiteY4008" fmla="*/ 2096617 h 10965622"/>
              <a:gd name="connsiteX4009" fmla="*/ 12374197 w 14639153"/>
              <a:gd name="connsiteY4009" fmla="*/ 2096507 h 10965622"/>
              <a:gd name="connsiteX4010" fmla="*/ 12383549 w 14639153"/>
              <a:gd name="connsiteY4010" fmla="*/ 2098023 h 10965622"/>
              <a:gd name="connsiteX4011" fmla="*/ 12348105 w 14639153"/>
              <a:gd name="connsiteY4011" fmla="*/ 2148452 h 10965622"/>
              <a:gd name="connsiteX4012" fmla="*/ 12343273 w 14639153"/>
              <a:gd name="connsiteY4012" fmla="*/ 2106019 h 10965622"/>
              <a:gd name="connsiteX4013" fmla="*/ 12374197 w 14639153"/>
              <a:gd name="connsiteY4013" fmla="*/ 2096507 h 10965622"/>
              <a:gd name="connsiteX4014" fmla="*/ 9953215 w 14639153"/>
              <a:gd name="connsiteY4014" fmla="*/ 2095753 h 10965622"/>
              <a:gd name="connsiteX4015" fmla="*/ 9976875 w 14639153"/>
              <a:gd name="connsiteY4015" fmla="*/ 2096946 h 10965622"/>
              <a:gd name="connsiteX4016" fmla="*/ 9946429 w 14639153"/>
              <a:gd name="connsiteY4016" fmla="*/ 2096946 h 10965622"/>
              <a:gd name="connsiteX4017" fmla="*/ 9953215 w 14639153"/>
              <a:gd name="connsiteY4017" fmla="*/ 2095753 h 10965622"/>
              <a:gd name="connsiteX4018" fmla="*/ 13378373 w 14639153"/>
              <a:gd name="connsiteY4018" fmla="*/ 2089068 h 10965622"/>
              <a:gd name="connsiteX4019" fmla="*/ 13378373 w 14639153"/>
              <a:gd name="connsiteY4019" fmla="*/ 2148442 h 10965622"/>
              <a:gd name="connsiteX4020" fmla="*/ 13357917 w 14639153"/>
              <a:gd name="connsiteY4020" fmla="*/ 2120943 h 10965622"/>
              <a:gd name="connsiteX4021" fmla="*/ 13342367 w 14639153"/>
              <a:gd name="connsiteY4021" fmla="*/ 2124691 h 10965622"/>
              <a:gd name="connsiteX4022" fmla="*/ 13378373 w 14639153"/>
              <a:gd name="connsiteY4022" fmla="*/ 2089068 h 10965622"/>
              <a:gd name="connsiteX4023" fmla="*/ 6326995 w 14639153"/>
              <a:gd name="connsiteY4023" fmla="*/ 2083613 h 10965622"/>
              <a:gd name="connsiteX4024" fmla="*/ 6342351 w 14639153"/>
              <a:gd name="connsiteY4024" fmla="*/ 2111403 h 10965622"/>
              <a:gd name="connsiteX4025" fmla="*/ 6260725 w 14639153"/>
              <a:gd name="connsiteY4025" fmla="*/ 2103191 h 10965622"/>
              <a:gd name="connsiteX4026" fmla="*/ 6326995 w 14639153"/>
              <a:gd name="connsiteY4026" fmla="*/ 2083613 h 10965622"/>
              <a:gd name="connsiteX4027" fmla="*/ 7612009 w 14639153"/>
              <a:gd name="connsiteY4027" fmla="*/ 2073897 h 10965622"/>
              <a:gd name="connsiteX4028" fmla="*/ 7637415 w 14639153"/>
              <a:gd name="connsiteY4028" fmla="*/ 2075195 h 10965622"/>
              <a:gd name="connsiteX4029" fmla="*/ 7590889 w 14639153"/>
              <a:gd name="connsiteY4029" fmla="*/ 2102091 h 10965622"/>
              <a:gd name="connsiteX4030" fmla="*/ 7612009 w 14639153"/>
              <a:gd name="connsiteY4030" fmla="*/ 2073897 h 10965622"/>
              <a:gd name="connsiteX4031" fmla="*/ 7439797 w 14639153"/>
              <a:gd name="connsiteY4031" fmla="*/ 2073612 h 10965622"/>
              <a:gd name="connsiteX4032" fmla="*/ 7435061 w 14639153"/>
              <a:gd name="connsiteY4032" fmla="*/ 2096642 h 10965622"/>
              <a:gd name="connsiteX4033" fmla="*/ 7379813 w 14639153"/>
              <a:gd name="connsiteY4033" fmla="*/ 2088764 h 10965622"/>
              <a:gd name="connsiteX4034" fmla="*/ 7439797 w 14639153"/>
              <a:gd name="connsiteY4034" fmla="*/ 2073612 h 10965622"/>
              <a:gd name="connsiteX4035" fmla="*/ 10920453 w 14639153"/>
              <a:gd name="connsiteY4035" fmla="*/ 2069976 h 10965622"/>
              <a:gd name="connsiteX4036" fmla="*/ 10899713 w 14639153"/>
              <a:gd name="connsiteY4036" fmla="*/ 2148444 h 10965622"/>
              <a:gd name="connsiteX4037" fmla="*/ 10920453 w 14639153"/>
              <a:gd name="connsiteY4037" fmla="*/ 2069976 h 10965622"/>
              <a:gd name="connsiteX4038" fmla="*/ 14117049 w 14639153"/>
              <a:gd name="connsiteY4038" fmla="*/ 2059067 h 10965622"/>
              <a:gd name="connsiteX4039" fmla="*/ 14117049 w 14639153"/>
              <a:gd name="connsiteY4039" fmla="*/ 2074120 h 10965622"/>
              <a:gd name="connsiteX4040" fmla="*/ 14142305 w 14639153"/>
              <a:gd name="connsiteY4040" fmla="*/ 2085560 h 10965622"/>
              <a:gd name="connsiteX4041" fmla="*/ 14097321 w 14639153"/>
              <a:gd name="connsiteY4041" fmla="*/ 2104828 h 10965622"/>
              <a:gd name="connsiteX4042" fmla="*/ 14117049 w 14639153"/>
              <a:gd name="connsiteY4042" fmla="*/ 2059067 h 10965622"/>
              <a:gd name="connsiteX4043" fmla="*/ 13615365 w 14639153"/>
              <a:gd name="connsiteY4043" fmla="*/ 2054840 h 10965622"/>
              <a:gd name="connsiteX4044" fmla="*/ 13594289 w 14639153"/>
              <a:gd name="connsiteY4044" fmla="*/ 2094423 h 10965622"/>
              <a:gd name="connsiteX4045" fmla="*/ 13615365 w 14639153"/>
              <a:gd name="connsiteY4045" fmla="*/ 2054840 h 10965622"/>
              <a:gd name="connsiteX4046" fmla="*/ 12715907 w 14639153"/>
              <a:gd name="connsiteY4046" fmla="*/ 2052847 h 10965622"/>
              <a:gd name="connsiteX4047" fmla="*/ 12720549 w 14639153"/>
              <a:gd name="connsiteY4047" fmla="*/ 2055030 h 10965622"/>
              <a:gd name="connsiteX4048" fmla="*/ 12720549 w 14639153"/>
              <a:gd name="connsiteY4048" fmla="*/ 2085737 h 10965622"/>
              <a:gd name="connsiteX4049" fmla="*/ 12673905 w 14639153"/>
              <a:gd name="connsiteY4049" fmla="*/ 2077910 h 10965622"/>
              <a:gd name="connsiteX4050" fmla="*/ 12715907 w 14639153"/>
              <a:gd name="connsiteY4050" fmla="*/ 2052847 h 10965622"/>
              <a:gd name="connsiteX4051" fmla="*/ 4933923 w 14639153"/>
              <a:gd name="connsiteY4051" fmla="*/ 2051826 h 10965622"/>
              <a:gd name="connsiteX4052" fmla="*/ 4846583 w 14639153"/>
              <a:gd name="connsiteY4052" fmla="*/ 2083002 h 10965622"/>
              <a:gd name="connsiteX4053" fmla="*/ 4933923 w 14639153"/>
              <a:gd name="connsiteY4053" fmla="*/ 2051826 h 10965622"/>
              <a:gd name="connsiteX4054" fmla="*/ 14406811 w 14639153"/>
              <a:gd name="connsiteY4054" fmla="*/ 2048158 h 10965622"/>
              <a:gd name="connsiteX4055" fmla="*/ 14406811 w 14639153"/>
              <a:gd name="connsiteY4055" fmla="*/ 2087532 h 10965622"/>
              <a:gd name="connsiteX4056" fmla="*/ 14371253 w 14639153"/>
              <a:gd name="connsiteY4056" fmla="*/ 2083782 h 10965622"/>
              <a:gd name="connsiteX4057" fmla="*/ 14371253 w 14639153"/>
              <a:gd name="connsiteY4057" fmla="*/ 2107532 h 10965622"/>
              <a:gd name="connsiteX4058" fmla="*/ 14406811 w 14639153"/>
              <a:gd name="connsiteY4058" fmla="*/ 2048158 h 10965622"/>
              <a:gd name="connsiteX4059" fmla="*/ 12561897 w 14639153"/>
              <a:gd name="connsiteY4059" fmla="*/ 2048158 h 10965622"/>
              <a:gd name="connsiteX4060" fmla="*/ 12561897 w 14639153"/>
              <a:gd name="connsiteY4060" fmla="*/ 2107532 h 10965622"/>
              <a:gd name="connsiteX4061" fmla="*/ 12561897 w 14639153"/>
              <a:gd name="connsiteY4061" fmla="*/ 2048158 h 10965622"/>
              <a:gd name="connsiteX4062" fmla="*/ 11205545 w 14639153"/>
              <a:gd name="connsiteY4062" fmla="*/ 2047665 h 10965622"/>
              <a:gd name="connsiteX4063" fmla="*/ 11182211 w 14639153"/>
              <a:gd name="connsiteY4063" fmla="*/ 2121180 h 10965622"/>
              <a:gd name="connsiteX4064" fmla="*/ 11151033 w 14639153"/>
              <a:gd name="connsiteY4064" fmla="*/ 2086183 h 10965622"/>
              <a:gd name="connsiteX4065" fmla="*/ 11195479 w 14639153"/>
              <a:gd name="connsiteY4065" fmla="*/ 2048999 h 10965622"/>
              <a:gd name="connsiteX4066" fmla="*/ 11205545 w 14639153"/>
              <a:gd name="connsiteY4066" fmla="*/ 2047665 h 10965622"/>
              <a:gd name="connsiteX4067" fmla="*/ 14233837 w 14639153"/>
              <a:gd name="connsiteY4067" fmla="*/ 2042704 h 10965622"/>
              <a:gd name="connsiteX4068" fmla="*/ 14270957 w 14639153"/>
              <a:gd name="connsiteY4068" fmla="*/ 2186630 h 10965622"/>
              <a:gd name="connsiteX4069" fmla="*/ 14233837 w 14639153"/>
              <a:gd name="connsiteY4069" fmla="*/ 2042704 h 10965622"/>
              <a:gd name="connsiteX4070" fmla="*/ 7860065 w 14639153"/>
              <a:gd name="connsiteY4070" fmla="*/ 2026058 h 10965622"/>
              <a:gd name="connsiteX4071" fmla="*/ 7870525 w 14639153"/>
              <a:gd name="connsiteY4071" fmla="*/ 2028933 h 10965622"/>
              <a:gd name="connsiteX4072" fmla="*/ 7897327 w 14639153"/>
              <a:gd name="connsiteY4072" fmla="*/ 2034052 h 10965622"/>
              <a:gd name="connsiteX4073" fmla="*/ 7851671 w 14639153"/>
              <a:gd name="connsiteY4073" fmla="*/ 2029773 h 10965622"/>
              <a:gd name="connsiteX4074" fmla="*/ 7860065 w 14639153"/>
              <a:gd name="connsiteY4074" fmla="*/ 2026058 h 10965622"/>
              <a:gd name="connsiteX4075" fmla="*/ 8087127 w 14639153"/>
              <a:gd name="connsiteY4075" fmla="*/ 2021928 h 10965622"/>
              <a:gd name="connsiteX4076" fmla="*/ 8101069 w 14639153"/>
              <a:gd name="connsiteY4076" fmla="*/ 2023561 h 10965622"/>
              <a:gd name="connsiteX4077" fmla="*/ 8129657 w 14639153"/>
              <a:gd name="connsiteY4077" fmla="*/ 2036621 h 10965622"/>
              <a:gd name="connsiteX4078" fmla="*/ 8076877 w 14639153"/>
              <a:gd name="connsiteY4078" fmla="*/ 2028438 h 10965622"/>
              <a:gd name="connsiteX4079" fmla="*/ 8087127 w 14639153"/>
              <a:gd name="connsiteY4079" fmla="*/ 2021928 h 10965622"/>
              <a:gd name="connsiteX4080" fmla="*/ 12720039 w 14639153"/>
              <a:gd name="connsiteY4080" fmla="*/ 2007251 h 10965622"/>
              <a:gd name="connsiteX4081" fmla="*/ 12740985 w 14639153"/>
              <a:gd name="connsiteY4081" fmla="*/ 2026918 h 10965622"/>
              <a:gd name="connsiteX4082" fmla="*/ 12688203 w 14639153"/>
              <a:gd name="connsiteY4082" fmla="*/ 2034906 h 10965622"/>
              <a:gd name="connsiteX4083" fmla="*/ 12720039 w 14639153"/>
              <a:gd name="connsiteY4083" fmla="*/ 2007251 h 10965622"/>
              <a:gd name="connsiteX4084" fmla="*/ 7951069 w 14639153"/>
              <a:gd name="connsiteY4084" fmla="*/ 2006720 h 10965622"/>
              <a:gd name="connsiteX4085" fmla="*/ 7968841 w 14639153"/>
              <a:gd name="connsiteY4085" fmla="*/ 2010583 h 10965622"/>
              <a:gd name="connsiteX4086" fmla="*/ 7933889 w 14639153"/>
              <a:gd name="connsiteY4086" fmla="*/ 2014219 h 10965622"/>
              <a:gd name="connsiteX4087" fmla="*/ 7951069 w 14639153"/>
              <a:gd name="connsiteY4087" fmla="*/ 2006720 h 10965622"/>
              <a:gd name="connsiteX4088" fmla="*/ 4855435 w 14639153"/>
              <a:gd name="connsiteY4088" fmla="*/ 2006448 h 10965622"/>
              <a:gd name="connsiteX4089" fmla="*/ 4887451 w 14639153"/>
              <a:gd name="connsiteY4089" fmla="*/ 2023708 h 10965622"/>
              <a:gd name="connsiteX4090" fmla="*/ 4820349 w 14639153"/>
              <a:gd name="connsiteY4090" fmla="*/ 2027440 h 10965622"/>
              <a:gd name="connsiteX4091" fmla="*/ 4855435 w 14639153"/>
              <a:gd name="connsiteY4091" fmla="*/ 2006448 h 10965622"/>
              <a:gd name="connsiteX4092" fmla="*/ 5727497 w 14639153"/>
              <a:gd name="connsiteY4092" fmla="*/ 1999977 h 10965622"/>
              <a:gd name="connsiteX4093" fmla="*/ 5660397 w 14639153"/>
              <a:gd name="connsiteY4093" fmla="*/ 2023008 h 10965622"/>
              <a:gd name="connsiteX4094" fmla="*/ 5727497 w 14639153"/>
              <a:gd name="connsiteY4094" fmla="*/ 1999977 h 10965622"/>
              <a:gd name="connsiteX4095" fmla="*/ 7660963 w 14639153"/>
              <a:gd name="connsiteY4095" fmla="*/ 1995211 h 10965622"/>
              <a:gd name="connsiteX4096" fmla="*/ 7693561 w 14639153"/>
              <a:gd name="connsiteY4096" fmla="*/ 2003031 h 10965622"/>
              <a:gd name="connsiteX4097" fmla="*/ 7640765 w 14639153"/>
              <a:gd name="connsiteY4097" fmla="*/ 2015176 h 10965622"/>
              <a:gd name="connsiteX4098" fmla="*/ 7646541 w 14639153"/>
              <a:gd name="connsiteY4098" fmla="*/ 1995361 h 10965622"/>
              <a:gd name="connsiteX4099" fmla="*/ 7660963 w 14639153"/>
              <a:gd name="connsiteY4099" fmla="*/ 1995211 h 10965622"/>
              <a:gd name="connsiteX4100" fmla="*/ 11083405 w 14639153"/>
              <a:gd name="connsiteY4100" fmla="*/ 1990887 h 10965622"/>
              <a:gd name="connsiteX4101" fmla="*/ 11088141 w 14639153"/>
              <a:gd name="connsiteY4101" fmla="*/ 2033908 h 10965622"/>
              <a:gd name="connsiteX4102" fmla="*/ 11083405 w 14639153"/>
              <a:gd name="connsiteY4102" fmla="*/ 1990887 h 10965622"/>
              <a:gd name="connsiteX4103" fmla="*/ 7860333 w 14639153"/>
              <a:gd name="connsiteY4103" fmla="*/ 1989537 h 10965622"/>
              <a:gd name="connsiteX4104" fmla="*/ 7872295 w 14639153"/>
              <a:gd name="connsiteY4104" fmla="*/ 1999245 h 10965622"/>
              <a:gd name="connsiteX4105" fmla="*/ 7840947 w 14639153"/>
              <a:gd name="connsiteY4105" fmla="*/ 2002858 h 10965622"/>
              <a:gd name="connsiteX4106" fmla="*/ 7860333 w 14639153"/>
              <a:gd name="connsiteY4106" fmla="*/ 1989537 h 10965622"/>
              <a:gd name="connsiteX4107" fmla="*/ 14436321 w 14639153"/>
              <a:gd name="connsiteY4107" fmla="*/ 1985433 h 10965622"/>
              <a:gd name="connsiteX4108" fmla="*/ 14487797 w 14639153"/>
              <a:gd name="connsiteY4108" fmla="*/ 2140270 h 10965622"/>
              <a:gd name="connsiteX4109" fmla="*/ 14436321 w 14639153"/>
              <a:gd name="connsiteY4109" fmla="*/ 1985433 h 10965622"/>
              <a:gd name="connsiteX4110" fmla="*/ 11216281 w 14639153"/>
              <a:gd name="connsiteY4110" fmla="*/ 1985433 h 10965622"/>
              <a:gd name="connsiteX4111" fmla="*/ 11221903 w 14639153"/>
              <a:gd name="connsiteY4111" fmla="*/ 2028445 h 10965622"/>
              <a:gd name="connsiteX4112" fmla="*/ 11216281 w 14639153"/>
              <a:gd name="connsiteY4112" fmla="*/ 1985433 h 10965622"/>
              <a:gd name="connsiteX4113" fmla="*/ 12593081 w 14639153"/>
              <a:gd name="connsiteY4113" fmla="*/ 1979978 h 10965622"/>
              <a:gd name="connsiteX4114" fmla="*/ 12563089 w 14639153"/>
              <a:gd name="connsiteY4114" fmla="*/ 2014298 h 10965622"/>
              <a:gd name="connsiteX4115" fmla="*/ 12593081 w 14639153"/>
              <a:gd name="connsiteY4115" fmla="*/ 1979978 h 10965622"/>
              <a:gd name="connsiteX4116" fmla="*/ 11636969 w 14639153"/>
              <a:gd name="connsiteY4116" fmla="*/ 1977250 h 10965622"/>
              <a:gd name="connsiteX4117" fmla="*/ 11678077 w 14639153"/>
              <a:gd name="connsiteY4117" fmla="*/ 1992710 h 10965622"/>
              <a:gd name="connsiteX4118" fmla="*/ 11673241 w 14639153"/>
              <a:gd name="connsiteY4118" fmla="*/ 2024248 h 10965622"/>
              <a:gd name="connsiteX4119" fmla="*/ 11647449 w 14639153"/>
              <a:gd name="connsiteY4119" fmla="*/ 2027957 h 10965622"/>
              <a:gd name="connsiteX4120" fmla="*/ 11682913 w 14639153"/>
              <a:gd name="connsiteY4120" fmla="*/ 2051457 h 10965622"/>
              <a:gd name="connsiteX4121" fmla="*/ 11657925 w 14639153"/>
              <a:gd name="connsiteY4121" fmla="*/ 2082995 h 10965622"/>
              <a:gd name="connsiteX4122" fmla="*/ 11601503 w 14639153"/>
              <a:gd name="connsiteY4122" fmla="*/ 2039708 h 10965622"/>
              <a:gd name="connsiteX4123" fmla="*/ 11652285 w 14639153"/>
              <a:gd name="connsiteY4123" fmla="*/ 2008170 h 10965622"/>
              <a:gd name="connsiteX4124" fmla="*/ 11627297 w 14639153"/>
              <a:gd name="connsiteY4124" fmla="*/ 1985288 h 10965622"/>
              <a:gd name="connsiteX4125" fmla="*/ 11636969 w 14639153"/>
              <a:gd name="connsiteY4125" fmla="*/ 1977250 h 10965622"/>
              <a:gd name="connsiteX4126" fmla="*/ 10989395 w 14639153"/>
              <a:gd name="connsiteY4126" fmla="*/ 1977250 h 10965622"/>
              <a:gd name="connsiteX4127" fmla="*/ 10946669 w 14639153"/>
              <a:gd name="connsiteY4127" fmla="*/ 2072081 h 10965622"/>
              <a:gd name="connsiteX4128" fmla="*/ 10989395 w 14639153"/>
              <a:gd name="connsiteY4128" fmla="*/ 1977250 h 10965622"/>
              <a:gd name="connsiteX4129" fmla="*/ 10148209 w 14639153"/>
              <a:gd name="connsiteY4129" fmla="*/ 1975577 h 10965622"/>
              <a:gd name="connsiteX4130" fmla="*/ 10177969 w 14639153"/>
              <a:gd name="connsiteY4130" fmla="*/ 1980061 h 10965622"/>
              <a:gd name="connsiteX4131" fmla="*/ 10152695 w 14639153"/>
              <a:gd name="connsiteY4131" fmla="*/ 1987580 h 10965622"/>
              <a:gd name="connsiteX4132" fmla="*/ 10148209 w 14639153"/>
              <a:gd name="connsiteY4132" fmla="*/ 1975577 h 10965622"/>
              <a:gd name="connsiteX4133" fmla="*/ 13630765 w 14639153"/>
              <a:gd name="connsiteY4133" fmla="*/ 1968866 h 10965622"/>
              <a:gd name="connsiteX4134" fmla="*/ 13635629 w 14639153"/>
              <a:gd name="connsiteY4134" fmla="*/ 2007833 h 10965622"/>
              <a:gd name="connsiteX4135" fmla="*/ 13655897 w 14639153"/>
              <a:gd name="connsiteY4135" fmla="*/ 1984948 h 10965622"/>
              <a:gd name="connsiteX4136" fmla="*/ 13630765 w 14639153"/>
              <a:gd name="connsiteY4136" fmla="*/ 1968866 h 10965622"/>
              <a:gd name="connsiteX4137" fmla="*/ 7539453 w 14639153"/>
              <a:gd name="connsiteY4137" fmla="*/ 1964829 h 10965622"/>
              <a:gd name="connsiteX4138" fmla="*/ 7575585 w 14639153"/>
              <a:gd name="connsiteY4138" fmla="*/ 1965867 h 10965622"/>
              <a:gd name="connsiteX4139" fmla="*/ 7554639 w 14639153"/>
              <a:gd name="connsiteY4139" fmla="*/ 1969425 h 10965622"/>
              <a:gd name="connsiteX4140" fmla="*/ 7554639 w 14639153"/>
              <a:gd name="connsiteY4140" fmla="*/ 1977132 h 10965622"/>
              <a:gd name="connsiteX4141" fmla="*/ 7522801 w 14639153"/>
              <a:gd name="connsiteY4141" fmla="*/ 1980689 h 10965622"/>
              <a:gd name="connsiteX4142" fmla="*/ 7539453 w 14639153"/>
              <a:gd name="connsiteY4142" fmla="*/ 1964829 h 10965622"/>
              <a:gd name="connsiteX4143" fmla="*/ 7828023 w 14639153"/>
              <a:gd name="connsiteY4143" fmla="*/ 1963615 h 10965622"/>
              <a:gd name="connsiteX4144" fmla="*/ 7843697 w 14639153"/>
              <a:gd name="connsiteY4144" fmla="*/ 1971493 h 10965622"/>
              <a:gd name="connsiteX4145" fmla="*/ 7838747 w 14639153"/>
              <a:gd name="connsiteY4145" fmla="*/ 1990281 h 10965622"/>
              <a:gd name="connsiteX4146" fmla="*/ 7828023 w 14639153"/>
              <a:gd name="connsiteY4146" fmla="*/ 1963615 h 10965622"/>
              <a:gd name="connsiteX4147" fmla="*/ 5919487 w 14639153"/>
              <a:gd name="connsiteY4147" fmla="*/ 1963615 h 10965622"/>
              <a:gd name="connsiteX4148" fmla="*/ 5934837 w 14639153"/>
              <a:gd name="connsiteY4148" fmla="*/ 1975228 h 10965622"/>
              <a:gd name="connsiteX4149" fmla="*/ 5817683 w 14639153"/>
              <a:gd name="connsiteY4149" fmla="*/ 1983175 h 10965622"/>
              <a:gd name="connsiteX4150" fmla="*/ 5919487 w 14639153"/>
              <a:gd name="connsiteY4150" fmla="*/ 1963615 h 10965622"/>
              <a:gd name="connsiteX4151" fmla="*/ 6876533 w 14639153"/>
              <a:gd name="connsiteY4151" fmla="*/ 1950309 h 10965622"/>
              <a:gd name="connsiteX4152" fmla="*/ 6851535 w 14639153"/>
              <a:gd name="connsiteY4152" fmla="*/ 1962175 h 10965622"/>
              <a:gd name="connsiteX4153" fmla="*/ 6913073 w 14639153"/>
              <a:gd name="connsiteY4153" fmla="*/ 1950464 h 10965622"/>
              <a:gd name="connsiteX4154" fmla="*/ 6876533 w 14639153"/>
              <a:gd name="connsiteY4154" fmla="*/ 1950309 h 10965622"/>
              <a:gd name="connsiteX4155" fmla="*/ 7092651 w 14639153"/>
              <a:gd name="connsiteY4155" fmla="*/ 1949978 h 10965622"/>
              <a:gd name="connsiteX4156" fmla="*/ 7113305 w 14639153"/>
              <a:gd name="connsiteY4156" fmla="*/ 1949978 h 10965622"/>
              <a:gd name="connsiteX4157" fmla="*/ 7118069 w 14639153"/>
              <a:gd name="connsiteY4157" fmla="*/ 1957313 h 10965622"/>
              <a:gd name="connsiteX4158" fmla="*/ 7047371 w 14639153"/>
              <a:gd name="connsiteY4158" fmla="*/ 1984821 h 10965622"/>
              <a:gd name="connsiteX4159" fmla="*/ 7092651 w 14639153"/>
              <a:gd name="connsiteY4159" fmla="*/ 1949978 h 10965622"/>
              <a:gd name="connsiteX4160" fmla="*/ 10859297 w 14639153"/>
              <a:gd name="connsiteY4160" fmla="*/ 1944523 h 10965622"/>
              <a:gd name="connsiteX4161" fmla="*/ 10874821 w 14639153"/>
              <a:gd name="connsiteY4161" fmla="*/ 1944523 h 10965622"/>
              <a:gd name="connsiteX4162" fmla="*/ 10890347 w 14639153"/>
              <a:gd name="connsiteY4162" fmla="*/ 1952704 h 10965622"/>
              <a:gd name="connsiteX4163" fmla="*/ 10859297 w 14639153"/>
              <a:gd name="connsiteY4163" fmla="*/ 1960887 h 10965622"/>
              <a:gd name="connsiteX4164" fmla="*/ 10859297 w 14639153"/>
              <a:gd name="connsiteY4164" fmla="*/ 1944523 h 10965622"/>
              <a:gd name="connsiteX4165" fmla="*/ 6287553 w 14639153"/>
              <a:gd name="connsiteY4165" fmla="*/ 1944523 h 10965622"/>
              <a:gd name="connsiteX4166" fmla="*/ 6292319 w 14639153"/>
              <a:gd name="connsiteY4166" fmla="*/ 1971619 h 10965622"/>
              <a:gd name="connsiteX4167" fmla="*/ 6257367 w 14639153"/>
              <a:gd name="connsiteY4167" fmla="*/ 1967404 h 10965622"/>
              <a:gd name="connsiteX4168" fmla="*/ 6207321 w 14639153"/>
              <a:gd name="connsiteY4168" fmla="*/ 1963792 h 10965622"/>
              <a:gd name="connsiteX4169" fmla="*/ 6287553 w 14639153"/>
              <a:gd name="connsiteY4169" fmla="*/ 1944523 h 10965622"/>
              <a:gd name="connsiteX4170" fmla="*/ 11364923 w 14639153"/>
              <a:gd name="connsiteY4170" fmla="*/ 1942994 h 10965622"/>
              <a:gd name="connsiteX4171" fmla="*/ 11382733 w 14639153"/>
              <a:gd name="connsiteY4171" fmla="*/ 1976611 h 10965622"/>
              <a:gd name="connsiteX4172" fmla="*/ 11346781 w 14639153"/>
              <a:gd name="connsiteY4172" fmla="*/ 1944013 h 10965622"/>
              <a:gd name="connsiteX4173" fmla="*/ 11364923 w 14639153"/>
              <a:gd name="connsiteY4173" fmla="*/ 1942994 h 10965622"/>
              <a:gd name="connsiteX4174" fmla="*/ 10747769 w 14639153"/>
              <a:gd name="connsiteY4174" fmla="*/ 1942457 h 10965622"/>
              <a:gd name="connsiteX4175" fmla="*/ 10772901 w 14639153"/>
              <a:gd name="connsiteY4175" fmla="*/ 1973993 h 10965622"/>
              <a:gd name="connsiteX4176" fmla="*/ 10768037 w 14639153"/>
              <a:gd name="connsiteY4176" fmla="*/ 1946167 h 10965622"/>
              <a:gd name="connsiteX4177" fmla="*/ 10747769 w 14639153"/>
              <a:gd name="connsiteY4177" fmla="*/ 1942457 h 10965622"/>
              <a:gd name="connsiteX4178" fmla="*/ 11668005 w 14639153"/>
              <a:gd name="connsiteY4178" fmla="*/ 1936342 h 10965622"/>
              <a:gd name="connsiteX4179" fmla="*/ 11673611 w 14639153"/>
              <a:gd name="connsiteY4179" fmla="*/ 1976611 h 10965622"/>
              <a:gd name="connsiteX4180" fmla="*/ 11668005 w 14639153"/>
              <a:gd name="connsiteY4180" fmla="*/ 1936342 h 10965622"/>
              <a:gd name="connsiteX4181" fmla="*/ 12452017 w 14639153"/>
              <a:gd name="connsiteY4181" fmla="*/ 1932542 h 10965622"/>
              <a:gd name="connsiteX4182" fmla="*/ 12469329 w 14639153"/>
              <a:gd name="connsiteY4182" fmla="*/ 1934296 h 10965622"/>
              <a:gd name="connsiteX4183" fmla="*/ 12412953 w 14639153"/>
              <a:gd name="connsiteY4183" fmla="*/ 1964798 h 10965622"/>
              <a:gd name="connsiteX4184" fmla="*/ 12452017 w 14639153"/>
              <a:gd name="connsiteY4184" fmla="*/ 1932542 h 10965622"/>
              <a:gd name="connsiteX4185" fmla="*/ 13471561 w 14639153"/>
              <a:gd name="connsiteY4185" fmla="*/ 1930888 h 10965622"/>
              <a:gd name="connsiteX4186" fmla="*/ 13450613 w 14639153"/>
              <a:gd name="connsiteY4186" fmla="*/ 1984826 h 10965622"/>
              <a:gd name="connsiteX4187" fmla="*/ 13471561 w 14639153"/>
              <a:gd name="connsiteY4187" fmla="*/ 1930888 h 10965622"/>
              <a:gd name="connsiteX4188" fmla="*/ 7264605 w 14639153"/>
              <a:gd name="connsiteY4188" fmla="*/ 1917251 h 10965622"/>
              <a:gd name="connsiteX4189" fmla="*/ 7176059 w 14639153"/>
              <a:gd name="connsiteY4189" fmla="*/ 1943917 h 10965622"/>
              <a:gd name="connsiteX4190" fmla="*/ 7264605 w 14639153"/>
              <a:gd name="connsiteY4190" fmla="*/ 1917251 h 10965622"/>
              <a:gd name="connsiteX4191" fmla="*/ 7082309 w 14639153"/>
              <a:gd name="connsiteY4191" fmla="*/ 1903615 h 10965622"/>
              <a:gd name="connsiteX4192" fmla="*/ 7005385 w 14639153"/>
              <a:gd name="connsiteY4192" fmla="*/ 1915327 h 10965622"/>
              <a:gd name="connsiteX4193" fmla="*/ 7056395 w 14639153"/>
              <a:gd name="connsiteY4193" fmla="*/ 1930738 h 10965622"/>
              <a:gd name="connsiteX4194" fmla="*/ 7051539 w 14639153"/>
              <a:gd name="connsiteY4194" fmla="*/ 1950464 h 10965622"/>
              <a:gd name="connsiteX4195" fmla="*/ 6923601 w 14639153"/>
              <a:gd name="connsiteY4195" fmla="*/ 1950464 h 10965622"/>
              <a:gd name="connsiteX4196" fmla="*/ 7015101 w 14639153"/>
              <a:gd name="connsiteY4196" fmla="*/ 1977587 h 10965622"/>
              <a:gd name="connsiteX4197" fmla="*/ 6913073 w 14639153"/>
              <a:gd name="connsiteY4197" fmla="*/ 1985599 h 10965622"/>
              <a:gd name="connsiteX4198" fmla="*/ 6789993 w 14639153"/>
              <a:gd name="connsiteY4198" fmla="*/ 1965874 h 10965622"/>
              <a:gd name="connsiteX4199" fmla="*/ 6738981 w 14639153"/>
              <a:gd name="connsiteY4199" fmla="*/ 1981284 h 10965622"/>
              <a:gd name="connsiteX4200" fmla="*/ 6729265 w 14639153"/>
              <a:gd name="connsiteY4200" fmla="*/ 1957860 h 10965622"/>
              <a:gd name="connsiteX4201" fmla="*/ 6698493 w 14639153"/>
              <a:gd name="connsiteY4201" fmla="*/ 1981284 h 10965622"/>
              <a:gd name="connsiteX4202" fmla="*/ 6519545 w 14639153"/>
              <a:gd name="connsiteY4202" fmla="*/ 1973888 h 10965622"/>
              <a:gd name="connsiteX4203" fmla="*/ 6698493 w 14639153"/>
              <a:gd name="connsiteY4203" fmla="*/ 1942450 h 10965622"/>
              <a:gd name="connsiteX4204" fmla="*/ 6488773 w 14639153"/>
              <a:gd name="connsiteY4204" fmla="*/ 1927040 h 10965622"/>
              <a:gd name="connsiteX4205" fmla="*/ 6467719 w 14639153"/>
              <a:gd name="connsiteY4205" fmla="*/ 1969573 h 10965622"/>
              <a:gd name="connsiteX4206" fmla="*/ 6376219 w 14639153"/>
              <a:gd name="connsiteY4206" fmla="*/ 1973888 h 10965622"/>
              <a:gd name="connsiteX4207" fmla="*/ 6447477 w 14639153"/>
              <a:gd name="connsiteY4207" fmla="*/ 1950464 h 10965622"/>
              <a:gd name="connsiteX4208" fmla="*/ 6427233 w 14639153"/>
              <a:gd name="connsiteY4208" fmla="*/ 1942450 h 10965622"/>
              <a:gd name="connsiteX4209" fmla="*/ 6447477 w 14639153"/>
              <a:gd name="connsiteY4209" fmla="*/ 1935052 h 10965622"/>
              <a:gd name="connsiteX4210" fmla="*/ 6385937 w 14639153"/>
              <a:gd name="connsiteY4210" fmla="*/ 1919025 h 10965622"/>
              <a:gd name="connsiteX4211" fmla="*/ 6749507 w 14639153"/>
              <a:gd name="connsiteY4211" fmla="*/ 1911628 h 10965622"/>
              <a:gd name="connsiteX4212" fmla="*/ 7082309 w 14639153"/>
              <a:gd name="connsiteY4212" fmla="*/ 1903615 h 10965622"/>
              <a:gd name="connsiteX4213" fmla="*/ 12519355 w 14639153"/>
              <a:gd name="connsiteY4213" fmla="*/ 1875204 h 10965622"/>
              <a:gd name="connsiteX4214" fmla="*/ 12482491 w 14639153"/>
              <a:gd name="connsiteY4214" fmla="*/ 1941180 h 10965622"/>
              <a:gd name="connsiteX4215" fmla="*/ 12519355 w 14639153"/>
              <a:gd name="connsiteY4215" fmla="*/ 1875204 h 10965622"/>
              <a:gd name="connsiteX4216" fmla="*/ 11626579 w 14639153"/>
              <a:gd name="connsiteY4216" fmla="*/ 1868160 h 10965622"/>
              <a:gd name="connsiteX4217" fmla="*/ 11611373 w 14639153"/>
              <a:gd name="connsiteY4217" fmla="*/ 1954808 h 10965622"/>
              <a:gd name="connsiteX4218" fmla="*/ 11626579 w 14639153"/>
              <a:gd name="connsiteY4218" fmla="*/ 1868160 h 10965622"/>
              <a:gd name="connsiteX4219" fmla="*/ 13304415 w 14639153"/>
              <a:gd name="connsiteY4219" fmla="*/ 1839436 h 10965622"/>
              <a:gd name="connsiteX4220" fmla="*/ 13330807 w 14639153"/>
              <a:gd name="connsiteY4220" fmla="*/ 1839584 h 10965622"/>
              <a:gd name="connsiteX4221" fmla="*/ 13319915 w 14639153"/>
              <a:gd name="connsiteY4221" fmla="*/ 1862113 h 10965622"/>
              <a:gd name="connsiteX4222" fmla="*/ 13278023 w 14639153"/>
              <a:gd name="connsiteY4222" fmla="*/ 1850849 h 10965622"/>
              <a:gd name="connsiteX4223" fmla="*/ 13304415 w 14639153"/>
              <a:gd name="connsiteY4223" fmla="*/ 1839436 h 10965622"/>
              <a:gd name="connsiteX4224" fmla="*/ 11704005 w 14639153"/>
              <a:gd name="connsiteY4224" fmla="*/ 1835434 h 10965622"/>
              <a:gd name="connsiteX4225" fmla="*/ 11729373 w 14639153"/>
              <a:gd name="connsiteY4225" fmla="*/ 1850849 h 10965622"/>
              <a:gd name="connsiteX4226" fmla="*/ 11662271 w 14639153"/>
              <a:gd name="connsiteY4226" fmla="*/ 1857963 h 10965622"/>
              <a:gd name="connsiteX4227" fmla="*/ 11704005 w 14639153"/>
              <a:gd name="connsiteY4227" fmla="*/ 1835434 h 10965622"/>
              <a:gd name="connsiteX4228" fmla="*/ 11553545 w 14639153"/>
              <a:gd name="connsiteY4228" fmla="*/ 1832707 h 10965622"/>
              <a:gd name="connsiteX4229" fmla="*/ 11553545 w 14639153"/>
              <a:gd name="connsiteY4229" fmla="*/ 1892081 h 10965622"/>
              <a:gd name="connsiteX4230" fmla="*/ 11553545 w 14639153"/>
              <a:gd name="connsiteY4230" fmla="*/ 1832707 h 10965622"/>
              <a:gd name="connsiteX4231" fmla="*/ 12343221 w 14639153"/>
              <a:gd name="connsiteY4231" fmla="*/ 1827253 h 10965622"/>
              <a:gd name="connsiteX4232" fmla="*/ 12337585 w 14639153"/>
              <a:gd name="connsiteY4232" fmla="*/ 1870265 h 10965622"/>
              <a:gd name="connsiteX4233" fmla="*/ 12343221 w 14639153"/>
              <a:gd name="connsiteY4233" fmla="*/ 1827253 h 10965622"/>
              <a:gd name="connsiteX4234" fmla="*/ 11356013 w 14639153"/>
              <a:gd name="connsiteY4234" fmla="*/ 1816344 h 10965622"/>
              <a:gd name="connsiteX4235" fmla="*/ 11376471 w 14639153"/>
              <a:gd name="connsiteY4235" fmla="*/ 1851489 h 10965622"/>
              <a:gd name="connsiteX4236" fmla="*/ 11360923 w 14639153"/>
              <a:gd name="connsiteY4236" fmla="*/ 1886635 h 10965622"/>
              <a:gd name="connsiteX4237" fmla="*/ 11356013 w 14639153"/>
              <a:gd name="connsiteY4237" fmla="*/ 1816344 h 10965622"/>
              <a:gd name="connsiteX4238" fmla="*/ 10842855 w 14639153"/>
              <a:gd name="connsiteY4238" fmla="*/ 1816285 h 10965622"/>
              <a:gd name="connsiteX4239" fmla="*/ 10801121 w 14639153"/>
              <a:gd name="connsiteY4239" fmla="*/ 1867535 h 10965622"/>
              <a:gd name="connsiteX4240" fmla="*/ 10842855 w 14639153"/>
              <a:gd name="connsiteY4240" fmla="*/ 1816285 h 10965622"/>
              <a:gd name="connsiteX4241" fmla="*/ 10127891 w 14639153"/>
              <a:gd name="connsiteY4241" fmla="*/ 1813775 h 10965622"/>
              <a:gd name="connsiteX4242" fmla="*/ 10163657 w 14639153"/>
              <a:gd name="connsiteY4242" fmla="*/ 1820281 h 10965622"/>
              <a:gd name="connsiteX4243" fmla="*/ 10117299 w 14639153"/>
              <a:gd name="connsiteY4243" fmla="*/ 1851190 h 10965622"/>
              <a:gd name="connsiteX4244" fmla="*/ 10127891 w 14639153"/>
              <a:gd name="connsiteY4244" fmla="*/ 1813775 h 10965622"/>
              <a:gd name="connsiteX4245" fmla="*/ 13287261 w 14639153"/>
              <a:gd name="connsiteY4245" fmla="*/ 1791798 h 10965622"/>
              <a:gd name="connsiteX4246" fmla="*/ 13272269 w 14639153"/>
              <a:gd name="connsiteY4246" fmla="*/ 1834810 h 10965622"/>
              <a:gd name="connsiteX4247" fmla="*/ 13287261 w 14639153"/>
              <a:gd name="connsiteY4247" fmla="*/ 1791798 h 10965622"/>
              <a:gd name="connsiteX4248" fmla="*/ 12656289 w 14639153"/>
              <a:gd name="connsiteY4248" fmla="*/ 1791798 h 10965622"/>
              <a:gd name="connsiteX4249" fmla="*/ 12661197 w 14639153"/>
              <a:gd name="connsiteY4249" fmla="*/ 1839246 h 10965622"/>
              <a:gd name="connsiteX4250" fmla="*/ 12656289 w 14639153"/>
              <a:gd name="connsiteY4250" fmla="*/ 1791798 h 10965622"/>
              <a:gd name="connsiteX4251" fmla="*/ 11181311 w 14639153"/>
              <a:gd name="connsiteY4251" fmla="*/ 1788511 h 10965622"/>
              <a:gd name="connsiteX4252" fmla="*/ 11209699 w 14639153"/>
              <a:gd name="connsiteY4252" fmla="*/ 1788530 h 10965622"/>
              <a:gd name="connsiteX4253" fmla="*/ 11157225 w 14639153"/>
              <a:gd name="connsiteY4253" fmla="*/ 1845734 h 10965622"/>
              <a:gd name="connsiteX4254" fmla="*/ 11126069 w 14639153"/>
              <a:gd name="connsiteY4254" fmla="*/ 1842082 h 10965622"/>
              <a:gd name="connsiteX4255" fmla="*/ 11141649 w 14639153"/>
              <a:gd name="connsiteY4255" fmla="*/ 1803744 h 10965622"/>
              <a:gd name="connsiteX4256" fmla="*/ 11181311 w 14639153"/>
              <a:gd name="connsiteY4256" fmla="*/ 1788511 h 10965622"/>
              <a:gd name="connsiteX4257" fmla="*/ 13332593 w 14639153"/>
              <a:gd name="connsiteY4257" fmla="*/ 1784556 h 10965622"/>
              <a:gd name="connsiteX4258" fmla="*/ 13322537 w 14639153"/>
              <a:gd name="connsiteY4258" fmla="*/ 1815732 h 10965622"/>
              <a:gd name="connsiteX4259" fmla="*/ 13332593 w 14639153"/>
              <a:gd name="connsiteY4259" fmla="*/ 1784556 h 10965622"/>
              <a:gd name="connsiteX4260" fmla="*/ 11726281 w 14639153"/>
              <a:gd name="connsiteY4260" fmla="*/ 1783617 h 10965622"/>
              <a:gd name="connsiteX4261" fmla="*/ 11720417 w 14639153"/>
              <a:gd name="connsiteY4261" fmla="*/ 1818458 h 10965622"/>
              <a:gd name="connsiteX4262" fmla="*/ 11694445 w 14639153"/>
              <a:gd name="connsiteY4262" fmla="*/ 1799510 h 10965622"/>
              <a:gd name="connsiteX4263" fmla="*/ 11726281 w 14639153"/>
              <a:gd name="connsiteY4263" fmla="*/ 1783617 h 10965622"/>
              <a:gd name="connsiteX4264" fmla="*/ 10821825 w 14639153"/>
              <a:gd name="connsiteY4264" fmla="*/ 1772708 h 10965622"/>
              <a:gd name="connsiteX4265" fmla="*/ 10811499 w 14639153"/>
              <a:gd name="connsiteY4265" fmla="*/ 1804804 h 10965622"/>
              <a:gd name="connsiteX4266" fmla="*/ 10821825 w 14639153"/>
              <a:gd name="connsiteY4266" fmla="*/ 1772708 h 10965622"/>
              <a:gd name="connsiteX4267" fmla="*/ 10622837 w 14639153"/>
              <a:gd name="connsiteY4267" fmla="*/ 1761799 h 10965622"/>
              <a:gd name="connsiteX4268" fmla="*/ 10642697 w 14639153"/>
              <a:gd name="connsiteY4268" fmla="*/ 1781822 h 10965622"/>
              <a:gd name="connsiteX4269" fmla="*/ 10607745 w 14639153"/>
              <a:gd name="connsiteY4269" fmla="*/ 1773424 h 10965622"/>
              <a:gd name="connsiteX4270" fmla="*/ 10622837 w 14639153"/>
              <a:gd name="connsiteY4270" fmla="*/ 1761799 h 10965622"/>
              <a:gd name="connsiteX4271" fmla="*/ 12112401 w 14639153"/>
              <a:gd name="connsiteY4271" fmla="*/ 1753616 h 10965622"/>
              <a:gd name="connsiteX4272" fmla="*/ 12107565 w 14639153"/>
              <a:gd name="connsiteY4272" fmla="*/ 1834818 h 10965622"/>
              <a:gd name="connsiteX4273" fmla="*/ 12112401 w 14639153"/>
              <a:gd name="connsiteY4273" fmla="*/ 1753616 h 10965622"/>
              <a:gd name="connsiteX4274" fmla="*/ 10553193 w 14639153"/>
              <a:gd name="connsiteY4274" fmla="*/ 1739630 h 10965622"/>
              <a:gd name="connsiteX4275" fmla="*/ 10542655 w 14639153"/>
              <a:gd name="connsiteY4275" fmla="*/ 1758799 h 10965622"/>
              <a:gd name="connsiteX4276" fmla="*/ 10562923 w 14639153"/>
              <a:gd name="connsiteY4276" fmla="*/ 1763129 h 10965622"/>
              <a:gd name="connsiteX4277" fmla="*/ 10562923 w 14639153"/>
              <a:gd name="connsiteY4277" fmla="*/ 1770548 h 10965622"/>
              <a:gd name="connsiteX4278" fmla="*/ 10584001 w 14639153"/>
              <a:gd name="connsiteY4278" fmla="*/ 1755090 h 10965622"/>
              <a:gd name="connsiteX4279" fmla="*/ 10553193 w 14639153"/>
              <a:gd name="connsiteY4279" fmla="*/ 1739630 h 10965622"/>
              <a:gd name="connsiteX4280" fmla="*/ 10657093 w 14639153"/>
              <a:gd name="connsiteY4280" fmla="*/ 1734526 h 10965622"/>
              <a:gd name="connsiteX4281" fmla="*/ 10631837 w 14639153"/>
              <a:gd name="connsiteY4281" fmla="*/ 1758440 h 10965622"/>
              <a:gd name="connsiteX4282" fmla="*/ 10657093 w 14639153"/>
              <a:gd name="connsiteY4282" fmla="*/ 1734526 h 10965622"/>
              <a:gd name="connsiteX4283" fmla="*/ 12364101 w 14639153"/>
              <a:gd name="connsiteY4283" fmla="*/ 1707254 h 10965622"/>
              <a:gd name="connsiteX4284" fmla="*/ 12379193 w 14639153"/>
              <a:gd name="connsiteY4284" fmla="*/ 1742096 h 10965622"/>
              <a:gd name="connsiteX4285" fmla="*/ 12364101 w 14639153"/>
              <a:gd name="connsiteY4285" fmla="*/ 1707254 h 10965622"/>
              <a:gd name="connsiteX4286" fmla="*/ 10838311 w 14639153"/>
              <a:gd name="connsiteY4286" fmla="*/ 1707254 h 10965622"/>
              <a:gd name="connsiteX4287" fmla="*/ 10843337 w 14639153"/>
              <a:gd name="connsiteY4287" fmla="*/ 1772101 h 10965622"/>
              <a:gd name="connsiteX4288" fmla="*/ 10838311 w 14639153"/>
              <a:gd name="connsiteY4288" fmla="*/ 1707254 h 10965622"/>
              <a:gd name="connsiteX4289" fmla="*/ 11079133 w 14639153"/>
              <a:gd name="connsiteY4289" fmla="*/ 1699175 h 10965622"/>
              <a:gd name="connsiteX4290" fmla="*/ 11065805 w 14639153"/>
              <a:gd name="connsiteY4290" fmla="*/ 1699436 h 10965622"/>
              <a:gd name="connsiteX4291" fmla="*/ 11041825 w 14639153"/>
              <a:gd name="connsiteY4291" fmla="*/ 1709836 h 10965622"/>
              <a:gd name="connsiteX4292" fmla="*/ 11094065 w 14639153"/>
              <a:gd name="connsiteY4292" fmla="*/ 1706137 h 10965622"/>
              <a:gd name="connsiteX4293" fmla="*/ 11079133 w 14639153"/>
              <a:gd name="connsiteY4293" fmla="*/ 1699175 h 10965622"/>
              <a:gd name="connsiteX4294" fmla="*/ 12636915 w 14639153"/>
              <a:gd name="connsiteY4294" fmla="*/ 1696345 h 10965622"/>
              <a:gd name="connsiteX4295" fmla="*/ 12631475 w 14639153"/>
              <a:gd name="connsiteY4295" fmla="*/ 1766637 h 10965622"/>
              <a:gd name="connsiteX4296" fmla="*/ 12636915 w 14639153"/>
              <a:gd name="connsiteY4296" fmla="*/ 1696345 h 10965622"/>
              <a:gd name="connsiteX4297" fmla="*/ 12543755 w 14639153"/>
              <a:gd name="connsiteY4297" fmla="*/ 1696345 h 10965622"/>
              <a:gd name="connsiteX4298" fmla="*/ 12563961 w 14639153"/>
              <a:gd name="connsiteY4298" fmla="*/ 1786807 h 10965622"/>
              <a:gd name="connsiteX4299" fmla="*/ 12513043 w 14639153"/>
              <a:gd name="connsiteY4299" fmla="*/ 1786807 h 10965622"/>
              <a:gd name="connsiteX4300" fmla="*/ 12543755 w 14639153"/>
              <a:gd name="connsiteY4300" fmla="*/ 1696345 h 10965622"/>
              <a:gd name="connsiteX4301" fmla="*/ 11246809 w 14639153"/>
              <a:gd name="connsiteY4301" fmla="*/ 1676472 h 10965622"/>
              <a:gd name="connsiteX4302" fmla="*/ 11211557 w 14639153"/>
              <a:gd name="connsiteY4302" fmla="*/ 1739364 h 10965622"/>
              <a:gd name="connsiteX4303" fmla="*/ 11246809 w 14639153"/>
              <a:gd name="connsiteY4303" fmla="*/ 1676472 h 10965622"/>
              <a:gd name="connsiteX4304" fmla="*/ 13697577 w 14639153"/>
              <a:gd name="connsiteY4304" fmla="*/ 1671799 h 10965622"/>
              <a:gd name="connsiteX4305" fmla="*/ 13738341 w 14639153"/>
              <a:gd name="connsiteY4305" fmla="*/ 1733911 h 10965622"/>
              <a:gd name="connsiteX4306" fmla="*/ 13697577 w 14639153"/>
              <a:gd name="connsiteY4306" fmla="*/ 1671799 h 10965622"/>
              <a:gd name="connsiteX4307" fmla="*/ 10845045 w 14639153"/>
              <a:gd name="connsiteY4307" fmla="*/ 1671799 h 10965622"/>
              <a:gd name="connsiteX4308" fmla="*/ 10840097 w 14639153"/>
              <a:gd name="connsiteY4308" fmla="*/ 1691193 h 10965622"/>
              <a:gd name="connsiteX4309" fmla="*/ 10845045 w 14639153"/>
              <a:gd name="connsiteY4309" fmla="*/ 1671799 h 10965622"/>
              <a:gd name="connsiteX4310" fmla="*/ 10342707 w 14639153"/>
              <a:gd name="connsiteY4310" fmla="*/ 1671799 h 10965622"/>
              <a:gd name="connsiteX4311" fmla="*/ 10347545 w 14639153"/>
              <a:gd name="connsiteY4311" fmla="*/ 1712069 h 10965622"/>
              <a:gd name="connsiteX4312" fmla="*/ 10342707 w 14639153"/>
              <a:gd name="connsiteY4312" fmla="*/ 1671799 h 10965622"/>
              <a:gd name="connsiteX4313" fmla="*/ 10184865 w 14639153"/>
              <a:gd name="connsiteY4313" fmla="*/ 1638660 h 10965622"/>
              <a:gd name="connsiteX4314" fmla="*/ 10201623 w 14639153"/>
              <a:gd name="connsiteY4314" fmla="*/ 1653092 h 10965622"/>
              <a:gd name="connsiteX4315" fmla="*/ 10196889 w 14639153"/>
              <a:gd name="connsiteY4315" fmla="*/ 1668457 h 10965622"/>
              <a:gd name="connsiteX4316" fmla="*/ 10171633 w 14639153"/>
              <a:gd name="connsiteY4316" fmla="*/ 1641415 h 10965622"/>
              <a:gd name="connsiteX4317" fmla="*/ 10184865 w 14639153"/>
              <a:gd name="connsiteY4317" fmla="*/ 1638660 h 10965622"/>
              <a:gd name="connsiteX4318" fmla="*/ 12272945 w 14639153"/>
              <a:gd name="connsiteY4318" fmla="*/ 1633020 h 10965622"/>
              <a:gd name="connsiteX4319" fmla="*/ 12252679 w 14639153"/>
              <a:gd name="connsiteY4319" fmla="*/ 1668274 h 10965622"/>
              <a:gd name="connsiteX4320" fmla="*/ 12268081 w 14639153"/>
              <a:gd name="connsiteY4320" fmla="*/ 1680026 h 10965622"/>
              <a:gd name="connsiteX4321" fmla="*/ 12272945 w 14639153"/>
              <a:gd name="connsiteY4321" fmla="*/ 1633020 h 10965622"/>
              <a:gd name="connsiteX4322" fmla="*/ 10215653 w 14639153"/>
              <a:gd name="connsiteY4322" fmla="*/ 1625437 h 10965622"/>
              <a:gd name="connsiteX4323" fmla="*/ 10220557 w 14639153"/>
              <a:gd name="connsiteY4323" fmla="*/ 1649351 h 10965622"/>
              <a:gd name="connsiteX4324" fmla="*/ 10215653 w 14639153"/>
              <a:gd name="connsiteY4324" fmla="*/ 1625437 h 10965622"/>
              <a:gd name="connsiteX4325" fmla="*/ 12774285 w 14639153"/>
              <a:gd name="connsiteY4325" fmla="*/ 1621075 h 10965622"/>
              <a:gd name="connsiteX4326" fmla="*/ 12813597 w 14639153"/>
              <a:gd name="connsiteY4326" fmla="*/ 1668447 h 10965622"/>
              <a:gd name="connsiteX4327" fmla="*/ 12778253 w 14639153"/>
              <a:gd name="connsiteY4327" fmla="*/ 1664072 h 10965622"/>
              <a:gd name="connsiteX4328" fmla="*/ 12752549 w 14639153"/>
              <a:gd name="connsiteY4328" fmla="*/ 1624698 h 10965622"/>
              <a:gd name="connsiteX4329" fmla="*/ 12774285 w 14639153"/>
              <a:gd name="connsiteY4329" fmla="*/ 1621075 h 10965622"/>
              <a:gd name="connsiteX4330" fmla="*/ 10691569 w 14639153"/>
              <a:gd name="connsiteY4330" fmla="*/ 1619982 h 10965622"/>
              <a:gd name="connsiteX4331" fmla="*/ 10686649 w 14639153"/>
              <a:gd name="connsiteY4331" fmla="*/ 1662995 h 10965622"/>
              <a:gd name="connsiteX4332" fmla="*/ 10691569 w 14639153"/>
              <a:gd name="connsiteY4332" fmla="*/ 1619982 h 10965622"/>
              <a:gd name="connsiteX4333" fmla="*/ 12215223 w 14639153"/>
              <a:gd name="connsiteY4333" fmla="*/ 1616079 h 10965622"/>
              <a:gd name="connsiteX4334" fmla="*/ 12215223 w 14639153"/>
              <a:gd name="connsiteY4334" fmla="*/ 1646643 h 10965622"/>
              <a:gd name="connsiteX4335" fmla="*/ 12215223 w 14639153"/>
              <a:gd name="connsiteY4335" fmla="*/ 1616079 h 10965622"/>
              <a:gd name="connsiteX4336" fmla="*/ 13697881 w 14639153"/>
              <a:gd name="connsiteY4336" fmla="*/ 1609073 h 10965622"/>
              <a:gd name="connsiteX4337" fmla="*/ 13734745 w 14639153"/>
              <a:gd name="connsiteY4337" fmla="*/ 1635566 h 10965622"/>
              <a:gd name="connsiteX4338" fmla="*/ 13713797 w 14639153"/>
              <a:gd name="connsiteY4338" fmla="*/ 1651220 h 10965622"/>
              <a:gd name="connsiteX4339" fmla="*/ 13697881 w 14639153"/>
              <a:gd name="connsiteY4339" fmla="*/ 1609073 h 10965622"/>
              <a:gd name="connsiteX4340" fmla="*/ 12712409 w 14639153"/>
              <a:gd name="connsiteY4340" fmla="*/ 1606345 h 10965622"/>
              <a:gd name="connsiteX4341" fmla="*/ 12671493 w 14639153"/>
              <a:gd name="connsiteY4341" fmla="*/ 1791176 h 10965622"/>
              <a:gd name="connsiteX4342" fmla="*/ 12712409 w 14639153"/>
              <a:gd name="connsiteY4342" fmla="*/ 1606345 h 10965622"/>
              <a:gd name="connsiteX4343" fmla="*/ 10942945 w 14639153"/>
              <a:gd name="connsiteY4343" fmla="*/ 1606024 h 10965622"/>
              <a:gd name="connsiteX4344" fmla="*/ 10981245 w 14639153"/>
              <a:gd name="connsiteY4344" fmla="*/ 1606177 h 10965622"/>
              <a:gd name="connsiteX4345" fmla="*/ 10940393 w 14639153"/>
              <a:gd name="connsiteY4345" fmla="*/ 1722683 h 10965622"/>
              <a:gd name="connsiteX4346" fmla="*/ 10976341 w 14639153"/>
              <a:gd name="connsiteY4346" fmla="*/ 1726998 h 10965622"/>
              <a:gd name="connsiteX4347" fmla="*/ 10945295 w 14639153"/>
              <a:gd name="connsiteY4347" fmla="*/ 1750423 h 10965622"/>
              <a:gd name="connsiteX4348" fmla="*/ 10898721 w 14639153"/>
              <a:gd name="connsiteY4348" fmla="*/ 1742408 h 10965622"/>
              <a:gd name="connsiteX4349" fmla="*/ 10893819 w 14639153"/>
              <a:gd name="connsiteY4349" fmla="*/ 1754121 h 10965622"/>
              <a:gd name="connsiteX4350" fmla="*/ 10924867 w 14639153"/>
              <a:gd name="connsiteY4350" fmla="*/ 1769531 h 10965622"/>
              <a:gd name="connsiteX4351" fmla="*/ 10888917 w 14639153"/>
              <a:gd name="connsiteY4351" fmla="*/ 1703574 h 10965622"/>
              <a:gd name="connsiteX4352" fmla="*/ 10919965 w 14639153"/>
              <a:gd name="connsiteY4352" fmla="*/ 1715285 h 10965622"/>
              <a:gd name="connsiteX4353" fmla="*/ 10960817 w 14639153"/>
              <a:gd name="connsiteY4353" fmla="*/ 1675834 h 10965622"/>
              <a:gd name="connsiteX4354" fmla="*/ 10904441 w 14639153"/>
              <a:gd name="connsiteY4354" fmla="*/ 1656726 h 10965622"/>
              <a:gd name="connsiteX4355" fmla="*/ 10951013 w 14639153"/>
              <a:gd name="connsiteY4355" fmla="*/ 1625287 h 10965622"/>
              <a:gd name="connsiteX4356" fmla="*/ 10919965 w 14639153"/>
              <a:gd name="connsiteY4356" fmla="*/ 1617890 h 10965622"/>
              <a:gd name="connsiteX4357" fmla="*/ 10942945 w 14639153"/>
              <a:gd name="connsiteY4357" fmla="*/ 1606024 h 10965622"/>
              <a:gd name="connsiteX4358" fmla="*/ 12162223 w 14639153"/>
              <a:gd name="connsiteY4358" fmla="*/ 1598164 h 10965622"/>
              <a:gd name="connsiteX4359" fmla="*/ 12194061 w 14639153"/>
              <a:gd name="connsiteY4359" fmla="*/ 1625206 h 10965622"/>
              <a:gd name="connsiteX4360" fmla="*/ 12141277 w 14639153"/>
              <a:gd name="connsiteY4360" fmla="*/ 1636883 h 10965622"/>
              <a:gd name="connsiteX4361" fmla="*/ 12162223 w 14639153"/>
              <a:gd name="connsiteY4361" fmla="*/ 1598164 h 10965622"/>
              <a:gd name="connsiteX4362" fmla="*/ 11216817 w 14639153"/>
              <a:gd name="connsiteY4362" fmla="*/ 1593675 h 10965622"/>
              <a:gd name="connsiteX4363" fmla="*/ 11247835 w 14639153"/>
              <a:gd name="connsiteY4363" fmla="*/ 1601176 h 10965622"/>
              <a:gd name="connsiteX4364" fmla="*/ 11268241 w 14639153"/>
              <a:gd name="connsiteY4364" fmla="*/ 1617424 h 10965622"/>
              <a:gd name="connsiteX4365" fmla="*/ 11216817 w 14639153"/>
              <a:gd name="connsiteY4365" fmla="*/ 1624925 h 10965622"/>
              <a:gd name="connsiteX4366" fmla="*/ 11216817 w 14639153"/>
              <a:gd name="connsiteY4366" fmla="*/ 1593675 h 10965622"/>
              <a:gd name="connsiteX4367" fmla="*/ 10278409 w 14639153"/>
              <a:gd name="connsiteY4367" fmla="*/ 1585436 h 10965622"/>
              <a:gd name="connsiteX4368" fmla="*/ 10328133 w 14639153"/>
              <a:gd name="connsiteY4368" fmla="*/ 1608467 h 10965622"/>
              <a:gd name="connsiteX4369" fmla="*/ 10278409 w 14639153"/>
              <a:gd name="connsiteY4369" fmla="*/ 1585436 h 10965622"/>
              <a:gd name="connsiteX4370" fmla="*/ 11150389 w 14639153"/>
              <a:gd name="connsiteY4370" fmla="*/ 1573618 h 10965622"/>
              <a:gd name="connsiteX4371" fmla="*/ 11103861 w 14639153"/>
              <a:gd name="connsiteY4371" fmla="*/ 1768392 h 10965622"/>
              <a:gd name="connsiteX4372" fmla="*/ 10985505 w 14639153"/>
              <a:gd name="connsiteY4372" fmla="*/ 1971179 h 10965622"/>
              <a:gd name="connsiteX4373" fmla="*/ 11016521 w 14639153"/>
              <a:gd name="connsiteY4373" fmla="*/ 1854068 h 10965622"/>
              <a:gd name="connsiteX4374" fmla="*/ 11032029 w 14639153"/>
              <a:gd name="connsiteY4374" fmla="*/ 1799827 h 10965622"/>
              <a:gd name="connsiteX4375" fmla="*/ 11001013 w 14639153"/>
              <a:gd name="connsiteY4375" fmla="*/ 1788116 h 10965622"/>
              <a:gd name="connsiteX4376" fmla="*/ 11032029 w 14639153"/>
              <a:gd name="connsiteY4376" fmla="*/ 1671005 h 10965622"/>
              <a:gd name="connsiteX4377" fmla="*/ 11088353 w 14639153"/>
              <a:gd name="connsiteY4377" fmla="*/ 1686414 h 10965622"/>
              <a:gd name="connsiteX4378" fmla="*/ 11094065 w 14639153"/>
              <a:gd name="connsiteY4378" fmla="*/ 1662993 h 10965622"/>
              <a:gd name="connsiteX4379" fmla="*/ 11063049 w 14639153"/>
              <a:gd name="connsiteY4379" fmla="*/ 1651896 h 10965622"/>
              <a:gd name="connsiteX4380" fmla="*/ 11150389 w 14639153"/>
              <a:gd name="connsiteY4380" fmla="*/ 1573618 h 10965622"/>
              <a:gd name="connsiteX4381" fmla="*/ 11328809 w 14639153"/>
              <a:gd name="connsiteY4381" fmla="*/ 1566396 h 10965622"/>
              <a:gd name="connsiteX4382" fmla="*/ 11318973 w 14639153"/>
              <a:gd name="connsiteY4382" fmla="*/ 1605730 h 10965622"/>
              <a:gd name="connsiteX4383" fmla="*/ 11328809 w 14639153"/>
              <a:gd name="connsiteY4383" fmla="*/ 1566396 h 10965622"/>
              <a:gd name="connsiteX4384" fmla="*/ 10392069 w 14639153"/>
              <a:gd name="connsiteY4384" fmla="*/ 1565437 h 10965622"/>
              <a:gd name="connsiteX4385" fmla="*/ 10407165 w 14639153"/>
              <a:gd name="connsiteY4385" fmla="*/ 1593758 h 10965622"/>
              <a:gd name="connsiteX4386" fmla="*/ 10396837 w 14639153"/>
              <a:gd name="connsiteY4386" fmla="*/ 1593758 h 10965622"/>
              <a:gd name="connsiteX4387" fmla="*/ 10346793 w 14639153"/>
              <a:gd name="connsiteY4387" fmla="*/ 1589353 h 10965622"/>
              <a:gd name="connsiteX4388" fmla="*/ 10392069 w 14639153"/>
              <a:gd name="connsiteY4388" fmla="*/ 1565437 h 10965622"/>
              <a:gd name="connsiteX4389" fmla="*/ 12206473 w 14639153"/>
              <a:gd name="connsiteY4389" fmla="*/ 1550759 h 10965622"/>
              <a:gd name="connsiteX4390" fmla="*/ 12204829 w 14639153"/>
              <a:gd name="connsiteY4390" fmla="*/ 1551551 h 10965622"/>
              <a:gd name="connsiteX4391" fmla="*/ 12206279 w 14639153"/>
              <a:gd name="connsiteY4391" fmla="*/ 1552214 h 10965622"/>
              <a:gd name="connsiteX4392" fmla="*/ 12262407 w 14639153"/>
              <a:gd name="connsiteY4392" fmla="*/ 1531585 h 10965622"/>
              <a:gd name="connsiteX4393" fmla="*/ 12280231 w 14639153"/>
              <a:gd name="connsiteY4393" fmla="*/ 1548160 h 10965622"/>
              <a:gd name="connsiteX4394" fmla="*/ 12283101 w 14639153"/>
              <a:gd name="connsiteY4394" fmla="*/ 1546153 h 10965622"/>
              <a:gd name="connsiteX4395" fmla="*/ 12303561 w 14639153"/>
              <a:gd name="connsiteY4395" fmla="*/ 1569509 h 10965622"/>
              <a:gd name="connsiteX4396" fmla="*/ 12287815 w 14639153"/>
              <a:gd name="connsiteY4396" fmla="*/ 1570720 h 10965622"/>
              <a:gd name="connsiteX4397" fmla="*/ 12288347 w 14639153"/>
              <a:gd name="connsiteY4397" fmla="*/ 1574262 h 10965622"/>
              <a:gd name="connsiteX4398" fmla="*/ 12308613 w 14639153"/>
              <a:gd name="connsiteY4398" fmla="*/ 1570550 h 10965622"/>
              <a:gd name="connsiteX4399" fmla="*/ 12319151 w 14639153"/>
              <a:gd name="connsiteY4399" fmla="*/ 1539007 h 10965622"/>
              <a:gd name="connsiteX4400" fmla="*/ 12324015 w 14639153"/>
              <a:gd name="connsiteY4400" fmla="*/ 1621269 h 10965622"/>
              <a:gd name="connsiteX4401" fmla="*/ 12360493 w 14639153"/>
              <a:gd name="connsiteY4401" fmla="*/ 1613227 h 10965622"/>
              <a:gd name="connsiteX4402" fmla="*/ 12334553 w 14639153"/>
              <a:gd name="connsiteY4402" fmla="*/ 1644771 h 10965622"/>
              <a:gd name="connsiteX4403" fmla="*/ 12308613 w 14639153"/>
              <a:gd name="connsiteY4403" fmla="*/ 1636731 h 10965622"/>
              <a:gd name="connsiteX4404" fmla="*/ 12349955 w 14639153"/>
              <a:gd name="connsiteY4404" fmla="*/ 1680026 h 10965622"/>
              <a:gd name="connsiteX4405" fmla="*/ 12313477 w 14639153"/>
              <a:gd name="connsiteY4405" fmla="*/ 1710951 h 10965622"/>
              <a:gd name="connsiteX4406" fmla="*/ 12308613 w 14639153"/>
              <a:gd name="connsiteY4406" fmla="*/ 1671986 h 10965622"/>
              <a:gd name="connsiteX4407" fmla="*/ 12247005 w 14639153"/>
              <a:gd name="connsiteY4407" fmla="*/ 1722704 h 10965622"/>
              <a:gd name="connsiteX4408" fmla="*/ 12257543 w 14639153"/>
              <a:gd name="connsiteY4408" fmla="*/ 1738783 h 10965622"/>
              <a:gd name="connsiteX4409" fmla="*/ 12283483 w 14639153"/>
              <a:gd name="connsiteY4409" fmla="*/ 1722704 h 10965622"/>
              <a:gd name="connsiteX4410" fmla="*/ 12313477 w 14639153"/>
              <a:gd name="connsiteY4410" fmla="*/ 1727033 h 10965622"/>
              <a:gd name="connsiteX4411" fmla="*/ 12334553 w 14639153"/>
              <a:gd name="connsiteY4411" fmla="*/ 1765998 h 10965622"/>
              <a:gd name="connsiteX4412" fmla="*/ 12370221 w 14639153"/>
              <a:gd name="connsiteY4412" fmla="*/ 1746205 h 10965622"/>
              <a:gd name="connsiteX4413" fmla="*/ 12339417 w 14639153"/>
              <a:gd name="connsiteY4413" fmla="*/ 1816715 h 10965622"/>
              <a:gd name="connsiteX4414" fmla="*/ 12319151 w 14639153"/>
              <a:gd name="connsiteY4414" fmla="*/ 1789501 h 10965622"/>
              <a:gd name="connsiteX4415" fmla="*/ 12288347 w 14639153"/>
              <a:gd name="connsiteY4415" fmla="*/ 1879185 h 10965622"/>
              <a:gd name="connsiteX4416" fmla="*/ 12319151 w 14639153"/>
              <a:gd name="connsiteY4416" fmla="*/ 1875474 h 10965622"/>
              <a:gd name="connsiteX4417" fmla="*/ 12339417 w 14639153"/>
              <a:gd name="connsiteY4417" fmla="*/ 1914439 h 10965622"/>
              <a:gd name="connsiteX4418" fmla="*/ 12313477 w 14639153"/>
              <a:gd name="connsiteY4418" fmla="*/ 2031336 h 10965622"/>
              <a:gd name="connsiteX4419" fmla="*/ 12288347 w 14639153"/>
              <a:gd name="connsiteY4419" fmla="*/ 2007833 h 10965622"/>
              <a:gd name="connsiteX4420" fmla="*/ 12293211 w 14639153"/>
              <a:gd name="connsiteY4420" fmla="*/ 2059169 h 10965622"/>
              <a:gd name="connsiteX4421" fmla="*/ 12252679 w 14639153"/>
              <a:gd name="connsiteY4421" fmla="*/ 2059169 h 10965622"/>
              <a:gd name="connsiteX4422" fmla="*/ 12277809 w 14639153"/>
              <a:gd name="connsiteY4422" fmla="*/ 2074632 h 10965622"/>
              <a:gd name="connsiteX4423" fmla="*/ 12298885 w 14639153"/>
              <a:gd name="connsiteY4423" fmla="*/ 2152563 h 10965622"/>
              <a:gd name="connsiteX4424" fmla="*/ 12271221 w 14639153"/>
              <a:gd name="connsiteY4424" fmla="*/ 2193383 h 10965622"/>
              <a:gd name="connsiteX4425" fmla="*/ 12276625 w 14639153"/>
              <a:gd name="connsiteY4425" fmla="*/ 2201449 h 10965622"/>
              <a:gd name="connsiteX4426" fmla="*/ 12302069 w 14639153"/>
              <a:gd name="connsiteY4426" fmla="*/ 2202721 h 10965622"/>
              <a:gd name="connsiteX4427" fmla="*/ 12301621 w 14639153"/>
              <a:gd name="connsiteY4427" fmla="*/ 2201580 h 10965622"/>
              <a:gd name="connsiteX4428" fmla="*/ 12313477 w 14639153"/>
              <a:gd name="connsiteY4428" fmla="*/ 2195857 h 10965622"/>
              <a:gd name="connsiteX4429" fmla="*/ 12345091 w 14639153"/>
              <a:gd name="connsiteY4429" fmla="*/ 2199570 h 10965622"/>
              <a:gd name="connsiteX4430" fmla="*/ 12329817 w 14639153"/>
              <a:gd name="connsiteY4430" fmla="*/ 2212449 h 10965622"/>
              <a:gd name="connsiteX4431" fmla="*/ 12333489 w 14639153"/>
              <a:gd name="connsiteY4431" fmla="*/ 2217088 h 10965622"/>
              <a:gd name="connsiteX4432" fmla="*/ 12324143 w 14639153"/>
              <a:gd name="connsiteY4432" fmla="*/ 2217235 h 10965622"/>
              <a:gd name="connsiteX4433" fmla="*/ 12298885 w 14639153"/>
              <a:gd name="connsiteY4433" fmla="*/ 2238534 h 10965622"/>
              <a:gd name="connsiteX4434" fmla="*/ 12273045 w 14639153"/>
              <a:gd name="connsiteY4434" fmla="*/ 2220677 h 10965622"/>
              <a:gd name="connsiteX4435" fmla="*/ 12270121 w 14639153"/>
              <a:gd name="connsiteY4435" fmla="*/ 2214871 h 10965622"/>
              <a:gd name="connsiteX4436" fmla="*/ 12263449 w 14639153"/>
              <a:gd name="connsiteY4436" fmla="*/ 2213298 h 10965622"/>
              <a:gd name="connsiteX4437" fmla="*/ 12259253 w 14639153"/>
              <a:gd name="connsiteY4437" fmla="*/ 2206347 h 10965622"/>
              <a:gd name="connsiteX4438" fmla="*/ 12236873 w 14639153"/>
              <a:gd name="connsiteY4438" fmla="*/ 2254462 h 10965622"/>
              <a:gd name="connsiteX4439" fmla="*/ 12257543 w 14639153"/>
              <a:gd name="connsiteY4439" fmla="*/ 2297294 h 10965622"/>
              <a:gd name="connsiteX4440" fmla="*/ 12217011 w 14639153"/>
              <a:gd name="connsiteY4440" fmla="*/ 2320795 h 10965622"/>
              <a:gd name="connsiteX4441" fmla="*/ 12211337 w 14639153"/>
              <a:gd name="connsiteY4441" fmla="*/ 2371512 h 10965622"/>
              <a:gd name="connsiteX4442" fmla="*/ 12247005 w 14639153"/>
              <a:gd name="connsiteY4442" fmla="*/ 2403057 h 10965622"/>
              <a:gd name="connsiteX4443" fmla="*/ 12191071 w 14639153"/>
              <a:gd name="connsiteY4443" fmla="*/ 2403057 h 10965622"/>
              <a:gd name="connsiteX4444" fmla="*/ 12186207 w 14639153"/>
              <a:gd name="connsiteY4444" fmla="*/ 2457485 h 10965622"/>
              <a:gd name="connsiteX4445" fmla="*/ 12217011 w 14639153"/>
              <a:gd name="connsiteY4445" fmla="*/ 2457485 h 10965622"/>
              <a:gd name="connsiteX4446" fmla="*/ 12175669 w 14639153"/>
              <a:gd name="connsiteY4446" fmla="*/ 2489028 h 10965622"/>
              <a:gd name="connsiteX4447" fmla="*/ 12165129 w 14639153"/>
              <a:gd name="connsiteY4447" fmla="*/ 2590463 h 10965622"/>
              <a:gd name="connsiteX4448" fmla="*/ 12186207 w 14639153"/>
              <a:gd name="connsiteY4448" fmla="*/ 2605926 h 10965622"/>
              <a:gd name="connsiteX4449" fmla="*/ 12144861 w 14639153"/>
              <a:gd name="connsiteY4449" fmla="*/ 2598505 h 10965622"/>
              <a:gd name="connsiteX4450" fmla="*/ 12144861 w 14639153"/>
              <a:gd name="connsiteY4450" fmla="*/ 2684476 h 10965622"/>
              <a:gd name="connsiteX4451" fmla="*/ 12170805 w 14639153"/>
              <a:gd name="connsiteY4451" fmla="*/ 2657262 h 10965622"/>
              <a:gd name="connsiteX4452" fmla="*/ 12139997 w 14639153"/>
              <a:gd name="connsiteY4452" fmla="*/ 2723443 h 10965622"/>
              <a:gd name="connsiteX4453" fmla="*/ 12139997 w 14639153"/>
              <a:gd name="connsiteY4453" fmla="*/ 2699939 h 10965622"/>
              <a:gd name="connsiteX4454" fmla="*/ 12129461 w 14639153"/>
              <a:gd name="connsiteY4454" fmla="*/ 2754367 h 10965622"/>
              <a:gd name="connsiteX4455" fmla="*/ 12160265 w 14639153"/>
              <a:gd name="connsiteY4455" fmla="*/ 2742615 h 10965622"/>
              <a:gd name="connsiteX4456" fmla="*/ 12124597 w 14639153"/>
              <a:gd name="connsiteY4456" fmla="*/ 2762407 h 10965622"/>
              <a:gd name="connsiteX4457" fmla="*/ 12139997 w 14639153"/>
              <a:gd name="connsiteY4457" fmla="*/ 2801374 h 10965622"/>
              <a:gd name="connsiteX4458" fmla="*/ 12163405 w 14639153"/>
              <a:gd name="connsiteY4458" fmla="*/ 2787998 h 10965622"/>
              <a:gd name="connsiteX4459" fmla="*/ 12178025 w 14639153"/>
              <a:gd name="connsiteY4459" fmla="*/ 2780684 h 10965622"/>
              <a:gd name="connsiteX4460" fmla="*/ 12182105 w 14639153"/>
              <a:gd name="connsiteY4460" fmla="*/ 2770885 h 10965622"/>
              <a:gd name="connsiteX4461" fmla="*/ 12187165 w 14639153"/>
              <a:gd name="connsiteY4461" fmla="*/ 2766044 h 10965622"/>
              <a:gd name="connsiteX4462" fmla="*/ 12185193 w 14639153"/>
              <a:gd name="connsiteY4462" fmla="*/ 2761944 h 10965622"/>
              <a:gd name="connsiteX4463" fmla="*/ 12175669 w 14639153"/>
              <a:gd name="connsiteY4463" fmla="*/ 2746944 h 10965622"/>
              <a:gd name="connsiteX4464" fmla="*/ 12268081 w 14639153"/>
              <a:gd name="connsiteY4464" fmla="*/ 2625719 h 10965622"/>
              <a:gd name="connsiteX4465" fmla="*/ 12277809 w 14639153"/>
              <a:gd name="connsiteY4465" fmla="*/ 2551498 h 10965622"/>
              <a:gd name="connsiteX4466" fmla="*/ 12328879 w 14639153"/>
              <a:gd name="connsiteY4466" fmla="*/ 2426561 h 10965622"/>
              <a:gd name="connsiteX4467" fmla="*/ 12375085 w 14639153"/>
              <a:gd name="connsiteY4467" fmla="*/ 2426561 h 10965622"/>
              <a:gd name="connsiteX4468" fmla="*/ 12380759 w 14639153"/>
              <a:gd name="connsiteY4468" fmla="*/ 2395015 h 10965622"/>
              <a:gd name="connsiteX4469" fmla="*/ 12447231 w 14639153"/>
              <a:gd name="connsiteY4469" fmla="*/ 2379554 h 10965622"/>
              <a:gd name="connsiteX4470" fmla="*/ 12405889 w 14639153"/>
              <a:gd name="connsiteY4470" fmla="*/ 2352340 h 10965622"/>
              <a:gd name="connsiteX4471" fmla="*/ 12452095 w 14639153"/>
              <a:gd name="connsiteY4471" fmla="*/ 2317084 h 10965622"/>
              <a:gd name="connsiteX4472" fmla="*/ 12431829 w 14639153"/>
              <a:gd name="connsiteY4472" fmla="*/ 2289252 h 10965622"/>
              <a:gd name="connsiteX4473" fmla="*/ 12482899 w 14639153"/>
              <a:gd name="connsiteY4473" fmla="*/ 2312755 h 10965622"/>
              <a:gd name="connsiteX4474" fmla="*/ 12503165 w 14639153"/>
              <a:gd name="connsiteY4474" fmla="*/ 2273790 h 10965622"/>
              <a:gd name="connsiteX4475" fmla="*/ 12493437 w 14639153"/>
              <a:gd name="connsiteY4475" fmla="*/ 2242864 h 10965622"/>
              <a:gd name="connsiteX4476" fmla="*/ 12442367 w 14639153"/>
              <a:gd name="connsiteY4476" fmla="*/ 2226784 h 10965622"/>
              <a:gd name="connsiteX4477" fmla="*/ 12482899 w 14639153"/>
              <a:gd name="connsiteY4477" fmla="*/ 2226784 h 10965622"/>
              <a:gd name="connsiteX4478" fmla="*/ 12503165 w 14639153"/>
              <a:gd name="connsiteY4478" fmla="*/ 2156893 h 10965622"/>
              <a:gd name="connsiteX4479" fmla="*/ 12555045 w 14639153"/>
              <a:gd name="connsiteY4479" fmla="*/ 2180396 h 10965622"/>
              <a:gd name="connsiteX4480" fmla="*/ 12575311 w 14639153"/>
              <a:gd name="connsiteY4480" fmla="*/ 2203899 h 10965622"/>
              <a:gd name="connsiteX4481" fmla="*/ 12559909 w 14639153"/>
              <a:gd name="connsiteY4481" fmla="*/ 2250287 h 10965622"/>
              <a:gd name="connsiteX4482" fmla="*/ 12533969 w 14639153"/>
              <a:gd name="connsiteY4482" fmla="*/ 2226784 h 10965622"/>
              <a:gd name="connsiteX4483" fmla="*/ 12544507 w 14639153"/>
              <a:gd name="connsiteY4483" fmla="*/ 2273790 h 10965622"/>
              <a:gd name="connsiteX4484" fmla="*/ 12472361 w 14639153"/>
              <a:gd name="connsiteY4484" fmla="*/ 2352340 h 10965622"/>
              <a:gd name="connsiteX4485" fmla="*/ 12480417 w 14639153"/>
              <a:gd name="connsiteY4485" fmla="*/ 2357142 h 10965622"/>
              <a:gd name="connsiteX4486" fmla="*/ 12494341 w 14639153"/>
              <a:gd name="connsiteY4486" fmla="*/ 2339441 h 10965622"/>
              <a:gd name="connsiteX4487" fmla="*/ 12540833 w 14639153"/>
              <a:gd name="connsiteY4487" fmla="*/ 2331792 h 10965622"/>
              <a:gd name="connsiteX4488" fmla="*/ 12481257 w 14639153"/>
              <a:gd name="connsiteY4488" fmla="*/ 2357643 h 10965622"/>
              <a:gd name="connsiteX4489" fmla="*/ 12498301 w 14639153"/>
              <a:gd name="connsiteY4489" fmla="*/ 2367801 h 10965622"/>
              <a:gd name="connsiteX4490" fmla="*/ 12498301 w 14639153"/>
              <a:gd name="connsiteY4490" fmla="*/ 2383265 h 10965622"/>
              <a:gd name="connsiteX4491" fmla="*/ 12456959 w 14639153"/>
              <a:gd name="connsiteY4491" fmla="*/ 2383265 h 10965622"/>
              <a:gd name="connsiteX4492" fmla="*/ 12482899 w 14639153"/>
              <a:gd name="connsiteY4492" fmla="*/ 2414808 h 10965622"/>
              <a:gd name="connsiteX4493" fmla="*/ 12442367 w 14639153"/>
              <a:gd name="connsiteY4493" fmla="*/ 2426561 h 10965622"/>
              <a:gd name="connsiteX4494" fmla="*/ 12411563 w 14639153"/>
              <a:gd name="connsiteY4494" fmla="*/ 2489028 h 10965622"/>
              <a:gd name="connsiteX4495" fmla="*/ 12442367 w 14639153"/>
              <a:gd name="connsiteY4495" fmla="*/ 2500781 h 10965622"/>
              <a:gd name="connsiteX4496" fmla="*/ 12452095 w 14639153"/>
              <a:gd name="connsiteY4496" fmla="*/ 2519953 h 10965622"/>
              <a:gd name="connsiteX4497" fmla="*/ 12421291 w 14639153"/>
              <a:gd name="connsiteY4497" fmla="*/ 2555209 h 10965622"/>
              <a:gd name="connsiteX4498" fmla="*/ 12365357 w 14639153"/>
              <a:gd name="connsiteY4498" fmla="*/ 2669013 h 10965622"/>
              <a:gd name="connsiteX4499" fmla="*/ 12426965 w 14639153"/>
              <a:gd name="connsiteY4499" fmla="*/ 2703650 h 10965622"/>
              <a:gd name="connsiteX4500" fmla="*/ 12405889 w 14639153"/>
              <a:gd name="connsiteY4500" fmla="*/ 2680147 h 10965622"/>
              <a:gd name="connsiteX4501" fmla="*/ 12442367 w 14639153"/>
              <a:gd name="connsiteY4501" fmla="*/ 2676436 h 10965622"/>
              <a:gd name="connsiteX4502" fmla="*/ 12544507 w 14639153"/>
              <a:gd name="connsiteY4502" fmla="*/ 2489028 h 10965622"/>
              <a:gd name="connsiteX4503" fmla="*/ 12549371 w 14639153"/>
              <a:gd name="connsiteY4503" fmla="*/ 2527995 h 10965622"/>
              <a:gd name="connsiteX4504" fmla="*/ 12595577 w 14639153"/>
              <a:gd name="connsiteY4504" fmla="*/ 2527995 h 10965622"/>
              <a:gd name="connsiteX4505" fmla="*/ 12564773 w 14639153"/>
              <a:gd name="connsiteY4505" fmla="*/ 2536035 h 10965622"/>
              <a:gd name="connsiteX4506" fmla="*/ 12590713 w 14639153"/>
              <a:gd name="connsiteY4506" fmla="*/ 2590463 h 10965622"/>
              <a:gd name="connsiteX4507" fmla="*/ 12544507 w 14639153"/>
              <a:gd name="connsiteY4507" fmla="*/ 2566960 h 10965622"/>
              <a:gd name="connsiteX4508" fmla="*/ 12570449 w 14639153"/>
              <a:gd name="connsiteY4508" fmla="*/ 2547788 h 10965622"/>
              <a:gd name="connsiteX4509" fmla="*/ 12518567 w 14639153"/>
              <a:gd name="connsiteY4509" fmla="*/ 2543457 h 10965622"/>
              <a:gd name="connsiteX4510" fmla="*/ 12533969 w 14639153"/>
              <a:gd name="connsiteY4510" fmla="*/ 2586752 h 10965622"/>
              <a:gd name="connsiteX4511" fmla="*/ 12570449 w 14639153"/>
              <a:gd name="connsiteY4511" fmla="*/ 2613966 h 10965622"/>
              <a:gd name="connsiteX4512" fmla="*/ 12498301 w 14639153"/>
              <a:gd name="connsiteY4512" fmla="*/ 2770447 h 10965622"/>
              <a:gd name="connsiteX4513" fmla="*/ 12539643 w 14639153"/>
              <a:gd name="connsiteY4513" fmla="*/ 2782200 h 10965622"/>
              <a:gd name="connsiteX4514" fmla="*/ 12467497 w 14639153"/>
              <a:gd name="connsiteY4514" fmla="*/ 2832917 h 10965622"/>
              <a:gd name="connsiteX4515" fmla="*/ 12456959 w 14639153"/>
              <a:gd name="connsiteY4515" fmla="*/ 2793951 h 10965622"/>
              <a:gd name="connsiteX4516" fmla="*/ 12482899 w 14639153"/>
              <a:gd name="connsiteY4516" fmla="*/ 2797663 h 10965622"/>
              <a:gd name="connsiteX4517" fmla="*/ 12452095 w 14639153"/>
              <a:gd name="connsiteY4517" fmla="*/ 2762407 h 10965622"/>
              <a:gd name="connsiteX4518" fmla="*/ 12472361 w 14639153"/>
              <a:gd name="connsiteY4518" fmla="*/ 2848380 h 10965622"/>
              <a:gd name="connsiteX4519" fmla="*/ 12447231 w 14639153"/>
              <a:gd name="connsiteY4519" fmla="*/ 2895385 h 10965622"/>
              <a:gd name="connsiteX4520" fmla="*/ 12411563 w 14639153"/>
              <a:gd name="connsiteY4520" fmla="*/ 2860131 h 10965622"/>
              <a:gd name="connsiteX4521" fmla="*/ 12405889 w 14639153"/>
              <a:gd name="connsiteY4521" fmla="*/ 2910848 h 10965622"/>
              <a:gd name="connsiteX4522" fmla="*/ 12431829 w 14639153"/>
              <a:gd name="connsiteY4522" fmla="*/ 2981358 h 10965622"/>
              <a:gd name="connsiteX4523" fmla="*/ 12405889 w 14639153"/>
              <a:gd name="connsiteY4523" fmla="*/ 2969606 h 10965622"/>
              <a:gd name="connsiteX4524" fmla="*/ 12401025 w 14639153"/>
              <a:gd name="connsiteY4524" fmla="*/ 3004861 h 10965622"/>
              <a:gd name="connsiteX4525" fmla="*/ 12360493 w 14639153"/>
              <a:gd name="connsiteY4525" fmla="*/ 3028364 h 10965622"/>
              <a:gd name="connsiteX4526" fmla="*/ 12385623 w 14639153"/>
              <a:gd name="connsiteY4526" fmla="*/ 3071040 h 10965622"/>
              <a:gd name="connsiteX4527" fmla="*/ 12349955 w 14639153"/>
              <a:gd name="connsiteY4527" fmla="*/ 3082793 h 10965622"/>
              <a:gd name="connsiteX4528" fmla="*/ 12354819 w 14639153"/>
              <a:gd name="connsiteY4528" fmla="*/ 3122376 h 10965622"/>
              <a:gd name="connsiteX4529" fmla="*/ 12328879 w 14639153"/>
              <a:gd name="connsiteY4529" fmla="*/ 3110625 h 10965622"/>
              <a:gd name="connsiteX4530" fmla="*/ 12349955 w 14639153"/>
              <a:gd name="connsiteY4530" fmla="*/ 3129799 h 10965622"/>
              <a:gd name="connsiteX4531" fmla="*/ 12324015 w 14639153"/>
              <a:gd name="connsiteY4531" fmla="*/ 3145261 h 10965622"/>
              <a:gd name="connsiteX4532" fmla="*/ 12303749 w 14639153"/>
              <a:gd name="connsiteY4532" fmla="*/ 3118047 h 10965622"/>
              <a:gd name="connsiteX4533" fmla="*/ 12328879 w 14639153"/>
              <a:gd name="connsiteY4533" fmla="*/ 3173095 h 10965622"/>
              <a:gd name="connsiteX4534" fmla="*/ 12293211 w 14639153"/>
              <a:gd name="connsiteY4534" fmla="*/ 3207730 h 10965622"/>
              <a:gd name="connsiteX4535" fmla="*/ 12257543 w 14639153"/>
              <a:gd name="connsiteY4535" fmla="*/ 3212060 h 10965622"/>
              <a:gd name="connsiteX4536" fmla="*/ 12201609 w 14639153"/>
              <a:gd name="connsiteY4536" fmla="*/ 3345037 h 10965622"/>
              <a:gd name="connsiteX4537" fmla="*/ 12155401 w 14639153"/>
              <a:gd name="connsiteY4537" fmla="*/ 3345037 h 10965622"/>
              <a:gd name="connsiteX4538" fmla="*/ 12129461 w 14639153"/>
              <a:gd name="connsiteY4538" fmla="*/ 3403796 h 10965622"/>
              <a:gd name="connsiteX4539" fmla="*/ 12124597 w 14639153"/>
              <a:gd name="connsiteY4539" fmla="*/ 3446472 h 10965622"/>
              <a:gd name="connsiteX4540" fmla="*/ 12098657 w 14639153"/>
              <a:gd name="connsiteY4540" fmla="*/ 3446472 h 10965622"/>
              <a:gd name="connsiteX4541" fmla="*/ 12052449 w 14639153"/>
              <a:gd name="connsiteY4541" fmla="*/ 3520692 h 10965622"/>
              <a:gd name="connsiteX4542" fmla="*/ 12057591 w 14639153"/>
              <a:gd name="connsiteY4542" fmla="*/ 3558640 h 10965622"/>
              <a:gd name="connsiteX4543" fmla="*/ 12058745 w 14639153"/>
              <a:gd name="connsiteY4543" fmla="*/ 3559251 h 10965622"/>
              <a:gd name="connsiteX4544" fmla="*/ 12057961 w 14639153"/>
              <a:gd name="connsiteY4544" fmla="*/ 3561356 h 10965622"/>
              <a:gd name="connsiteX4545" fmla="*/ 12058327 w 14639153"/>
              <a:gd name="connsiteY4545" fmla="*/ 3564065 h 10965622"/>
              <a:gd name="connsiteX4546" fmla="*/ 12067853 w 14639153"/>
              <a:gd name="connsiteY4546" fmla="*/ 3598625 h 10965622"/>
              <a:gd name="connsiteX4547" fmla="*/ 11955173 w 14639153"/>
              <a:gd name="connsiteY4547" fmla="*/ 3661093 h 10965622"/>
              <a:gd name="connsiteX4548" fmla="*/ 11930041 w 14639153"/>
              <a:gd name="connsiteY4548" fmla="*/ 3696347 h 10965622"/>
              <a:gd name="connsiteX4549" fmla="*/ 11924367 w 14639153"/>
              <a:gd name="connsiteY4549" fmla="*/ 3673464 h 10965622"/>
              <a:gd name="connsiteX4550" fmla="*/ 11908965 w 14639153"/>
              <a:gd name="connsiteY4550" fmla="*/ 3731603 h 10965622"/>
              <a:gd name="connsiteX4551" fmla="*/ 11944633 w 14639153"/>
              <a:gd name="connsiteY4551" fmla="*/ 3708100 h 10965622"/>
              <a:gd name="connsiteX4552" fmla="*/ 11848169 w 14639153"/>
              <a:gd name="connsiteY4552" fmla="*/ 3770568 h 10965622"/>
              <a:gd name="connsiteX4553" fmla="*/ 11868433 w 14639153"/>
              <a:gd name="connsiteY4553" fmla="*/ 3794071 h 10965622"/>
              <a:gd name="connsiteX4554" fmla="*/ 11832765 w 14639153"/>
              <a:gd name="connsiteY4554" fmla="*/ 3821903 h 10965622"/>
              <a:gd name="connsiteX4555" fmla="*/ 11862253 w 14639153"/>
              <a:gd name="connsiteY4555" fmla="*/ 3821903 h 10965622"/>
              <a:gd name="connsiteX4556" fmla="*/ 11858685 w 14639153"/>
              <a:gd name="connsiteY4556" fmla="*/ 3819857 h 10965622"/>
              <a:gd name="connsiteX4557" fmla="*/ 11892801 w 14639153"/>
              <a:gd name="connsiteY4557" fmla="*/ 3786924 h 10965622"/>
              <a:gd name="connsiteX4558" fmla="*/ 11911069 w 14639153"/>
              <a:gd name="connsiteY4558" fmla="*/ 3793387 h 10965622"/>
              <a:gd name="connsiteX4559" fmla="*/ 11921647 w 14639153"/>
              <a:gd name="connsiteY4559" fmla="*/ 3790903 h 10965622"/>
              <a:gd name="connsiteX4560" fmla="*/ 11949227 w 14639153"/>
              <a:gd name="connsiteY4560" fmla="*/ 3778891 h 10965622"/>
              <a:gd name="connsiteX4561" fmla="*/ 11898445 w 14639153"/>
              <a:gd name="connsiteY4561" fmla="*/ 3778891 h 10965622"/>
              <a:gd name="connsiteX4562" fmla="*/ 11969377 w 14639153"/>
              <a:gd name="connsiteY4562" fmla="*/ 3763443 h 10965622"/>
              <a:gd name="connsiteX4563" fmla="*/ 11979855 w 14639153"/>
              <a:gd name="connsiteY4563" fmla="*/ 3810405 h 10965622"/>
              <a:gd name="connsiteX4564" fmla="*/ 11928269 w 14639153"/>
              <a:gd name="connsiteY4564" fmla="*/ 3806775 h 10965622"/>
              <a:gd name="connsiteX4565" fmla="*/ 11919509 w 14639153"/>
              <a:gd name="connsiteY4565" fmla="*/ 3805301 h 10965622"/>
              <a:gd name="connsiteX4566" fmla="*/ 11904101 w 14639153"/>
              <a:gd name="connsiteY4566" fmla="*/ 3825616 h 10965622"/>
              <a:gd name="connsiteX4567" fmla="*/ 11882797 w 14639153"/>
              <a:gd name="connsiteY4567" fmla="*/ 3828490 h 10965622"/>
              <a:gd name="connsiteX4568" fmla="*/ 11883131 w 14639153"/>
              <a:gd name="connsiteY4568" fmla="*/ 3833884 h 10965622"/>
              <a:gd name="connsiteX4569" fmla="*/ 11874501 w 14639153"/>
              <a:gd name="connsiteY4569" fmla="*/ 3828933 h 10965622"/>
              <a:gd name="connsiteX4570" fmla="*/ 11854349 w 14639153"/>
              <a:gd name="connsiteY4570" fmla="*/ 3827549 h 10965622"/>
              <a:gd name="connsiteX4571" fmla="*/ 11827091 w 14639153"/>
              <a:gd name="connsiteY4571" fmla="*/ 3841077 h 10965622"/>
              <a:gd name="connsiteX4572" fmla="*/ 11838237 w 14639153"/>
              <a:gd name="connsiteY4572" fmla="*/ 3858937 h 10965622"/>
              <a:gd name="connsiteX4573" fmla="*/ 11843439 w 14639153"/>
              <a:gd name="connsiteY4573" fmla="*/ 3865053 h 10965622"/>
              <a:gd name="connsiteX4574" fmla="*/ 11848405 w 14639153"/>
              <a:gd name="connsiteY4574" fmla="*/ 3859721 h 10965622"/>
              <a:gd name="connsiteX4575" fmla="*/ 11878917 w 14639153"/>
              <a:gd name="connsiteY4575" fmla="*/ 3839957 h 10965622"/>
              <a:gd name="connsiteX4576" fmla="*/ 11915369 w 14639153"/>
              <a:gd name="connsiteY4576" fmla="*/ 3848061 h 10965622"/>
              <a:gd name="connsiteX4577" fmla="*/ 11920231 w 14639153"/>
              <a:gd name="connsiteY4577" fmla="*/ 3875490 h 10965622"/>
              <a:gd name="connsiteX4578" fmla="*/ 11904841 w 14639153"/>
              <a:gd name="connsiteY4578" fmla="*/ 3859904 h 10965622"/>
              <a:gd name="connsiteX4579" fmla="*/ 11869199 w 14639153"/>
              <a:gd name="connsiteY4579" fmla="*/ 3856164 h 10965622"/>
              <a:gd name="connsiteX4580" fmla="*/ 11878917 w 14639153"/>
              <a:gd name="connsiteY4580" fmla="*/ 3883593 h 10965622"/>
              <a:gd name="connsiteX4581" fmla="*/ 11935621 w 14639153"/>
              <a:gd name="connsiteY4581" fmla="*/ 3914762 h 10965622"/>
              <a:gd name="connsiteX4582" fmla="*/ 11912101 w 14639153"/>
              <a:gd name="connsiteY4582" fmla="*/ 3906540 h 10965622"/>
              <a:gd name="connsiteX4583" fmla="*/ 11899237 w 14639153"/>
              <a:gd name="connsiteY4583" fmla="*/ 3915298 h 10965622"/>
              <a:gd name="connsiteX4584" fmla="*/ 11908965 w 14639153"/>
              <a:gd name="connsiteY4584" fmla="*/ 3935090 h 10965622"/>
              <a:gd name="connsiteX4585" fmla="*/ 11981113 w 14639153"/>
              <a:gd name="connsiteY4585" fmla="*/ 3915298 h 10965622"/>
              <a:gd name="connsiteX4586" fmla="*/ 11970573 w 14639153"/>
              <a:gd name="connsiteY4586" fmla="*/ 3935090 h 10965622"/>
              <a:gd name="connsiteX4587" fmla="*/ 12027321 w 14639153"/>
              <a:gd name="connsiteY4587" fmla="*/ 3845407 h 10965622"/>
              <a:gd name="connsiteX4588" fmla="*/ 12062989 w 14639153"/>
              <a:gd name="connsiteY4588" fmla="*/ 3872621 h 10965622"/>
              <a:gd name="connsiteX4589" fmla="*/ 12083253 w 14639153"/>
              <a:gd name="connsiteY4589" fmla="*/ 3798402 h 10965622"/>
              <a:gd name="connsiteX4590" fmla="*/ 12078389 w 14639153"/>
              <a:gd name="connsiteY4590" fmla="*/ 3817574 h 10965622"/>
              <a:gd name="connsiteX4591" fmla="*/ 12124597 w 14639153"/>
              <a:gd name="connsiteY4591" fmla="*/ 3755106 h 10965622"/>
              <a:gd name="connsiteX4592" fmla="*/ 12170805 w 14639153"/>
              <a:gd name="connsiteY4592" fmla="*/ 3755106 h 10965622"/>
              <a:gd name="connsiteX4593" fmla="*/ 12160265 w 14639153"/>
              <a:gd name="connsiteY4593" fmla="*/ 3716140 h 10965622"/>
              <a:gd name="connsiteX4594" fmla="*/ 12191071 w 14639153"/>
              <a:gd name="connsiteY4594" fmla="*/ 3704389 h 10965622"/>
              <a:gd name="connsiteX4595" fmla="*/ 12211337 w 14639153"/>
              <a:gd name="connsiteY4595" fmla="*/ 3712429 h 10965622"/>
              <a:gd name="connsiteX4596" fmla="*/ 12283483 w 14639153"/>
              <a:gd name="connsiteY4596" fmla="*/ 3586873 h 10965622"/>
              <a:gd name="connsiteX4597" fmla="*/ 12328879 w 14639153"/>
              <a:gd name="connsiteY4597" fmla="*/ 3614705 h 10965622"/>
              <a:gd name="connsiteX4598" fmla="*/ 12345091 w 14639153"/>
              <a:gd name="connsiteY4598" fmla="*/ 3563988 h 10965622"/>
              <a:gd name="connsiteX4599" fmla="*/ 12308613 w 14639153"/>
              <a:gd name="connsiteY4599" fmla="*/ 3586873 h 10965622"/>
              <a:gd name="connsiteX4600" fmla="*/ 12385623 w 14639153"/>
              <a:gd name="connsiteY4600" fmla="*/ 3540485 h 10965622"/>
              <a:gd name="connsiteX4601" fmla="*/ 12334553 w 14639153"/>
              <a:gd name="connsiteY4601" fmla="*/ 3532445 h 10965622"/>
              <a:gd name="connsiteX4602" fmla="*/ 12411563 w 14639153"/>
              <a:gd name="connsiteY4602" fmla="*/ 3392044 h 10965622"/>
              <a:gd name="connsiteX4603" fmla="*/ 12405889 w 14639153"/>
              <a:gd name="connsiteY4603" fmla="*/ 3419258 h 10965622"/>
              <a:gd name="connsiteX4604" fmla="*/ 12439973 w 14639153"/>
              <a:gd name="connsiteY4604" fmla="*/ 3422563 h 10965622"/>
              <a:gd name="connsiteX4605" fmla="*/ 12444377 w 14639153"/>
              <a:gd name="connsiteY4605" fmla="*/ 3421362 h 10965622"/>
              <a:gd name="connsiteX4606" fmla="*/ 12454181 w 14639153"/>
              <a:gd name="connsiteY4606" fmla="*/ 3376551 h 10965622"/>
              <a:gd name="connsiteX4607" fmla="*/ 12454261 w 14639153"/>
              <a:gd name="connsiteY4607" fmla="*/ 3374890 h 10965622"/>
              <a:gd name="connsiteX4608" fmla="*/ 12454669 w 14639153"/>
              <a:gd name="connsiteY4608" fmla="*/ 3374313 h 10965622"/>
              <a:gd name="connsiteX4609" fmla="*/ 12469073 w 14639153"/>
              <a:gd name="connsiteY4609" fmla="*/ 3308467 h 10965622"/>
              <a:gd name="connsiteX4610" fmla="*/ 12457077 w 14639153"/>
              <a:gd name="connsiteY4610" fmla="*/ 3312984 h 10965622"/>
              <a:gd name="connsiteX4611" fmla="*/ 12466281 w 14639153"/>
              <a:gd name="connsiteY4611" fmla="*/ 3289307 h 10965622"/>
              <a:gd name="connsiteX4612" fmla="*/ 12480605 w 14639153"/>
              <a:gd name="connsiteY4612" fmla="*/ 3255754 h 10965622"/>
              <a:gd name="connsiteX4613" fmla="*/ 12483893 w 14639153"/>
              <a:gd name="connsiteY4613" fmla="*/ 3240710 h 10965622"/>
              <a:gd name="connsiteX4614" fmla="*/ 12472693 w 14639153"/>
              <a:gd name="connsiteY4614" fmla="*/ 3243154 h 10965622"/>
              <a:gd name="connsiteX4615" fmla="*/ 12483199 w 14639153"/>
              <a:gd name="connsiteY4615" fmla="*/ 3239449 h 10965622"/>
              <a:gd name="connsiteX4616" fmla="*/ 12498549 w 14639153"/>
              <a:gd name="connsiteY4616" fmla="*/ 3173378 h 10965622"/>
              <a:gd name="connsiteX4617" fmla="*/ 12498621 w 14639153"/>
              <a:gd name="connsiteY4617" fmla="*/ 3173387 h 10965622"/>
              <a:gd name="connsiteX4618" fmla="*/ 12513217 w 14639153"/>
              <a:gd name="connsiteY4618" fmla="*/ 3106665 h 10965622"/>
              <a:gd name="connsiteX4619" fmla="*/ 12544017 w 14639153"/>
              <a:gd name="connsiteY4619" fmla="*/ 3040493 h 10965622"/>
              <a:gd name="connsiteX4620" fmla="*/ 12592141 w 14639153"/>
              <a:gd name="connsiteY4620" fmla="*/ 3112618 h 10965622"/>
              <a:gd name="connsiteX4621" fmla="*/ 12595957 w 14639153"/>
              <a:gd name="connsiteY4621" fmla="*/ 3136329 h 10965622"/>
              <a:gd name="connsiteX4622" fmla="*/ 12614577 w 14639153"/>
              <a:gd name="connsiteY4622" fmla="*/ 3136329 h 10965622"/>
              <a:gd name="connsiteX4623" fmla="*/ 12618625 w 14639153"/>
              <a:gd name="connsiteY4623" fmla="*/ 3136329 h 10965622"/>
              <a:gd name="connsiteX4624" fmla="*/ 12622355 w 14639153"/>
              <a:gd name="connsiteY4624" fmla="*/ 3127896 h 10965622"/>
              <a:gd name="connsiteX4625" fmla="*/ 12621521 w 14639153"/>
              <a:gd name="connsiteY4625" fmla="*/ 3094543 h 10965622"/>
              <a:gd name="connsiteX4626" fmla="*/ 12652325 w 14639153"/>
              <a:gd name="connsiteY4626" fmla="*/ 3106296 h 10965622"/>
              <a:gd name="connsiteX4627" fmla="*/ 12723661 w 14639153"/>
              <a:gd name="connsiteY4627" fmla="*/ 3001150 h 10965622"/>
              <a:gd name="connsiteX4628" fmla="*/ 12754465 w 14639153"/>
              <a:gd name="connsiteY4628" fmla="*/ 3016612 h 10965622"/>
              <a:gd name="connsiteX4629" fmla="*/ 12769869 w 14639153"/>
              <a:gd name="connsiteY4629" fmla="*/ 2981358 h 10965622"/>
              <a:gd name="connsiteX4630" fmla="*/ 12739061 w 14639153"/>
              <a:gd name="connsiteY4630" fmla="*/ 2957855 h 10965622"/>
              <a:gd name="connsiteX4631" fmla="*/ 12765005 w 14639153"/>
              <a:gd name="connsiteY4631" fmla="*/ 2930641 h 10965622"/>
              <a:gd name="connsiteX4632" fmla="*/ 12734197 w 14639153"/>
              <a:gd name="connsiteY4632" fmla="*/ 2930641 h 10965622"/>
              <a:gd name="connsiteX4633" fmla="*/ 12741897 w 14639153"/>
              <a:gd name="connsiteY4633" fmla="*/ 2922510 h 10965622"/>
              <a:gd name="connsiteX4634" fmla="*/ 12741005 w 14639153"/>
              <a:gd name="connsiteY4634" fmla="*/ 2922542 h 10965622"/>
              <a:gd name="connsiteX4635" fmla="*/ 12728749 w 14639153"/>
              <a:gd name="connsiteY4635" fmla="*/ 2922998 h 10965622"/>
              <a:gd name="connsiteX4636" fmla="*/ 12736829 w 14639153"/>
              <a:gd name="connsiteY4636" fmla="*/ 2909050 h 10965622"/>
              <a:gd name="connsiteX4637" fmla="*/ 12761497 w 14639153"/>
              <a:gd name="connsiteY4637" fmla="*/ 2906418 h 10965622"/>
              <a:gd name="connsiteX4638" fmla="*/ 12767829 w 14639153"/>
              <a:gd name="connsiteY4638" fmla="*/ 2901417 h 10965622"/>
              <a:gd name="connsiteX4639" fmla="*/ 12780405 w 14639153"/>
              <a:gd name="connsiteY4639" fmla="*/ 2883634 h 10965622"/>
              <a:gd name="connsiteX4640" fmla="*/ 12739061 w 14639153"/>
              <a:gd name="connsiteY4640" fmla="*/ 2883634 h 10965622"/>
              <a:gd name="connsiteX4641" fmla="*/ 12856605 w 14639153"/>
              <a:gd name="connsiteY4641" fmla="*/ 2809414 h 10965622"/>
              <a:gd name="connsiteX4642" fmla="*/ 12877683 w 14639153"/>
              <a:gd name="connsiteY4642" fmla="*/ 2742615 h 10965622"/>
              <a:gd name="connsiteX4643" fmla="*/ 12897949 w 14639153"/>
              <a:gd name="connsiteY4643" fmla="*/ 2754367 h 10965622"/>
              <a:gd name="connsiteX4644" fmla="*/ 12933617 w 14639153"/>
              <a:gd name="connsiteY4644" fmla="*/ 2707979 h 10965622"/>
              <a:gd name="connsiteX4645" fmla="*/ 12856605 w 14639153"/>
              <a:gd name="connsiteY4645" fmla="*/ 2691898 h 10965622"/>
              <a:gd name="connsiteX4646" fmla="*/ 12893085 w 14639153"/>
              <a:gd name="connsiteY4646" fmla="*/ 2633759 h 10965622"/>
              <a:gd name="connsiteX4647" fmla="*/ 12921047 w 14639153"/>
              <a:gd name="connsiteY4647" fmla="*/ 2574201 h 10965622"/>
              <a:gd name="connsiteX4648" fmla="*/ 12920811 w 14639153"/>
              <a:gd name="connsiteY4648" fmla="*/ 2572768 h 10965622"/>
              <a:gd name="connsiteX4649" fmla="*/ 12923329 w 14639153"/>
              <a:gd name="connsiteY4649" fmla="*/ 2520385 h 10965622"/>
              <a:gd name="connsiteX4650" fmla="*/ 12989793 w 14639153"/>
              <a:gd name="connsiteY4650" fmla="*/ 2426998 h 10965622"/>
              <a:gd name="connsiteX4651" fmla="*/ 12979255 w 14639153"/>
              <a:gd name="connsiteY4651" fmla="*/ 2399169 h 10965622"/>
              <a:gd name="connsiteX4652" fmla="*/ 13004089 w 14639153"/>
              <a:gd name="connsiteY4652" fmla="*/ 2371069 h 10965622"/>
              <a:gd name="connsiteX4653" fmla="*/ 13013889 w 14639153"/>
              <a:gd name="connsiteY4653" fmla="*/ 2362581 h 10965622"/>
              <a:gd name="connsiteX4654" fmla="*/ 13066561 w 14639153"/>
              <a:gd name="connsiteY4654" fmla="*/ 2219360 h 10965622"/>
              <a:gd name="connsiteX4655" fmla="*/ 13066561 w 14639153"/>
              <a:gd name="connsiteY4655" fmla="*/ 2262038 h 10965622"/>
              <a:gd name="connsiteX4656" fmla="*/ 13097365 w 14639153"/>
              <a:gd name="connsiteY4656" fmla="*/ 2270078 h 10965622"/>
              <a:gd name="connsiteX4657" fmla="*/ 13103039 w 14639153"/>
              <a:gd name="connsiteY4657" fmla="*/ 2254616 h 10965622"/>
              <a:gd name="connsiteX4658" fmla="*/ 13077099 w 14639153"/>
              <a:gd name="connsiteY4658" fmla="*/ 2238534 h 10965622"/>
              <a:gd name="connsiteX4659" fmla="*/ 13097061 w 14639153"/>
              <a:gd name="connsiteY4659" fmla="*/ 2229026 h 10965622"/>
              <a:gd name="connsiteX4660" fmla="*/ 13104475 w 14639153"/>
              <a:gd name="connsiteY4660" fmla="*/ 2230010 h 10965622"/>
              <a:gd name="connsiteX4661" fmla="*/ 13103565 w 14639153"/>
              <a:gd name="connsiteY4661" fmla="*/ 2220749 h 10965622"/>
              <a:gd name="connsiteX4662" fmla="*/ 13110771 w 14639153"/>
              <a:gd name="connsiteY4662" fmla="*/ 2198003 h 10965622"/>
              <a:gd name="connsiteX4663" fmla="*/ 13111445 w 14639153"/>
              <a:gd name="connsiteY4663" fmla="*/ 2197555 h 10965622"/>
              <a:gd name="connsiteX4664" fmla="*/ 13097365 w 14639153"/>
              <a:gd name="connsiteY4664" fmla="*/ 2195857 h 10965622"/>
              <a:gd name="connsiteX4665" fmla="*/ 13021165 w 14639153"/>
              <a:gd name="connsiteY4665" fmla="*/ 2223073 h 10965622"/>
              <a:gd name="connsiteX4666" fmla="*/ 13041431 w 14639153"/>
              <a:gd name="connsiteY4666" fmla="*/ 2187817 h 10965622"/>
              <a:gd name="connsiteX4667" fmla="*/ 13077099 w 14639153"/>
              <a:gd name="connsiteY4667" fmla="*/ 2195857 h 10965622"/>
              <a:gd name="connsiteX4668" fmla="*/ 13103039 w 14639153"/>
              <a:gd name="connsiteY4668" fmla="*/ 2094423 h 10965622"/>
              <a:gd name="connsiteX4669" fmla="*/ 13107903 w 14639153"/>
              <a:gd name="connsiteY4669" fmla="*/ 2074632 h 10965622"/>
              <a:gd name="connsiteX4670" fmla="*/ 13138707 w 14639153"/>
              <a:gd name="connsiteY4670" fmla="*/ 2039376 h 10965622"/>
              <a:gd name="connsiteX4671" fmla="*/ 13146409 w 14639153"/>
              <a:gd name="connsiteY4671" fmla="*/ 2068291 h 10965622"/>
              <a:gd name="connsiteX4672" fmla="*/ 13153637 w 14639153"/>
              <a:gd name="connsiteY4672" fmla="*/ 2092816 h 10965622"/>
              <a:gd name="connsiteX4673" fmla="*/ 13159087 w 14639153"/>
              <a:gd name="connsiteY4673" fmla="*/ 2077039 h 10965622"/>
              <a:gd name="connsiteX4674" fmla="*/ 13181997 w 14639153"/>
              <a:gd name="connsiteY4674" fmla="*/ 2052227 h 10965622"/>
              <a:gd name="connsiteX4675" fmla="*/ 13182277 w 14639153"/>
              <a:gd name="connsiteY4675" fmla="*/ 2050665 h 10965622"/>
              <a:gd name="connsiteX4676" fmla="*/ 13180049 w 14639153"/>
              <a:gd name="connsiteY4676" fmla="*/ 2004122 h 10965622"/>
              <a:gd name="connsiteX4677" fmla="*/ 13215719 w 14639153"/>
              <a:gd name="connsiteY4677" fmla="*/ 1965156 h 10965622"/>
              <a:gd name="connsiteX4678" fmla="*/ 13282191 w 14639153"/>
              <a:gd name="connsiteY4678" fmla="*/ 1988659 h 10965622"/>
              <a:gd name="connsiteX4679" fmla="*/ 13271653 w 14639153"/>
              <a:gd name="connsiteY4679" fmla="*/ 1929902 h 10965622"/>
              <a:gd name="connsiteX4680" fmla="*/ 13225447 w 14639153"/>
              <a:gd name="connsiteY4680" fmla="*/ 1910728 h 10965622"/>
              <a:gd name="connsiteX4681" fmla="*/ 13277329 w 14639153"/>
              <a:gd name="connsiteY4681" fmla="*/ 1875474 h 10965622"/>
              <a:gd name="connsiteX4682" fmla="*/ 13333261 w 14639153"/>
              <a:gd name="connsiteY4682" fmla="*/ 1887225 h 10965622"/>
              <a:gd name="connsiteX4683" fmla="*/ 13338127 w 14639153"/>
              <a:gd name="connsiteY4683" fmla="*/ 1934231 h 10965622"/>
              <a:gd name="connsiteX4684" fmla="*/ 13297545 w 14639153"/>
              <a:gd name="connsiteY4684" fmla="*/ 2026863 h 10965622"/>
              <a:gd name="connsiteX4685" fmla="*/ 13286977 w 14639153"/>
              <a:gd name="connsiteY4685" fmla="*/ 2051654 h 10965622"/>
              <a:gd name="connsiteX4686" fmla="*/ 13285257 w 14639153"/>
              <a:gd name="connsiteY4686" fmla="*/ 2059588 h 10965622"/>
              <a:gd name="connsiteX4687" fmla="*/ 13312373 w 14639153"/>
              <a:gd name="connsiteY4687" fmla="*/ 2075106 h 10965622"/>
              <a:gd name="connsiteX4688" fmla="*/ 13302027 w 14639153"/>
              <a:gd name="connsiteY4688" fmla="*/ 2084256 h 10965622"/>
              <a:gd name="connsiteX4689" fmla="*/ 13297391 w 14639153"/>
              <a:gd name="connsiteY4689" fmla="*/ 2103779 h 10965622"/>
              <a:gd name="connsiteX4690" fmla="*/ 13282191 w 14639153"/>
              <a:gd name="connsiteY4690" fmla="*/ 2145140 h 10965622"/>
              <a:gd name="connsiteX4691" fmla="*/ 13308133 w 14639153"/>
              <a:gd name="connsiteY4691" fmla="*/ 2145140 h 10965622"/>
              <a:gd name="connsiteX4692" fmla="*/ 13289095 w 14639153"/>
              <a:gd name="connsiteY4692" fmla="*/ 2174713 h 10965622"/>
              <a:gd name="connsiteX4693" fmla="*/ 13284865 w 14639153"/>
              <a:gd name="connsiteY4693" fmla="*/ 2176991 h 10965622"/>
              <a:gd name="connsiteX4694" fmla="*/ 13285107 w 14639153"/>
              <a:gd name="connsiteY4694" fmla="*/ 2179073 h 10965622"/>
              <a:gd name="connsiteX4695" fmla="*/ 13276497 w 14639153"/>
              <a:gd name="connsiteY4695" fmla="*/ 2208178 h 10965622"/>
              <a:gd name="connsiteX4696" fmla="*/ 13292729 w 14639153"/>
              <a:gd name="connsiteY4696" fmla="*/ 2219360 h 10965622"/>
              <a:gd name="connsiteX4697" fmla="*/ 13287055 w 14639153"/>
              <a:gd name="connsiteY4697" fmla="*/ 2262038 h 10965622"/>
              <a:gd name="connsiteX4698" fmla="*/ 13261925 w 14639153"/>
              <a:gd name="connsiteY4698" fmla="*/ 2270078 h 10965622"/>
              <a:gd name="connsiteX4699" fmla="*/ 13277329 w 14639153"/>
              <a:gd name="connsiteY4699" fmla="*/ 2309044 h 10965622"/>
              <a:gd name="connsiteX4700" fmla="*/ 13259089 w 14639153"/>
              <a:gd name="connsiteY4700" fmla="*/ 2266252 h 10965622"/>
              <a:gd name="connsiteX4701" fmla="*/ 13260559 w 14639153"/>
              <a:gd name="connsiteY4701" fmla="*/ 2256059 h 10965622"/>
              <a:gd name="connsiteX4702" fmla="*/ 13225307 w 14639153"/>
              <a:gd name="connsiteY4702" fmla="*/ 2317893 h 10965622"/>
              <a:gd name="connsiteX4703" fmla="*/ 13209311 w 14639153"/>
              <a:gd name="connsiteY4703" fmla="*/ 2340854 h 10965622"/>
              <a:gd name="connsiteX4704" fmla="*/ 13215719 w 14639153"/>
              <a:gd name="connsiteY4704" fmla="*/ 2348011 h 10965622"/>
              <a:gd name="connsiteX4705" fmla="*/ 13201177 w 14639153"/>
              <a:gd name="connsiteY4705" fmla="*/ 2352524 h 10965622"/>
              <a:gd name="connsiteX4706" fmla="*/ 13184409 w 14639153"/>
              <a:gd name="connsiteY4706" fmla="*/ 2376592 h 10965622"/>
              <a:gd name="connsiteX4707" fmla="*/ 13188459 w 14639153"/>
              <a:gd name="connsiteY4707" fmla="*/ 2381641 h 10965622"/>
              <a:gd name="connsiteX4708" fmla="*/ 13194643 w 14639153"/>
              <a:gd name="connsiteY4708" fmla="*/ 2398728 h 10965622"/>
              <a:gd name="connsiteX4709" fmla="*/ 13166775 w 14639153"/>
              <a:gd name="connsiteY4709" fmla="*/ 2407696 h 10965622"/>
              <a:gd name="connsiteX4710" fmla="*/ 13158501 w 14639153"/>
              <a:gd name="connsiteY4710" fmla="*/ 2411422 h 10965622"/>
              <a:gd name="connsiteX4711" fmla="*/ 13154421 w 14639153"/>
              <a:gd name="connsiteY4711" fmla="*/ 2416820 h 10965622"/>
              <a:gd name="connsiteX4712" fmla="*/ 13154109 w 14639153"/>
              <a:gd name="connsiteY4712" fmla="*/ 2422231 h 10965622"/>
              <a:gd name="connsiteX4713" fmla="*/ 13220583 w 14639153"/>
              <a:gd name="connsiteY4713" fmla="*/ 2433982 h 10965622"/>
              <a:gd name="connsiteX4714" fmla="*/ 13149245 w 14639153"/>
              <a:gd name="connsiteY4714" fmla="*/ 2465525 h 10965622"/>
              <a:gd name="connsiteX4715" fmla="*/ 13174375 w 14639153"/>
              <a:gd name="connsiteY4715" fmla="*/ 2504492 h 10965622"/>
              <a:gd name="connsiteX4716" fmla="*/ 13210045 w 14639153"/>
              <a:gd name="connsiteY4716" fmla="*/ 2461196 h 10965622"/>
              <a:gd name="connsiteX4717" fmla="*/ 13205663 w 14639153"/>
              <a:gd name="connsiteY4717" fmla="*/ 2480249 h 10965622"/>
              <a:gd name="connsiteX4718" fmla="*/ 13204711 w 14639153"/>
              <a:gd name="connsiteY4718" fmla="*/ 2483016 h 10965622"/>
              <a:gd name="connsiteX4719" fmla="*/ 13194337 w 14639153"/>
              <a:gd name="connsiteY4719" fmla="*/ 2502558 h 10965622"/>
              <a:gd name="connsiteX4720" fmla="*/ 13174375 w 14639153"/>
              <a:gd name="connsiteY4720" fmla="*/ 2543457 h 10965622"/>
              <a:gd name="connsiteX4721" fmla="*/ 13169511 w 14639153"/>
              <a:gd name="connsiteY4721" fmla="*/ 2641180 h 10965622"/>
              <a:gd name="connsiteX4722" fmla="*/ 13287055 w 14639153"/>
              <a:gd name="connsiteY4722" fmla="*/ 2570671 h 10965622"/>
              <a:gd name="connsiteX4723" fmla="*/ 13282191 w 14639153"/>
              <a:gd name="connsiteY4723" fmla="*/ 2539746 h 10965622"/>
              <a:gd name="connsiteX4724" fmla="*/ 13251387 w 14639153"/>
              <a:gd name="connsiteY4724" fmla="*/ 2539746 h 10965622"/>
              <a:gd name="connsiteX4725" fmla="*/ 13231121 w 14639153"/>
              <a:gd name="connsiteY4725" fmla="*/ 2480989 h 10965622"/>
              <a:gd name="connsiteX4726" fmla="*/ 13266789 w 14639153"/>
              <a:gd name="connsiteY4726" fmla="*/ 2500781 h 10965622"/>
              <a:gd name="connsiteX4727" fmla="*/ 13282191 w 14639153"/>
              <a:gd name="connsiteY4727" fmla="*/ 2477278 h 10965622"/>
              <a:gd name="connsiteX4728" fmla="*/ 13261925 w 14639153"/>
              <a:gd name="connsiteY4728" fmla="*/ 2453775 h 10965622"/>
              <a:gd name="connsiteX4729" fmla="*/ 13302457 w 14639153"/>
              <a:gd name="connsiteY4729" fmla="*/ 2414808 h 10965622"/>
              <a:gd name="connsiteX4730" fmla="*/ 13323533 w 14639153"/>
              <a:gd name="connsiteY4730" fmla="*/ 2461196 h 10965622"/>
              <a:gd name="connsiteX4731" fmla="*/ 13343801 w 14639153"/>
              <a:gd name="connsiteY4731" fmla="*/ 2433982 h 10965622"/>
              <a:gd name="connsiteX4732" fmla="*/ 13312995 w 14639153"/>
              <a:gd name="connsiteY4732" fmla="*/ 2403057 h 10965622"/>
              <a:gd name="connsiteX4733" fmla="*/ 13287055 w 14639153"/>
              <a:gd name="connsiteY4733" fmla="*/ 2410479 h 10965622"/>
              <a:gd name="connsiteX4734" fmla="*/ 13328397 w 14639153"/>
              <a:gd name="connsiteY4734" fmla="*/ 2320795 h 10965622"/>
              <a:gd name="connsiteX4735" fmla="*/ 13338127 w 14639153"/>
              <a:gd name="connsiteY4735" fmla="*/ 2140811 h 10965622"/>
              <a:gd name="connsiteX4736" fmla="*/ 13390009 w 14639153"/>
              <a:gd name="connsiteY4736" fmla="*/ 2168643 h 10965622"/>
              <a:gd name="connsiteX4737" fmla="*/ 13353529 w 14639153"/>
              <a:gd name="connsiteY4737" fmla="*/ 2258327 h 10965622"/>
              <a:gd name="connsiteX4738" fmla="*/ 13323533 w 14639153"/>
              <a:gd name="connsiteY4738" fmla="*/ 2309044 h 10965622"/>
              <a:gd name="connsiteX4739" fmla="*/ 13374605 w 14639153"/>
              <a:gd name="connsiteY4739" fmla="*/ 2285541 h 10965622"/>
              <a:gd name="connsiteX4740" fmla="*/ 13359205 w 14639153"/>
              <a:gd name="connsiteY4740" fmla="*/ 2226784 h 10965622"/>
              <a:gd name="connsiteX4741" fmla="*/ 13410273 w 14639153"/>
              <a:gd name="connsiteY4741" fmla="*/ 2152563 h 10965622"/>
              <a:gd name="connsiteX4742" fmla="*/ 13441077 w 14639153"/>
              <a:gd name="connsiteY4742" fmla="*/ 2168643 h 10965622"/>
              <a:gd name="connsiteX4743" fmla="*/ 13466209 w 14639153"/>
              <a:gd name="connsiteY4743" fmla="*/ 2152563 h 10965622"/>
              <a:gd name="connsiteX4744" fmla="*/ 13441077 w 14639153"/>
              <a:gd name="connsiteY4744" fmla="*/ 2117307 h 10965622"/>
              <a:gd name="connsiteX4745" fmla="*/ 13415137 w 14639153"/>
              <a:gd name="connsiteY4745" fmla="*/ 2125349 h 10965622"/>
              <a:gd name="connsiteX4746" fmla="*/ 13456481 w 14639153"/>
              <a:gd name="connsiteY4746" fmla="*/ 2066590 h 10965622"/>
              <a:gd name="connsiteX4747" fmla="*/ 13487285 w 14639153"/>
              <a:gd name="connsiteY4747" fmla="*/ 2082672 h 10965622"/>
              <a:gd name="connsiteX4748" fmla="*/ 13456481 w 14639153"/>
              <a:gd name="connsiteY4748" fmla="*/ 2031336 h 10965622"/>
              <a:gd name="connsiteX4749" fmla="*/ 13533489 w 14639153"/>
              <a:gd name="connsiteY4749" fmla="*/ 1973197 h 10965622"/>
              <a:gd name="connsiteX4750" fmla="*/ 13569157 w 14639153"/>
              <a:gd name="connsiteY4750" fmla="*/ 1906399 h 10965622"/>
              <a:gd name="connsiteX4751" fmla="*/ 13599961 w 14639153"/>
              <a:gd name="connsiteY4751" fmla="*/ 1922480 h 10965622"/>
              <a:gd name="connsiteX4752" fmla="*/ 13604825 w 14639153"/>
              <a:gd name="connsiteY4752" fmla="*/ 1882895 h 10965622"/>
              <a:gd name="connsiteX4753" fmla="*/ 13645357 w 14639153"/>
              <a:gd name="connsiteY4753" fmla="*/ 1867432 h 10965622"/>
              <a:gd name="connsiteX4754" fmla="*/ 13655897 w 14639153"/>
              <a:gd name="connsiteY4754" fmla="*/ 1835889 h 10965622"/>
              <a:gd name="connsiteX4755" fmla="*/ 13625093 w 14639153"/>
              <a:gd name="connsiteY4755" fmla="*/ 1859392 h 10965622"/>
              <a:gd name="connsiteX4756" fmla="*/ 13594289 w 14639153"/>
              <a:gd name="connsiteY4756" fmla="*/ 1835889 h 10965622"/>
              <a:gd name="connsiteX4757" fmla="*/ 13599961 w 14639153"/>
              <a:gd name="connsiteY4757" fmla="*/ 1804964 h 10965622"/>
              <a:gd name="connsiteX4758" fmla="*/ 13651033 w 14639153"/>
              <a:gd name="connsiteY4758" fmla="*/ 1785172 h 10965622"/>
              <a:gd name="connsiteX4759" fmla="*/ 13640493 w 14639153"/>
              <a:gd name="connsiteY4759" fmla="*/ 1828467 h 10965622"/>
              <a:gd name="connsiteX4760" fmla="*/ 13706965 w 14639153"/>
              <a:gd name="connsiteY4760" fmla="*/ 1801253 h 10965622"/>
              <a:gd name="connsiteX4761" fmla="*/ 13717505 w 14639153"/>
              <a:gd name="connsiteY4761" fmla="*/ 1738783 h 10965622"/>
              <a:gd name="connsiteX4762" fmla="*/ 13748309 w 14639153"/>
              <a:gd name="connsiteY4762" fmla="*/ 1769708 h 10965622"/>
              <a:gd name="connsiteX4763" fmla="*/ 13722369 w 14639153"/>
              <a:gd name="connsiteY4763" fmla="*/ 1824756 h 10965622"/>
              <a:gd name="connsiteX4764" fmla="*/ 13737769 w 14639153"/>
              <a:gd name="connsiteY4764" fmla="*/ 1828467 h 10965622"/>
              <a:gd name="connsiteX4765" fmla="*/ 13748309 w 14639153"/>
              <a:gd name="connsiteY4765" fmla="*/ 1910728 h 10965622"/>
              <a:gd name="connsiteX4766" fmla="*/ 13706965 w 14639153"/>
              <a:gd name="connsiteY4766" fmla="*/ 1929902 h 10965622"/>
              <a:gd name="connsiteX4767" fmla="*/ 13692375 w 14639153"/>
              <a:gd name="connsiteY4767" fmla="*/ 1992370 h 10965622"/>
              <a:gd name="connsiteX4768" fmla="*/ 13702101 w 14639153"/>
              <a:gd name="connsiteY4768" fmla="*/ 1961445 h 10965622"/>
              <a:gd name="connsiteX4769" fmla="*/ 13645357 w 14639153"/>
              <a:gd name="connsiteY4769" fmla="*/ 1941653 h 10965622"/>
              <a:gd name="connsiteX4770" fmla="*/ 13671297 w 14639153"/>
              <a:gd name="connsiteY4770" fmla="*/ 1965156 h 10965622"/>
              <a:gd name="connsiteX4771" fmla="*/ 13661569 w 14639153"/>
              <a:gd name="connsiteY4771" fmla="*/ 2007833 h 10965622"/>
              <a:gd name="connsiteX4772" fmla="*/ 13620229 w 14639153"/>
              <a:gd name="connsiteY4772" fmla="*/ 2015873 h 10965622"/>
              <a:gd name="connsiteX4773" fmla="*/ 13651033 w 14639153"/>
              <a:gd name="connsiteY4773" fmla="*/ 2066590 h 10965622"/>
              <a:gd name="connsiteX4774" fmla="*/ 13702101 w 14639153"/>
              <a:gd name="connsiteY4774" fmla="*/ 2082672 h 10965622"/>
              <a:gd name="connsiteX4775" fmla="*/ 13671297 w 14639153"/>
              <a:gd name="connsiteY4775" fmla="*/ 2164314 h 10965622"/>
              <a:gd name="connsiteX4776" fmla="*/ 13651033 w 14639153"/>
              <a:gd name="connsiteY4776" fmla="*/ 2145140 h 10965622"/>
              <a:gd name="connsiteX4777" fmla="*/ 13640493 w 14639153"/>
              <a:gd name="connsiteY4777" fmla="*/ 2203899 h 10965622"/>
              <a:gd name="connsiteX4778" fmla="*/ 13599961 w 14639153"/>
              <a:gd name="connsiteY4778" fmla="*/ 2270078 h 10965622"/>
              <a:gd name="connsiteX4779" fmla="*/ 13533489 w 14639153"/>
              <a:gd name="connsiteY4779" fmla="*/ 2285541 h 10965622"/>
              <a:gd name="connsiteX4780" fmla="*/ 13574021 w 14639153"/>
              <a:gd name="connsiteY4780" fmla="*/ 2328837 h 10965622"/>
              <a:gd name="connsiteX4781" fmla="*/ 13553757 w 14639153"/>
              <a:gd name="connsiteY4781" fmla="*/ 2356051 h 10965622"/>
              <a:gd name="connsiteX4782" fmla="*/ 13527817 w 14639153"/>
              <a:gd name="connsiteY4782" fmla="*/ 2348011 h 10965622"/>
              <a:gd name="connsiteX4783" fmla="*/ 13538353 w 14639153"/>
              <a:gd name="connsiteY4783" fmla="*/ 2375843 h 10965622"/>
              <a:gd name="connsiteX4784" fmla="*/ 13487285 w 14639153"/>
              <a:gd name="connsiteY4784" fmla="*/ 2379554 h 10965622"/>
              <a:gd name="connsiteX4785" fmla="*/ 13497013 w 14639153"/>
              <a:gd name="connsiteY4785" fmla="*/ 2442022 h 10965622"/>
              <a:gd name="connsiteX4786" fmla="*/ 13543217 w 14639153"/>
              <a:gd name="connsiteY4786" fmla="*/ 2391305 h 10965622"/>
              <a:gd name="connsiteX4787" fmla="*/ 13512413 w 14639153"/>
              <a:gd name="connsiteY4787" fmla="*/ 2492739 h 10965622"/>
              <a:gd name="connsiteX4788" fmla="*/ 13584561 w 14639153"/>
              <a:gd name="connsiteY4788" fmla="*/ 2371512 h 10965622"/>
              <a:gd name="connsiteX4789" fmla="*/ 13553757 w 14639153"/>
              <a:gd name="connsiteY4789" fmla="*/ 2375843 h 10965622"/>
              <a:gd name="connsiteX4790" fmla="*/ 13594289 w 14639153"/>
              <a:gd name="connsiteY4790" fmla="*/ 2348011 h 10965622"/>
              <a:gd name="connsiteX4791" fmla="*/ 13635629 w 14639153"/>
              <a:gd name="connsiteY4791" fmla="*/ 2364091 h 10965622"/>
              <a:gd name="connsiteX4792" fmla="*/ 13584561 w 14639153"/>
              <a:gd name="connsiteY4792" fmla="*/ 2489028 h 10965622"/>
              <a:gd name="connsiteX4793" fmla="*/ 13574021 w 14639153"/>
              <a:gd name="connsiteY4793" fmla="*/ 2512532 h 10965622"/>
              <a:gd name="connsiteX4794" fmla="*/ 13522953 w 14639153"/>
              <a:gd name="connsiteY4794" fmla="*/ 2508202 h 10965622"/>
              <a:gd name="connsiteX4795" fmla="*/ 13512413 w 14639153"/>
              <a:gd name="connsiteY4795" fmla="*/ 2547788 h 10965622"/>
              <a:gd name="connsiteX4796" fmla="*/ 13553757 w 14639153"/>
              <a:gd name="connsiteY4796" fmla="*/ 2531706 h 10965622"/>
              <a:gd name="connsiteX4797" fmla="*/ 13533489 w 14639153"/>
              <a:gd name="connsiteY4797" fmla="*/ 2559538 h 10965622"/>
              <a:gd name="connsiteX4798" fmla="*/ 13569157 w 14639153"/>
              <a:gd name="connsiteY4798" fmla="*/ 2598505 h 10965622"/>
              <a:gd name="connsiteX4799" fmla="*/ 13609689 w 14639153"/>
              <a:gd name="connsiteY4799" fmla="*/ 2598505 h 10965622"/>
              <a:gd name="connsiteX4800" fmla="*/ 13630765 w 14639153"/>
              <a:gd name="connsiteY4800" fmla="*/ 2637469 h 10965622"/>
              <a:gd name="connsiteX4801" fmla="*/ 13569157 w 14639153"/>
              <a:gd name="connsiteY4801" fmla="*/ 2629429 h 10965622"/>
              <a:gd name="connsiteX4802" fmla="*/ 13558621 w 14639153"/>
              <a:gd name="connsiteY4802" fmla="*/ 2696227 h 10965622"/>
              <a:gd name="connsiteX4803" fmla="*/ 13533489 w 14639153"/>
              <a:gd name="connsiteY4803" fmla="*/ 2676436 h 10965622"/>
              <a:gd name="connsiteX4804" fmla="*/ 13487285 w 14639153"/>
              <a:gd name="connsiteY4804" fmla="*/ 2699939 h 10965622"/>
              <a:gd name="connsiteX4805" fmla="*/ 13450805 w 14639153"/>
              <a:gd name="connsiteY4805" fmla="*/ 2742615 h 10965622"/>
              <a:gd name="connsiteX4806" fmla="*/ 13492149 w 14639153"/>
              <a:gd name="connsiteY4806" fmla="*/ 2785910 h 10965622"/>
              <a:gd name="connsiteX4807" fmla="*/ 13425677 w 14639153"/>
              <a:gd name="connsiteY4807" fmla="*/ 2797663 h 10965622"/>
              <a:gd name="connsiteX4808" fmla="*/ 13441077 w 14639153"/>
              <a:gd name="connsiteY4808" fmla="*/ 2863842 h 10965622"/>
              <a:gd name="connsiteX4809" fmla="*/ 13405409 w 14639153"/>
              <a:gd name="connsiteY4809" fmla="*/ 2887345 h 10965622"/>
              <a:gd name="connsiteX4810" fmla="*/ 13522953 w 14639153"/>
              <a:gd name="connsiteY4810" fmla="*/ 2809414 h 10965622"/>
              <a:gd name="connsiteX4811" fmla="*/ 13466209 w 14639153"/>
              <a:gd name="connsiteY4811" fmla="*/ 2883634 h 10965622"/>
              <a:gd name="connsiteX4812" fmla="*/ 13589425 w 14639153"/>
              <a:gd name="connsiteY4812" fmla="*/ 2922601 h 10965622"/>
              <a:gd name="connsiteX4813" fmla="*/ 13543217 w 14639153"/>
              <a:gd name="connsiteY4813" fmla="*/ 3051868 h 10965622"/>
              <a:gd name="connsiteX4814" fmla="*/ 13518089 w 14639153"/>
              <a:gd name="connsiteY4814" fmla="*/ 2993109 h 10965622"/>
              <a:gd name="connsiteX4815" fmla="*/ 13449083 w 14639153"/>
              <a:gd name="connsiteY4815" fmla="*/ 3055192 h 10965622"/>
              <a:gd name="connsiteX4816" fmla="*/ 13440961 w 14639153"/>
              <a:gd name="connsiteY4816" fmla="*/ 3071260 h 10965622"/>
              <a:gd name="connsiteX4817" fmla="*/ 13527157 w 14639153"/>
              <a:gd name="connsiteY4817" fmla="*/ 3122745 h 10965622"/>
              <a:gd name="connsiteX4818" fmla="*/ 13576557 w 14639153"/>
              <a:gd name="connsiteY4818" fmla="*/ 3162505 h 10965622"/>
              <a:gd name="connsiteX4819" fmla="*/ 13615365 w 14639153"/>
              <a:gd name="connsiteY4819" fmla="*/ 3122376 h 10965622"/>
              <a:gd name="connsiteX4820" fmla="*/ 13635629 w 14639153"/>
              <a:gd name="connsiteY4820" fmla="*/ 3098874 h 10965622"/>
              <a:gd name="connsiteX4821" fmla="*/ 13697237 w 14639153"/>
              <a:gd name="connsiteY4821" fmla="*/ 2989398 h 10965622"/>
              <a:gd name="connsiteX4822" fmla="*/ 13715579 w 14639153"/>
              <a:gd name="connsiteY4822" fmla="*/ 2939918 h 10965622"/>
              <a:gd name="connsiteX4823" fmla="*/ 13727153 w 14639153"/>
              <a:gd name="connsiteY4823" fmla="*/ 2932343 h 10965622"/>
              <a:gd name="connsiteX4824" fmla="*/ 13733381 w 14639153"/>
              <a:gd name="connsiteY4824" fmla="*/ 2888149 h 10965622"/>
              <a:gd name="connsiteX4825" fmla="*/ 13742749 w 14639153"/>
              <a:gd name="connsiteY4825" fmla="*/ 2922137 h 10965622"/>
              <a:gd name="connsiteX4826" fmla="*/ 13745229 w 14639153"/>
              <a:gd name="connsiteY4826" fmla="*/ 2920512 h 10965622"/>
              <a:gd name="connsiteX4827" fmla="*/ 13768573 w 14639153"/>
              <a:gd name="connsiteY4827" fmla="*/ 2910848 h 10965622"/>
              <a:gd name="connsiteX4828" fmla="*/ 13768573 w 14639153"/>
              <a:gd name="connsiteY4828" fmla="*/ 2934351 h 10965622"/>
              <a:gd name="connsiteX4829" fmla="*/ 13783979 w 14639153"/>
              <a:gd name="connsiteY4829" fmla="*/ 2891674 h 10965622"/>
              <a:gd name="connsiteX4830" fmla="*/ 13763709 w 14639153"/>
              <a:gd name="connsiteY4830" fmla="*/ 2887345 h 10965622"/>
              <a:gd name="connsiteX4831" fmla="*/ 13779115 w 14639153"/>
              <a:gd name="connsiteY4831" fmla="*/ 2821165 h 10965622"/>
              <a:gd name="connsiteX4832" fmla="*/ 13794517 w 14639153"/>
              <a:gd name="connsiteY4832" fmla="*/ 2922601 h 10965622"/>
              <a:gd name="connsiteX4833" fmla="*/ 13783979 w 14639153"/>
              <a:gd name="connsiteY4833" fmla="*/ 3012901 h 10965622"/>
              <a:gd name="connsiteX4834" fmla="*/ 13737769 w 14639153"/>
              <a:gd name="connsiteY4834" fmla="*/ 3035786 h 10965622"/>
              <a:gd name="connsiteX4835" fmla="*/ 13735185 w 14639153"/>
              <a:gd name="connsiteY4835" fmla="*/ 3023896 h 10965622"/>
              <a:gd name="connsiteX4836" fmla="*/ 13718305 w 14639153"/>
              <a:gd name="connsiteY4836" fmla="*/ 3023896 h 10965622"/>
              <a:gd name="connsiteX4837" fmla="*/ 13693693 w 14639153"/>
              <a:gd name="connsiteY4837" fmla="*/ 3090523 h 10965622"/>
              <a:gd name="connsiteX4838" fmla="*/ 13706965 w 14639153"/>
              <a:gd name="connsiteY4838" fmla="*/ 3153302 h 10965622"/>
              <a:gd name="connsiteX4839" fmla="*/ 13645357 w 14639153"/>
              <a:gd name="connsiteY4839" fmla="*/ 3157013 h 10965622"/>
              <a:gd name="connsiteX4840" fmla="*/ 13638771 w 14639153"/>
              <a:gd name="connsiteY4840" fmla="*/ 3206030 h 10965622"/>
              <a:gd name="connsiteX4841" fmla="*/ 13631343 w 14639153"/>
              <a:gd name="connsiteY4841" fmla="*/ 3213202 h 10965622"/>
              <a:gd name="connsiteX4842" fmla="*/ 13681153 w 14639153"/>
              <a:gd name="connsiteY4842" fmla="*/ 3286632 h 10965622"/>
              <a:gd name="connsiteX4843" fmla="*/ 13600849 w 14639153"/>
              <a:gd name="connsiteY4843" fmla="*/ 3363280 h 10965622"/>
              <a:gd name="connsiteX4844" fmla="*/ 13519691 w 14639153"/>
              <a:gd name="connsiteY4844" fmla="*/ 3408795 h 10965622"/>
              <a:gd name="connsiteX4845" fmla="*/ 13512413 w 14639153"/>
              <a:gd name="connsiteY4845" fmla="*/ 3422970 h 10965622"/>
              <a:gd name="connsiteX4846" fmla="*/ 13466209 w 14639153"/>
              <a:gd name="connsiteY4846" fmla="*/ 3434721 h 10965622"/>
              <a:gd name="connsiteX4847" fmla="*/ 13466209 w 14639153"/>
              <a:gd name="connsiteY4847" fmla="*/ 3493478 h 10965622"/>
              <a:gd name="connsiteX4848" fmla="*/ 13441585 w 14639153"/>
              <a:gd name="connsiteY4848" fmla="*/ 3472992 h 10965622"/>
              <a:gd name="connsiteX4849" fmla="*/ 13421521 w 14639153"/>
              <a:gd name="connsiteY4849" fmla="*/ 3448341 h 10965622"/>
              <a:gd name="connsiteX4850" fmla="*/ 13416697 w 14639153"/>
              <a:gd name="connsiteY4850" fmla="*/ 3450064 h 10965622"/>
              <a:gd name="connsiteX4851" fmla="*/ 13403789 w 14639153"/>
              <a:gd name="connsiteY4851" fmla="*/ 3464099 h 10965622"/>
              <a:gd name="connsiteX4852" fmla="*/ 13394873 w 14639153"/>
              <a:gd name="connsiteY4852" fmla="*/ 3481727 h 10965622"/>
              <a:gd name="connsiteX4853" fmla="*/ 13390009 w 14639153"/>
              <a:gd name="connsiteY4853" fmla="*/ 3524405 h 10965622"/>
              <a:gd name="connsiteX4854" fmla="*/ 13410273 w 14639153"/>
              <a:gd name="connsiteY4854" fmla="*/ 3555948 h 10965622"/>
              <a:gd name="connsiteX4855" fmla="*/ 13425677 w 14639153"/>
              <a:gd name="connsiteY4855" fmla="*/ 3559659 h 10965622"/>
              <a:gd name="connsiteX4856" fmla="*/ 13374605 w 14639153"/>
              <a:gd name="connsiteY4856" fmla="*/ 3555948 h 10965622"/>
              <a:gd name="connsiteX4857" fmla="*/ 13359205 w 14639153"/>
              <a:gd name="connsiteY4857" fmla="*/ 3641919 h 10965622"/>
              <a:gd name="connsiteX4858" fmla="*/ 13333261 w 14639153"/>
              <a:gd name="connsiteY4858" fmla="*/ 3618416 h 10965622"/>
              <a:gd name="connsiteX4859" fmla="*/ 13333261 w 14639153"/>
              <a:gd name="connsiteY4859" fmla="*/ 3716140 h 10965622"/>
              <a:gd name="connsiteX4860" fmla="*/ 13287055 w 14639153"/>
              <a:gd name="connsiteY4860" fmla="*/ 3708100 h 10965622"/>
              <a:gd name="connsiteX4861" fmla="*/ 13282191 w 14639153"/>
              <a:gd name="connsiteY4861" fmla="*/ 3645630 h 10965622"/>
              <a:gd name="connsiteX4862" fmla="*/ 13261925 w 14639153"/>
              <a:gd name="connsiteY4862" fmla="*/ 3755106 h 10965622"/>
              <a:gd name="connsiteX4863" fmla="*/ 13225447 w 14639153"/>
              <a:gd name="connsiteY4863" fmla="*/ 3763146 h 10965622"/>
              <a:gd name="connsiteX4864" fmla="*/ 13235985 w 14639153"/>
              <a:gd name="connsiteY4864" fmla="*/ 3805823 h 10965622"/>
              <a:gd name="connsiteX4865" fmla="*/ 13277329 w 14639153"/>
              <a:gd name="connsiteY4865" fmla="*/ 3774899 h 10965622"/>
              <a:gd name="connsiteX4866" fmla="*/ 13231121 w 14639153"/>
              <a:gd name="connsiteY4866" fmla="*/ 3837367 h 10965622"/>
              <a:gd name="connsiteX4867" fmla="*/ 13384333 w 14639153"/>
              <a:gd name="connsiteY4867" fmla="*/ 3661093 h 10965622"/>
              <a:gd name="connsiteX4868" fmla="*/ 13282191 w 14639153"/>
              <a:gd name="connsiteY4868" fmla="*/ 3845407 h 10965622"/>
              <a:gd name="connsiteX4869" fmla="*/ 13278705 w 14639153"/>
              <a:gd name="connsiteY4869" fmla="*/ 3857252 h 10965622"/>
              <a:gd name="connsiteX4870" fmla="*/ 13291373 w 14639153"/>
              <a:gd name="connsiteY4870" fmla="*/ 3868271 h 10965622"/>
              <a:gd name="connsiteX4871" fmla="*/ 13259295 w 14639153"/>
              <a:gd name="connsiteY4871" fmla="*/ 3940241 h 10965622"/>
              <a:gd name="connsiteX4872" fmla="*/ 13255493 w 14639153"/>
              <a:gd name="connsiteY4872" fmla="*/ 3896916 h 10965622"/>
              <a:gd name="connsiteX4873" fmla="*/ 13270609 w 14639153"/>
              <a:gd name="connsiteY4873" fmla="*/ 3875904 h 10965622"/>
              <a:gd name="connsiteX4874" fmla="*/ 13251387 w 14639153"/>
              <a:gd name="connsiteY4874" fmla="*/ 3896124 h 10965622"/>
              <a:gd name="connsiteX4875" fmla="*/ 13240849 w 14639153"/>
              <a:gd name="connsiteY4875" fmla="*/ 3876333 h 10965622"/>
              <a:gd name="connsiteX4876" fmla="*/ 13138707 w 14639153"/>
              <a:gd name="connsiteY4876" fmla="*/ 3966015 h 10965622"/>
              <a:gd name="connsiteX4877" fmla="*/ 13123305 w 14639153"/>
              <a:gd name="connsiteY4877" fmla="*/ 3946841 h 10965622"/>
              <a:gd name="connsiteX4878" fmla="*/ 13092501 w 14639153"/>
              <a:gd name="connsiteY4878" fmla="*/ 3993848 h 10965622"/>
              <a:gd name="connsiteX4879" fmla="*/ 13138707 w 14639153"/>
              <a:gd name="connsiteY4879" fmla="*/ 3966015 h 10965622"/>
              <a:gd name="connsiteX4880" fmla="*/ 13128169 w 14639153"/>
              <a:gd name="connsiteY4880" fmla="*/ 4068068 h 10965622"/>
              <a:gd name="connsiteX4881" fmla="*/ 13066561 w 14639153"/>
              <a:gd name="connsiteY4881" fmla="*/ 4126827 h 10965622"/>
              <a:gd name="connsiteX4882" fmla="*/ 12923889 w 14639153"/>
              <a:gd name="connsiteY4882" fmla="*/ 4282690 h 10965622"/>
              <a:gd name="connsiteX4883" fmla="*/ 12913349 w 14639153"/>
              <a:gd name="connsiteY4883" fmla="*/ 4259187 h 10965622"/>
              <a:gd name="connsiteX4884" fmla="*/ 12893085 w 14639153"/>
              <a:gd name="connsiteY4884" fmla="*/ 4275268 h 10965622"/>
              <a:gd name="connsiteX4885" fmla="*/ 12872009 w 14639153"/>
              <a:gd name="connsiteY4885" fmla="*/ 4325985 h 10965622"/>
              <a:gd name="connsiteX4886" fmla="*/ 12851741 w 14639153"/>
              <a:gd name="connsiteY4886" fmla="*/ 4314233 h 10965622"/>
              <a:gd name="connsiteX4887" fmla="*/ 12851741 w 14639153"/>
              <a:gd name="connsiteY4887" fmla="*/ 4345158 h 10965622"/>
              <a:gd name="connsiteX4888" fmla="*/ 12825801 w 14639153"/>
              <a:gd name="connsiteY4888" fmla="*/ 4337736 h 10965622"/>
              <a:gd name="connsiteX4889" fmla="*/ 12831477 w 14639153"/>
              <a:gd name="connsiteY4889" fmla="*/ 4364950 h 10965622"/>
              <a:gd name="connsiteX4890" fmla="*/ 12819473 w 14639153"/>
              <a:gd name="connsiteY4890" fmla="*/ 4375339 h 10965622"/>
              <a:gd name="connsiteX4891" fmla="*/ 12813167 w 14639153"/>
              <a:gd name="connsiteY4891" fmla="*/ 4401556 h 10965622"/>
              <a:gd name="connsiteX4892" fmla="*/ 12810669 w 14639153"/>
              <a:gd name="connsiteY4892" fmla="*/ 4451157 h 10965622"/>
              <a:gd name="connsiteX4893" fmla="*/ 12758797 w 14639153"/>
              <a:gd name="connsiteY4893" fmla="*/ 4459197 h 10965622"/>
              <a:gd name="connsiteX4894" fmla="*/ 12758797 w 14639153"/>
              <a:gd name="connsiteY4894" fmla="*/ 4552581 h 10965622"/>
              <a:gd name="connsiteX4895" fmla="*/ 12692337 w 14639153"/>
              <a:gd name="connsiteY4895" fmla="*/ 4638544 h 10965622"/>
              <a:gd name="connsiteX4896" fmla="*/ 12564277 w 14639153"/>
              <a:gd name="connsiteY4896" fmla="*/ 4795009 h 10965622"/>
              <a:gd name="connsiteX4897" fmla="*/ 12451617 w 14639153"/>
              <a:gd name="connsiteY4897" fmla="*/ 4861183 h 10965622"/>
              <a:gd name="connsiteX4898" fmla="*/ 12411605 w 14639153"/>
              <a:gd name="connsiteY4898" fmla="*/ 4893874 h 10965622"/>
              <a:gd name="connsiteX4899" fmla="*/ 12412733 w 14639153"/>
              <a:gd name="connsiteY4899" fmla="*/ 4894673 h 10965622"/>
              <a:gd name="connsiteX4900" fmla="*/ 12407313 w 14639153"/>
              <a:gd name="connsiteY4900" fmla="*/ 4922069 h 10965622"/>
              <a:gd name="connsiteX4901" fmla="*/ 12393601 w 14639153"/>
              <a:gd name="connsiteY4901" fmla="*/ 4908586 h 10965622"/>
              <a:gd name="connsiteX4902" fmla="*/ 12371801 w 14639153"/>
              <a:gd name="connsiteY4902" fmla="*/ 4926398 h 10965622"/>
              <a:gd name="connsiteX4903" fmla="*/ 12373593 w 14639153"/>
              <a:gd name="connsiteY4903" fmla="*/ 4941129 h 10965622"/>
              <a:gd name="connsiteX4904" fmla="*/ 12372083 w 14639153"/>
              <a:gd name="connsiteY4904" fmla="*/ 4959493 h 10965622"/>
              <a:gd name="connsiteX4905" fmla="*/ 12346509 w 14639153"/>
              <a:gd name="connsiteY4905" fmla="*/ 4944888 h 10965622"/>
              <a:gd name="connsiteX4906" fmla="*/ 12260845 w 14639153"/>
              <a:gd name="connsiteY4906" fmla="*/ 5001105 h 10965622"/>
              <a:gd name="connsiteX4907" fmla="*/ 12154975 w 14639153"/>
              <a:gd name="connsiteY4907" fmla="*/ 5037439 h 10965622"/>
              <a:gd name="connsiteX4908" fmla="*/ 12052041 w 14639153"/>
              <a:gd name="connsiteY4908" fmla="*/ 5091862 h 10965622"/>
              <a:gd name="connsiteX4909" fmla="*/ 11949917 w 14639153"/>
              <a:gd name="connsiteY4909" fmla="*/ 5138863 h 10965622"/>
              <a:gd name="connsiteX4910" fmla="*/ 11847793 w 14639153"/>
              <a:gd name="connsiteY4910" fmla="*/ 5185865 h 10965622"/>
              <a:gd name="connsiteX4911" fmla="*/ 11744859 w 14639153"/>
              <a:gd name="connsiteY4911" fmla="*/ 5228537 h 10965622"/>
              <a:gd name="connsiteX4912" fmla="*/ 11683261 w 14639153"/>
              <a:gd name="connsiteY4912" fmla="*/ 5263169 h 10965622"/>
              <a:gd name="connsiteX4913" fmla="*/ 11632199 w 14639153"/>
              <a:gd name="connsiteY4913" fmla="*/ 5306461 h 10965622"/>
              <a:gd name="connsiteX4914" fmla="*/ 11519539 w 14639153"/>
              <a:gd name="connsiteY4914" fmla="*/ 5392424 h 10965622"/>
              <a:gd name="connsiteX4915" fmla="*/ 11396343 w 14639153"/>
              <a:gd name="connsiteY4915" fmla="*/ 5407886 h 10965622"/>
              <a:gd name="connsiteX4916" fmla="*/ 11329881 w 14639153"/>
              <a:gd name="connsiteY4916" fmla="*/ 5439425 h 10965622"/>
              <a:gd name="connsiteX4917" fmla="*/ 11260937 w 14639153"/>
              <a:gd name="connsiteY4917" fmla="*/ 5417760 h 10965622"/>
              <a:gd name="connsiteX4918" fmla="*/ 11203599 w 14639153"/>
              <a:gd name="connsiteY4918" fmla="*/ 5374858 h 10965622"/>
              <a:gd name="connsiteX4919" fmla="*/ 11202829 w 14639153"/>
              <a:gd name="connsiteY4919" fmla="*/ 5375040 h 10965622"/>
              <a:gd name="connsiteX4920" fmla="*/ 11186841 w 14639153"/>
              <a:gd name="connsiteY4920" fmla="*/ 5368749 h 10965622"/>
              <a:gd name="connsiteX4921" fmla="*/ 11192457 w 14639153"/>
              <a:gd name="connsiteY4921" fmla="*/ 5367326 h 10965622"/>
              <a:gd name="connsiteX4922" fmla="*/ 11152123 w 14639153"/>
              <a:gd name="connsiteY4922" fmla="*/ 5341695 h 10965622"/>
              <a:gd name="connsiteX4923" fmla="*/ 11106433 w 14639153"/>
              <a:gd name="connsiteY4923" fmla="*/ 5341800 h 10965622"/>
              <a:gd name="connsiteX4924" fmla="*/ 11058605 w 14639153"/>
              <a:gd name="connsiteY4924" fmla="*/ 5380534 h 10965622"/>
              <a:gd name="connsiteX4925" fmla="*/ 10992131 w 14639153"/>
              <a:gd name="connsiteY4925" fmla="*/ 5392285 h 10965622"/>
              <a:gd name="connsiteX4926" fmla="*/ 11022569 w 14639153"/>
              <a:gd name="connsiteY4926" fmla="*/ 5369671 h 10965622"/>
              <a:gd name="connsiteX4927" fmla="*/ 11019097 w 14639153"/>
              <a:gd name="connsiteY4927" fmla="*/ 5366120 h 10965622"/>
              <a:gd name="connsiteX4928" fmla="*/ 11000805 w 14639153"/>
              <a:gd name="connsiteY4928" fmla="*/ 5367297 h 10965622"/>
              <a:gd name="connsiteX4929" fmla="*/ 10980885 w 14639153"/>
              <a:gd name="connsiteY4929" fmla="*/ 5369864 h 10965622"/>
              <a:gd name="connsiteX4930" fmla="*/ 10952971 w 14639153"/>
              <a:gd name="connsiteY4930" fmla="*/ 5391235 h 10965622"/>
              <a:gd name="connsiteX4931" fmla="*/ 10943189 w 14639153"/>
              <a:gd name="connsiteY4931" fmla="*/ 5385327 h 10965622"/>
              <a:gd name="connsiteX4932" fmla="*/ 10951615 w 14639153"/>
              <a:gd name="connsiteY4932" fmla="*/ 5370457 h 10965622"/>
              <a:gd name="connsiteX4933" fmla="*/ 10934557 w 14639153"/>
              <a:gd name="connsiteY4933" fmla="*/ 5371553 h 10965622"/>
              <a:gd name="connsiteX4934" fmla="*/ 10918545 w 14639153"/>
              <a:gd name="connsiteY4934" fmla="*/ 5369816 h 10965622"/>
              <a:gd name="connsiteX4935" fmla="*/ 10897085 w 14639153"/>
              <a:gd name="connsiteY4935" fmla="*/ 5397542 h 10965622"/>
              <a:gd name="connsiteX4936" fmla="*/ 10808117 w 14639153"/>
              <a:gd name="connsiteY4936" fmla="*/ 5451044 h 10965622"/>
              <a:gd name="connsiteX4937" fmla="*/ 10771637 w 14639153"/>
              <a:gd name="connsiteY4937" fmla="*/ 5439291 h 10965622"/>
              <a:gd name="connsiteX4938" fmla="*/ 10654093 w 14639153"/>
              <a:gd name="connsiteY4938" fmla="*/ 5470216 h 10965622"/>
              <a:gd name="connsiteX4939" fmla="*/ 10669497 w 14639153"/>
              <a:gd name="connsiteY4939" fmla="*/ 5443002 h 10965622"/>
              <a:gd name="connsiteX4940" fmla="*/ 10603025 w 14639153"/>
              <a:gd name="connsiteY4940" fmla="*/ 5490009 h 10965622"/>
              <a:gd name="connsiteX4941" fmla="*/ 10551953 w 14639153"/>
              <a:gd name="connsiteY4941" fmla="*/ 5498049 h 10965622"/>
              <a:gd name="connsiteX4942" fmla="*/ 10510613 w 14639153"/>
              <a:gd name="connsiteY4942" fmla="*/ 5474547 h 10965622"/>
              <a:gd name="connsiteX4943" fmla="*/ 10474945 w 14639153"/>
              <a:gd name="connsiteY4943" fmla="*/ 5493719 h 10965622"/>
              <a:gd name="connsiteX4944" fmla="*/ 10510613 w 14639153"/>
              <a:gd name="connsiteY4944" fmla="*/ 5505472 h 10965622"/>
              <a:gd name="connsiteX4945" fmla="*/ 10449005 w 14639153"/>
              <a:gd name="connsiteY4945" fmla="*/ 5532686 h 10965622"/>
              <a:gd name="connsiteX4946" fmla="*/ 10428737 w 14639153"/>
              <a:gd name="connsiteY4946" fmla="*/ 5509183 h 10965622"/>
              <a:gd name="connsiteX4947" fmla="*/ 10377665 w 14639153"/>
              <a:gd name="connsiteY4947" fmla="*/ 5525264 h 10965622"/>
              <a:gd name="connsiteX4948" fmla="*/ 10377665 w 14639153"/>
              <a:gd name="connsiteY4948" fmla="*/ 5556189 h 10965622"/>
              <a:gd name="connsiteX4949" fmla="*/ 10464405 w 14639153"/>
              <a:gd name="connsiteY4949" fmla="*/ 5540726 h 10965622"/>
              <a:gd name="connsiteX4950" fmla="*/ 10459541 w 14639153"/>
              <a:gd name="connsiteY4950" fmla="*/ 5571651 h 10965622"/>
              <a:gd name="connsiteX4951" fmla="*/ 10424177 w 14639153"/>
              <a:gd name="connsiteY4951" fmla="*/ 5573661 h 10965622"/>
              <a:gd name="connsiteX4952" fmla="*/ 10393511 w 14639153"/>
              <a:gd name="connsiteY4952" fmla="*/ 5587531 h 10965622"/>
              <a:gd name="connsiteX4953" fmla="*/ 10463921 w 14639153"/>
              <a:gd name="connsiteY4953" fmla="*/ 5582608 h 10965622"/>
              <a:gd name="connsiteX4954" fmla="*/ 10469599 w 14639153"/>
              <a:gd name="connsiteY4954" fmla="*/ 5629614 h 10965622"/>
              <a:gd name="connsiteX4955" fmla="*/ 10494729 w 14639153"/>
              <a:gd name="connsiteY4955" fmla="*/ 5625902 h 10965622"/>
              <a:gd name="connsiteX4956" fmla="*/ 10474461 w 14639153"/>
              <a:gd name="connsiteY4956" fmla="*/ 5582608 h 10965622"/>
              <a:gd name="connsiteX4957" fmla="*/ 10505269 w 14639153"/>
              <a:gd name="connsiteY4957" fmla="*/ 5606111 h 10965622"/>
              <a:gd name="connsiteX4958" fmla="*/ 10576611 w 14639153"/>
              <a:gd name="connsiteY4958" fmla="*/ 5582608 h 10965622"/>
              <a:gd name="connsiteX4959" fmla="*/ 10659305 w 14639153"/>
              <a:gd name="connsiteY4959" fmla="*/ 5606111 h 10965622"/>
              <a:gd name="connsiteX4960" fmla="*/ 10592017 w 14639153"/>
              <a:gd name="connsiteY4960" fmla="*/ 5653116 h 10965622"/>
              <a:gd name="connsiteX4961" fmla="*/ 10479325 w 14639153"/>
              <a:gd name="connsiteY4961" fmla="*/ 5672908 h 10965622"/>
              <a:gd name="connsiteX4962" fmla="*/ 10525537 w 14639153"/>
              <a:gd name="connsiteY4962" fmla="*/ 5676619 h 10965622"/>
              <a:gd name="connsiteX4963" fmla="*/ 10607421 w 14639153"/>
              <a:gd name="connsiteY4963" fmla="*/ 5676619 h 10965622"/>
              <a:gd name="connsiteX4964" fmla="*/ 10622825 w 14639153"/>
              <a:gd name="connsiteY4964" fmla="*/ 5774341 h 10965622"/>
              <a:gd name="connsiteX4965" fmla="*/ 10571747 w 14639153"/>
              <a:gd name="connsiteY4965" fmla="*/ 5743416 h 10965622"/>
              <a:gd name="connsiteX4966" fmla="*/ 10525537 w 14639153"/>
              <a:gd name="connsiteY4966" fmla="*/ 5794132 h 10965622"/>
              <a:gd name="connsiteX4967" fmla="*/ 10494729 w 14639153"/>
              <a:gd name="connsiteY4967" fmla="*/ 5762589 h 10965622"/>
              <a:gd name="connsiteX4968" fmla="*/ 10428253 w 14639153"/>
              <a:gd name="connsiteY4968" fmla="*/ 5829386 h 10965622"/>
              <a:gd name="connsiteX4969" fmla="*/ 10454193 w 14639153"/>
              <a:gd name="connsiteY4969" fmla="*/ 5809595 h 10965622"/>
              <a:gd name="connsiteX4970" fmla="*/ 10417711 w 14639153"/>
              <a:gd name="connsiteY4970" fmla="*/ 5848560 h 10965622"/>
              <a:gd name="connsiteX4971" fmla="*/ 10397443 w 14639153"/>
              <a:gd name="connsiteY4971" fmla="*/ 5817635 h 10965622"/>
              <a:gd name="connsiteX4972" fmla="*/ 10335829 w 14639153"/>
              <a:gd name="connsiteY4972" fmla="*/ 5864021 h 10965622"/>
              <a:gd name="connsiteX4973" fmla="*/ 10377175 w 14639153"/>
              <a:gd name="connsiteY4973" fmla="*/ 5872061 h 10965622"/>
              <a:gd name="connsiteX4974" fmla="*/ 10335829 w 14639153"/>
              <a:gd name="connsiteY4974" fmla="*/ 5903605 h 10965622"/>
              <a:gd name="connsiteX4975" fmla="*/ 10349189 w 14639153"/>
              <a:gd name="connsiteY4975" fmla="*/ 5918269 h 10965622"/>
              <a:gd name="connsiteX4976" fmla="*/ 10373349 w 14639153"/>
              <a:gd name="connsiteY4976" fmla="*/ 5912698 h 10965622"/>
              <a:gd name="connsiteX4977" fmla="*/ 10373425 w 14639153"/>
              <a:gd name="connsiteY4977" fmla="*/ 5912469 h 10965622"/>
              <a:gd name="connsiteX4978" fmla="*/ 10378609 w 14639153"/>
              <a:gd name="connsiteY4978" fmla="*/ 5900048 h 10965622"/>
              <a:gd name="connsiteX4979" fmla="*/ 10406825 w 14639153"/>
              <a:gd name="connsiteY4979" fmla="*/ 5903641 h 10965622"/>
              <a:gd name="connsiteX4980" fmla="*/ 10407697 w 14639153"/>
              <a:gd name="connsiteY4980" fmla="*/ 5903663 h 10965622"/>
              <a:gd name="connsiteX4981" fmla="*/ 10446937 w 14639153"/>
              <a:gd name="connsiteY4981" fmla="*/ 5882235 h 10965622"/>
              <a:gd name="connsiteX4982" fmla="*/ 10445937 w 14639153"/>
              <a:gd name="connsiteY4982" fmla="*/ 5879783 h 10965622"/>
              <a:gd name="connsiteX4983" fmla="*/ 10429905 w 14639153"/>
              <a:gd name="connsiteY4983" fmla="*/ 5876001 h 10965622"/>
              <a:gd name="connsiteX4984" fmla="*/ 10471209 w 14639153"/>
              <a:gd name="connsiteY4984" fmla="*/ 5852760 h 10965622"/>
              <a:gd name="connsiteX4985" fmla="*/ 10475289 w 14639153"/>
              <a:gd name="connsiteY4985" fmla="*/ 5863942 h 10965622"/>
              <a:gd name="connsiteX4986" fmla="*/ 10509249 w 14639153"/>
              <a:gd name="connsiteY4986" fmla="*/ 5838804 h 10965622"/>
              <a:gd name="connsiteX4987" fmla="*/ 10505437 w 14639153"/>
              <a:gd name="connsiteY4987" fmla="*/ 5825026 h 10965622"/>
              <a:gd name="connsiteX4988" fmla="*/ 10470341 w 14639153"/>
              <a:gd name="connsiteY4988" fmla="*/ 5851934 h 10965622"/>
              <a:gd name="connsiteX4989" fmla="*/ 10464757 w 14639153"/>
              <a:gd name="connsiteY4989" fmla="*/ 5817687 h 10965622"/>
              <a:gd name="connsiteX4990" fmla="*/ 10515807 w 14639153"/>
              <a:gd name="connsiteY4990" fmla="*/ 5806068 h 10965622"/>
              <a:gd name="connsiteX4991" fmla="*/ 10525405 w 14639153"/>
              <a:gd name="connsiteY4991" fmla="*/ 5826462 h 10965622"/>
              <a:gd name="connsiteX4992" fmla="*/ 10556661 w 14639153"/>
              <a:gd name="connsiteY4992" fmla="*/ 5802450 h 10965622"/>
              <a:gd name="connsiteX4993" fmla="*/ 10607725 w 14639153"/>
              <a:gd name="connsiteY4993" fmla="*/ 5842032 h 10965622"/>
              <a:gd name="connsiteX4994" fmla="*/ 10576329 w 14639153"/>
              <a:gd name="connsiteY4994" fmla="*/ 5880983 h 10965622"/>
              <a:gd name="connsiteX4995" fmla="*/ 10560403 w 14639153"/>
              <a:gd name="connsiteY4995" fmla="*/ 5890952 h 10965622"/>
              <a:gd name="connsiteX4996" fmla="*/ 10560475 w 14639153"/>
              <a:gd name="connsiteY4996" fmla="*/ 5891074 h 10965622"/>
              <a:gd name="connsiteX4997" fmla="*/ 10560109 w 14639153"/>
              <a:gd name="connsiteY4997" fmla="*/ 5891136 h 10965622"/>
              <a:gd name="connsiteX4998" fmla="*/ 10533461 w 14639153"/>
              <a:gd name="connsiteY4998" fmla="*/ 5907817 h 10965622"/>
              <a:gd name="connsiteX4999" fmla="*/ 10490211 w 14639153"/>
              <a:gd name="connsiteY4999" fmla="*/ 5926840 h 10965622"/>
              <a:gd name="connsiteX5000" fmla="*/ 10486597 w 14639153"/>
              <a:gd name="connsiteY5000" fmla="*/ 5942049 h 10965622"/>
              <a:gd name="connsiteX5001" fmla="*/ 10475321 w 14639153"/>
              <a:gd name="connsiteY5001" fmla="*/ 5933390 h 10965622"/>
              <a:gd name="connsiteX5002" fmla="*/ 10444001 w 14639153"/>
              <a:gd name="connsiteY5002" fmla="*/ 5947167 h 10965622"/>
              <a:gd name="connsiteX5003" fmla="*/ 10370449 w 14639153"/>
              <a:gd name="connsiteY5003" fmla="*/ 5983422 h 10965622"/>
              <a:gd name="connsiteX5004" fmla="*/ 10354945 w 14639153"/>
              <a:gd name="connsiteY5004" fmla="*/ 5986581 h 10965622"/>
              <a:gd name="connsiteX5005" fmla="*/ 10356907 w 14639153"/>
              <a:gd name="connsiteY5005" fmla="*/ 5989576 h 10965622"/>
              <a:gd name="connsiteX5006" fmla="*/ 10402307 w 14639153"/>
              <a:gd name="connsiteY5006" fmla="*/ 5969783 h 10965622"/>
              <a:gd name="connsiteX5007" fmla="*/ 10443653 w 14639153"/>
              <a:gd name="connsiteY5007" fmla="*/ 5989576 h 10965622"/>
              <a:gd name="connsiteX5008" fmla="*/ 10431393 w 14639153"/>
              <a:gd name="connsiteY5008" fmla="*/ 6030705 h 10965622"/>
              <a:gd name="connsiteX5009" fmla="*/ 10429191 w 14639153"/>
              <a:gd name="connsiteY5009" fmla="*/ 6043033 h 10965622"/>
              <a:gd name="connsiteX5010" fmla="*/ 10446717 w 14639153"/>
              <a:gd name="connsiteY5010" fmla="*/ 6044725 h 10965622"/>
              <a:gd name="connsiteX5011" fmla="*/ 10456577 w 14639153"/>
              <a:gd name="connsiteY5011" fmla="*/ 6043537 h 10965622"/>
              <a:gd name="connsiteX5012" fmla="*/ 10456553 w 14639153"/>
              <a:gd name="connsiteY5012" fmla="*/ 6043521 h 10965622"/>
              <a:gd name="connsiteX5013" fmla="*/ 10475527 w 14639153"/>
              <a:gd name="connsiteY5013" fmla="*/ 5969933 h 10965622"/>
              <a:gd name="connsiteX5014" fmla="*/ 10514881 w 14639153"/>
              <a:gd name="connsiteY5014" fmla="*/ 6015177 h 10965622"/>
              <a:gd name="connsiteX5015" fmla="*/ 10531029 w 14639153"/>
              <a:gd name="connsiteY5015" fmla="*/ 6048357 h 10965622"/>
              <a:gd name="connsiteX5016" fmla="*/ 10554801 w 14639153"/>
              <a:gd name="connsiteY5016" fmla="*/ 6052403 h 10965622"/>
              <a:gd name="connsiteX5017" fmla="*/ 10570633 w 14639153"/>
              <a:gd name="connsiteY5017" fmla="*/ 6006350 h 10965622"/>
              <a:gd name="connsiteX5018" fmla="*/ 10687109 w 14639153"/>
              <a:gd name="connsiteY5018" fmla="*/ 6002660 h 10965622"/>
              <a:gd name="connsiteX5019" fmla="*/ 10657389 w 14639153"/>
              <a:gd name="connsiteY5019" fmla="*/ 6033408 h 10965622"/>
              <a:gd name="connsiteX5020" fmla="*/ 10667029 w 14639153"/>
              <a:gd name="connsiteY5020" fmla="*/ 6041403 h 10965622"/>
              <a:gd name="connsiteX5021" fmla="*/ 10610597 w 14639153"/>
              <a:gd name="connsiteY5021" fmla="*/ 6048474 h 10965622"/>
              <a:gd name="connsiteX5022" fmla="*/ 10580197 w 14639153"/>
              <a:gd name="connsiteY5022" fmla="*/ 6056725 h 10965622"/>
              <a:gd name="connsiteX5023" fmla="*/ 10596209 w 14639153"/>
              <a:gd name="connsiteY5023" fmla="*/ 6059450 h 10965622"/>
              <a:gd name="connsiteX5024" fmla="*/ 10713697 w 14639153"/>
              <a:gd name="connsiteY5024" fmla="*/ 6063779 h 10965622"/>
              <a:gd name="connsiteX5025" fmla="*/ 10974599 w 14639153"/>
              <a:gd name="connsiteY5025" fmla="*/ 6043992 h 10965622"/>
              <a:gd name="connsiteX5026" fmla="*/ 11543401 w 14639153"/>
              <a:gd name="connsiteY5026" fmla="*/ 5961752 h 10965622"/>
              <a:gd name="connsiteX5027" fmla="*/ 11517473 w 14639153"/>
              <a:gd name="connsiteY5027" fmla="*/ 6028534 h 10965622"/>
              <a:gd name="connsiteX5028" fmla="*/ 11318149 w 14639153"/>
              <a:gd name="connsiteY5028" fmla="*/ 6087276 h 10965622"/>
              <a:gd name="connsiteX5029" fmla="*/ 11273037 w 14639153"/>
              <a:gd name="connsiteY5029" fmla="*/ 6102077 h 10965622"/>
              <a:gd name="connsiteX5030" fmla="*/ 11280663 w 14639153"/>
              <a:gd name="connsiteY5030" fmla="*/ 6110576 h 10965622"/>
              <a:gd name="connsiteX5031" fmla="*/ 11274617 w 14639153"/>
              <a:gd name="connsiteY5031" fmla="*/ 6134021 h 10965622"/>
              <a:gd name="connsiteX5032" fmla="*/ 11224573 w 14639153"/>
              <a:gd name="connsiteY5032" fmla="*/ 6126522 h 10965622"/>
              <a:gd name="connsiteX5033" fmla="*/ 11225153 w 14639153"/>
              <a:gd name="connsiteY5033" fmla="*/ 6117788 h 10965622"/>
              <a:gd name="connsiteX5034" fmla="*/ 11222033 w 14639153"/>
              <a:gd name="connsiteY5034" fmla="*/ 6118812 h 10965622"/>
              <a:gd name="connsiteX5035" fmla="*/ 11171393 w 14639153"/>
              <a:gd name="connsiteY5035" fmla="*/ 6124230 h 10965622"/>
              <a:gd name="connsiteX5036" fmla="*/ 11214623 w 14639153"/>
              <a:gd name="connsiteY5036" fmla="*/ 6136952 h 10965622"/>
              <a:gd name="connsiteX5037" fmla="*/ 10977253 w 14639153"/>
              <a:gd name="connsiteY5037" fmla="*/ 6191395 h 10965622"/>
              <a:gd name="connsiteX5038" fmla="*/ 10977865 w 14639153"/>
              <a:gd name="connsiteY5038" fmla="*/ 6177784 h 10965622"/>
              <a:gd name="connsiteX5039" fmla="*/ 10980451 w 14639153"/>
              <a:gd name="connsiteY5039" fmla="*/ 6169572 h 10965622"/>
              <a:gd name="connsiteX5040" fmla="*/ 10975891 w 14639153"/>
              <a:gd name="connsiteY5040" fmla="*/ 6170443 h 10965622"/>
              <a:gd name="connsiteX5041" fmla="*/ 10539491 w 14639153"/>
              <a:gd name="connsiteY5041" fmla="*/ 6145401 h 10965622"/>
              <a:gd name="connsiteX5042" fmla="*/ 10406305 w 14639153"/>
              <a:gd name="connsiteY5042" fmla="*/ 6112552 h 10965622"/>
              <a:gd name="connsiteX5043" fmla="*/ 10340719 w 14639153"/>
              <a:gd name="connsiteY5043" fmla="*/ 6113323 h 10965622"/>
              <a:gd name="connsiteX5044" fmla="*/ 10326265 w 14639153"/>
              <a:gd name="connsiteY5044" fmla="*/ 6117931 h 10965622"/>
              <a:gd name="connsiteX5045" fmla="*/ 10305021 w 14639153"/>
              <a:gd name="connsiteY5045" fmla="*/ 6138013 h 10965622"/>
              <a:gd name="connsiteX5046" fmla="*/ 10282181 w 14639153"/>
              <a:gd name="connsiteY5046" fmla="*/ 6114012 h 10965622"/>
              <a:gd name="connsiteX5047" fmla="*/ 10248941 w 14639153"/>
              <a:gd name="connsiteY5047" fmla="*/ 6114404 h 10965622"/>
              <a:gd name="connsiteX5048" fmla="*/ 10253947 w 14639153"/>
              <a:gd name="connsiteY5048" fmla="*/ 6141724 h 10965622"/>
              <a:gd name="connsiteX5049" fmla="*/ 10136393 w 14639153"/>
              <a:gd name="connsiteY5049" fmla="*/ 6176978 h 10965622"/>
              <a:gd name="connsiteX5050" fmla="*/ 10110449 w 14639153"/>
              <a:gd name="connsiteY5050" fmla="*/ 6149764 h 10965622"/>
              <a:gd name="connsiteX5051" fmla="*/ 9838857 w 14639153"/>
              <a:gd name="connsiteY5051" fmla="*/ 6192440 h 10965622"/>
              <a:gd name="connsiteX5052" fmla="*/ 9572941 w 14639153"/>
              <a:gd name="connsiteY5052" fmla="*/ 6204190 h 10965622"/>
              <a:gd name="connsiteX5053" fmla="*/ 9557537 w 14639153"/>
              <a:gd name="connsiteY5053" fmla="*/ 6168936 h 10965622"/>
              <a:gd name="connsiteX5054" fmla="*/ 9562401 w 14639153"/>
              <a:gd name="connsiteY5054" fmla="*/ 6223983 h 10965622"/>
              <a:gd name="connsiteX5055" fmla="*/ 9075973 w 14639153"/>
              <a:gd name="connsiteY5055" fmla="*/ 6220272 h 10965622"/>
              <a:gd name="connsiteX5056" fmla="*/ 9091373 w 14639153"/>
              <a:gd name="connsiteY5056" fmla="*/ 6247486 h 10965622"/>
              <a:gd name="connsiteX5057" fmla="*/ 9034625 w 14639153"/>
              <a:gd name="connsiteY5057" fmla="*/ 6254908 h 10965622"/>
              <a:gd name="connsiteX5058" fmla="*/ 9024895 w 14639153"/>
              <a:gd name="connsiteY5058" fmla="*/ 6215943 h 10965622"/>
              <a:gd name="connsiteX5059" fmla="*/ 9003817 w 14639153"/>
              <a:gd name="connsiteY5059" fmla="*/ 6251197 h 10965622"/>
              <a:gd name="connsiteX5060" fmla="*/ 8994089 w 14639153"/>
              <a:gd name="connsiteY5060" fmla="*/ 6215943 h 10965622"/>
              <a:gd name="connsiteX5061" fmla="*/ 8850591 w 14639153"/>
              <a:gd name="connsiteY5061" fmla="*/ 6204190 h 10965622"/>
              <a:gd name="connsiteX5062" fmla="*/ 8891127 w 14639153"/>
              <a:gd name="connsiteY5062" fmla="*/ 6243157 h 10965622"/>
              <a:gd name="connsiteX5063" fmla="*/ 8840053 w 14639153"/>
              <a:gd name="connsiteY5063" fmla="*/ 6227694 h 10965622"/>
              <a:gd name="connsiteX5064" fmla="*/ 8773573 w 14639153"/>
              <a:gd name="connsiteY5064" fmla="*/ 6192440 h 10965622"/>
              <a:gd name="connsiteX5065" fmla="*/ 8814921 w 14639153"/>
              <a:gd name="connsiteY5065" fmla="*/ 6232023 h 10965622"/>
              <a:gd name="connsiteX5066" fmla="*/ 8800885 w 14639153"/>
              <a:gd name="connsiteY5066" fmla="*/ 6249467 h 10965622"/>
              <a:gd name="connsiteX5067" fmla="*/ 8800205 w 14639153"/>
              <a:gd name="connsiteY5067" fmla="*/ 6255732 h 10965622"/>
              <a:gd name="connsiteX5068" fmla="*/ 8840827 w 14639153"/>
              <a:gd name="connsiteY5068" fmla="*/ 6267517 h 10965622"/>
              <a:gd name="connsiteX5069" fmla="*/ 8814511 w 14639153"/>
              <a:gd name="connsiteY5069" fmla="*/ 6281163 h 10965622"/>
              <a:gd name="connsiteX5070" fmla="*/ 8799389 w 14639153"/>
              <a:gd name="connsiteY5070" fmla="*/ 6277744 h 10965622"/>
              <a:gd name="connsiteX5071" fmla="*/ 8799517 w 14639153"/>
              <a:gd name="connsiteY5071" fmla="*/ 6301912 h 10965622"/>
              <a:gd name="connsiteX5072" fmla="*/ 8829513 w 14639153"/>
              <a:gd name="connsiteY5072" fmla="*/ 6286451 h 10965622"/>
              <a:gd name="connsiteX5073" fmla="*/ 8824649 w 14639153"/>
              <a:gd name="connsiteY5073" fmla="*/ 6309954 h 10965622"/>
              <a:gd name="connsiteX5074" fmla="*/ 8860321 w 14639153"/>
              <a:gd name="connsiteY5074" fmla="*/ 6305625 h 10965622"/>
              <a:gd name="connsiteX5075" fmla="*/ 8753305 w 14639153"/>
              <a:gd name="connsiteY5075" fmla="*/ 6337167 h 10965622"/>
              <a:gd name="connsiteX5076" fmla="*/ 8742765 w 14639153"/>
              <a:gd name="connsiteY5076" fmla="*/ 6309954 h 10965622"/>
              <a:gd name="connsiteX5077" fmla="*/ 8486577 w 14639153"/>
              <a:gd name="connsiteY5077" fmla="*/ 6301912 h 10965622"/>
              <a:gd name="connsiteX5078" fmla="*/ 8532789 w 14639153"/>
              <a:gd name="connsiteY5078" fmla="*/ 6286451 h 10965622"/>
              <a:gd name="connsiteX5079" fmla="*/ 8506845 w 14639153"/>
              <a:gd name="connsiteY5079" fmla="*/ 6247486 h 10965622"/>
              <a:gd name="connsiteX5080" fmla="*/ 8409561 w 14639153"/>
              <a:gd name="connsiteY5080" fmla="*/ 6254908 h 10965622"/>
              <a:gd name="connsiteX5081" fmla="*/ 8415235 w 14639153"/>
              <a:gd name="connsiteY5081" fmla="*/ 6282740 h 10965622"/>
              <a:gd name="connsiteX5082" fmla="*/ 8424961 w 14639153"/>
              <a:gd name="connsiteY5082" fmla="*/ 6329127 h 10965622"/>
              <a:gd name="connsiteX5083" fmla="*/ 8389293 w 14639153"/>
              <a:gd name="connsiteY5083" fmla="*/ 6290162 h 10965622"/>
              <a:gd name="connsiteX5084" fmla="*/ 8347945 w 14639153"/>
              <a:gd name="connsiteY5084" fmla="*/ 6317376 h 10965622"/>
              <a:gd name="connsiteX5085" fmla="*/ 8353621 w 14639153"/>
              <a:gd name="connsiteY5085" fmla="*/ 6282740 h 10965622"/>
              <a:gd name="connsiteX5086" fmla="*/ 8266063 w 14639153"/>
              <a:gd name="connsiteY5086" fmla="*/ 6305625 h 10965622"/>
              <a:gd name="connsiteX5087" fmla="*/ 8153373 w 14639153"/>
              <a:gd name="connsiteY5087" fmla="*/ 6290162 h 10965622"/>
              <a:gd name="connsiteX5088" fmla="*/ 8159047 w 14639153"/>
              <a:gd name="connsiteY5088" fmla="*/ 6251197 h 10965622"/>
              <a:gd name="connsiteX5089" fmla="*/ 8097433 w 14639153"/>
              <a:gd name="connsiteY5089" fmla="*/ 6290162 h 10965622"/>
              <a:gd name="connsiteX5090" fmla="*/ 7948261 w 14639153"/>
              <a:gd name="connsiteY5090" fmla="*/ 6266658 h 10965622"/>
              <a:gd name="connsiteX5091" fmla="*/ 7948261 w 14639153"/>
              <a:gd name="connsiteY5091" fmla="*/ 6286451 h 10965622"/>
              <a:gd name="connsiteX5092" fmla="*/ 7989607 w 14639153"/>
              <a:gd name="connsiteY5092" fmla="*/ 6290162 h 10965622"/>
              <a:gd name="connsiteX5093" fmla="*/ 7977649 w 14639153"/>
              <a:gd name="connsiteY5093" fmla="*/ 6308253 h 10965622"/>
              <a:gd name="connsiteX5094" fmla="*/ 7976853 w 14639153"/>
              <a:gd name="connsiteY5094" fmla="*/ 6310255 h 10965622"/>
              <a:gd name="connsiteX5095" fmla="*/ 8012589 w 14639153"/>
              <a:gd name="connsiteY5095" fmla="*/ 6307207 h 10965622"/>
              <a:gd name="connsiteX5096" fmla="*/ 8013969 w 14639153"/>
              <a:gd name="connsiteY5096" fmla="*/ 6300583 h 10965622"/>
              <a:gd name="connsiteX5097" fmla="*/ 8014685 w 14639153"/>
              <a:gd name="connsiteY5097" fmla="*/ 6297145 h 10965622"/>
              <a:gd name="connsiteX5098" fmla="*/ 8081785 w 14639153"/>
              <a:gd name="connsiteY5098" fmla="*/ 6289021 h 10965622"/>
              <a:gd name="connsiteX5099" fmla="*/ 8085095 w 14639153"/>
              <a:gd name="connsiteY5099" fmla="*/ 6301024 h 10965622"/>
              <a:gd name="connsiteX5100" fmla="*/ 8108131 w 14639153"/>
              <a:gd name="connsiteY5100" fmla="*/ 6299059 h 10965622"/>
              <a:gd name="connsiteX5101" fmla="*/ 8097597 w 14639153"/>
              <a:gd name="connsiteY5101" fmla="*/ 6320173 h 10965622"/>
              <a:gd name="connsiteX5102" fmla="*/ 8128429 w 14639153"/>
              <a:gd name="connsiteY5102" fmla="*/ 6297145 h 10965622"/>
              <a:gd name="connsiteX5103" fmla="*/ 8143977 w 14639153"/>
              <a:gd name="connsiteY5103" fmla="*/ 6324646 h 10965622"/>
              <a:gd name="connsiteX5104" fmla="*/ 8108277 w 14639153"/>
              <a:gd name="connsiteY5104" fmla="*/ 6340035 h 10965622"/>
              <a:gd name="connsiteX5105" fmla="*/ 8093287 w 14639153"/>
              <a:gd name="connsiteY5105" fmla="*/ 6328809 h 10965622"/>
              <a:gd name="connsiteX5106" fmla="*/ 8080801 w 14639153"/>
              <a:gd name="connsiteY5106" fmla="*/ 6353829 h 10965622"/>
              <a:gd name="connsiteX5107" fmla="*/ 7949273 w 14639153"/>
              <a:gd name="connsiteY5107" fmla="*/ 6420274 h 10965622"/>
              <a:gd name="connsiteX5108" fmla="*/ 7882809 w 14639153"/>
              <a:gd name="connsiteY5108" fmla="*/ 6388732 h 10965622"/>
              <a:gd name="connsiteX5109" fmla="*/ 7713841 w 14639153"/>
              <a:gd name="connsiteY5109" fmla="*/ 6417551 h 10965622"/>
              <a:gd name="connsiteX5110" fmla="*/ 7713151 w 14639153"/>
              <a:gd name="connsiteY5110" fmla="*/ 6419427 h 10965622"/>
              <a:gd name="connsiteX5111" fmla="*/ 7710703 w 14639153"/>
              <a:gd name="connsiteY5111" fmla="*/ 6418087 h 10965622"/>
              <a:gd name="connsiteX5112" fmla="*/ 7701055 w 14639153"/>
              <a:gd name="connsiteY5112" fmla="*/ 6419731 h 10965622"/>
              <a:gd name="connsiteX5113" fmla="*/ 7660049 w 14639153"/>
              <a:gd name="connsiteY5113" fmla="*/ 6426589 h 10965622"/>
              <a:gd name="connsiteX5114" fmla="*/ 7656401 w 14639153"/>
              <a:gd name="connsiteY5114" fmla="*/ 6434889 h 10965622"/>
              <a:gd name="connsiteX5115" fmla="*/ 7645577 w 14639153"/>
              <a:gd name="connsiteY5115" fmla="*/ 6429010 h 10965622"/>
              <a:gd name="connsiteX5116" fmla="*/ 7589861 w 14639153"/>
              <a:gd name="connsiteY5116" fmla="*/ 6438328 h 10965622"/>
              <a:gd name="connsiteX5117" fmla="*/ 7589923 w 14639153"/>
              <a:gd name="connsiteY5117" fmla="*/ 6438599 h 10965622"/>
              <a:gd name="connsiteX5118" fmla="*/ 7543711 w 14639153"/>
              <a:gd name="connsiteY5118" fmla="*/ 6446639 h 10965622"/>
              <a:gd name="connsiteX5119" fmla="*/ 7564789 w 14639153"/>
              <a:gd name="connsiteY5119" fmla="*/ 6470143 h 10965622"/>
              <a:gd name="connsiteX5120" fmla="*/ 7528713 w 14639153"/>
              <a:gd name="connsiteY5120" fmla="*/ 6468210 h 10965622"/>
              <a:gd name="connsiteX5121" fmla="*/ 7517173 w 14639153"/>
              <a:gd name="connsiteY5121" fmla="*/ 6449129 h 10965622"/>
              <a:gd name="connsiteX5122" fmla="*/ 7454547 w 14639153"/>
              <a:gd name="connsiteY5122" fmla="*/ 6454873 h 10965622"/>
              <a:gd name="connsiteX5123" fmla="*/ 7461829 w 14639153"/>
              <a:gd name="connsiteY5123" fmla="*/ 6458392 h 10965622"/>
              <a:gd name="connsiteX5124" fmla="*/ 7452911 w 14639153"/>
              <a:gd name="connsiteY5124" fmla="*/ 6470143 h 10965622"/>
              <a:gd name="connsiteX5125" fmla="*/ 7423725 w 14639153"/>
              <a:gd name="connsiteY5125" fmla="*/ 6460663 h 10965622"/>
              <a:gd name="connsiteX5126" fmla="*/ 7413083 w 14639153"/>
              <a:gd name="connsiteY5126" fmla="*/ 6458675 h 10965622"/>
              <a:gd name="connsiteX5127" fmla="*/ 7411673 w 14639153"/>
              <a:gd name="connsiteY5127" fmla="*/ 6458806 h 10965622"/>
              <a:gd name="connsiteX5128" fmla="*/ 7415315 w 14639153"/>
              <a:gd name="connsiteY5128" fmla="*/ 6472616 h 10965622"/>
              <a:gd name="connsiteX5129" fmla="*/ 7426969 w 14639153"/>
              <a:gd name="connsiteY5129" fmla="*/ 6501686 h 10965622"/>
              <a:gd name="connsiteX5130" fmla="*/ 7416427 w 14639153"/>
              <a:gd name="connsiteY5130" fmla="*/ 6513437 h 10965622"/>
              <a:gd name="connsiteX5131" fmla="*/ 7399911 w 14639153"/>
              <a:gd name="connsiteY5131" fmla="*/ 6487693 h 10965622"/>
              <a:gd name="connsiteX5132" fmla="*/ 7393629 w 14639153"/>
              <a:gd name="connsiteY5132" fmla="*/ 6460460 h 10965622"/>
              <a:gd name="connsiteX5133" fmla="*/ 7366519 w 14639153"/>
              <a:gd name="connsiteY5133" fmla="*/ 6462946 h 10965622"/>
              <a:gd name="connsiteX5134" fmla="*/ 7349541 w 14639153"/>
              <a:gd name="connsiteY5134" fmla="*/ 6462599 h 10965622"/>
              <a:gd name="connsiteX5135" fmla="*/ 7349949 w 14639153"/>
              <a:gd name="connsiteY5135" fmla="*/ 6470143 h 10965622"/>
              <a:gd name="connsiteX5136" fmla="*/ 7365353 w 14639153"/>
              <a:gd name="connsiteY5136" fmla="*/ 6473853 h 10965622"/>
              <a:gd name="connsiteX5137" fmla="*/ 7325729 w 14639153"/>
              <a:gd name="connsiteY5137" fmla="*/ 6462798 h 10965622"/>
              <a:gd name="connsiteX5138" fmla="*/ 7323641 w 14639153"/>
              <a:gd name="connsiteY5138" fmla="*/ 6462070 h 10965622"/>
              <a:gd name="connsiteX5139" fmla="*/ 7294243 w 14639153"/>
              <a:gd name="connsiteY5139" fmla="*/ 6461469 h 10965622"/>
              <a:gd name="connsiteX5140" fmla="*/ 7292853 w 14639153"/>
              <a:gd name="connsiteY5140" fmla="*/ 6463614 h 10965622"/>
              <a:gd name="connsiteX5141" fmla="*/ 7294011 w 14639153"/>
              <a:gd name="connsiteY5141" fmla="*/ 6489317 h 10965622"/>
              <a:gd name="connsiteX5142" fmla="*/ 7216991 w 14639153"/>
              <a:gd name="connsiteY5142" fmla="*/ 6489317 h 10965622"/>
              <a:gd name="connsiteX5143" fmla="*/ 7221855 w 14639153"/>
              <a:gd name="connsiteY5143" fmla="*/ 6505397 h 10965622"/>
              <a:gd name="connsiteX5144" fmla="*/ 7272931 w 14639153"/>
              <a:gd name="connsiteY5144" fmla="*/ 6559823 h 10965622"/>
              <a:gd name="connsiteX5145" fmla="*/ 7226721 w 14639153"/>
              <a:gd name="connsiteY5145" fmla="*/ 6552401 h 10965622"/>
              <a:gd name="connsiteX5146" fmla="*/ 7196723 w 14639153"/>
              <a:gd name="connsiteY5146" fmla="*/ 6520860 h 10965622"/>
              <a:gd name="connsiteX5147" fmla="*/ 7206453 w 14639153"/>
              <a:gd name="connsiteY5147" fmla="*/ 6556112 h 10965622"/>
              <a:gd name="connsiteX5148" fmla="*/ 7191049 w 14639153"/>
              <a:gd name="connsiteY5148" fmla="*/ 6559823 h 10965622"/>
              <a:gd name="connsiteX5149" fmla="*/ 7139973 w 14639153"/>
              <a:gd name="connsiteY5149" fmla="*/ 6509107 h 10965622"/>
              <a:gd name="connsiteX5150" fmla="*/ 7196723 w 14639153"/>
              <a:gd name="connsiteY5150" fmla="*/ 6634043 h 10965622"/>
              <a:gd name="connsiteX5151" fmla="*/ 7191049 w 14639153"/>
              <a:gd name="connsiteY5151" fmla="*/ 6645794 h 10965622"/>
              <a:gd name="connsiteX5152" fmla="*/ 7144837 w 14639153"/>
              <a:gd name="connsiteY5152" fmla="*/ 6622291 h 10965622"/>
              <a:gd name="connsiteX5153" fmla="*/ 7160241 w 14639153"/>
              <a:gd name="connsiteY5153" fmla="*/ 6708262 h 10965622"/>
              <a:gd name="connsiteX5154" fmla="*/ 7242123 w 14639153"/>
              <a:gd name="connsiteY5154" fmla="*/ 6736093 h 10965622"/>
              <a:gd name="connsiteX5155" fmla="*/ 7201587 w 14639153"/>
              <a:gd name="connsiteY5155" fmla="*/ 6716302 h 10965622"/>
              <a:gd name="connsiteX5156" fmla="*/ 7175645 w 14639153"/>
              <a:gd name="connsiteY5156" fmla="*/ 6763307 h 10965622"/>
              <a:gd name="connsiteX5157" fmla="*/ 7150513 w 14639153"/>
              <a:gd name="connsiteY5157" fmla="*/ 6720013 h 10965622"/>
              <a:gd name="connsiteX5158" fmla="*/ 7150513 w 14639153"/>
              <a:gd name="connsiteY5158" fmla="*/ 6805982 h 10965622"/>
              <a:gd name="connsiteX5159" fmla="*/ 7124569 w 14639153"/>
              <a:gd name="connsiteY5159" fmla="*/ 6770728 h 10965622"/>
              <a:gd name="connsiteX5160" fmla="*/ 7139973 w 14639153"/>
              <a:gd name="connsiteY5160" fmla="*/ 6755267 h 10965622"/>
              <a:gd name="connsiteX5161" fmla="*/ 7139973 w 14639153"/>
              <a:gd name="connsiteY5161" fmla="*/ 6736093 h 10965622"/>
              <a:gd name="connsiteX5162" fmla="*/ 7114841 w 14639153"/>
              <a:gd name="connsiteY5162" fmla="*/ 6704550 h 10965622"/>
              <a:gd name="connsiteX5163" fmla="*/ 7129433 w 14639153"/>
              <a:gd name="connsiteY5163" fmla="*/ 6728053 h 10965622"/>
              <a:gd name="connsiteX5164" fmla="*/ 7099437 w 14639153"/>
              <a:gd name="connsiteY5164" fmla="*/ 6731764 h 10965622"/>
              <a:gd name="connsiteX5165" fmla="*/ 7053227 w 14639153"/>
              <a:gd name="connsiteY5165" fmla="*/ 6681048 h 10965622"/>
              <a:gd name="connsiteX5166" fmla="*/ 7016745 w 14639153"/>
              <a:gd name="connsiteY5166" fmla="*/ 6681048 h 10965622"/>
              <a:gd name="connsiteX5167" fmla="*/ 7084033 w 14639153"/>
              <a:gd name="connsiteY5167" fmla="*/ 6747845 h 10965622"/>
              <a:gd name="connsiteX5168" fmla="*/ 7062955 w 14639153"/>
              <a:gd name="connsiteY5168" fmla="*/ 6763307 h 10965622"/>
              <a:gd name="connsiteX5169" fmla="*/ 7053227 w 14639153"/>
              <a:gd name="connsiteY5169" fmla="*/ 6728053 h 10965622"/>
              <a:gd name="connsiteX5170" fmla="*/ 7022419 w 14639153"/>
              <a:gd name="connsiteY5170" fmla="*/ 6728053 h 10965622"/>
              <a:gd name="connsiteX5171" fmla="*/ 7047551 w 14639153"/>
              <a:gd name="connsiteY5171" fmla="*/ 6747845 h 10965622"/>
              <a:gd name="connsiteX5172" fmla="*/ 7022419 w 14639153"/>
              <a:gd name="connsiteY5172" fmla="*/ 6778770 h 10965622"/>
              <a:gd name="connsiteX5173" fmla="*/ 6934861 w 14639153"/>
              <a:gd name="connsiteY5173" fmla="*/ 6794232 h 10965622"/>
              <a:gd name="connsiteX5174" fmla="*/ 6940535 w 14639153"/>
              <a:gd name="connsiteY5174" fmla="*/ 6782481 h 10965622"/>
              <a:gd name="connsiteX5175" fmla="*/ 6925133 w 14639153"/>
              <a:gd name="connsiteY5175" fmla="*/ 6778770 h 10965622"/>
              <a:gd name="connsiteX5176" fmla="*/ 6955941 w 14639153"/>
              <a:gd name="connsiteY5176" fmla="*/ 6767018 h 10965622"/>
              <a:gd name="connsiteX5177" fmla="*/ 6945401 w 14639153"/>
              <a:gd name="connsiteY5177" fmla="*/ 6751556 h 10965622"/>
              <a:gd name="connsiteX5178" fmla="*/ 6894325 w 14639153"/>
              <a:gd name="connsiteY5178" fmla="*/ 6731764 h 10965622"/>
              <a:gd name="connsiteX5179" fmla="*/ 6971345 w 14639153"/>
              <a:gd name="connsiteY5179" fmla="*/ 6829486 h 10965622"/>
              <a:gd name="connsiteX5180" fmla="*/ 6955941 w 14639153"/>
              <a:gd name="connsiteY5180" fmla="*/ 6837526 h 10965622"/>
              <a:gd name="connsiteX5181" fmla="*/ 6919457 w 14639153"/>
              <a:gd name="connsiteY5181" fmla="*/ 6825775 h 10965622"/>
              <a:gd name="connsiteX5182" fmla="*/ 6950265 w 14639153"/>
              <a:gd name="connsiteY5182" fmla="*/ 6849276 h 10965622"/>
              <a:gd name="connsiteX5183" fmla="*/ 6950265 w 14639153"/>
              <a:gd name="connsiteY5183" fmla="*/ 6903704 h 10965622"/>
              <a:gd name="connsiteX5184" fmla="*/ 6940535 w 14639153"/>
              <a:gd name="connsiteY5184" fmla="*/ 6888243 h 10965622"/>
              <a:gd name="connsiteX5185" fmla="*/ 6904055 w 14639153"/>
              <a:gd name="connsiteY5185" fmla="*/ 6864740 h 10965622"/>
              <a:gd name="connsiteX5186" fmla="*/ 6925133 w 14639153"/>
              <a:gd name="connsiteY5186" fmla="*/ 6852989 h 10965622"/>
              <a:gd name="connsiteX5187" fmla="*/ 6899189 w 14639153"/>
              <a:gd name="connsiteY5187" fmla="*/ 6833815 h 10965622"/>
              <a:gd name="connsiteX5188" fmla="*/ 6883787 w 14639153"/>
              <a:gd name="connsiteY5188" fmla="*/ 6852989 h 10965622"/>
              <a:gd name="connsiteX5189" fmla="*/ 6894325 w 14639153"/>
              <a:gd name="connsiteY5189" fmla="*/ 6911744 h 10965622"/>
              <a:gd name="connsiteX5190" fmla="*/ 6873245 w 14639153"/>
              <a:gd name="connsiteY5190" fmla="*/ 6857318 h 10965622"/>
              <a:gd name="connsiteX5191" fmla="*/ 6852977 w 14639153"/>
              <a:gd name="connsiteY5191" fmla="*/ 6837526 h 10965622"/>
              <a:gd name="connsiteX5192" fmla="*/ 6868383 w 14639153"/>
              <a:gd name="connsiteY5192" fmla="*/ 6884532 h 10965622"/>
              <a:gd name="connsiteX5193" fmla="*/ 6827845 w 14639153"/>
              <a:gd name="connsiteY5193" fmla="*/ 6852989 h 10965622"/>
              <a:gd name="connsiteX5194" fmla="*/ 6817309 w 14639153"/>
              <a:gd name="connsiteY5194" fmla="*/ 6880201 h 10965622"/>
              <a:gd name="connsiteX5195" fmla="*/ 6848113 w 14639153"/>
              <a:gd name="connsiteY5195" fmla="*/ 6903704 h 10965622"/>
              <a:gd name="connsiteX5196" fmla="*/ 6827845 w 14639153"/>
              <a:gd name="connsiteY5196" fmla="*/ 6896283 h 10965622"/>
              <a:gd name="connsiteX5197" fmla="*/ 6822171 w 14639153"/>
              <a:gd name="connsiteY5197" fmla="*/ 6911744 h 10965622"/>
              <a:gd name="connsiteX5198" fmla="*/ 6873245 w 14639153"/>
              <a:gd name="connsiteY5198" fmla="*/ 6970502 h 10965622"/>
              <a:gd name="connsiteX5199" fmla="*/ 6914593 w 14639153"/>
              <a:gd name="connsiteY5199" fmla="*/ 6974213 h 10965622"/>
              <a:gd name="connsiteX5200" fmla="*/ 6894325 w 14639153"/>
              <a:gd name="connsiteY5200" fmla="*/ 6943288 h 10965622"/>
              <a:gd name="connsiteX5201" fmla="*/ 6914593 w 14639153"/>
              <a:gd name="connsiteY5201" fmla="*/ 6943288 h 10965622"/>
              <a:gd name="connsiteX5202" fmla="*/ 6960803 w 14639153"/>
              <a:gd name="connsiteY5202" fmla="*/ 7005756 h 10965622"/>
              <a:gd name="connsiteX5203" fmla="*/ 6929997 w 14639153"/>
              <a:gd name="connsiteY5203" fmla="*/ 6977923 h 10965622"/>
              <a:gd name="connsiteX5204" fmla="*/ 6925133 w 14639153"/>
              <a:gd name="connsiteY5204" fmla="*/ 7013177 h 10965622"/>
              <a:gd name="connsiteX5205" fmla="*/ 6950265 w 14639153"/>
              <a:gd name="connsiteY5205" fmla="*/ 7029259 h 10965622"/>
              <a:gd name="connsiteX5206" fmla="*/ 6914593 w 14639153"/>
              <a:gd name="connsiteY5206" fmla="*/ 7044721 h 10965622"/>
              <a:gd name="connsiteX5207" fmla="*/ 6888651 w 14639153"/>
              <a:gd name="connsiteY5207" fmla="*/ 7017507 h 10965622"/>
              <a:gd name="connsiteX5208" fmla="*/ 6914593 w 14639153"/>
              <a:gd name="connsiteY5208" fmla="*/ 7056471 h 10965622"/>
              <a:gd name="connsiteX5209" fmla="*/ 6873245 w 14639153"/>
              <a:gd name="connsiteY5209" fmla="*/ 7029259 h 10965622"/>
              <a:gd name="connsiteX5210" fmla="*/ 6806767 w 14639153"/>
              <a:gd name="connsiteY5210" fmla="*/ 7040391 h 10965622"/>
              <a:gd name="connsiteX5211" fmla="*/ 6857841 w 14639153"/>
              <a:gd name="connsiteY5211" fmla="*/ 7060182 h 10965622"/>
              <a:gd name="connsiteX5212" fmla="*/ 6817309 w 14639153"/>
              <a:gd name="connsiteY5212" fmla="*/ 7056471 h 10965622"/>
              <a:gd name="connsiteX5213" fmla="*/ 6801903 w 14639153"/>
              <a:gd name="connsiteY5213" fmla="*/ 7079975 h 10965622"/>
              <a:gd name="connsiteX5214" fmla="*/ 6832709 w 14639153"/>
              <a:gd name="connsiteY5214" fmla="*/ 7083685 h 10965622"/>
              <a:gd name="connsiteX5215" fmla="*/ 6786499 w 14639153"/>
              <a:gd name="connsiteY5215" fmla="*/ 7134401 h 10965622"/>
              <a:gd name="connsiteX5216" fmla="*/ 6797039 w 14639153"/>
              <a:gd name="connsiteY5216" fmla="*/ 7087396 h 10965622"/>
              <a:gd name="connsiteX5217" fmla="*/ 6745153 w 14639153"/>
              <a:gd name="connsiteY5217" fmla="*/ 7036681 h 10965622"/>
              <a:gd name="connsiteX5218" fmla="*/ 6720021 w 14639153"/>
              <a:gd name="connsiteY5218" fmla="*/ 7048431 h 10965622"/>
              <a:gd name="connsiteX5219" fmla="*/ 6775961 w 14639153"/>
              <a:gd name="connsiteY5219" fmla="*/ 7103478 h 10965622"/>
              <a:gd name="connsiteX5220" fmla="*/ 6724885 w 14639153"/>
              <a:gd name="connsiteY5220" fmla="*/ 7110899 h 10965622"/>
              <a:gd name="connsiteX5221" fmla="*/ 6786499 w 14639153"/>
              <a:gd name="connsiteY5221" fmla="*/ 7134401 h 10965622"/>
              <a:gd name="connsiteX5222" fmla="*/ 6827845 w 14639153"/>
              <a:gd name="connsiteY5222" fmla="*/ 7177697 h 10965622"/>
              <a:gd name="connsiteX5223" fmla="*/ 6781635 w 14639153"/>
              <a:gd name="connsiteY5223" fmla="*/ 7165944 h 10965622"/>
              <a:gd name="connsiteX5224" fmla="*/ 6786499 w 14639153"/>
              <a:gd name="connsiteY5224" fmla="*/ 7149864 h 10965622"/>
              <a:gd name="connsiteX5225" fmla="*/ 6755693 w 14639153"/>
              <a:gd name="connsiteY5225" fmla="*/ 7177697 h 10965622"/>
              <a:gd name="connsiteX5226" fmla="*/ 6771095 w 14639153"/>
              <a:gd name="connsiteY5226" fmla="*/ 7161615 h 10965622"/>
              <a:gd name="connsiteX5227" fmla="*/ 6781635 w 14639153"/>
              <a:gd name="connsiteY5227" fmla="*/ 7224083 h 10965622"/>
              <a:gd name="connsiteX5228" fmla="*/ 6740289 w 14639153"/>
              <a:gd name="connsiteY5228" fmla="*/ 7204909 h 10965622"/>
              <a:gd name="connsiteX5229" fmla="*/ 6720021 w 14639153"/>
              <a:gd name="connsiteY5229" fmla="*/ 7181407 h 10965622"/>
              <a:gd name="connsiteX5230" fmla="*/ 6709481 w 14639153"/>
              <a:gd name="connsiteY5230" fmla="*/ 7196869 h 10965622"/>
              <a:gd name="connsiteX5231" fmla="*/ 6663269 w 14639153"/>
              <a:gd name="connsiteY5231" fmla="*/ 7169655 h 10965622"/>
              <a:gd name="connsiteX5232" fmla="*/ 6720021 w 14639153"/>
              <a:gd name="connsiteY5232" fmla="*/ 7228412 h 10965622"/>
              <a:gd name="connsiteX5233" fmla="*/ 6704617 w 14639153"/>
              <a:gd name="connsiteY5233" fmla="*/ 7259337 h 10965622"/>
              <a:gd name="connsiteX5234" fmla="*/ 6647867 w 14639153"/>
              <a:gd name="connsiteY5234" fmla="*/ 7263666 h 10965622"/>
              <a:gd name="connsiteX5235" fmla="*/ 6704617 w 14639153"/>
              <a:gd name="connsiteY5235" fmla="*/ 7290880 h 10965622"/>
              <a:gd name="connsiteX5236" fmla="*/ 6647867 w 14639153"/>
              <a:gd name="connsiteY5236" fmla="*/ 7282838 h 10965622"/>
              <a:gd name="connsiteX5237" fmla="*/ 6632463 w 14639153"/>
              <a:gd name="connsiteY5237" fmla="*/ 7298920 h 10965622"/>
              <a:gd name="connsiteX5238" fmla="*/ 6587063 w 14639153"/>
              <a:gd name="connsiteY5238" fmla="*/ 7275417 h 10965622"/>
              <a:gd name="connsiteX5239" fmla="*/ 6638137 w 14639153"/>
              <a:gd name="connsiteY5239" fmla="*/ 7310671 h 10965622"/>
              <a:gd name="connsiteX5240" fmla="*/ 6653541 w 14639153"/>
              <a:gd name="connsiteY5240" fmla="*/ 7306342 h 10965622"/>
              <a:gd name="connsiteX5241" fmla="*/ 6643001 w 14639153"/>
              <a:gd name="connsiteY5241" fmla="*/ 7318094 h 10965622"/>
              <a:gd name="connsiteX5242" fmla="*/ 6663269 w 14639153"/>
              <a:gd name="connsiteY5242" fmla="*/ 7345306 h 10965622"/>
              <a:gd name="connsiteX5243" fmla="*/ 6601657 w 14639153"/>
              <a:gd name="connsiteY5243" fmla="*/ 7357059 h 10965622"/>
              <a:gd name="connsiteX5244" fmla="*/ 6663269 w 14639153"/>
              <a:gd name="connsiteY5244" fmla="*/ 7365099 h 10965622"/>
              <a:gd name="connsiteX5245" fmla="*/ 6647867 w 14639153"/>
              <a:gd name="connsiteY5245" fmla="*/ 7404064 h 10965622"/>
              <a:gd name="connsiteX5246" fmla="*/ 6647867 w 14639153"/>
              <a:gd name="connsiteY5246" fmla="*/ 7380560 h 10965622"/>
              <a:gd name="connsiteX5247" fmla="*/ 6601657 w 14639153"/>
              <a:gd name="connsiteY5247" fmla="*/ 7415814 h 10965622"/>
              <a:gd name="connsiteX5248" fmla="*/ 6647867 w 14639153"/>
              <a:gd name="connsiteY5248" fmla="*/ 7435606 h 10965622"/>
              <a:gd name="connsiteX5249" fmla="*/ 6591927 w 14639153"/>
              <a:gd name="connsiteY5249" fmla="*/ 7443028 h 10965622"/>
              <a:gd name="connsiteX5250" fmla="*/ 6627599 w 14639153"/>
              <a:gd name="connsiteY5250" fmla="*/ 7474572 h 10965622"/>
              <a:gd name="connsiteX5251" fmla="*/ 6565985 w 14639153"/>
              <a:gd name="connsiteY5251" fmla="*/ 7545080 h 10965622"/>
              <a:gd name="connsiteX5252" fmla="*/ 6525449 w 14639153"/>
              <a:gd name="connsiteY5252" fmla="*/ 7528998 h 10965622"/>
              <a:gd name="connsiteX5253" fmla="*/ 6484101 w 14639153"/>
              <a:gd name="connsiteY5253" fmla="*/ 7670014 h 10965622"/>
              <a:gd name="connsiteX5254" fmla="*/ 6479237 w 14639153"/>
              <a:gd name="connsiteY5254" fmla="*/ 7685477 h 10965622"/>
              <a:gd name="connsiteX5255" fmla="*/ 6484101 w 14639153"/>
              <a:gd name="connsiteY5255" fmla="*/ 7697228 h 10965622"/>
              <a:gd name="connsiteX5256" fmla="*/ 6514907 w 14639153"/>
              <a:gd name="connsiteY5256" fmla="*/ 7689188 h 10965622"/>
              <a:gd name="connsiteX5257" fmla="*/ 6510043 w 14639153"/>
              <a:gd name="connsiteY5257" fmla="*/ 7767736 h 10965622"/>
              <a:gd name="connsiteX5258" fmla="*/ 6473563 w 14639153"/>
              <a:gd name="connsiteY5258" fmla="*/ 7826493 h 10965622"/>
              <a:gd name="connsiteX5259" fmla="*/ 6402217 w 14639153"/>
              <a:gd name="connsiteY5259" fmla="*/ 7966889 h 10965622"/>
              <a:gd name="connsiteX5260" fmla="*/ 6371411 w 14639153"/>
              <a:gd name="connsiteY5260" fmla="*/ 7951428 h 10965622"/>
              <a:gd name="connsiteX5261" fmla="*/ 6340603 w 14639153"/>
              <a:gd name="connsiteY5261" fmla="*/ 7990392 h 10965622"/>
              <a:gd name="connsiteX5262" fmla="*/ 6377085 w 14639153"/>
              <a:gd name="connsiteY5262" fmla="*/ 7994103 h 10965622"/>
              <a:gd name="connsiteX5263" fmla="*/ 6315471 w 14639153"/>
              <a:gd name="connsiteY5263" fmla="*/ 8119039 h 10965622"/>
              <a:gd name="connsiteX5264" fmla="*/ 6258721 w 14639153"/>
              <a:gd name="connsiteY5264" fmla="*/ 8115328 h 10965622"/>
              <a:gd name="connsiteX5265" fmla="*/ 6269261 w 14639153"/>
              <a:gd name="connsiteY5265" fmla="*/ 8154912 h 10965622"/>
              <a:gd name="connsiteX5266" fmla="*/ 6227913 w 14639153"/>
              <a:gd name="connsiteY5266" fmla="*/ 8170373 h 10965622"/>
              <a:gd name="connsiteX5267" fmla="*/ 6294393 w 14639153"/>
              <a:gd name="connsiteY5267" fmla="*/ 8170373 h 10965622"/>
              <a:gd name="connsiteX5268" fmla="*/ 6274125 w 14639153"/>
              <a:gd name="connsiteY5268" fmla="*/ 8209338 h 10965622"/>
              <a:gd name="connsiteX5269" fmla="*/ 6187377 w 14639153"/>
              <a:gd name="connsiteY5269" fmla="*/ 8287268 h 10965622"/>
              <a:gd name="connsiteX5270" fmla="*/ 6253857 w 14639153"/>
              <a:gd name="connsiteY5270" fmla="*/ 8271806 h 10965622"/>
              <a:gd name="connsiteX5271" fmla="*/ 6233589 w 14639153"/>
              <a:gd name="connsiteY5271" fmla="*/ 8279846 h 10965622"/>
              <a:gd name="connsiteX5272" fmla="*/ 6202781 w 14639153"/>
              <a:gd name="connsiteY5272" fmla="*/ 8342314 h 10965622"/>
              <a:gd name="connsiteX5273" fmla="*/ 6238453 w 14639153"/>
              <a:gd name="connsiteY5273" fmla="*/ 8346024 h 10965622"/>
              <a:gd name="connsiteX5274" fmla="*/ 6187377 w 14639153"/>
              <a:gd name="connsiteY5274" fmla="*/ 8389319 h 10965622"/>
              <a:gd name="connsiteX5275" fmla="*/ 6176839 w 14639153"/>
              <a:gd name="connsiteY5275" fmla="*/ 8428283 h 10965622"/>
              <a:gd name="connsiteX5276" fmla="*/ 6156571 w 14639153"/>
              <a:gd name="connsiteY5276" fmla="*/ 8451787 h 10965622"/>
              <a:gd name="connsiteX5277" fmla="*/ 6181703 w 14639153"/>
              <a:gd name="connsiteY5277" fmla="*/ 8482711 h 10965622"/>
              <a:gd name="connsiteX5278" fmla="*/ 6202781 w 14639153"/>
              <a:gd name="connsiteY5278" fmla="*/ 8451787 h 10965622"/>
              <a:gd name="connsiteX5279" fmla="*/ 6371411 w 14639153"/>
              <a:gd name="connsiteY5279" fmla="*/ 8463537 h 10965622"/>
              <a:gd name="connsiteX5280" fmla="*/ 6210077 w 14639153"/>
              <a:gd name="connsiteY5280" fmla="*/ 8512631 h 10965622"/>
              <a:gd name="connsiteX5281" fmla="*/ 6061345 w 14639153"/>
              <a:gd name="connsiteY5281" fmla="*/ 8560881 h 10965622"/>
              <a:gd name="connsiteX5282" fmla="*/ 6060891 w 14639153"/>
              <a:gd name="connsiteY5282" fmla="*/ 8569777 h 10965622"/>
              <a:gd name="connsiteX5283" fmla="*/ 6064909 w 14639153"/>
              <a:gd name="connsiteY5283" fmla="*/ 8571368 h 10965622"/>
              <a:gd name="connsiteX5284" fmla="*/ 6105495 w 14639153"/>
              <a:gd name="connsiteY5284" fmla="*/ 8584761 h 10965622"/>
              <a:gd name="connsiteX5285" fmla="*/ 6156571 w 14639153"/>
              <a:gd name="connsiteY5285" fmla="*/ 8576721 h 10965622"/>
              <a:gd name="connsiteX5286" fmla="*/ 6166299 w 14639153"/>
              <a:gd name="connsiteY5286" fmla="*/ 8541467 h 10965622"/>
              <a:gd name="connsiteX5287" fmla="*/ 6176839 w 14639153"/>
              <a:gd name="connsiteY5287" fmla="*/ 8576721 h 10965622"/>
              <a:gd name="connsiteX5288" fmla="*/ 6263585 w 14639153"/>
              <a:gd name="connsiteY5288" fmla="*/ 8576721 h 10965622"/>
              <a:gd name="connsiteX5289" fmla="*/ 6361681 w 14639153"/>
              <a:gd name="connsiteY5289" fmla="*/ 8561259 h 10965622"/>
              <a:gd name="connsiteX5290" fmla="*/ 6325201 w 14639153"/>
              <a:gd name="connsiteY5290" fmla="*/ 8603935 h 10965622"/>
              <a:gd name="connsiteX5291" fmla="*/ 6156571 w 14639153"/>
              <a:gd name="connsiteY5291" fmla="*/ 8615686 h 10965622"/>
              <a:gd name="connsiteX5292" fmla="*/ 6064147 w 14639153"/>
              <a:gd name="connsiteY5292" fmla="*/ 8635478 h 10965622"/>
              <a:gd name="connsiteX5293" fmla="*/ 6066389 w 14639153"/>
              <a:gd name="connsiteY5293" fmla="*/ 8654139 h 10965622"/>
              <a:gd name="connsiteX5294" fmla="*/ 6065219 w 14639153"/>
              <a:gd name="connsiteY5294" fmla="*/ 8657191 h 10965622"/>
              <a:gd name="connsiteX5295" fmla="*/ 6069557 w 14639153"/>
              <a:gd name="connsiteY5295" fmla="*/ 8703250 h 10965622"/>
              <a:gd name="connsiteX5296" fmla="*/ 6066977 w 14639153"/>
              <a:gd name="connsiteY5296" fmla="*/ 8703258 h 10965622"/>
              <a:gd name="connsiteX5297" fmla="*/ 6069013 w 14639153"/>
              <a:gd name="connsiteY5297" fmla="*/ 8705368 h 10965622"/>
              <a:gd name="connsiteX5298" fmla="*/ 6094957 w 14639153"/>
              <a:gd name="connsiteY5298" fmla="*/ 8666403 h 10965622"/>
              <a:gd name="connsiteX5299" fmla="*/ 6223049 w 14639153"/>
              <a:gd name="connsiteY5299" fmla="*/ 8678154 h 10965622"/>
              <a:gd name="connsiteX5300" fmla="*/ 6223049 w 14639153"/>
              <a:gd name="connsiteY5300" fmla="*/ 8717119 h 10965622"/>
              <a:gd name="connsiteX5301" fmla="*/ 6099821 w 14639153"/>
              <a:gd name="connsiteY5301" fmla="*/ 8736911 h 10965622"/>
              <a:gd name="connsiteX5302" fmla="*/ 6079551 w 14639153"/>
              <a:gd name="connsiteY5302" fmla="*/ 8713408 h 10965622"/>
              <a:gd name="connsiteX5303" fmla="*/ 5982267 w 14639153"/>
              <a:gd name="connsiteY5303" fmla="*/ 8760413 h 10965622"/>
              <a:gd name="connsiteX5304" fmla="*/ 6038205 w 14639153"/>
              <a:gd name="connsiteY5304" fmla="*/ 8780205 h 10965622"/>
              <a:gd name="connsiteX5305" fmla="*/ 6048745 w 14639153"/>
              <a:gd name="connsiteY5305" fmla="*/ 8822881 h 10965622"/>
              <a:gd name="connsiteX5306" fmla="*/ 6074689 w 14639153"/>
              <a:gd name="connsiteY5306" fmla="*/ 8783916 h 10965622"/>
              <a:gd name="connsiteX5307" fmla="*/ 6197107 w 14639153"/>
              <a:gd name="connsiteY5307" fmla="*/ 8772165 h 10965622"/>
              <a:gd name="connsiteX5308" fmla="*/ 6263585 w 14639153"/>
              <a:gd name="connsiteY5308" fmla="*/ 8791337 h 10965622"/>
              <a:gd name="connsiteX5309" fmla="*/ 6269261 w 14639153"/>
              <a:gd name="connsiteY5309" fmla="*/ 8811130 h 10965622"/>
              <a:gd name="connsiteX5310" fmla="*/ 6064147 w 14639153"/>
              <a:gd name="connsiteY5310" fmla="*/ 8900810 h 10965622"/>
              <a:gd name="connsiteX5311" fmla="*/ 6181703 w 14639153"/>
              <a:gd name="connsiteY5311" fmla="*/ 8916892 h 10965622"/>
              <a:gd name="connsiteX5312" fmla="*/ 6304933 w 14639153"/>
              <a:gd name="connsiteY5312" fmla="*/ 8905139 h 10965622"/>
              <a:gd name="connsiteX5313" fmla="*/ 5879305 w 14639153"/>
              <a:gd name="connsiteY5313" fmla="*/ 9014612 h 10965622"/>
              <a:gd name="connsiteX5314" fmla="*/ 5931189 w 14639153"/>
              <a:gd name="connsiteY5314" fmla="*/ 9041826 h 10965622"/>
              <a:gd name="connsiteX5315" fmla="*/ 6248181 w 14639153"/>
              <a:gd name="connsiteY5315" fmla="*/ 9022034 h 10965622"/>
              <a:gd name="connsiteX5316" fmla="*/ 6090093 w 14639153"/>
              <a:gd name="connsiteY5316" fmla="*/ 9077080 h 10965622"/>
              <a:gd name="connsiteX5317" fmla="*/ 5874441 w 14639153"/>
              <a:gd name="connsiteY5317" fmla="*/ 9088831 h 10965622"/>
              <a:gd name="connsiteX5318" fmla="*/ 5874441 w 14639153"/>
              <a:gd name="connsiteY5318" fmla="*/ 9116045 h 10965622"/>
              <a:gd name="connsiteX5319" fmla="*/ 5843633 w 14639153"/>
              <a:gd name="connsiteY5319" fmla="*/ 9100583 h 10965622"/>
              <a:gd name="connsiteX5320" fmla="*/ 5782829 w 14639153"/>
              <a:gd name="connsiteY5320" fmla="*/ 9158720 h 10965622"/>
              <a:gd name="connsiteX5321" fmla="*/ 5971725 w 14639153"/>
              <a:gd name="connsiteY5321" fmla="*/ 9166760 h 10965622"/>
              <a:gd name="connsiteX5322" fmla="*/ 6141167 w 14639153"/>
              <a:gd name="connsiteY5322" fmla="*/ 9166760 h 10965622"/>
              <a:gd name="connsiteX5323" fmla="*/ 5854173 w 14639153"/>
              <a:gd name="connsiteY5323" fmla="*/ 9210056 h 10965622"/>
              <a:gd name="connsiteX5324" fmla="*/ 5812825 w 14639153"/>
              <a:gd name="connsiteY5324" fmla="*/ 9237268 h 10965622"/>
              <a:gd name="connsiteX5325" fmla="*/ 5602849 w 14639153"/>
              <a:gd name="connsiteY5325" fmla="*/ 9213767 h 10965622"/>
              <a:gd name="connsiteX5326" fmla="*/ 5541233 w 14639153"/>
              <a:gd name="connsiteY5326" fmla="*/ 9217478 h 10965622"/>
              <a:gd name="connsiteX5327" fmla="*/ 5515813 w 14639153"/>
              <a:gd name="connsiteY5327" fmla="*/ 9233415 h 10965622"/>
              <a:gd name="connsiteX5328" fmla="*/ 5479239 w 14639153"/>
              <a:gd name="connsiteY5328" fmla="*/ 9313377 h 10965622"/>
              <a:gd name="connsiteX5329" fmla="*/ 5514683 w 14639153"/>
              <a:gd name="connsiteY5329" fmla="*/ 9306462 h 10965622"/>
              <a:gd name="connsiteX5330" fmla="*/ 5536371 w 14639153"/>
              <a:gd name="connsiteY5330" fmla="*/ 9326951 h 10965622"/>
              <a:gd name="connsiteX5331" fmla="*/ 5567177 w 14639153"/>
              <a:gd name="connsiteY5331" fmla="*/ 9299737 h 10965622"/>
              <a:gd name="connsiteX5332" fmla="*/ 5608523 w 14639153"/>
              <a:gd name="connsiteY5332" fmla="*/ 9323240 h 10965622"/>
              <a:gd name="connsiteX5333" fmla="*/ 5628791 w 14639153"/>
              <a:gd name="connsiteY5333" fmla="*/ 9303447 h 10965622"/>
              <a:gd name="connsiteX5334" fmla="*/ 5653923 w 14639153"/>
              <a:gd name="connsiteY5334" fmla="*/ 9326951 h 10965622"/>
              <a:gd name="connsiteX5335" fmla="*/ 5525829 w 14639153"/>
              <a:gd name="connsiteY5335" fmla="*/ 9362205 h 10965622"/>
              <a:gd name="connsiteX5336" fmla="*/ 5474755 w 14639153"/>
              <a:gd name="connsiteY5336" fmla="*/ 9343032 h 10965622"/>
              <a:gd name="connsiteX5337" fmla="*/ 5474755 w 14639153"/>
              <a:gd name="connsiteY5337" fmla="*/ 9389419 h 10965622"/>
              <a:gd name="connsiteX5338" fmla="*/ 5417903 w 14639153"/>
              <a:gd name="connsiteY5338" fmla="*/ 9374883 h 10965622"/>
              <a:gd name="connsiteX5339" fmla="*/ 5407597 w 14639153"/>
              <a:gd name="connsiteY5339" fmla="*/ 9372842 h 10965622"/>
              <a:gd name="connsiteX5340" fmla="*/ 5369643 w 14639153"/>
              <a:gd name="connsiteY5340" fmla="*/ 9402241 h 10965622"/>
              <a:gd name="connsiteX5341" fmla="*/ 5306211 w 14639153"/>
              <a:gd name="connsiteY5341" fmla="*/ 9433565 h 10965622"/>
              <a:gd name="connsiteX5342" fmla="*/ 5309341 w 14639153"/>
              <a:gd name="connsiteY5342" fmla="*/ 9434956 h 10965622"/>
              <a:gd name="connsiteX5343" fmla="*/ 5482711 w 14639153"/>
              <a:gd name="connsiteY5343" fmla="*/ 9420452 h 10965622"/>
              <a:gd name="connsiteX5344" fmla="*/ 5512701 w 14639153"/>
              <a:gd name="connsiteY5344" fmla="*/ 9435801 h 10965622"/>
              <a:gd name="connsiteX5345" fmla="*/ 5785051 w 14639153"/>
              <a:gd name="connsiteY5345" fmla="*/ 9405102 h 10965622"/>
              <a:gd name="connsiteX5346" fmla="*/ 5866917 w 14639153"/>
              <a:gd name="connsiteY5346" fmla="*/ 9400803 h 10965622"/>
              <a:gd name="connsiteX5347" fmla="*/ 5825581 w 14639153"/>
              <a:gd name="connsiteY5347" fmla="*/ 9482464 h 10965622"/>
              <a:gd name="connsiteX5348" fmla="*/ 5794777 w 14639153"/>
              <a:gd name="connsiteY5348" fmla="*/ 9447466 h 10965622"/>
              <a:gd name="connsiteX5349" fmla="*/ 5697511 w 14639153"/>
              <a:gd name="connsiteY5349" fmla="*/ 9462816 h 10965622"/>
              <a:gd name="connsiteX5350" fmla="*/ 5677247 w 14639153"/>
              <a:gd name="connsiteY5350" fmla="*/ 9494129 h 10965622"/>
              <a:gd name="connsiteX5351" fmla="*/ 5600245 w 14639153"/>
              <a:gd name="connsiteY5351" fmla="*/ 9517462 h 10965622"/>
              <a:gd name="connsiteX5352" fmla="*/ 5558905 w 14639153"/>
              <a:gd name="connsiteY5352" fmla="*/ 9482464 h 10965622"/>
              <a:gd name="connsiteX5353" fmla="*/ 5415435 w 14639153"/>
              <a:gd name="connsiteY5353" fmla="*/ 9474483 h 10965622"/>
              <a:gd name="connsiteX5354" fmla="*/ 5265887 w 14639153"/>
              <a:gd name="connsiteY5354" fmla="*/ 9456609 h 10965622"/>
              <a:gd name="connsiteX5355" fmla="*/ 5266305 w 14639153"/>
              <a:gd name="connsiteY5355" fmla="*/ 9442639 h 10965622"/>
              <a:gd name="connsiteX5356" fmla="*/ 5220309 w 14639153"/>
              <a:gd name="connsiteY5356" fmla="*/ 9452490 h 10965622"/>
              <a:gd name="connsiteX5357" fmla="*/ 5158709 w 14639153"/>
              <a:gd name="connsiteY5357" fmla="*/ 9503820 h 10965622"/>
              <a:gd name="connsiteX5358" fmla="*/ 5010388 w 14639153"/>
              <a:gd name="connsiteY5358" fmla="*/ 9472280 h 10965622"/>
              <a:gd name="connsiteX5359" fmla="*/ 5010705 w 14639153"/>
              <a:gd name="connsiteY5359" fmla="*/ 9466259 h 10965622"/>
              <a:gd name="connsiteX5360" fmla="*/ 5008307 w 14639153"/>
              <a:gd name="connsiteY5360" fmla="*/ 9465486 h 10965622"/>
              <a:gd name="connsiteX5361" fmla="*/ 4993092 w 14639153"/>
              <a:gd name="connsiteY5361" fmla="*/ 9449849 h 10965622"/>
              <a:gd name="connsiteX5362" fmla="*/ 4998451 w 14639153"/>
              <a:gd name="connsiteY5362" fmla="*/ 9420945 h 10965622"/>
              <a:gd name="connsiteX5363" fmla="*/ 4953398 w 14639153"/>
              <a:gd name="connsiteY5363" fmla="*/ 9404059 h 10965622"/>
              <a:gd name="connsiteX5364" fmla="*/ 4854973 w 14639153"/>
              <a:gd name="connsiteY5364" fmla="*/ 9383842 h 10965622"/>
              <a:gd name="connsiteX5365" fmla="*/ 4766953 w 14639153"/>
              <a:gd name="connsiteY5365" fmla="*/ 9363024 h 10965622"/>
              <a:gd name="connsiteX5366" fmla="*/ 4743807 w 14639153"/>
              <a:gd name="connsiteY5366" fmla="*/ 9364582 h 10965622"/>
              <a:gd name="connsiteX5367" fmla="*/ 4743575 w 14639153"/>
              <a:gd name="connsiteY5367" fmla="*/ 9365225 h 10965622"/>
              <a:gd name="connsiteX5368" fmla="*/ 4712910 w 14639153"/>
              <a:gd name="connsiteY5368" fmla="*/ 9366790 h 10965622"/>
              <a:gd name="connsiteX5369" fmla="*/ 4753441 w 14639153"/>
              <a:gd name="connsiteY5369" fmla="*/ 9410085 h 10965622"/>
              <a:gd name="connsiteX5370" fmla="*/ 4738039 w 14639153"/>
              <a:gd name="connsiteY5370" fmla="*/ 9449050 h 10965622"/>
              <a:gd name="connsiteX5371" fmla="*/ 4759116 w 14639153"/>
              <a:gd name="connsiteY5371" fmla="*/ 9425549 h 10965622"/>
              <a:gd name="connsiteX5372" fmla="*/ 4805323 w 14639153"/>
              <a:gd name="connsiteY5372" fmla="*/ 9449050 h 10965622"/>
              <a:gd name="connsiteX5373" fmla="*/ 4779382 w 14639153"/>
              <a:gd name="connsiteY5373" fmla="*/ 9484306 h 10965622"/>
              <a:gd name="connsiteX5374" fmla="*/ 4728312 w 14639153"/>
              <a:gd name="connsiteY5374" fmla="*/ 9480595 h 10965622"/>
              <a:gd name="connsiteX5375" fmla="*/ 4815050 w 14639153"/>
              <a:gd name="connsiteY5375" fmla="*/ 9543063 h 10965622"/>
              <a:gd name="connsiteX5376" fmla="*/ 4810186 w 14639153"/>
              <a:gd name="connsiteY5376" fmla="*/ 9597491 h 10965622"/>
              <a:gd name="connsiteX5377" fmla="*/ 4768843 w 14639153"/>
              <a:gd name="connsiteY5377" fmla="*/ 9582030 h 10965622"/>
              <a:gd name="connsiteX5378" fmla="*/ 4768843 w 14639153"/>
              <a:gd name="connsiteY5378" fmla="*/ 9550485 h 10965622"/>
              <a:gd name="connsiteX5379" fmla="*/ 4733176 w 14639153"/>
              <a:gd name="connsiteY5379" fmla="*/ 9558526 h 10965622"/>
              <a:gd name="connsiteX5380" fmla="*/ 4763980 w 14639153"/>
              <a:gd name="connsiteY5380" fmla="*/ 9585740 h 10965622"/>
              <a:gd name="connsiteX5381" fmla="*/ 4733176 w 14639153"/>
              <a:gd name="connsiteY5381" fmla="*/ 9629036 h 10965622"/>
              <a:gd name="connsiteX5382" fmla="*/ 4656165 w 14639153"/>
              <a:gd name="connsiteY5382" fmla="*/ 9535023 h 10965622"/>
              <a:gd name="connsiteX5383" fmla="*/ 4631036 w 14639153"/>
              <a:gd name="connsiteY5383" fmla="*/ 9644498 h 10965622"/>
              <a:gd name="connsiteX5384" fmla="*/ 4651301 w 14639153"/>
              <a:gd name="connsiteY5384" fmla="*/ 9676043 h 10965622"/>
              <a:gd name="connsiteX5385" fmla="*/ 4677242 w 14639153"/>
              <a:gd name="connsiteY5385" fmla="*/ 9671713 h 10965622"/>
              <a:gd name="connsiteX5386" fmla="*/ 4646438 w 14639153"/>
              <a:gd name="connsiteY5386" fmla="*/ 9847985 h 10965622"/>
              <a:gd name="connsiteX5387" fmla="*/ 4677242 w 14639153"/>
              <a:gd name="connsiteY5387" fmla="*/ 9855407 h 10965622"/>
              <a:gd name="connsiteX5388" fmla="*/ 4656165 w 14639153"/>
              <a:gd name="connsiteY5388" fmla="*/ 9890662 h 10965622"/>
              <a:gd name="connsiteX5389" fmla="*/ 4620497 w 14639153"/>
              <a:gd name="connsiteY5389" fmla="*/ 9867159 h 10965622"/>
              <a:gd name="connsiteX5390" fmla="*/ 4609959 w 14639153"/>
              <a:gd name="connsiteY5390" fmla="*/ 9937669 h 10965622"/>
              <a:gd name="connsiteX5391" fmla="*/ 4569427 w 14639153"/>
              <a:gd name="connsiteY5391" fmla="*/ 9953131 h 10965622"/>
              <a:gd name="connsiteX5392" fmla="*/ 4594557 w 14639153"/>
              <a:gd name="connsiteY5392" fmla="*/ 9964883 h 10965622"/>
              <a:gd name="connsiteX5393" fmla="*/ 4548351 w 14639153"/>
              <a:gd name="connsiteY5393" fmla="*/ 9980346 h 10965622"/>
              <a:gd name="connsiteX5394" fmla="*/ 4574291 w 14639153"/>
              <a:gd name="connsiteY5394" fmla="*/ 10008177 h 10965622"/>
              <a:gd name="connsiteX5395" fmla="*/ 4502953 w 14639153"/>
              <a:gd name="connsiteY5395" fmla="*/ 10011889 h 10965622"/>
              <a:gd name="connsiteX5396" fmla="*/ 4497279 w 14639153"/>
              <a:gd name="connsiteY5396" fmla="*/ 10058896 h 10965622"/>
              <a:gd name="connsiteX5397" fmla="*/ 4487551 w 14639153"/>
              <a:gd name="connsiteY5397" fmla="*/ 10050854 h 10965622"/>
              <a:gd name="connsiteX5398" fmla="*/ 4477013 w 14639153"/>
              <a:gd name="connsiteY5398" fmla="*/ 10050854 h 10965622"/>
              <a:gd name="connsiteX5399" fmla="*/ 4477013 w 14639153"/>
              <a:gd name="connsiteY5399" fmla="*/ 10019929 h 10965622"/>
              <a:gd name="connsiteX5400" fmla="*/ 4492415 w 14639153"/>
              <a:gd name="connsiteY5400" fmla="*/ 10097861 h 10965622"/>
              <a:gd name="connsiteX5401" fmla="*/ 4446209 w 14639153"/>
              <a:gd name="connsiteY5401" fmla="*/ 10117653 h 10965622"/>
              <a:gd name="connsiteX5402" fmla="*/ 4461611 w 14639153"/>
              <a:gd name="connsiteY5402" fmla="*/ 10141156 h 10965622"/>
              <a:gd name="connsiteX5403" fmla="*/ 4384601 w 14639153"/>
              <a:gd name="connsiteY5403" fmla="*/ 10133116 h 10965622"/>
              <a:gd name="connsiteX5404" fmla="*/ 4379737 w 14639153"/>
              <a:gd name="connsiteY5404" fmla="*/ 10082399 h 10965622"/>
              <a:gd name="connsiteX5405" fmla="*/ 4328667 w 14639153"/>
              <a:gd name="connsiteY5405" fmla="*/ 10086110 h 10965622"/>
              <a:gd name="connsiteX5406" fmla="*/ 4364335 w 14639153"/>
              <a:gd name="connsiteY5406" fmla="*/ 10164041 h 10965622"/>
              <a:gd name="connsiteX5407" fmla="*/ 4405677 w 14639153"/>
              <a:gd name="connsiteY5407" fmla="*/ 10199295 h 10965622"/>
              <a:gd name="connsiteX5408" fmla="*/ 4379737 w 14639153"/>
              <a:gd name="connsiteY5408" fmla="*/ 10168370 h 10965622"/>
              <a:gd name="connsiteX5409" fmla="*/ 4338395 w 14639153"/>
              <a:gd name="connsiteY5409" fmla="*/ 10191874 h 10965622"/>
              <a:gd name="connsiteX5410" fmla="*/ 4369199 w 14639153"/>
              <a:gd name="connsiteY5410" fmla="*/ 10211048 h 10965622"/>
              <a:gd name="connsiteX5411" fmla="*/ 4344069 w 14639153"/>
              <a:gd name="connsiteY5411" fmla="*/ 10215377 h 10965622"/>
              <a:gd name="connsiteX5412" fmla="*/ 4390275 w 14639153"/>
              <a:gd name="connsiteY5412" fmla="*/ 10242591 h 10965622"/>
              <a:gd name="connsiteX5413" fmla="*/ 4344069 w 14639153"/>
              <a:gd name="connsiteY5413" fmla="*/ 10258053 h 10965622"/>
              <a:gd name="connsiteX5414" fmla="*/ 4395139 w 14639153"/>
              <a:gd name="connsiteY5414" fmla="*/ 10285268 h 10965622"/>
              <a:gd name="connsiteX5415" fmla="*/ 4359471 w 14639153"/>
              <a:gd name="connsiteY5415" fmla="*/ 10277847 h 10965622"/>
              <a:gd name="connsiteX5416" fmla="*/ 4338395 w 14639153"/>
              <a:gd name="connsiteY5416" fmla="*/ 10293308 h 10965622"/>
              <a:gd name="connsiteX5417" fmla="*/ 4374873 w 14639153"/>
              <a:gd name="connsiteY5417" fmla="*/ 10363818 h 10965622"/>
              <a:gd name="connsiteX5418" fmla="*/ 4425943 w 14639153"/>
              <a:gd name="connsiteY5418" fmla="*/ 10371240 h 10965622"/>
              <a:gd name="connsiteX5419" fmla="*/ 4436481 w 14639153"/>
              <a:gd name="connsiteY5419" fmla="*/ 10391032 h 10965622"/>
              <a:gd name="connsiteX5420" fmla="*/ 4415405 w 14639153"/>
              <a:gd name="connsiteY5420" fmla="*/ 10422577 h 10965622"/>
              <a:gd name="connsiteX5421" fmla="*/ 4364335 w 14639153"/>
              <a:gd name="connsiteY5421" fmla="*/ 10344025 h 10965622"/>
              <a:gd name="connsiteX5422" fmla="*/ 4344069 w 14639153"/>
              <a:gd name="connsiteY5422" fmla="*/ 10344025 h 10965622"/>
              <a:gd name="connsiteX5423" fmla="*/ 4390275 w 14639153"/>
              <a:gd name="connsiteY5423" fmla="*/ 10535762 h 10965622"/>
              <a:gd name="connsiteX5424" fmla="*/ 4353797 w 14639153"/>
              <a:gd name="connsiteY5424" fmla="*/ 10559264 h 10965622"/>
              <a:gd name="connsiteX5425" fmla="*/ 4267059 w 14639153"/>
              <a:gd name="connsiteY5425" fmla="*/ 10461542 h 10965622"/>
              <a:gd name="connsiteX5426" fmla="*/ 4251655 w 14639153"/>
              <a:gd name="connsiteY5426" fmla="*/ 10465252 h 10965622"/>
              <a:gd name="connsiteX5427" fmla="*/ 4282461 w 14639153"/>
              <a:gd name="connsiteY5427" fmla="*/ 10613693 h 10965622"/>
              <a:gd name="connsiteX5428" fmla="*/ 4267059 w 14639153"/>
              <a:gd name="connsiteY5428" fmla="*/ 10742960 h 10965622"/>
              <a:gd name="connsiteX5429" fmla="*/ 4277597 w 14639153"/>
              <a:gd name="connsiteY5429" fmla="*/ 10762135 h 10965622"/>
              <a:gd name="connsiteX5430" fmla="*/ 4236253 w 14639153"/>
              <a:gd name="connsiteY5430" fmla="*/ 10754711 h 10965622"/>
              <a:gd name="connsiteX5431" fmla="*/ 4200585 w 14639153"/>
              <a:gd name="connsiteY5431" fmla="*/ 10785638 h 10965622"/>
              <a:gd name="connsiteX5432" fmla="*/ 4225714 w 14639153"/>
              <a:gd name="connsiteY5432" fmla="*/ 10801099 h 10965622"/>
              <a:gd name="connsiteX5433" fmla="*/ 4220851 w 14639153"/>
              <a:gd name="connsiteY5433" fmla="*/ 10785638 h 10965622"/>
              <a:gd name="connsiteX5434" fmla="*/ 4267059 w 14639153"/>
              <a:gd name="connsiteY5434" fmla="*/ 10840684 h 10965622"/>
              <a:gd name="connsiteX5435" fmla="*/ 4138976 w 14639153"/>
              <a:gd name="connsiteY5435" fmla="*/ 10938408 h 10965622"/>
              <a:gd name="connsiteX5436" fmla="*/ 4061966 w 14639153"/>
              <a:gd name="connsiteY5436" fmla="*/ 10965622 h 10965622"/>
              <a:gd name="connsiteX5437" fmla="*/ 3908754 w 14639153"/>
              <a:gd name="connsiteY5437" fmla="*/ 10812852 h 10965622"/>
              <a:gd name="connsiteX5438" fmla="*/ 3949285 w 14639153"/>
              <a:gd name="connsiteY5438" fmla="*/ 10828933 h 10965622"/>
              <a:gd name="connsiteX5439" fmla="*/ 3944422 w 14639153"/>
              <a:gd name="connsiteY5439" fmla="*/ 10758422 h 10965622"/>
              <a:gd name="connsiteX5440" fmla="*/ 3877950 w 14639153"/>
              <a:gd name="connsiteY5440" fmla="*/ 10586479 h 10965622"/>
              <a:gd name="connsiteX5441" fmla="*/ 3887677 w 14639153"/>
              <a:gd name="connsiteY5441" fmla="*/ 10433709 h 10965622"/>
              <a:gd name="connsiteX5442" fmla="*/ 3862548 w 14639153"/>
              <a:gd name="connsiteY5442" fmla="*/ 10477005 h 10965622"/>
              <a:gd name="connsiteX5443" fmla="*/ 3847146 w 14639153"/>
              <a:gd name="connsiteY5443" fmla="*/ 10387321 h 10965622"/>
              <a:gd name="connsiteX5444" fmla="*/ 3836607 w 14639153"/>
              <a:gd name="connsiteY5444" fmla="*/ 10293308 h 10965622"/>
              <a:gd name="connsiteX5445" fmla="*/ 3872275 w 14639153"/>
              <a:gd name="connsiteY5445" fmla="*/ 10281557 h 10965622"/>
              <a:gd name="connsiteX5446" fmla="*/ 3856873 w 14639153"/>
              <a:gd name="connsiteY5446" fmla="*/ 10215377 h 10965622"/>
              <a:gd name="connsiteX5447" fmla="*/ 3867411 w 14639153"/>
              <a:gd name="connsiteY5447" fmla="*/ 10242591 h 10965622"/>
              <a:gd name="connsiteX5448" fmla="*/ 3852009 w 14639153"/>
              <a:gd name="connsiteY5448" fmla="*/ 10195584 h 10965622"/>
              <a:gd name="connsiteX5449" fmla="*/ 3877950 w 14639153"/>
              <a:gd name="connsiteY5449" fmla="*/ 10042814 h 10965622"/>
              <a:gd name="connsiteX5450" fmla="*/ 3796073 w 14639153"/>
              <a:gd name="connsiteY5450" fmla="*/ 9945709 h 10965622"/>
              <a:gd name="connsiteX5451" fmla="*/ 3719063 w 14639153"/>
              <a:gd name="connsiteY5451" fmla="*/ 9953131 h 10965622"/>
              <a:gd name="connsiteX5452" fmla="*/ 3734465 w 14639153"/>
              <a:gd name="connsiteY5452" fmla="*/ 9980346 h 10965622"/>
              <a:gd name="connsiteX5453" fmla="*/ 3785535 w 14639153"/>
              <a:gd name="connsiteY5453" fmla="*/ 9984675 h 10965622"/>
              <a:gd name="connsiteX5454" fmla="*/ 3770133 w 14639153"/>
              <a:gd name="connsiteY5454" fmla="*/ 10066317 h 10965622"/>
              <a:gd name="connsiteX5455" fmla="*/ 3734465 w 14639153"/>
              <a:gd name="connsiteY5455" fmla="*/ 10074359 h 10965622"/>
              <a:gd name="connsiteX5456" fmla="*/ 3749867 w 14639153"/>
              <a:gd name="connsiteY5456" fmla="*/ 10109613 h 10965622"/>
              <a:gd name="connsiteX5457" fmla="*/ 3770133 w 14639153"/>
              <a:gd name="connsiteY5457" fmla="*/ 10109613 h 10965622"/>
              <a:gd name="connsiteX5458" fmla="*/ 3744193 w 14639153"/>
              <a:gd name="connsiteY5458" fmla="*/ 10129406 h 10965622"/>
              <a:gd name="connsiteX5459" fmla="*/ 3677721 w 14639153"/>
              <a:gd name="connsiteY5459" fmla="*/ 10074359 h 10965622"/>
              <a:gd name="connsiteX5460" fmla="*/ 3698797 w 14639153"/>
              <a:gd name="connsiteY5460" fmla="*/ 10164041 h 10965622"/>
              <a:gd name="connsiteX5461" fmla="*/ 3652591 w 14639153"/>
              <a:gd name="connsiteY5461" fmla="*/ 10164041 h 10965622"/>
              <a:gd name="connsiteX5462" fmla="*/ 3631515 w 14639153"/>
              <a:gd name="connsiteY5462" fmla="*/ 10230840 h 10965622"/>
              <a:gd name="connsiteX5463" fmla="*/ 3590983 w 14639153"/>
              <a:gd name="connsiteY5463" fmla="*/ 10215377 h 10965622"/>
              <a:gd name="connsiteX5464" fmla="*/ 3560179 w 14639153"/>
              <a:gd name="connsiteY5464" fmla="*/ 10266094 h 10965622"/>
              <a:gd name="connsiteX5465" fmla="*/ 3580445 w 14639153"/>
              <a:gd name="connsiteY5465" fmla="*/ 10273517 h 10965622"/>
              <a:gd name="connsiteX5466" fmla="*/ 3539913 w 14639153"/>
              <a:gd name="connsiteY5466" fmla="*/ 10344025 h 10965622"/>
              <a:gd name="connsiteX5467" fmla="*/ 3472628 w 14639153"/>
              <a:gd name="connsiteY5467" fmla="*/ 10402783 h 10965622"/>
              <a:gd name="connsiteX5468" fmla="*/ 3421558 w 14639153"/>
              <a:gd name="connsiteY5468" fmla="*/ 10097861 h 10965622"/>
              <a:gd name="connsiteX5469" fmla="*/ 3406156 w 14639153"/>
              <a:gd name="connsiteY5469" fmla="*/ 10000137 h 10965622"/>
              <a:gd name="connsiteX5470" fmla="*/ 3385890 w 14639153"/>
              <a:gd name="connsiteY5470" fmla="*/ 9906124 h 10965622"/>
              <a:gd name="connsiteX5471" fmla="*/ 3411831 w 14639153"/>
              <a:gd name="connsiteY5471" fmla="*/ 9984675 h 10965622"/>
              <a:gd name="connsiteX5472" fmla="*/ 3381027 w 14639153"/>
              <a:gd name="connsiteY5472" fmla="*/ 9859738 h 10965622"/>
              <a:gd name="connsiteX5473" fmla="*/ 3350222 w 14639153"/>
              <a:gd name="connsiteY5473" fmla="*/ 9820153 h 10965622"/>
              <a:gd name="connsiteX5474" fmla="*/ 3406156 w 14639153"/>
              <a:gd name="connsiteY5474" fmla="*/ 9863448 h 10965622"/>
              <a:gd name="connsiteX5475" fmla="*/ 3329957 w 14639153"/>
              <a:gd name="connsiteY5475" fmla="*/ 9781188 h 10965622"/>
              <a:gd name="connsiteX5476" fmla="*/ 3365624 w 14639153"/>
              <a:gd name="connsiteY5476" fmla="*/ 9769435 h 10965622"/>
              <a:gd name="connsiteX5477" fmla="*/ 3381027 w 14639153"/>
              <a:gd name="connsiteY5477" fmla="*/ 9730471 h 10965622"/>
              <a:gd name="connsiteX5478" fmla="*/ 3375352 w 14639153"/>
              <a:gd name="connsiteY5478" fmla="*/ 9718718 h 10965622"/>
              <a:gd name="connsiteX5479" fmla="*/ 3319418 w 14639153"/>
              <a:gd name="connsiteY5479" fmla="*/ 9695215 h 10965622"/>
              <a:gd name="connsiteX5480" fmla="*/ 3314555 w 14639153"/>
              <a:gd name="connsiteY5480" fmla="*/ 9710678 h 10965622"/>
              <a:gd name="connsiteX5481" fmla="*/ 3350222 w 14639153"/>
              <a:gd name="connsiteY5481" fmla="*/ 9730471 h 10965622"/>
              <a:gd name="connsiteX5482" fmla="*/ 3345359 w 14639153"/>
              <a:gd name="connsiteY5482" fmla="*/ 9762014 h 10965622"/>
              <a:gd name="connsiteX5483" fmla="*/ 3314555 w 14639153"/>
              <a:gd name="connsiteY5483" fmla="*/ 9718718 h 10965622"/>
              <a:gd name="connsiteX5484" fmla="*/ 3273212 w 14639153"/>
              <a:gd name="connsiteY5484" fmla="*/ 9745932 h 10965622"/>
              <a:gd name="connsiteX5485" fmla="*/ 3216468 w 14639153"/>
              <a:gd name="connsiteY5485" fmla="*/ 9722431 h 10965622"/>
              <a:gd name="connsiteX5486" fmla="*/ 3268348 w 14639153"/>
              <a:gd name="connsiteY5486" fmla="*/ 9816442 h 10965622"/>
              <a:gd name="connsiteX5487" fmla="*/ 3278076 w 14639153"/>
              <a:gd name="connsiteY5487" fmla="*/ 9855407 h 10965622"/>
              <a:gd name="connsiteX5488" fmla="*/ 3308880 w 14639153"/>
              <a:gd name="connsiteY5488" fmla="*/ 9851696 h 10965622"/>
              <a:gd name="connsiteX5489" fmla="*/ 3288614 w 14639153"/>
              <a:gd name="connsiteY5489" fmla="*/ 9882622 h 10965622"/>
              <a:gd name="connsiteX5490" fmla="*/ 3308880 w 14639153"/>
              <a:gd name="connsiteY5490" fmla="*/ 10234551 h 10965622"/>
              <a:gd name="connsiteX5491" fmla="*/ 3242408 w 14639153"/>
              <a:gd name="connsiteY5491" fmla="*/ 10160330 h 10965622"/>
              <a:gd name="connsiteX5492" fmla="*/ 3237544 w 14639153"/>
              <a:gd name="connsiteY5492" fmla="*/ 10242591 h 10965622"/>
              <a:gd name="connsiteX5493" fmla="*/ 3196199 w 14639153"/>
              <a:gd name="connsiteY5493" fmla="*/ 10266094 h 10965622"/>
              <a:gd name="connsiteX5494" fmla="*/ 3211601 w 14639153"/>
              <a:gd name="connsiteY5494" fmla="*/ 10332275 h 10965622"/>
              <a:gd name="connsiteX5495" fmla="*/ 3186472 w 14639153"/>
              <a:gd name="connsiteY5495" fmla="*/ 10371240 h 10965622"/>
              <a:gd name="connsiteX5496" fmla="*/ 3171070 w 14639153"/>
              <a:gd name="connsiteY5496" fmla="*/ 10335986 h 10965622"/>
              <a:gd name="connsiteX5497" fmla="*/ 3124864 w 14639153"/>
              <a:gd name="connsiteY5497" fmla="*/ 10355776 h 10965622"/>
              <a:gd name="connsiteX5498" fmla="*/ 3012185 w 14639153"/>
              <a:gd name="connsiteY5498" fmla="*/ 10195584 h 10965622"/>
              <a:gd name="connsiteX5499" fmla="*/ 2955441 w 14639153"/>
              <a:gd name="connsiteY5499" fmla="*/ 10031682 h 10965622"/>
              <a:gd name="connsiteX5500" fmla="*/ 2899505 w 14639153"/>
              <a:gd name="connsiteY5500" fmla="*/ 9828194 h 10965622"/>
              <a:gd name="connsiteX5501" fmla="*/ 2858163 w 14639153"/>
              <a:gd name="connsiteY5501" fmla="*/ 9659961 h 10965622"/>
              <a:gd name="connsiteX5502" fmla="*/ 2884103 w 14639153"/>
              <a:gd name="connsiteY5502" fmla="*/ 9659961 h 10965622"/>
              <a:gd name="connsiteX5503" fmla="*/ 2847625 w 14639153"/>
              <a:gd name="connsiteY5503" fmla="*/ 9601202 h 10965622"/>
              <a:gd name="connsiteX5504" fmla="*/ 2888967 w 14639153"/>
              <a:gd name="connsiteY5504" fmla="*/ 9582030 h 10965622"/>
              <a:gd name="connsiteX5505" fmla="*/ 2765751 w 14639153"/>
              <a:gd name="connsiteY5505" fmla="*/ 9378542 h 10965622"/>
              <a:gd name="connsiteX5506" fmla="*/ 2740621 w 14639153"/>
              <a:gd name="connsiteY5506" fmla="*/ 9316072 h 10965622"/>
              <a:gd name="connsiteX5507" fmla="*/ 2817631 w 14639153"/>
              <a:gd name="connsiteY5507" fmla="*/ 9105162 h 10965622"/>
              <a:gd name="connsiteX5508" fmla="*/ 2807093 w 14639153"/>
              <a:gd name="connsiteY5508" fmla="*/ 9128667 h 10965622"/>
              <a:gd name="connsiteX5509" fmla="*/ 2756023 w 14639153"/>
              <a:gd name="connsiteY5509" fmla="*/ 9097122 h 10965622"/>
              <a:gd name="connsiteX5510" fmla="*/ 2751159 w 14639153"/>
              <a:gd name="connsiteY5510" fmla="*/ 9058157 h 10965622"/>
              <a:gd name="connsiteX5511" fmla="*/ 2786827 w 14639153"/>
              <a:gd name="connsiteY5511" fmla="*/ 9019190 h 10965622"/>
              <a:gd name="connsiteX5512" fmla="*/ 2735757 w 14639153"/>
              <a:gd name="connsiteY5512" fmla="*/ 8995687 h 10965622"/>
              <a:gd name="connsiteX5513" fmla="*/ 2796555 w 14639153"/>
              <a:gd name="connsiteY5513" fmla="*/ 8729732 h 10965622"/>
              <a:gd name="connsiteX5514" fmla="*/ 2796555 w 14639153"/>
              <a:gd name="connsiteY5514" fmla="*/ 8659840 h 10965622"/>
              <a:gd name="connsiteX5515" fmla="*/ 2704142 w 14639153"/>
              <a:gd name="connsiteY5515" fmla="*/ 8589331 h 10965622"/>
              <a:gd name="connsiteX5516" fmla="*/ 2771425 w 14639153"/>
              <a:gd name="connsiteY5516" fmla="*/ 8249153 h 10965622"/>
              <a:gd name="connsiteX5517" fmla="*/ 2756023 w 14639153"/>
              <a:gd name="connsiteY5517" fmla="*/ 8116175 h 10965622"/>
              <a:gd name="connsiteX5518" fmla="*/ 2765751 w 14639153"/>
              <a:gd name="connsiteY5518" fmla="*/ 7908977 h 10965622"/>
              <a:gd name="connsiteX5519" fmla="*/ 2735757 w 14639153"/>
              <a:gd name="connsiteY5519" fmla="*/ 7760536 h 10965622"/>
              <a:gd name="connsiteX5520" fmla="*/ 2776289 w 14639153"/>
              <a:gd name="connsiteY5520" fmla="*/ 7745072 h 10965622"/>
              <a:gd name="connsiteX5521" fmla="*/ 2751159 w 14639153"/>
              <a:gd name="connsiteY5521" fmla="*/ 7647349 h 10965622"/>
              <a:gd name="connsiteX5522" fmla="*/ 2771425 w 14639153"/>
              <a:gd name="connsiteY5522" fmla="*/ 7666523 h 10965622"/>
              <a:gd name="connsiteX5523" fmla="*/ 2802229 w 14639153"/>
              <a:gd name="connsiteY5523" fmla="*/ 7479117 h 10965622"/>
              <a:gd name="connsiteX5524" fmla="*/ 2776289 w 14639153"/>
              <a:gd name="connsiteY5524" fmla="*/ 7561378 h 10965622"/>
              <a:gd name="connsiteX5525" fmla="*/ 2807093 w 14639153"/>
              <a:gd name="connsiteY5525" fmla="*/ 7647349 h 10965622"/>
              <a:gd name="connsiteX5526" fmla="*/ 2837897 w 14639153"/>
              <a:gd name="connsiteY5526" fmla="*/ 7627558 h 10965622"/>
              <a:gd name="connsiteX5527" fmla="*/ 2847625 w 14639153"/>
              <a:gd name="connsiteY5527" fmla="*/ 7686316 h 10965622"/>
              <a:gd name="connsiteX5528" fmla="*/ 2827359 w 14639153"/>
              <a:gd name="connsiteY5528" fmla="*/ 7588592 h 10965622"/>
              <a:gd name="connsiteX5529" fmla="*/ 2876909 w 14639153"/>
              <a:gd name="connsiteY5529" fmla="*/ 7479272 h 10965622"/>
              <a:gd name="connsiteX5530" fmla="*/ 2880475 w 14639153"/>
              <a:gd name="connsiteY5530" fmla="*/ 7432534 h 10965622"/>
              <a:gd name="connsiteX5531" fmla="*/ 2879573 w 14639153"/>
              <a:gd name="connsiteY5531" fmla="*/ 7431698 h 10965622"/>
              <a:gd name="connsiteX5532" fmla="*/ 2880795 w 14639153"/>
              <a:gd name="connsiteY5532" fmla="*/ 7428355 h 10965622"/>
              <a:gd name="connsiteX5533" fmla="*/ 2881734 w 14639153"/>
              <a:gd name="connsiteY5533" fmla="*/ 7416029 h 10965622"/>
              <a:gd name="connsiteX5534" fmla="*/ 2909417 w 14639153"/>
              <a:gd name="connsiteY5534" fmla="*/ 7367514 h 10965622"/>
              <a:gd name="connsiteX5535" fmla="*/ 2834037 w 14639153"/>
              <a:gd name="connsiteY5535" fmla="*/ 7353585 h 10965622"/>
              <a:gd name="connsiteX5536" fmla="*/ 2836355 w 14639153"/>
              <a:gd name="connsiteY5536" fmla="*/ 7370861 h 10965622"/>
              <a:gd name="connsiteX5537" fmla="*/ 2832265 w 14639153"/>
              <a:gd name="connsiteY5537" fmla="*/ 7386482 h 10965622"/>
              <a:gd name="connsiteX5538" fmla="*/ 2857246 w 14639153"/>
              <a:gd name="connsiteY5538" fmla="*/ 7385101 h 10965622"/>
              <a:gd name="connsiteX5539" fmla="*/ 2867767 w 14639153"/>
              <a:gd name="connsiteY5539" fmla="*/ 7450218 h 10965622"/>
              <a:gd name="connsiteX5540" fmla="*/ 2822848 w 14639153"/>
              <a:gd name="connsiteY5540" fmla="*/ 7444056 h 10965622"/>
              <a:gd name="connsiteX5541" fmla="*/ 2811398 w 14639153"/>
              <a:gd name="connsiteY5541" fmla="*/ 7444607 h 10965622"/>
              <a:gd name="connsiteX5542" fmla="*/ 2805609 w 14639153"/>
              <a:gd name="connsiteY5542" fmla="*/ 7469314 h 10965622"/>
              <a:gd name="connsiteX5543" fmla="*/ 2795940 w 14639153"/>
              <a:gd name="connsiteY5543" fmla="*/ 7445349 h 10965622"/>
              <a:gd name="connsiteX5544" fmla="*/ 2770643 w 14639153"/>
              <a:gd name="connsiteY5544" fmla="*/ 7446566 h 10965622"/>
              <a:gd name="connsiteX5545" fmla="*/ 2739889 w 14639153"/>
              <a:gd name="connsiteY5545" fmla="*/ 7377190 h 10965622"/>
              <a:gd name="connsiteX5546" fmla="*/ 2801400 w 14639153"/>
              <a:gd name="connsiteY5546" fmla="*/ 7419790 h 10965622"/>
              <a:gd name="connsiteX5547" fmla="*/ 2825037 w 14639153"/>
              <a:gd name="connsiteY5547" fmla="*/ 7411459 h 10965622"/>
              <a:gd name="connsiteX5548" fmla="*/ 2826728 w 14639153"/>
              <a:gd name="connsiteY5548" fmla="*/ 7400836 h 10965622"/>
              <a:gd name="connsiteX5549" fmla="*/ 2802722 w 14639153"/>
              <a:gd name="connsiteY5549" fmla="*/ 7414758 h 10965622"/>
              <a:gd name="connsiteX5550" fmla="*/ 2827694 w 14639153"/>
              <a:gd name="connsiteY5550" fmla="*/ 7306282 h 10965622"/>
              <a:gd name="connsiteX5551" fmla="*/ 2833287 w 14639153"/>
              <a:gd name="connsiteY5551" fmla="*/ 7347985 h 10965622"/>
              <a:gd name="connsiteX5552" fmla="*/ 2839119 w 14639153"/>
              <a:gd name="connsiteY5552" fmla="*/ 7315773 h 10965622"/>
              <a:gd name="connsiteX5553" fmla="*/ 2857465 w 14639153"/>
              <a:gd name="connsiteY5553" fmla="*/ 7287092 h 10965622"/>
              <a:gd name="connsiteX5554" fmla="*/ 2852601 w 14639153"/>
              <a:gd name="connsiteY5554" fmla="*/ 7271010 h 10965622"/>
              <a:gd name="connsiteX5555" fmla="*/ 2837194 w 14639153"/>
              <a:gd name="connsiteY5555" fmla="*/ 7287092 h 10965622"/>
              <a:gd name="connsiteX5556" fmla="*/ 2868005 w 14639153"/>
              <a:gd name="connsiteY5556" fmla="*/ 7251836 h 10965622"/>
              <a:gd name="connsiteX5557" fmla="*/ 2703417 w 14639153"/>
              <a:gd name="connsiteY5557" fmla="*/ 7240086 h 10965622"/>
              <a:gd name="connsiteX5558" fmla="*/ 2698551 w 14639153"/>
              <a:gd name="connsiteY5558" fmla="*/ 7306264 h 10965622"/>
              <a:gd name="connsiteX5559" fmla="*/ 2411535 w 14639153"/>
              <a:gd name="connsiteY5559" fmla="*/ 7208542 h 10965622"/>
              <a:gd name="connsiteX5560" fmla="*/ 2422075 w 14639153"/>
              <a:gd name="connsiteY5560" fmla="*/ 7279050 h 10965622"/>
              <a:gd name="connsiteX5561" fmla="*/ 2335321 w 14639153"/>
              <a:gd name="connsiteY5561" fmla="*/ 7329768 h 10965622"/>
              <a:gd name="connsiteX5562" fmla="*/ 2242893 w 14639153"/>
              <a:gd name="connsiteY5562" fmla="*/ 7326055 h 10965622"/>
              <a:gd name="connsiteX5563" fmla="*/ 2135059 w 14639153"/>
              <a:gd name="connsiteY5563" fmla="*/ 7228335 h 10965622"/>
              <a:gd name="connsiteX5564" fmla="*/ 2176408 w 14639153"/>
              <a:gd name="connsiteY5564" fmla="*/ 7201121 h 10965622"/>
              <a:gd name="connsiteX5565" fmla="*/ 2176408 w 14639153"/>
              <a:gd name="connsiteY5565" fmla="*/ 7110822 h 10965622"/>
              <a:gd name="connsiteX5566" fmla="*/ 2139923 w 14639153"/>
              <a:gd name="connsiteY5566" fmla="*/ 7048354 h 10965622"/>
              <a:gd name="connsiteX5567" fmla="*/ 1997226 w 14639153"/>
              <a:gd name="connsiteY5567" fmla="*/ 7110822 h 10965622"/>
              <a:gd name="connsiteX5568" fmla="*/ 1991549 w 14639153"/>
              <a:gd name="connsiteY5568" fmla="*/ 7118862 h 10965622"/>
              <a:gd name="connsiteX5569" fmla="*/ 2027224 w 14639153"/>
              <a:gd name="connsiteY5569" fmla="*/ 7122573 h 10965622"/>
              <a:gd name="connsiteX5570" fmla="*/ 2011820 w 14639153"/>
              <a:gd name="connsiteY5570" fmla="*/ 7142365 h 10965622"/>
              <a:gd name="connsiteX5571" fmla="*/ 2094520 w 14639153"/>
              <a:gd name="connsiteY5571" fmla="*/ 7185041 h 10965622"/>
              <a:gd name="connsiteX5572" fmla="*/ 2058035 w 14639153"/>
              <a:gd name="connsiteY5572" fmla="*/ 7243796 h 10965622"/>
              <a:gd name="connsiteX5573" fmla="*/ 1960741 w 14639153"/>
              <a:gd name="connsiteY5573" fmla="*/ 7201121 h 10965622"/>
              <a:gd name="connsiteX5574" fmla="*/ 1935607 w 14639153"/>
              <a:gd name="connsiteY5574" fmla="*/ 7154116 h 10965622"/>
              <a:gd name="connsiteX5575" fmla="*/ 1971281 w 14639153"/>
              <a:gd name="connsiteY5575" fmla="*/ 7110822 h 10965622"/>
              <a:gd name="connsiteX5576" fmla="*/ 1904796 w 14639153"/>
              <a:gd name="connsiteY5576" fmla="*/ 7083608 h 10965622"/>
              <a:gd name="connsiteX5577" fmla="*/ 1991549 w 14639153"/>
              <a:gd name="connsiteY5577" fmla="*/ 7083608 h 10965622"/>
              <a:gd name="connsiteX5578" fmla="*/ 2032901 w 14639153"/>
              <a:gd name="connsiteY5578" fmla="*/ 7056394 h 10965622"/>
              <a:gd name="connsiteX5579" fmla="*/ 1873987 w 14639153"/>
              <a:gd name="connsiteY5579" fmla="*/ 6935170 h 10965622"/>
              <a:gd name="connsiteX5580" fmla="*/ 1838313 w 14639153"/>
              <a:gd name="connsiteY5580" fmla="*/ 6977846 h 10965622"/>
              <a:gd name="connsiteX5581" fmla="*/ 1863447 w 14639153"/>
              <a:gd name="connsiteY5581" fmla="*/ 6974135 h 10965622"/>
              <a:gd name="connsiteX5582" fmla="*/ 1868311 w 14639153"/>
              <a:gd name="connsiteY5582" fmla="*/ 6997638 h 10965622"/>
              <a:gd name="connsiteX5583" fmla="*/ 1817232 w 14639153"/>
              <a:gd name="connsiteY5583" fmla="*/ 7017429 h 10965622"/>
              <a:gd name="connsiteX5584" fmla="*/ 1704533 w 14639153"/>
              <a:gd name="connsiteY5584" fmla="*/ 6985886 h 10965622"/>
              <a:gd name="connsiteX5585" fmla="*/ 1633184 w 14639153"/>
              <a:gd name="connsiteY5585" fmla="*/ 6943210 h 10965622"/>
              <a:gd name="connsiteX5586" fmla="*/ 1591835 w 14639153"/>
              <a:gd name="connsiteY5586" fmla="*/ 6860952 h 10965622"/>
              <a:gd name="connsiteX5587" fmla="*/ 1530215 w 14639153"/>
              <a:gd name="connsiteY5587" fmla="*/ 6857241 h 10965622"/>
              <a:gd name="connsiteX5588" fmla="*/ 1530215 w 14639153"/>
              <a:gd name="connsiteY5588" fmla="*/ 6778693 h 10965622"/>
              <a:gd name="connsiteX5589" fmla="*/ 1602375 w 14639153"/>
              <a:gd name="connsiteY5589" fmla="*/ 6778693 h 10965622"/>
              <a:gd name="connsiteX5590" fmla="*/ 1602375 w 14639153"/>
              <a:gd name="connsiteY5590" fmla="*/ 6817656 h 10965622"/>
              <a:gd name="connsiteX5591" fmla="*/ 1638050 w 14639153"/>
              <a:gd name="connsiteY5591" fmla="*/ 6817656 h 10965622"/>
              <a:gd name="connsiteX5592" fmla="*/ 1673725 w 14639153"/>
              <a:gd name="connsiteY5592" fmla="*/ 6782404 h 10965622"/>
              <a:gd name="connsiteX5593" fmla="*/ 1638050 w 14639153"/>
              <a:gd name="connsiteY5593" fmla="*/ 6778693 h 10965622"/>
              <a:gd name="connsiteX5594" fmla="*/ 1628320 w 14639153"/>
              <a:gd name="connsiteY5594" fmla="*/ 6716225 h 10965622"/>
              <a:gd name="connsiteX5595" fmla="*/ 1579876 w 14639153"/>
              <a:gd name="connsiteY5595" fmla="*/ 6713442 h 10965622"/>
              <a:gd name="connsiteX5596" fmla="*/ 1575437 w 14639153"/>
              <a:gd name="connsiteY5596" fmla="*/ 6702502 h 10965622"/>
              <a:gd name="connsiteX5597" fmla="*/ 1549085 w 14639153"/>
              <a:gd name="connsiteY5597" fmla="*/ 6707281 h 10965622"/>
              <a:gd name="connsiteX5598" fmla="*/ 1547040 w 14639153"/>
              <a:gd name="connsiteY5598" fmla="*/ 6722100 h 10965622"/>
              <a:gd name="connsiteX5599" fmla="*/ 1535892 w 14639153"/>
              <a:gd name="connsiteY5599" fmla="*/ 6763230 h 10965622"/>
              <a:gd name="connsiteX5600" fmla="*/ 1510985 w 14639153"/>
              <a:gd name="connsiteY5600" fmla="*/ 6723076 h 10965622"/>
              <a:gd name="connsiteX5601" fmla="*/ 1512219 w 14639153"/>
              <a:gd name="connsiteY5601" fmla="*/ 6713966 h 10965622"/>
              <a:gd name="connsiteX5602" fmla="*/ 1475561 w 14639153"/>
              <a:gd name="connsiteY5602" fmla="*/ 6720612 h 10965622"/>
              <a:gd name="connsiteX5603" fmla="*/ 1486099 w 14639153"/>
              <a:gd name="connsiteY5603" fmla="*/ 6740400 h 10965622"/>
              <a:gd name="connsiteX5604" fmla="*/ 1321522 w 14639153"/>
              <a:gd name="connsiteY5604" fmla="*/ 6767609 h 10965622"/>
              <a:gd name="connsiteX5605" fmla="*/ 1193428 w 14639153"/>
              <a:gd name="connsiteY5605" fmla="*/ 6861601 h 10965622"/>
              <a:gd name="connsiteX5606" fmla="*/ 1280988 w 14639153"/>
              <a:gd name="connsiteY5606" fmla="*/ 6716902 h 10965622"/>
              <a:gd name="connsiteX5607" fmla="*/ 1265584 w 14639153"/>
              <a:gd name="connsiteY5607" fmla="*/ 6697114 h 10965622"/>
              <a:gd name="connsiteX5608" fmla="*/ 1219373 w 14639153"/>
              <a:gd name="connsiteY5608" fmla="*/ 6681656 h 10965622"/>
              <a:gd name="connsiteX5609" fmla="*/ 1142354 w 14639153"/>
              <a:gd name="connsiteY5609" fmla="*/ 6693404 h 10965622"/>
              <a:gd name="connsiteX5610" fmla="*/ 1111547 w 14639153"/>
              <a:gd name="connsiteY5610" fmla="*/ 6724942 h 10965622"/>
              <a:gd name="connsiteX5611" fmla="*/ 1126949 w 14639153"/>
              <a:gd name="connsiteY5611" fmla="*/ 6767609 h 10965622"/>
              <a:gd name="connsiteX5612" fmla="*/ 1091279 w 14639153"/>
              <a:gd name="connsiteY5612" fmla="*/ 6763898 h 10965622"/>
              <a:gd name="connsiteX5613" fmla="*/ 881302 w 14639153"/>
              <a:gd name="connsiteY5613" fmla="*/ 6865312 h 10965622"/>
              <a:gd name="connsiteX5614" fmla="*/ 865898 w 14639153"/>
              <a:gd name="connsiteY5614" fmla="*/ 6896848 h 10965622"/>
              <a:gd name="connsiteX5615" fmla="*/ 978588 w 14639153"/>
              <a:gd name="connsiteY5615" fmla="*/ 6759570 h 10965622"/>
              <a:gd name="connsiteX5616" fmla="*/ 912109 w 14639153"/>
              <a:gd name="connsiteY5616" fmla="*/ 6744111 h 10965622"/>
              <a:gd name="connsiteX5617" fmla="*/ 916973 w 14639153"/>
              <a:gd name="connsiteY5617" fmla="*/ 6716902 h 10965622"/>
              <a:gd name="connsiteX5618" fmla="*/ 958319 w 14639153"/>
              <a:gd name="connsiteY5618" fmla="*/ 6689695 h 10965622"/>
              <a:gd name="connsiteX5619" fmla="*/ 952645 w 14639153"/>
              <a:gd name="connsiteY5619" fmla="*/ 6713193 h 10965622"/>
              <a:gd name="connsiteX5620" fmla="*/ 988317 w 14639153"/>
              <a:gd name="connsiteY5620" fmla="*/ 6669906 h 10965622"/>
              <a:gd name="connsiteX5621" fmla="*/ 1142354 w 14639153"/>
              <a:gd name="connsiteY5621" fmla="*/ 6650737 h 10965622"/>
              <a:gd name="connsiteX5622" fmla="*/ 1173160 w 14639153"/>
              <a:gd name="connsiteY5622" fmla="*/ 6674235 h 10965622"/>
              <a:gd name="connsiteX5623" fmla="*/ 1152894 w 14639153"/>
              <a:gd name="connsiteY5623" fmla="*/ 6622909 h 10965622"/>
              <a:gd name="connsiteX5624" fmla="*/ 1245315 w 14639153"/>
              <a:gd name="connsiteY5624" fmla="*/ 6556744 h 10965622"/>
              <a:gd name="connsiteX5625" fmla="*/ 1372599 w 14639153"/>
              <a:gd name="connsiteY5625" fmla="*/ 6583953 h 10965622"/>
              <a:gd name="connsiteX5626" fmla="*/ 1439888 w 14639153"/>
              <a:gd name="connsiteY5626" fmla="*/ 6529535 h 10965622"/>
              <a:gd name="connsiteX5627" fmla="*/ 1501388 w 14639153"/>
              <a:gd name="connsiteY5627" fmla="*/ 6514395 h 10965622"/>
              <a:gd name="connsiteX5628" fmla="*/ 1531992 w 14639153"/>
              <a:gd name="connsiteY5628" fmla="*/ 6487975 h 10965622"/>
              <a:gd name="connsiteX5629" fmla="*/ 1508932 w 14639153"/>
              <a:gd name="connsiteY5629" fmla="*/ 6432956 h 10965622"/>
              <a:gd name="connsiteX5630" fmla="*/ 1576430 w 14639153"/>
              <a:gd name="connsiteY5630" fmla="*/ 6176901 h 10965622"/>
              <a:gd name="connsiteX5631" fmla="*/ 1535892 w 14639153"/>
              <a:gd name="connsiteY5631" fmla="*/ 6196692 h 10965622"/>
              <a:gd name="connsiteX5632" fmla="*/ 1551296 w 14639153"/>
              <a:gd name="connsiteY5632" fmla="*/ 6040214 h 10965622"/>
              <a:gd name="connsiteX5633" fmla="*/ 1602375 w 14639153"/>
              <a:gd name="connsiteY5633" fmla="*/ 6055676 h 10965622"/>
              <a:gd name="connsiteX5634" fmla="*/ 1607239 w 14639153"/>
              <a:gd name="connsiteY5634" fmla="*/ 6040214 h 10965622"/>
              <a:gd name="connsiteX5635" fmla="*/ 1561026 w 14639153"/>
              <a:gd name="connsiteY5635" fmla="*/ 6032174 h 10965622"/>
              <a:gd name="connsiteX5636" fmla="*/ 1633184 w 14639153"/>
              <a:gd name="connsiteY5636" fmla="*/ 6008671 h 10965622"/>
              <a:gd name="connsiteX5637" fmla="*/ 1622988 w 14639153"/>
              <a:gd name="connsiteY5637" fmla="*/ 5994551 h 10965622"/>
              <a:gd name="connsiteX5638" fmla="*/ 1611157 w 14639153"/>
              <a:gd name="connsiteY5638" fmla="*/ 5992455 h 10965622"/>
              <a:gd name="connsiteX5639" fmla="*/ 1572846 w 14639153"/>
              <a:gd name="connsiteY5639" fmla="*/ 6009485 h 10965622"/>
              <a:gd name="connsiteX5640" fmla="*/ 1050743 w 14639153"/>
              <a:gd name="connsiteY5640" fmla="*/ 6056481 h 10965622"/>
              <a:gd name="connsiteX5641" fmla="*/ 1029664 w 14639153"/>
              <a:gd name="connsiteY5641" fmla="*/ 6076270 h 10965622"/>
              <a:gd name="connsiteX5642" fmla="*/ 983454 w 14639153"/>
              <a:gd name="connsiteY5642" fmla="*/ 6048443 h 10965622"/>
              <a:gd name="connsiteX5643" fmla="*/ 958319 w 14639153"/>
              <a:gd name="connsiteY5643" fmla="*/ 6064521 h 10965622"/>
              <a:gd name="connsiteX5644" fmla="*/ 799419 w 14639153"/>
              <a:gd name="connsiteY5644" fmla="*/ 6036694 h 10965622"/>
              <a:gd name="connsiteX5645" fmla="*/ 793745 w 14639153"/>
              <a:gd name="connsiteY5645" fmla="*/ 6013814 h 10965622"/>
              <a:gd name="connsiteX5646" fmla="*/ 609711 w 14639153"/>
              <a:gd name="connsiteY5646" fmla="*/ 5990316 h 10965622"/>
              <a:gd name="connsiteX5647" fmla="*/ 497021 w 14639153"/>
              <a:gd name="connsiteY5647" fmla="*/ 5673710 h 10965622"/>
              <a:gd name="connsiteX5648" fmla="*/ 589443 w 14639153"/>
              <a:gd name="connsiteY5648" fmla="*/ 5642172 h 10965622"/>
              <a:gd name="connsiteX5649" fmla="*/ 717536 w 14639153"/>
              <a:gd name="connsiteY5649" fmla="*/ 5853037 h 10965622"/>
              <a:gd name="connsiteX5650" fmla="*/ 768611 w 14639153"/>
              <a:gd name="connsiteY5650" fmla="*/ 5841906 h 10965622"/>
              <a:gd name="connsiteX5651" fmla="*/ 748345 w 14639153"/>
              <a:gd name="connsiteY5651" fmla="*/ 5822119 h 10965622"/>
              <a:gd name="connsiteX5652" fmla="*/ 804283 w 14639153"/>
              <a:gd name="connsiteY5652" fmla="*/ 5692879 h 10965622"/>
              <a:gd name="connsiteX5653" fmla="*/ 850494 w 14639153"/>
              <a:gd name="connsiteY5653" fmla="*/ 5670000 h 10965622"/>
              <a:gd name="connsiteX5654" fmla="*/ 870762 w 14639153"/>
              <a:gd name="connsiteY5654" fmla="*/ 5556220 h 10965622"/>
              <a:gd name="connsiteX5655" fmla="*/ 861034 w 14639153"/>
              <a:gd name="connsiteY5655" fmla="*/ 5454806 h 10965622"/>
              <a:gd name="connsiteX5656" fmla="*/ 912109 w 14639153"/>
              <a:gd name="connsiteY5656" fmla="*/ 5372563 h 10965622"/>
              <a:gd name="connsiteX5657" fmla="*/ 907245 w 14639153"/>
              <a:gd name="connsiteY5657" fmla="*/ 5576007 h 10965622"/>
              <a:gd name="connsiteX5658" fmla="*/ 921839 w 14639153"/>
              <a:gd name="connsiteY5658" fmla="*/ 5505513 h 10965622"/>
              <a:gd name="connsiteX5659" fmla="*/ 952645 w 14639153"/>
              <a:gd name="connsiteY5659" fmla="*/ 5544471 h 10965622"/>
              <a:gd name="connsiteX5660" fmla="*/ 952645 w 14639153"/>
              <a:gd name="connsiteY5660" fmla="*/ 5474593 h 10965622"/>
              <a:gd name="connsiteX5661" fmla="*/ 1009396 w 14639153"/>
              <a:gd name="connsiteY5661" fmla="*/ 5349065 h 10965622"/>
              <a:gd name="connsiteX5662" fmla="*/ 958319 w 14639153"/>
              <a:gd name="connsiteY5662" fmla="*/ 5368852 h 10965622"/>
              <a:gd name="connsiteX5663" fmla="*/ 932377 w 14639153"/>
              <a:gd name="connsiteY5663" fmla="*/ 5337316 h 10965622"/>
              <a:gd name="connsiteX5664" fmla="*/ 891841 w 14639153"/>
              <a:gd name="connsiteY5664" fmla="*/ 5368852 h 10965622"/>
              <a:gd name="connsiteX5665" fmla="*/ 799419 w 14639153"/>
              <a:gd name="connsiteY5665" fmla="*/ 5399772 h 10965622"/>
              <a:gd name="connsiteX5666" fmla="*/ 839956 w 14639153"/>
              <a:gd name="connsiteY5666" fmla="*/ 5368852 h 10965622"/>
              <a:gd name="connsiteX5667" fmla="*/ 835092 w 14639153"/>
              <a:gd name="connsiteY5667" fmla="*/ 5357103 h 10965622"/>
              <a:gd name="connsiteX5668" fmla="*/ 839956 w 14639153"/>
              <a:gd name="connsiteY5668" fmla="*/ 5337316 h 10965622"/>
              <a:gd name="connsiteX5669" fmla="*/ 753209 w 14639153"/>
              <a:gd name="connsiteY5669" fmla="*/ 5318147 h 10965622"/>
              <a:gd name="connsiteX5670" fmla="*/ 717536 w 14639153"/>
              <a:gd name="connsiteY5670" fmla="*/ 5217351 h 10965622"/>
              <a:gd name="connsiteX5671" fmla="*/ 676189 w 14639153"/>
              <a:gd name="connsiteY5671" fmla="*/ 5217351 h 10965622"/>
              <a:gd name="connsiteX5672" fmla="*/ 696457 w 14639153"/>
              <a:gd name="connsiteY5672" fmla="*/ 5205602 h 10965622"/>
              <a:gd name="connsiteX5673" fmla="*/ 722400 w 14639153"/>
              <a:gd name="connsiteY5673" fmla="*/ 5099861 h 10965622"/>
              <a:gd name="connsiteX5674" fmla="*/ 696457 w 14639153"/>
              <a:gd name="connsiteY5674" fmla="*/ 4994119 h 10965622"/>
              <a:gd name="connsiteX5675" fmla="*/ 589443 w 14639153"/>
              <a:gd name="connsiteY5675" fmla="*/ 4982370 h 10965622"/>
              <a:gd name="connsiteX5676" fmla="*/ 681864 w 14639153"/>
              <a:gd name="connsiteY5676" fmla="*/ 4822213 h 10965622"/>
              <a:gd name="connsiteX5677" fmla="*/ 696457 w 14639153"/>
              <a:gd name="connsiteY5677" fmla="*/ 4670092 h 10965622"/>
              <a:gd name="connsiteX5678" fmla="*/ 773477 w 14639153"/>
              <a:gd name="connsiteY5678" fmla="*/ 4681841 h 10965622"/>
              <a:gd name="connsiteX5679" fmla="*/ 1075875 w 14639153"/>
              <a:gd name="connsiteY5679" fmla="*/ 4318239 h 10965622"/>
              <a:gd name="connsiteX5680" fmla="*/ 1003722 w 14639153"/>
              <a:gd name="connsiteY5680" fmla="*/ 4333699 h 10965622"/>
              <a:gd name="connsiteX5681" fmla="*/ 916973 w 14639153"/>
              <a:gd name="connsiteY5681" fmla="*/ 4306490 h 10965622"/>
              <a:gd name="connsiteX5682" fmla="*/ 988317 w 14639153"/>
              <a:gd name="connsiteY5682" fmla="*/ 4252074 h 10965622"/>
              <a:gd name="connsiteX5683" fmla="*/ 1019934 w 14639153"/>
              <a:gd name="connsiteY5683" fmla="*/ 4252074 h 10965622"/>
              <a:gd name="connsiteX5684" fmla="*/ 1024801 w 14639153"/>
              <a:gd name="connsiteY5684" fmla="*/ 4282992 h 10965622"/>
              <a:gd name="connsiteX5685" fmla="*/ 1071011 w 14639153"/>
              <a:gd name="connsiteY5685" fmla="*/ 4240325 h 10965622"/>
              <a:gd name="connsiteX5686" fmla="*/ 1050743 w 14639153"/>
              <a:gd name="connsiteY5686" fmla="*/ 4212498 h 10965622"/>
              <a:gd name="connsiteX5687" fmla="*/ 1111547 w 14639153"/>
              <a:gd name="connsiteY5687" fmla="*/ 4205078 h 10965622"/>
              <a:gd name="connsiteX5688" fmla="*/ 1152894 w 14639153"/>
              <a:gd name="connsiteY5688" fmla="*/ 4177869 h 10965622"/>
              <a:gd name="connsiteX5689" fmla="*/ 1122086 w 14639153"/>
              <a:gd name="connsiteY5689" fmla="*/ 4166120 h 10965622"/>
              <a:gd name="connsiteX5690" fmla="*/ 1183701 w 14639153"/>
              <a:gd name="connsiteY5690" fmla="*/ 4040591 h 10965622"/>
              <a:gd name="connsiteX5691" fmla="*/ 1224237 w 14639153"/>
              <a:gd name="connsiteY5691" fmla="*/ 4036881 h 10965622"/>
              <a:gd name="connsiteX5692" fmla="*/ 1449616 w 14639153"/>
              <a:gd name="connsiteY5692" fmla="*/ 3829725 h 10965622"/>
              <a:gd name="connsiteX5693" fmla="*/ 1434214 w 14639153"/>
              <a:gd name="connsiteY5693" fmla="*/ 3810556 h 10965622"/>
              <a:gd name="connsiteX5694" fmla="*/ 1588250 w 14639153"/>
              <a:gd name="connsiteY5694" fmla="*/ 3748100 h 10965622"/>
              <a:gd name="connsiteX5695" fmla="*/ 1670133 w 14639153"/>
              <a:gd name="connsiteY5695" fmla="*/ 3642359 h 10965622"/>
              <a:gd name="connsiteX5696" fmla="*/ 1639324 w 14639153"/>
              <a:gd name="connsiteY5696" fmla="*/ 3649780 h 10965622"/>
              <a:gd name="connsiteX5697" fmla="*/ 1700939 w 14639153"/>
              <a:gd name="connsiteY5697" fmla="*/ 3626901 h 10965622"/>
              <a:gd name="connsiteX5698" fmla="*/ 1813631 w 14639153"/>
              <a:gd name="connsiteY5698" fmla="*/ 3482202 h 10965622"/>
              <a:gd name="connsiteX5699" fmla="*/ 1875246 w 14639153"/>
              <a:gd name="connsiteY5699" fmla="*/ 3485911 h 10965622"/>
              <a:gd name="connsiteX5700" fmla="*/ 1880110 w 14639153"/>
              <a:gd name="connsiteY5700" fmla="*/ 3454993 h 10965622"/>
              <a:gd name="connsiteX5701" fmla="*/ 1868387 w 14639153"/>
              <a:gd name="connsiteY5701" fmla="*/ 3456735 h 10965622"/>
              <a:gd name="connsiteX5702" fmla="*/ 1892181 w 14639153"/>
              <a:gd name="connsiteY5702" fmla="*/ 3430384 h 10965622"/>
              <a:gd name="connsiteX5703" fmla="*/ 2003340 w 14639153"/>
              <a:gd name="connsiteY5703" fmla="*/ 3271337 h 10965622"/>
              <a:gd name="connsiteX5704" fmla="*/ 2039010 w 14639153"/>
              <a:gd name="connsiteY5704" fmla="*/ 3283086 h 10965622"/>
              <a:gd name="connsiteX5705" fmla="*/ 2095761 w 14639153"/>
              <a:gd name="connsiteY5705" fmla="*/ 3192803 h 10965622"/>
              <a:gd name="connsiteX5706" fmla="*/ 2080357 w 14639153"/>
              <a:gd name="connsiteY5706" fmla="*/ 3263297 h 10965622"/>
              <a:gd name="connsiteX5707" fmla="*/ 2177644 w 14639153"/>
              <a:gd name="connsiteY5707" fmla="*/ 3212592 h 10965622"/>
              <a:gd name="connsiteX5708" fmla="*/ 2187372 w 14639153"/>
              <a:gd name="connsiteY5708" fmla="*/ 3185383 h 10965622"/>
              <a:gd name="connsiteX5709" fmla="*/ 2131433 w 14639153"/>
              <a:gd name="connsiteY5709" fmla="*/ 3169305 h 10965622"/>
              <a:gd name="connsiteX5710" fmla="*/ 2197912 w 14639153"/>
              <a:gd name="connsiteY5710" fmla="*/ 3177345 h 10965622"/>
              <a:gd name="connsiteX5711" fmla="*/ 2233583 w 14639153"/>
              <a:gd name="connsiteY5711" fmla="*/ 3165596 h 10965622"/>
              <a:gd name="connsiteX5712" fmla="*/ 2269255 w 14639153"/>
              <a:gd name="connsiteY5712" fmla="*/ 3099429 h 10965622"/>
              <a:gd name="connsiteX5713" fmla="*/ 2228719 w 14639153"/>
              <a:gd name="connsiteY5713" fmla="*/ 3130349 h 10965622"/>
              <a:gd name="connsiteX5714" fmla="*/ 2300061 w 14639153"/>
              <a:gd name="connsiteY5714" fmla="*/ 3024605 h 10965622"/>
              <a:gd name="connsiteX5715" fmla="*/ 2274929 w 14639153"/>
              <a:gd name="connsiteY5715" fmla="*/ 3091391 h 10965622"/>
              <a:gd name="connsiteX5716" fmla="*/ 2336544 w 14639153"/>
              <a:gd name="connsiteY5716" fmla="*/ 3052433 h 10965622"/>
              <a:gd name="connsiteX5717" fmla="*/ 2346274 w 14639153"/>
              <a:gd name="connsiteY5717" fmla="*/ 3071604 h 10965622"/>
              <a:gd name="connsiteX5718" fmla="*/ 2454100 w 14639153"/>
              <a:gd name="connsiteY5718" fmla="*/ 2966479 h 10965622"/>
              <a:gd name="connsiteX5719" fmla="*/ 2494636 w 14639153"/>
              <a:gd name="connsiteY5719" fmla="*/ 2962151 h 10965622"/>
              <a:gd name="connsiteX5720" fmla="*/ 2546521 w 14639153"/>
              <a:gd name="connsiteY5720" fmla="*/ 2927523 h 10965622"/>
              <a:gd name="connsiteX5721" fmla="*/ 2551385 w 14639153"/>
              <a:gd name="connsiteY5721" fmla="*/ 2904025 h 10965622"/>
              <a:gd name="connsiteX5722" fmla="*/ 2494636 w 14639153"/>
              <a:gd name="connsiteY5722" fmla="*/ 2927523 h 10965622"/>
              <a:gd name="connsiteX5723" fmla="*/ 2561925 w 14639153"/>
              <a:gd name="connsiteY5723" fmla="*/ 2887946 h 10965622"/>
              <a:gd name="connsiteX5724" fmla="*/ 2602461 w 14639153"/>
              <a:gd name="connsiteY5724" fmla="*/ 2821781 h 10965622"/>
              <a:gd name="connsiteX5725" fmla="*/ 2602461 w 14639153"/>
              <a:gd name="connsiteY5725" fmla="*/ 2833530 h 10965622"/>
              <a:gd name="connsiteX5726" fmla="*/ 2771902 w 14639153"/>
              <a:gd name="connsiteY5726" fmla="*/ 2696869 h 10965622"/>
              <a:gd name="connsiteX5727" fmla="*/ 2966475 w 14639153"/>
              <a:gd name="connsiteY5727" fmla="*/ 2575668 h 10965622"/>
              <a:gd name="connsiteX5728" fmla="*/ 3017549 w 14639153"/>
              <a:gd name="connsiteY5728" fmla="*/ 2528672 h 10965622"/>
              <a:gd name="connsiteX5729" fmla="*/ 3048358 w 14639153"/>
              <a:gd name="connsiteY5729" fmla="*/ 2544132 h 10965622"/>
              <a:gd name="connsiteX5730" fmla="*/ 3088894 w 14639153"/>
              <a:gd name="connsiteY5730" fmla="*/ 2528672 h 10965622"/>
              <a:gd name="connsiteX5731" fmla="*/ 3088894 w 14639153"/>
              <a:gd name="connsiteY5731" fmla="*/ 2497754 h 10965622"/>
              <a:gd name="connsiteX5732" fmla="*/ 3125375 w 14639153"/>
              <a:gd name="connsiteY5732" fmla="*/ 2501465 h 10965622"/>
              <a:gd name="connsiteX5733" fmla="*/ 3207258 w 14639153"/>
              <a:gd name="connsiteY5733" fmla="*/ 2473637 h 10965622"/>
              <a:gd name="connsiteX5734" fmla="*/ 3156183 w 14639153"/>
              <a:gd name="connsiteY5734" fmla="*/ 2477967 h 10965622"/>
              <a:gd name="connsiteX5735" fmla="*/ 3304545 w 14639153"/>
              <a:gd name="connsiteY5735" fmla="*/ 2376553 h 10965622"/>
              <a:gd name="connsiteX5736" fmla="*/ 3273737 w 14639153"/>
              <a:gd name="connsiteY5736" fmla="*/ 2407472 h 10965622"/>
              <a:gd name="connsiteX5737" fmla="*/ 3427775 w 14639153"/>
              <a:gd name="connsiteY5737" fmla="*/ 2395723 h 10965622"/>
              <a:gd name="connsiteX5738" fmla="*/ 3284277 w 14639153"/>
              <a:gd name="connsiteY5738" fmla="*/ 2430970 h 10965622"/>
              <a:gd name="connsiteX5739" fmla="*/ 3120511 w 14639153"/>
              <a:gd name="connsiteY5739" fmla="*/ 2528672 h 10965622"/>
              <a:gd name="connsiteX5740" fmla="*/ 3105107 w 14639153"/>
              <a:gd name="connsiteY5740" fmla="*/ 2544132 h 10965622"/>
              <a:gd name="connsiteX5741" fmla="*/ 3135105 w 14639153"/>
              <a:gd name="connsiteY5741" fmla="*/ 2544132 h 10965622"/>
              <a:gd name="connsiteX5742" fmla="*/ 3007011 w 14639153"/>
              <a:gd name="connsiteY5742" fmla="*/ 2634413 h 10965622"/>
              <a:gd name="connsiteX5743" fmla="*/ 3079164 w 14639153"/>
              <a:gd name="connsiteY5743" fmla="*/ 2614626 h 10965622"/>
              <a:gd name="connsiteX5744" fmla="*/ 3125375 w 14639153"/>
              <a:gd name="connsiteY5744" fmla="*/ 2579379 h 10965622"/>
              <a:gd name="connsiteX5745" fmla="*/ 2787304 w 14639153"/>
              <a:gd name="connsiteY5745" fmla="*/ 2821781 h 10965622"/>
              <a:gd name="connsiteX5746" fmla="*/ 2935666 w 14639153"/>
              <a:gd name="connsiteY5746" fmla="*/ 2771074 h 10965622"/>
              <a:gd name="connsiteX5747" fmla="*/ 2925128 w 14639153"/>
              <a:gd name="connsiteY5747" fmla="*/ 2801992 h 10965622"/>
              <a:gd name="connsiteX5748" fmla="*/ 3017549 w 14639153"/>
              <a:gd name="connsiteY5748" fmla="*/ 2766745 h 10965622"/>
              <a:gd name="connsiteX5749" fmla="*/ 2986743 w 14639153"/>
              <a:gd name="connsiteY5749" fmla="*/ 2751287 h 10965622"/>
              <a:gd name="connsiteX5750" fmla="*/ 3017549 w 14639153"/>
              <a:gd name="connsiteY5750" fmla="*/ 2727789 h 10965622"/>
              <a:gd name="connsiteX5751" fmla="*/ 3289141 w 14639153"/>
              <a:gd name="connsiteY5751" fmla="*/ 2591128 h 10965622"/>
              <a:gd name="connsiteX5752" fmla="*/ 3294005 w 14639153"/>
              <a:gd name="connsiteY5752" fmla="*/ 2630086 h 10965622"/>
              <a:gd name="connsiteX5753" fmla="*/ 3412371 w 14639153"/>
              <a:gd name="connsiteY5753" fmla="*/ 2536712 h 10965622"/>
              <a:gd name="connsiteX5754" fmla="*/ 3437503 w 14639153"/>
              <a:gd name="connsiteY5754" fmla="*/ 2548461 h 10965622"/>
              <a:gd name="connsiteX5755" fmla="*/ 3448041 w 14639153"/>
              <a:gd name="connsiteY5755" fmla="*/ 2516923 h 10965622"/>
              <a:gd name="connsiteX5756" fmla="*/ 3514522 w 14639153"/>
              <a:gd name="connsiteY5756" fmla="*/ 2528672 h 10965622"/>
              <a:gd name="connsiteX5757" fmla="*/ 3596403 w 14639153"/>
              <a:gd name="connsiteY5757" fmla="*/ 2458177 h 10965622"/>
              <a:gd name="connsiteX5758" fmla="*/ 3591539 w 14639153"/>
              <a:gd name="connsiteY5758" fmla="*/ 2486005 h 10965622"/>
              <a:gd name="connsiteX5759" fmla="*/ 3775573 w 14639153"/>
              <a:gd name="connsiteY5759" fmla="*/ 2376553 h 10965622"/>
              <a:gd name="connsiteX5760" fmla="*/ 3775573 w 14639153"/>
              <a:gd name="connsiteY5760" fmla="*/ 2392013 h 10965622"/>
              <a:gd name="connsiteX5761" fmla="*/ 4011493 w 14639153"/>
              <a:gd name="connsiteY5761" fmla="*/ 2301731 h 10965622"/>
              <a:gd name="connsiteX5762" fmla="*/ 4226333 w 14639153"/>
              <a:gd name="connsiteY5762" fmla="*/ 2216395 h 10965622"/>
              <a:gd name="connsiteX5763" fmla="*/ 4175259 w 14639153"/>
              <a:gd name="connsiteY5763" fmla="*/ 2255353 h 10965622"/>
              <a:gd name="connsiteX5764" fmla="*/ 4380372 w 14639153"/>
              <a:gd name="connsiteY5764" fmla="*/ 2200317 h 10965622"/>
              <a:gd name="connsiteX5765" fmla="*/ 4431447 w 14639153"/>
              <a:gd name="connsiteY5765" fmla="*/ 2208355 h 10965622"/>
              <a:gd name="connsiteX5766" fmla="*/ 4441987 w 14639153"/>
              <a:gd name="connsiteY5766" fmla="*/ 2181148 h 10965622"/>
              <a:gd name="connsiteX5767" fmla="*/ 4579809 w 14639153"/>
              <a:gd name="connsiteY5767" fmla="*/ 2157650 h 10965622"/>
              <a:gd name="connsiteX5768" fmla="*/ 4477657 w 14639153"/>
              <a:gd name="connsiteY5768" fmla="*/ 2200317 h 10965622"/>
              <a:gd name="connsiteX5769" fmla="*/ 4621155 w 14639153"/>
              <a:gd name="connsiteY5769" fmla="*/ 2216395 h 10965622"/>
              <a:gd name="connsiteX5770" fmla="*/ 4497925 w 14639153"/>
              <a:gd name="connsiteY5770" fmla="*/ 2243603 h 10965622"/>
              <a:gd name="connsiteX5771" fmla="*/ 4519004 w 14639153"/>
              <a:gd name="connsiteY5771" fmla="*/ 2216395 h 10965622"/>
              <a:gd name="connsiteX5772" fmla="*/ 4493061 w 14639153"/>
              <a:gd name="connsiteY5772" fmla="*/ 2208355 h 10965622"/>
              <a:gd name="connsiteX5773" fmla="*/ 4283085 w 14639153"/>
              <a:gd name="connsiteY5773" fmla="*/ 2282560 h 10965622"/>
              <a:gd name="connsiteX5774" fmla="*/ 4077971 w 14639153"/>
              <a:gd name="connsiteY5774" fmla="*/ 2388302 h 10965622"/>
              <a:gd name="connsiteX5775" fmla="*/ 3816920 w 14639153"/>
              <a:gd name="connsiteY5775" fmla="*/ 2481676 h 10965622"/>
              <a:gd name="connsiteX5776" fmla="*/ 3826648 w 14639153"/>
              <a:gd name="connsiteY5776" fmla="*/ 2446429 h 10965622"/>
              <a:gd name="connsiteX5777" fmla="*/ 3796652 w 14639153"/>
              <a:gd name="connsiteY5777" fmla="*/ 2489716 h 10965622"/>
              <a:gd name="connsiteX5778" fmla="*/ 3719633 w 14639153"/>
              <a:gd name="connsiteY5778" fmla="*/ 2516923 h 10965622"/>
              <a:gd name="connsiteX5779" fmla="*/ 3596403 w 14639153"/>
              <a:gd name="connsiteY5779" fmla="*/ 2536712 h 10965622"/>
              <a:gd name="connsiteX5780" fmla="*/ 3581001 w 14639153"/>
              <a:gd name="connsiteY5780" fmla="*/ 2552170 h 10965622"/>
              <a:gd name="connsiteX5781" fmla="*/ 3637750 w 14639153"/>
              <a:gd name="connsiteY5781" fmla="*/ 2555881 h 10965622"/>
              <a:gd name="connsiteX5782" fmla="*/ 3324813 w 14639153"/>
              <a:gd name="connsiteY5782" fmla="*/ 2661622 h 10965622"/>
              <a:gd name="connsiteX5783" fmla="*/ 3309409 w 14639153"/>
              <a:gd name="connsiteY5783" fmla="*/ 2700580 h 10965622"/>
              <a:gd name="connsiteX5784" fmla="*/ 3238067 w 14639153"/>
              <a:gd name="connsiteY5784" fmla="*/ 2712329 h 10965622"/>
              <a:gd name="connsiteX5785" fmla="*/ 3186990 w 14639153"/>
              <a:gd name="connsiteY5785" fmla="*/ 2798283 h 10965622"/>
              <a:gd name="connsiteX5786" fmla="*/ 3150507 w 14639153"/>
              <a:gd name="connsiteY5786" fmla="*/ 2790243 h 10965622"/>
              <a:gd name="connsiteX5787" fmla="*/ 3191853 w 14639153"/>
              <a:gd name="connsiteY5787" fmla="*/ 2759325 h 10965622"/>
              <a:gd name="connsiteX5788" fmla="*/ 3037817 w 14639153"/>
              <a:gd name="connsiteY5788" fmla="*/ 2837239 h 10965622"/>
              <a:gd name="connsiteX5789" fmla="*/ 3125375 w 14639153"/>
              <a:gd name="connsiteY5789" fmla="*/ 2818071 h 10965622"/>
              <a:gd name="connsiteX5790" fmla="*/ 3130241 w 14639153"/>
              <a:gd name="connsiteY5790" fmla="*/ 2864448 h 10965622"/>
              <a:gd name="connsiteX5791" fmla="*/ 3063760 w 14639153"/>
              <a:gd name="connsiteY5791" fmla="*/ 2919483 h 10965622"/>
              <a:gd name="connsiteX5792" fmla="*/ 3109973 w 14639153"/>
              <a:gd name="connsiteY5792" fmla="*/ 2907734 h 10965622"/>
              <a:gd name="connsiteX5793" fmla="*/ 3012685 w 14639153"/>
              <a:gd name="connsiteY5793" fmla="*/ 2985650 h 10965622"/>
              <a:gd name="connsiteX5794" fmla="*/ 3094569 w 14639153"/>
              <a:gd name="connsiteY5794" fmla="*/ 2942981 h 10965622"/>
              <a:gd name="connsiteX5795" fmla="*/ 3094569 w 14639153"/>
              <a:gd name="connsiteY5795" fmla="*/ 2970189 h 10965622"/>
              <a:gd name="connsiteX5796" fmla="*/ 3366160 w 14639153"/>
              <a:gd name="connsiteY5796" fmla="*/ 2884236 h 10965622"/>
              <a:gd name="connsiteX5797" fmla="*/ 3494254 w 14639153"/>
              <a:gd name="connsiteY5797" fmla="*/ 2845279 h 10965622"/>
              <a:gd name="connsiteX5798" fmla="*/ 3444774 w 14639153"/>
              <a:gd name="connsiteY5798" fmla="*/ 2888671 h 10965622"/>
              <a:gd name="connsiteX5799" fmla="*/ 3457427 w 14639153"/>
              <a:gd name="connsiteY5799" fmla="*/ 2903618 h 10965622"/>
              <a:gd name="connsiteX5800" fmla="*/ 3456967 w 14639153"/>
              <a:gd name="connsiteY5800" fmla="*/ 2904414 h 10965622"/>
              <a:gd name="connsiteX5801" fmla="*/ 3442241 w 14639153"/>
              <a:gd name="connsiteY5801" fmla="*/ 2911560 h 10965622"/>
              <a:gd name="connsiteX5802" fmla="*/ 3412371 w 14639153"/>
              <a:gd name="connsiteY5802" fmla="*/ 2907734 h 10965622"/>
              <a:gd name="connsiteX5803" fmla="*/ 3452907 w 14639153"/>
              <a:gd name="connsiteY5803" fmla="*/ 2911444 h 10965622"/>
              <a:gd name="connsiteX5804" fmla="*/ 3456967 w 14639153"/>
              <a:gd name="connsiteY5804" fmla="*/ 2904414 h 10965622"/>
              <a:gd name="connsiteX5805" fmla="*/ 3457771 w 14639153"/>
              <a:gd name="connsiteY5805" fmla="*/ 2904025 h 10965622"/>
              <a:gd name="connsiteX5806" fmla="*/ 3457427 w 14639153"/>
              <a:gd name="connsiteY5806" fmla="*/ 2903618 h 10965622"/>
              <a:gd name="connsiteX5807" fmla="*/ 3470034 w 14639153"/>
              <a:gd name="connsiteY5807" fmla="*/ 2881791 h 10965622"/>
              <a:gd name="connsiteX5808" fmla="*/ 3500537 w 14639153"/>
              <a:gd name="connsiteY5808" fmla="*/ 2866690 h 10965622"/>
              <a:gd name="connsiteX5809" fmla="*/ 3529847 w 14639153"/>
              <a:gd name="connsiteY5809" fmla="*/ 2856831 h 10965622"/>
              <a:gd name="connsiteX5810" fmla="*/ 3529924 w 14639153"/>
              <a:gd name="connsiteY5810" fmla="*/ 2857028 h 10965622"/>
              <a:gd name="connsiteX5811" fmla="*/ 3530417 w 14639153"/>
              <a:gd name="connsiteY5811" fmla="*/ 2856640 h 10965622"/>
              <a:gd name="connsiteX5812" fmla="*/ 3536817 w 14639153"/>
              <a:gd name="connsiteY5812" fmla="*/ 2854487 h 10965622"/>
              <a:gd name="connsiteX5813" fmla="*/ 3571271 w 14639153"/>
              <a:gd name="connsiteY5813" fmla="*/ 2833530 h 10965622"/>
              <a:gd name="connsiteX5814" fmla="*/ 3552424 w 14639153"/>
              <a:gd name="connsiteY5814" fmla="*/ 2839249 h 10965622"/>
              <a:gd name="connsiteX5815" fmla="*/ 3530417 w 14639153"/>
              <a:gd name="connsiteY5815" fmla="*/ 2856640 h 10965622"/>
              <a:gd name="connsiteX5816" fmla="*/ 3529847 w 14639153"/>
              <a:gd name="connsiteY5816" fmla="*/ 2856831 h 10965622"/>
              <a:gd name="connsiteX5817" fmla="*/ 3519386 w 14639153"/>
              <a:gd name="connsiteY5817" fmla="*/ 2829820 h 10965622"/>
              <a:gd name="connsiteX5818" fmla="*/ 3596403 w 14639153"/>
              <a:gd name="connsiteY5818" fmla="*/ 2837239 h 10965622"/>
              <a:gd name="connsiteX5819" fmla="*/ 3744765 w 14639153"/>
              <a:gd name="connsiteY5819" fmla="*/ 2751287 h 10965622"/>
              <a:gd name="connsiteX5820" fmla="*/ 3729363 w 14639153"/>
              <a:gd name="connsiteY5820" fmla="*/ 2732116 h 10965622"/>
              <a:gd name="connsiteX5821" fmla="*/ 3801516 w 14639153"/>
              <a:gd name="connsiteY5821" fmla="*/ 2735827 h 10965622"/>
              <a:gd name="connsiteX5822" fmla="*/ 3847729 w 14639153"/>
              <a:gd name="connsiteY5822" fmla="*/ 2704291 h 10965622"/>
              <a:gd name="connsiteX5823" fmla="*/ 3811246 w 14639153"/>
              <a:gd name="connsiteY5823" fmla="*/ 2700580 h 10965622"/>
              <a:gd name="connsiteX5824" fmla="*/ 3934476 w 14639153"/>
              <a:gd name="connsiteY5824" fmla="*/ 2641835 h 10965622"/>
              <a:gd name="connsiteX5825" fmla="*/ 4180123 w 14639153"/>
              <a:gd name="connsiteY5825" fmla="*/ 2548461 h 10965622"/>
              <a:gd name="connsiteX5826" fmla="*/ 4201201 w 14639153"/>
              <a:gd name="connsiteY5826" fmla="*/ 2579379 h 10965622"/>
              <a:gd name="connsiteX5827" fmla="*/ 4339025 w 14639153"/>
              <a:gd name="connsiteY5827" fmla="*/ 2548461 h 10965622"/>
              <a:gd name="connsiteX5828" fmla="*/ 4437121 w 14639153"/>
              <a:gd name="connsiteY5828" fmla="*/ 2486005 h 10965622"/>
              <a:gd name="connsiteX5829" fmla="*/ 4375506 w 14639153"/>
              <a:gd name="connsiteY5829" fmla="*/ 2477967 h 10965622"/>
              <a:gd name="connsiteX5830" fmla="*/ 4452525 w 14639153"/>
              <a:gd name="connsiteY5830" fmla="*/ 2454469 h 10965622"/>
              <a:gd name="connsiteX5831" fmla="*/ 4488197 w 14639153"/>
              <a:gd name="connsiteY5831" fmla="*/ 2481676 h 10965622"/>
              <a:gd name="connsiteX5832" fmla="*/ 4574945 w 14639153"/>
              <a:gd name="connsiteY5832" fmla="*/ 2442720 h 10965622"/>
              <a:gd name="connsiteX5833" fmla="*/ 4513329 w 14639153"/>
              <a:gd name="connsiteY5833" fmla="*/ 2427260 h 10965622"/>
              <a:gd name="connsiteX5834" fmla="*/ 4257142 w 14639153"/>
              <a:gd name="connsiteY5834" fmla="*/ 2505174 h 10965622"/>
              <a:gd name="connsiteX5835" fmla="*/ 4154991 w 14639153"/>
              <a:gd name="connsiteY5835" fmla="*/ 2544132 h 10965622"/>
              <a:gd name="connsiteX5836" fmla="*/ 4042301 w 14639153"/>
              <a:gd name="connsiteY5836" fmla="*/ 2567630 h 10965622"/>
              <a:gd name="connsiteX5837" fmla="*/ 3985550 w 14639153"/>
              <a:gd name="connsiteY5837" fmla="*/ 2461888 h 10965622"/>
              <a:gd name="connsiteX5838" fmla="*/ 4022033 w 14639153"/>
              <a:gd name="connsiteY5838" fmla="*/ 2411181 h 10965622"/>
              <a:gd name="connsiteX5839" fmla="*/ 4165531 w 14639153"/>
              <a:gd name="connsiteY5839" fmla="*/ 2376553 h 10965622"/>
              <a:gd name="connsiteX5840" fmla="*/ 4257142 w 14639153"/>
              <a:gd name="connsiteY5840" fmla="*/ 2348727 h 10965622"/>
              <a:gd name="connsiteX5841" fmla="*/ 4360104 w 14639153"/>
              <a:gd name="connsiteY5841" fmla="*/ 2372225 h 10965622"/>
              <a:gd name="connsiteX5842" fmla="*/ 4385236 w 14639153"/>
              <a:gd name="connsiteY5842" fmla="*/ 2333267 h 10965622"/>
              <a:gd name="connsiteX5843" fmla="*/ 4493061 w 14639153"/>
              <a:gd name="connsiteY5843" fmla="*/ 2321518 h 10965622"/>
              <a:gd name="connsiteX5844" fmla="*/ 4467119 w 14639153"/>
              <a:gd name="connsiteY5844" fmla="*/ 2313480 h 10965622"/>
              <a:gd name="connsiteX5845" fmla="*/ 4718443 w 14639153"/>
              <a:gd name="connsiteY5845" fmla="*/ 2255353 h 10965622"/>
              <a:gd name="connsiteX5846" fmla="*/ 4718443 w 14639153"/>
              <a:gd name="connsiteY5846" fmla="*/ 2231854 h 10965622"/>
              <a:gd name="connsiteX5847" fmla="*/ 5082455 w 14639153"/>
              <a:gd name="connsiteY5847" fmla="*/ 2181148 h 10965622"/>
              <a:gd name="connsiteX5848" fmla="*/ 5076779 w 14639153"/>
              <a:gd name="connsiteY5848" fmla="*/ 2204646 h 10965622"/>
              <a:gd name="connsiteX5849" fmla="*/ 5200009 w 14639153"/>
              <a:gd name="connsiteY5849" fmla="*/ 2192897 h 10965622"/>
              <a:gd name="connsiteX5850" fmla="*/ 4985169 w 14639153"/>
              <a:gd name="connsiteY5850" fmla="*/ 2267102 h 10965622"/>
              <a:gd name="connsiteX5851" fmla="*/ 5143260 w 14639153"/>
              <a:gd name="connsiteY5851" fmla="*/ 2270811 h 10965622"/>
              <a:gd name="connsiteX5852" fmla="*/ 5204873 w 14639153"/>
              <a:gd name="connsiteY5852" fmla="*/ 2259062 h 10965622"/>
              <a:gd name="connsiteX5853" fmla="*/ 5317565 w 14639153"/>
              <a:gd name="connsiteY5853" fmla="*/ 2216395 h 10965622"/>
              <a:gd name="connsiteX5854" fmla="*/ 5323239 w 14639153"/>
              <a:gd name="connsiteY5854" fmla="*/ 2243603 h 10965622"/>
              <a:gd name="connsiteX5855" fmla="*/ 5169203 w 14639153"/>
              <a:gd name="connsiteY5855" fmla="*/ 2306059 h 10965622"/>
              <a:gd name="connsiteX5856" fmla="*/ 5148935 w 14639153"/>
              <a:gd name="connsiteY5856" fmla="*/ 2282560 h 10965622"/>
              <a:gd name="connsiteX5857" fmla="*/ 5113262 w 14639153"/>
              <a:gd name="connsiteY5857" fmla="*/ 2333267 h 10965622"/>
              <a:gd name="connsiteX5858" fmla="*/ 5256761 w 14639153"/>
              <a:gd name="connsiteY5858" fmla="*/ 2289982 h 10965622"/>
              <a:gd name="connsiteX5859" fmla="*/ 5594831 w 14639153"/>
              <a:gd name="connsiteY5859" fmla="*/ 2223815 h 10965622"/>
              <a:gd name="connsiteX5860" fmla="*/ 5619963 w 14639153"/>
              <a:gd name="connsiteY5860" fmla="*/ 2247313 h 10965622"/>
              <a:gd name="connsiteX5861" fmla="*/ 5851017 w 14639153"/>
              <a:gd name="connsiteY5861" fmla="*/ 2169399 h 10965622"/>
              <a:gd name="connsiteX5862" fmla="*/ 5866421 w 14639153"/>
              <a:gd name="connsiteY5862" fmla="*/ 2200317 h 10965622"/>
              <a:gd name="connsiteX5863" fmla="*/ 5579427 w 14639153"/>
              <a:gd name="connsiteY5863" fmla="*/ 2278851 h 10965622"/>
              <a:gd name="connsiteX5864" fmla="*/ 5625637 w 14639153"/>
              <a:gd name="connsiteY5864" fmla="*/ 2298020 h 10965622"/>
              <a:gd name="connsiteX5865" fmla="*/ 6039917 w 14639153"/>
              <a:gd name="connsiteY5865" fmla="*/ 2235564 h 10965622"/>
              <a:gd name="connsiteX5866" fmla="*/ 6004245 w 14639153"/>
              <a:gd name="connsiteY5866" fmla="*/ 2259062 h 10965622"/>
              <a:gd name="connsiteX5867" fmla="*/ 6414467 w 14639153"/>
              <a:gd name="connsiteY5867" fmla="*/ 2196606 h 10965622"/>
              <a:gd name="connsiteX5868" fmla="*/ 6383661 w 14639153"/>
              <a:gd name="connsiteY5868" fmla="*/ 2227526 h 10965622"/>
              <a:gd name="connsiteX5869" fmla="*/ 6578233 w 14639153"/>
              <a:gd name="connsiteY5869" fmla="*/ 2223815 h 10965622"/>
              <a:gd name="connsiteX5870" fmla="*/ 6609041 w 14639153"/>
              <a:gd name="connsiteY5870" fmla="*/ 2251024 h 10965622"/>
              <a:gd name="connsiteX5871" fmla="*/ 6732269 w 14639153"/>
              <a:gd name="connsiteY5871" fmla="*/ 2235564 h 10965622"/>
              <a:gd name="connsiteX5872" fmla="*/ 6706327 w 14639153"/>
              <a:gd name="connsiteY5872" fmla="*/ 2243603 h 10965622"/>
              <a:gd name="connsiteX5873" fmla="*/ 6721733 w 14639153"/>
              <a:gd name="connsiteY5873" fmla="*/ 2247313 h 10965622"/>
              <a:gd name="connsiteX5874" fmla="*/ 6839285 w 14639153"/>
              <a:gd name="connsiteY5874" fmla="*/ 2278851 h 10965622"/>
              <a:gd name="connsiteX5875" fmla="*/ 6874957 w 14639153"/>
              <a:gd name="connsiteY5875" fmla="*/ 2270811 h 10965622"/>
              <a:gd name="connsiteX5876" fmla="*/ 6900901 w 14639153"/>
              <a:gd name="connsiteY5876" fmla="*/ 2267102 h 10965622"/>
              <a:gd name="connsiteX5877" fmla="*/ 6957651 w 14639153"/>
              <a:gd name="connsiteY5877" fmla="*/ 2259062 h 10965622"/>
              <a:gd name="connsiteX5878" fmla="*/ 7033857 w 14639153"/>
              <a:gd name="connsiteY5878" fmla="*/ 2247313 h 10965622"/>
              <a:gd name="connsiteX5879" fmla="*/ 7028993 w 14639153"/>
              <a:gd name="connsiteY5879" fmla="*/ 2259062 h 10965622"/>
              <a:gd name="connsiteX5880" fmla="*/ 7208165 w 14639153"/>
              <a:gd name="connsiteY5880" fmla="*/ 2259062 h 10965622"/>
              <a:gd name="connsiteX5881" fmla="*/ 7300585 w 14639153"/>
              <a:gd name="connsiteY5881" fmla="*/ 2259062 h 10965622"/>
              <a:gd name="connsiteX5882" fmla="*/ 7387333 w 14639153"/>
              <a:gd name="connsiteY5882" fmla="*/ 2267102 h 10965622"/>
              <a:gd name="connsiteX5883" fmla="*/ 7382469 w 14639153"/>
              <a:gd name="connsiteY5883" fmla="*/ 2255353 h 10965622"/>
              <a:gd name="connsiteX5884" fmla="*/ 7535695 w 14639153"/>
              <a:gd name="connsiteY5884" fmla="*/ 2267102 h 10965622"/>
              <a:gd name="connsiteX5885" fmla="*/ 7514615 w 14639153"/>
              <a:gd name="connsiteY5885" fmla="*/ 2286271 h 10965622"/>
              <a:gd name="connsiteX5886" fmla="*/ 7576231 w 14639153"/>
              <a:gd name="connsiteY5886" fmla="*/ 2255353 h 10965622"/>
              <a:gd name="connsiteX5887" fmla="*/ 7560825 w 14639153"/>
              <a:gd name="connsiteY5887" fmla="*/ 2282560 h 10965622"/>
              <a:gd name="connsiteX5888" fmla="*/ 7688921 w 14639153"/>
              <a:gd name="connsiteY5888" fmla="*/ 2294309 h 10965622"/>
              <a:gd name="connsiteX5889" fmla="*/ 7730267 w 14639153"/>
              <a:gd name="connsiteY5889" fmla="*/ 2286271 h 10965622"/>
              <a:gd name="connsiteX5890" fmla="*/ 7719729 w 14639153"/>
              <a:gd name="connsiteY5890" fmla="*/ 2251024 h 10965622"/>
              <a:gd name="connsiteX5891" fmla="*/ 7735131 w 14639153"/>
              <a:gd name="connsiteY5891" fmla="*/ 2259062 h 10965622"/>
              <a:gd name="connsiteX5892" fmla="*/ 7750535 w 14639153"/>
              <a:gd name="connsiteY5892" fmla="*/ 2259062 h 10965622"/>
              <a:gd name="connsiteX5893" fmla="*/ 7735131 w 14639153"/>
              <a:gd name="connsiteY5893" fmla="*/ 2278851 h 10965622"/>
              <a:gd name="connsiteX5894" fmla="*/ 7745671 w 14639153"/>
              <a:gd name="connsiteY5894" fmla="*/ 2289982 h 10965622"/>
              <a:gd name="connsiteX5895" fmla="*/ 7776477 w 14639153"/>
              <a:gd name="connsiteY5895" fmla="*/ 2267102 h 10965622"/>
              <a:gd name="connsiteX5896" fmla="*/ 7776477 w 14639153"/>
              <a:gd name="connsiteY5896" fmla="*/ 2294309 h 10965622"/>
              <a:gd name="connsiteX5897" fmla="*/ 7935381 w 14639153"/>
              <a:gd name="connsiteY5897" fmla="*/ 2278851 h 10965622"/>
              <a:gd name="connsiteX5898" fmla="*/ 7947819 w 14639153"/>
              <a:gd name="connsiteY5898" fmla="*/ 2293083 h 10965622"/>
              <a:gd name="connsiteX5899" fmla="*/ 7947865 w 14639153"/>
              <a:gd name="connsiteY5899" fmla="*/ 2294138 h 10965622"/>
              <a:gd name="connsiteX5900" fmla="*/ 7953201 w 14639153"/>
              <a:gd name="connsiteY5900" fmla="*/ 2299240 h 10965622"/>
              <a:gd name="connsiteX5901" fmla="*/ 7969023 w 14639153"/>
              <a:gd name="connsiteY5901" fmla="*/ 2317343 h 10965622"/>
              <a:gd name="connsiteX5902" fmla="*/ 8022127 w 14639153"/>
              <a:gd name="connsiteY5902" fmla="*/ 2317808 h 10965622"/>
              <a:gd name="connsiteX5903" fmla="*/ 8052933 w 14639153"/>
              <a:gd name="connsiteY5903" fmla="*/ 2348727 h 10965622"/>
              <a:gd name="connsiteX5904" fmla="*/ 8063473 w 14639153"/>
              <a:gd name="connsiteY5904" fmla="*/ 2341306 h 10965622"/>
              <a:gd name="connsiteX5905" fmla="*/ 8057797 w 14639153"/>
              <a:gd name="connsiteY5905" fmla="*/ 2309769 h 10965622"/>
              <a:gd name="connsiteX5906" fmla="*/ 8088605 w 14639153"/>
              <a:gd name="connsiteY5906" fmla="*/ 2356765 h 10965622"/>
              <a:gd name="connsiteX5907" fmla="*/ 8057797 w 14639153"/>
              <a:gd name="connsiteY5907" fmla="*/ 2356765 h 10965622"/>
              <a:gd name="connsiteX5908" fmla="*/ 8104009 w 14639153"/>
              <a:gd name="connsiteY5908" fmla="*/ 2356765 h 10965622"/>
              <a:gd name="connsiteX5909" fmla="*/ 8088605 w 14639153"/>
              <a:gd name="connsiteY5909" fmla="*/ 2336978 h 10965622"/>
              <a:gd name="connsiteX5910" fmla="*/ 8191567 w 14639153"/>
              <a:gd name="connsiteY5910" fmla="*/ 2356765 h 10965622"/>
              <a:gd name="connsiteX5911" fmla="*/ 8206969 w 14639153"/>
              <a:gd name="connsiteY5911" fmla="*/ 2309769 h 10965622"/>
              <a:gd name="connsiteX5912" fmla="*/ 8114549 w 14639153"/>
              <a:gd name="connsiteY5912" fmla="*/ 2282560 h 10965622"/>
              <a:gd name="connsiteX5913" fmla="*/ 8150221 w 14639153"/>
              <a:gd name="connsiteY5913" fmla="*/ 2255353 h 10965622"/>
              <a:gd name="connsiteX5914" fmla="*/ 8201295 w 14639153"/>
              <a:gd name="connsiteY5914" fmla="*/ 2270811 h 10965622"/>
              <a:gd name="connsiteX5915" fmla="*/ 8232103 w 14639153"/>
              <a:gd name="connsiteY5915" fmla="*/ 2251024 h 10965622"/>
              <a:gd name="connsiteX5916" fmla="*/ 8349657 w 14639153"/>
              <a:gd name="connsiteY5916" fmla="*/ 2270811 h 10965622"/>
              <a:gd name="connsiteX5917" fmla="*/ 8329389 w 14639153"/>
              <a:gd name="connsiteY5917" fmla="*/ 2267102 h 10965622"/>
              <a:gd name="connsiteX5918" fmla="*/ 8360197 w 14639153"/>
              <a:gd name="connsiteY5918" fmla="*/ 2270811 h 10965622"/>
              <a:gd name="connsiteX5919" fmla="*/ 8360197 w 14639153"/>
              <a:gd name="connsiteY5919" fmla="*/ 2259062 h 10965622"/>
              <a:gd name="connsiteX5920" fmla="*/ 8468023 w 14639153"/>
              <a:gd name="connsiteY5920" fmla="*/ 2255353 h 10965622"/>
              <a:gd name="connsiteX5921" fmla="*/ 8554769 w 14639153"/>
              <a:gd name="connsiteY5921" fmla="*/ 2220104 h 10965622"/>
              <a:gd name="connsiteX5922" fmla="*/ 8580713 w 14639153"/>
              <a:gd name="connsiteY5922" fmla="*/ 2259062 h 10965622"/>
              <a:gd name="connsiteX5923" fmla="*/ 8596117 w 14639153"/>
              <a:gd name="connsiteY5923" fmla="*/ 2259062 h 10965622"/>
              <a:gd name="connsiteX5924" fmla="*/ 8678001 w 14639153"/>
              <a:gd name="connsiteY5924" fmla="*/ 2239275 h 10965622"/>
              <a:gd name="connsiteX5925" fmla="*/ 8739615 w 14639153"/>
              <a:gd name="connsiteY5925" fmla="*/ 2200317 h 10965622"/>
              <a:gd name="connsiteX5926" fmla="*/ 8749341 w 14639153"/>
              <a:gd name="connsiteY5926" fmla="*/ 2220104 h 10965622"/>
              <a:gd name="connsiteX5927" fmla="*/ 8744477 w 14639153"/>
              <a:gd name="connsiteY5927" fmla="*/ 2192897 h 10965622"/>
              <a:gd name="connsiteX5928" fmla="*/ 8764747 w 14639153"/>
              <a:gd name="connsiteY5928" fmla="*/ 2212066 h 10965622"/>
              <a:gd name="connsiteX5929" fmla="*/ 8770421 w 14639153"/>
              <a:gd name="connsiteY5929" fmla="*/ 2235564 h 10965622"/>
              <a:gd name="connsiteX5930" fmla="*/ 8744477 w 14639153"/>
              <a:gd name="connsiteY5930" fmla="*/ 2227526 h 10965622"/>
              <a:gd name="connsiteX5931" fmla="*/ 8759881 w 14639153"/>
              <a:gd name="connsiteY5931" fmla="*/ 2239275 h 10965622"/>
              <a:gd name="connsiteX5932" fmla="*/ 8744477 w 14639153"/>
              <a:gd name="connsiteY5932" fmla="*/ 2239275 h 10965622"/>
              <a:gd name="connsiteX5933" fmla="*/ 8780149 w 14639153"/>
              <a:gd name="connsiteY5933" fmla="*/ 2262773 h 10965622"/>
              <a:gd name="connsiteX5934" fmla="*/ 8687727 w 14639153"/>
              <a:gd name="connsiteY5934" fmla="*/ 2262773 h 10965622"/>
              <a:gd name="connsiteX5935" fmla="*/ 8642327 w 14639153"/>
              <a:gd name="connsiteY5935" fmla="*/ 2267102 h 10965622"/>
              <a:gd name="connsiteX5936" fmla="*/ 8575849 w 14639153"/>
              <a:gd name="connsiteY5936" fmla="*/ 2294309 h 10965622"/>
              <a:gd name="connsiteX5937" fmla="*/ 8549905 w 14639153"/>
              <a:gd name="connsiteY5937" fmla="*/ 2267102 h 10965622"/>
              <a:gd name="connsiteX5938" fmla="*/ 8534501 w 14639153"/>
              <a:gd name="connsiteY5938" fmla="*/ 2289982 h 10965622"/>
              <a:gd name="connsiteX5939" fmla="*/ 8508559 w 14639153"/>
              <a:gd name="connsiteY5939" fmla="*/ 2270811 h 10965622"/>
              <a:gd name="connsiteX5940" fmla="*/ 8477749 w 14639153"/>
              <a:gd name="connsiteY5940" fmla="*/ 2313480 h 10965622"/>
              <a:gd name="connsiteX5941" fmla="*/ 8462345 w 14639153"/>
              <a:gd name="connsiteY5941" fmla="*/ 2294309 h 10965622"/>
              <a:gd name="connsiteX5942" fmla="*/ 8380465 w 14639153"/>
              <a:gd name="connsiteY5942" fmla="*/ 2325229 h 10965622"/>
              <a:gd name="connsiteX5943" fmla="*/ 8309121 w 14639153"/>
              <a:gd name="connsiteY5943" fmla="*/ 2325229 h 10965622"/>
              <a:gd name="connsiteX5944" fmla="*/ 8375599 w 14639153"/>
              <a:gd name="connsiteY5944" fmla="*/ 2336978 h 10965622"/>
              <a:gd name="connsiteX5945" fmla="*/ 8452619 w 14639153"/>
              <a:gd name="connsiteY5945" fmla="*/ 2356765 h 10965622"/>
              <a:gd name="connsiteX5946" fmla="*/ 8442081 w 14639153"/>
              <a:gd name="connsiteY5946" fmla="*/ 2383974 h 10965622"/>
              <a:gd name="connsiteX5947" fmla="*/ 8442081 w 14639153"/>
              <a:gd name="connsiteY5947" fmla="*/ 2403761 h 10965622"/>
              <a:gd name="connsiteX5948" fmla="*/ 8493155 w 14639153"/>
              <a:gd name="connsiteY5948" fmla="*/ 2380264 h 10965622"/>
              <a:gd name="connsiteX5949" fmla="*/ 8605845 w 14639153"/>
              <a:gd name="connsiteY5949" fmla="*/ 2419221 h 10965622"/>
              <a:gd name="connsiteX5950" fmla="*/ 8642327 w 14639153"/>
              <a:gd name="connsiteY5950" fmla="*/ 2399432 h 10965622"/>
              <a:gd name="connsiteX5951" fmla="*/ 8626923 w 14639153"/>
              <a:gd name="connsiteY5951" fmla="*/ 2411181 h 10965622"/>
              <a:gd name="connsiteX5952" fmla="*/ 8678001 w 14639153"/>
              <a:gd name="connsiteY5952" fmla="*/ 2415511 h 10965622"/>
              <a:gd name="connsiteX5953" fmla="*/ 8657733 w 14639153"/>
              <a:gd name="connsiteY5953" fmla="*/ 2411181 h 10965622"/>
              <a:gd name="connsiteX5954" fmla="*/ 8698269 w 14639153"/>
              <a:gd name="connsiteY5954" fmla="*/ 2392013 h 10965622"/>
              <a:gd name="connsiteX5955" fmla="*/ 8687727 w 14639153"/>
              <a:gd name="connsiteY5955" fmla="*/ 2407472 h 10965622"/>
              <a:gd name="connsiteX5956" fmla="*/ 8749341 w 14639153"/>
              <a:gd name="connsiteY5956" fmla="*/ 2419221 h 10965622"/>
              <a:gd name="connsiteX5957" fmla="*/ 8739615 w 14639153"/>
              <a:gd name="connsiteY5957" fmla="*/ 2395723 h 10965622"/>
              <a:gd name="connsiteX5958" fmla="*/ 8755017 w 14639153"/>
              <a:gd name="connsiteY5958" fmla="*/ 2392013 h 10965622"/>
              <a:gd name="connsiteX5959" fmla="*/ 8790689 w 14639153"/>
              <a:gd name="connsiteY5959" fmla="*/ 2388302 h 10965622"/>
              <a:gd name="connsiteX5960" fmla="*/ 8816633 w 14639153"/>
              <a:gd name="connsiteY5960" fmla="*/ 2399432 h 10965622"/>
              <a:gd name="connsiteX5961" fmla="*/ 8759881 w 14639153"/>
              <a:gd name="connsiteY5961" fmla="*/ 2427260 h 10965622"/>
              <a:gd name="connsiteX5962" fmla="*/ 8801227 w 14639153"/>
              <a:gd name="connsiteY5962" fmla="*/ 2434680 h 10965622"/>
              <a:gd name="connsiteX5963" fmla="*/ 8867709 w 14639153"/>
              <a:gd name="connsiteY5963" fmla="*/ 2469927 h 10965622"/>
              <a:gd name="connsiteX5964" fmla="*/ 8969857 w 14639153"/>
              <a:gd name="connsiteY5964" fmla="*/ 2458177 h 10965622"/>
              <a:gd name="connsiteX5965" fmla="*/ 9011205 w 14639153"/>
              <a:gd name="connsiteY5965" fmla="*/ 2466218 h 10965622"/>
              <a:gd name="connsiteX5966" fmla="*/ 8990125 w 14639153"/>
              <a:gd name="connsiteY5966" fmla="*/ 2442720 h 10965622"/>
              <a:gd name="connsiteX5967" fmla="*/ 8980397 w 14639153"/>
              <a:gd name="connsiteY5967" fmla="*/ 2461888 h 10965622"/>
              <a:gd name="connsiteX5968" fmla="*/ 9016069 w 14639153"/>
              <a:gd name="connsiteY5968" fmla="*/ 2454469 h 10965622"/>
              <a:gd name="connsiteX5969" fmla="*/ 9133625 w 14639153"/>
              <a:gd name="connsiteY5969" fmla="*/ 2461888 h 10965622"/>
              <a:gd name="connsiteX5970" fmla="*/ 9113355 w 14639153"/>
              <a:gd name="connsiteY5970" fmla="*/ 2446429 h 10965622"/>
              <a:gd name="connsiteX5971" fmla="*/ 9221181 w 14639153"/>
              <a:gd name="connsiteY5971" fmla="*/ 2422930 h 10965622"/>
              <a:gd name="connsiteX5972" fmla="*/ 9312793 w 14639153"/>
              <a:gd name="connsiteY5972" fmla="*/ 2403761 h 10965622"/>
              <a:gd name="connsiteX5973" fmla="*/ 9303065 w 14639153"/>
              <a:gd name="connsiteY5973" fmla="*/ 2399432 h 10965622"/>
              <a:gd name="connsiteX5974" fmla="*/ 9517905 w 14639153"/>
              <a:gd name="connsiteY5974" fmla="*/ 2301731 h 10965622"/>
              <a:gd name="connsiteX5975" fmla="*/ 9533309 w 14639153"/>
              <a:gd name="connsiteY5975" fmla="*/ 2325229 h 10965622"/>
              <a:gd name="connsiteX5976" fmla="*/ 9538983 w 14639153"/>
              <a:gd name="connsiteY5976" fmla="*/ 2298020 h 10965622"/>
              <a:gd name="connsiteX5977" fmla="*/ 9605461 w 14639153"/>
              <a:gd name="connsiteY5977" fmla="*/ 2267102 h 10965622"/>
              <a:gd name="connsiteX5978" fmla="*/ 9676807 w 14639153"/>
              <a:gd name="connsiteY5978" fmla="*/ 2223815 h 10965622"/>
              <a:gd name="connsiteX5979" fmla="*/ 9687345 w 14639153"/>
              <a:gd name="connsiteY5979" fmla="*/ 2231854 h 10965622"/>
              <a:gd name="connsiteX5980" fmla="*/ 9702749 w 14639153"/>
              <a:gd name="connsiteY5980" fmla="*/ 2231854 h 10965622"/>
              <a:gd name="connsiteX5981" fmla="*/ 9743285 w 14639153"/>
              <a:gd name="connsiteY5981" fmla="*/ 2169399 h 10965622"/>
              <a:gd name="connsiteX5982" fmla="*/ 9774093 w 14639153"/>
              <a:gd name="connsiteY5982" fmla="*/ 2188568 h 10965622"/>
              <a:gd name="connsiteX5983" fmla="*/ 9784629 w 14639153"/>
              <a:gd name="connsiteY5983" fmla="*/ 2176819 h 10965622"/>
              <a:gd name="connsiteX5984" fmla="*/ 9758689 w 14639153"/>
              <a:gd name="connsiteY5984" fmla="*/ 2157650 h 10965622"/>
              <a:gd name="connsiteX5985" fmla="*/ 9830843 w 14639153"/>
              <a:gd name="connsiteY5985" fmla="*/ 2134152 h 10965622"/>
              <a:gd name="connsiteX5986" fmla="*/ 9861649 w 14639153"/>
              <a:gd name="connsiteY5986" fmla="*/ 2149610 h 10965622"/>
              <a:gd name="connsiteX5987" fmla="*/ 9892457 w 14639153"/>
              <a:gd name="connsiteY5987" fmla="*/ 2122403 h 10965622"/>
              <a:gd name="connsiteX5988" fmla="*/ 9907861 w 14639153"/>
              <a:gd name="connsiteY5988" fmla="*/ 2149610 h 10965622"/>
              <a:gd name="connsiteX5989" fmla="*/ 10010013 w 14639153"/>
              <a:gd name="connsiteY5989" fmla="*/ 2087156 h 10965622"/>
              <a:gd name="connsiteX5990" fmla="*/ 10025417 w 14639153"/>
              <a:gd name="connsiteY5990" fmla="*/ 2118074 h 10965622"/>
              <a:gd name="connsiteX5991" fmla="*/ 10081353 w 14639153"/>
              <a:gd name="connsiteY5991" fmla="*/ 2051909 h 10965622"/>
              <a:gd name="connsiteX5992" fmla="*/ 10065953 w 14639153"/>
              <a:gd name="connsiteY5992" fmla="*/ 2036449 h 10965622"/>
              <a:gd name="connsiteX5993" fmla="*/ 10122701 w 14639153"/>
              <a:gd name="connsiteY5993" fmla="*/ 1985742 h 10965622"/>
              <a:gd name="connsiteX5994" fmla="*/ 10255659 w 14639153"/>
              <a:gd name="connsiteY5994" fmla="*/ 1950495 h 10965622"/>
              <a:gd name="connsiteX5995" fmla="*/ 10264747 w 14639153"/>
              <a:gd name="connsiteY5995" fmla="*/ 1922910 h 10965622"/>
              <a:gd name="connsiteX5996" fmla="*/ 10254961 w 14639153"/>
              <a:gd name="connsiteY5996" fmla="*/ 1919666 h 10965622"/>
              <a:gd name="connsiteX5997" fmla="*/ 10233089 w 14639153"/>
              <a:gd name="connsiteY5997" fmla="*/ 1910004 h 10965622"/>
              <a:gd name="connsiteX5998" fmla="*/ 10191777 w 14639153"/>
              <a:gd name="connsiteY5998" fmla="*/ 1941173 h 10965622"/>
              <a:gd name="connsiteX5999" fmla="*/ 10228229 w 14639153"/>
              <a:gd name="connsiteY5999" fmla="*/ 1854525 h 10965622"/>
              <a:gd name="connsiteX6000" fmla="*/ 10263871 w 14639153"/>
              <a:gd name="connsiteY6000" fmla="*/ 1858265 h 10965622"/>
              <a:gd name="connsiteX6001" fmla="*/ 10268733 w 14639153"/>
              <a:gd name="connsiteY6001" fmla="*/ 1890057 h 10965622"/>
              <a:gd name="connsiteX6002" fmla="*/ 10253341 w 14639153"/>
              <a:gd name="connsiteY6002" fmla="*/ 1874472 h 10965622"/>
              <a:gd name="connsiteX6003" fmla="*/ 10217701 w 14639153"/>
              <a:gd name="connsiteY6003" fmla="*/ 1870109 h 10965622"/>
              <a:gd name="connsiteX6004" fmla="*/ 10228229 w 14639153"/>
              <a:gd name="connsiteY6004" fmla="*/ 1898161 h 10965622"/>
              <a:gd name="connsiteX6005" fmla="*/ 10265593 w 14639153"/>
              <a:gd name="connsiteY6005" fmla="*/ 1903459 h 10965622"/>
              <a:gd name="connsiteX6006" fmla="*/ 10274061 w 14639153"/>
              <a:gd name="connsiteY6006" fmla="*/ 1915287 h 10965622"/>
              <a:gd name="connsiteX6007" fmla="*/ 10306735 w 14639153"/>
              <a:gd name="connsiteY6007" fmla="*/ 1899790 h 10965622"/>
              <a:gd name="connsiteX6008" fmla="*/ 10292141 w 14639153"/>
              <a:gd name="connsiteY6008" fmla="*/ 1880001 h 10965622"/>
              <a:gd name="connsiteX6009" fmla="*/ 10317277 w 14639153"/>
              <a:gd name="connsiteY6009" fmla="*/ 1883711 h 10965622"/>
              <a:gd name="connsiteX6010" fmla="*/ 10306735 w 14639153"/>
              <a:gd name="connsiteY6010" fmla="*/ 1864542 h 10965622"/>
              <a:gd name="connsiteX6011" fmla="*/ 10297005 w 14639153"/>
              <a:gd name="connsiteY6011" fmla="*/ 1868251 h 10965622"/>
              <a:gd name="connsiteX6012" fmla="*/ 10304505 w 14639153"/>
              <a:gd name="connsiteY6012" fmla="*/ 1837488 h 10965622"/>
              <a:gd name="connsiteX6013" fmla="*/ 10315541 w 14639153"/>
              <a:gd name="connsiteY6013" fmla="*/ 1824243 h 10965622"/>
              <a:gd name="connsiteX6014" fmla="*/ 10280345 w 14639153"/>
              <a:gd name="connsiteY6014" fmla="*/ 1821747 h 10965622"/>
              <a:gd name="connsiteX6015" fmla="*/ 10255359 w 14639153"/>
              <a:gd name="connsiteY6015" fmla="*/ 1809212 h 10965622"/>
              <a:gd name="connsiteX6016" fmla="*/ 10235209 w 14639153"/>
              <a:gd name="connsiteY6016" fmla="*/ 1848447 h 10965622"/>
              <a:gd name="connsiteX6017" fmla="*/ 10244879 w 14639153"/>
              <a:gd name="connsiteY6017" fmla="*/ 1797381 h 10965622"/>
              <a:gd name="connsiteX6018" fmla="*/ 10265837 w 14639153"/>
              <a:gd name="connsiteY6018" fmla="*/ 1809212 h 10965622"/>
              <a:gd name="connsiteX6019" fmla="*/ 10301305 w 14639153"/>
              <a:gd name="connsiteY6019" fmla="*/ 1793644 h 10965622"/>
              <a:gd name="connsiteX6020" fmla="*/ 10250521 w 14639153"/>
              <a:gd name="connsiteY6020" fmla="*/ 1793644 h 10965622"/>
              <a:gd name="connsiteX6021" fmla="*/ 10321455 w 14639153"/>
              <a:gd name="connsiteY6021" fmla="*/ 1778075 h 10965622"/>
              <a:gd name="connsiteX6022" fmla="*/ 10309781 w 14639153"/>
              <a:gd name="connsiteY6022" fmla="*/ 1811791 h 10965622"/>
              <a:gd name="connsiteX6023" fmla="*/ 10320449 w 14639153"/>
              <a:gd name="connsiteY6023" fmla="*/ 1818348 h 10965622"/>
              <a:gd name="connsiteX6024" fmla="*/ 10327813 w 14639153"/>
              <a:gd name="connsiteY6024" fmla="*/ 1809506 h 10965622"/>
              <a:gd name="connsiteX6025" fmla="*/ 10329985 w 14639153"/>
              <a:gd name="connsiteY6025" fmla="*/ 1824208 h 10965622"/>
              <a:gd name="connsiteX6026" fmla="*/ 10331933 w 14639153"/>
              <a:gd name="connsiteY6026" fmla="*/ 1825406 h 10965622"/>
              <a:gd name="connsiteX6027" fmla="*/ 10330141 w 14639153"/>
              <a:gd name="connsiteY6027" fmla="*/ 1825279 h 10965622"/>
              <a:gd name="connsiteX6028" fmla="*/ 10332171 w 14639153"/>
              <a:gd name="connsiteY6028" fmla="*/ 1839034 h 10965622"/>
              <a:gd name="connsiteX6029" fmla="*/ 10301871 w 14639153"/>
              <a:gd name="connsiteY6029" fmla="*/ 1856502 h 10965622"/>
              <a:gd name="connsiteX6030" fmla="*/ 10317277 w 14639153"/>
              <a:gd name="connsiteY6030" fmla="*/ 1868251 h 10965622"/>
              <a:gd name="connsiteX6031" fmla="*/ 10343217 w 14639153"/>
              <a:gd name="connsiteY6031" fmla="*/ 1848464 h 10965622"/>
              <a:gd name="connsiteX6032" fmla="*/ 10399159 w 14639153"/>
              <a:gd name="connsiteY6032" fmla="*/ 1836715 h 10965622"/>
              <a:gd name="connsiteX6033" fmla="*/ 10363485 w 14639153"/>
              <a:gd name="connsiteY6033" fmla="*/ 1809506 h 10965622"/>
              <a:gd name="connsiteX6034" fmla="*/ 10465635 w 14639153"/>
              <a:gd name="connsiteY6034" fmla="*/ 1770548 h 10965622"/>
              <a:gd name="connsiteX6035" fmla="*/ 10511845 w 14639153"/>
              <a:gd name="connsiteY6035" fmla="*/ 1696345 h 10965622"/>
              <a:gd name="connsiteX6036" fmla="*/ 10558059 w 14639153"/>
              <a:gd name="connsiteY6036" fmla="*/ 1700054 h 10965622"/>
              <a:gd name="connsiteX6037" fmla="*/ 10542655 w 14639153"/>
              <a:gd name="connsiteY6037" fmla="*/ 1735301 h 10965622"/>
              <a:gd name="connsiteX6038" fmla="*/ 10584001 w 14639153"/>
              <a:gd name="connsiteY6038" fmla="*/ 1727881 h 10965622"/>
              <a:gd name="connsiteX6039" fmla="*/ 10573463 w 14639153"/>
              <a:gd name="connsiteY6039" fmla="*/ 1711803 h 10965622"/>
              <a:gd name="connsiteX6040" fmla="*/ 10609137 w 14639153"/>
              <a:gd name="connsiteY6040" fmla="*/ 1727881 h 10965622"/>
              <a:gd name="connsiteX6041" fmla="*/ 10609137 w 14639153"/>
              <a:gd name="connsiteY6041" fmla="*/ 1833004 h 10965622"/>
              <a:gd name="connsiteX6042" fmla="*/ 10635077 w 14639153"/>
              <a:gd name="connsiteY6042" fmla="*/ 1797757 h 10965622"/>
              <a:gd name="connsiteX6043" fmla="*/ 10604269 w 14639153"/>
              <a:gd name="connsiteY6043" fmla="*/ 1802086 h 10965622"/>
              <a:gd name="connsiteX6044" fmla="*/ 10604269 w 14639153"/>
              <a:gd name="connsiteY6044" fmla="*/ 1786008 h 10965622"/>
              <a:gd name="connsiteX6045" fmla="*/ 10655345 w 14639153"/>
              <a:gd name="connsiteY6045" fmla="*/ 1790337 h 10965622"/>
              <a:gd name="connsiteX6046" fmla="*/ 10650481 w 14639153"/>
              <a:gd name="connsiteY6046" fmla="*/ 1809506 h 10965622"/>
              <a:gd name="connsiteX6047" fmla="*/ 10668597 w 14639153"/>
              <a:gd name="connsiteY6047" fmla="*/ 1810073 h 10965622"/>
              <a:gd name="connsiteX6048" fmla="*/ 10684289 w 14639153"/>
              <a:gd name="connsiteY6048" fmla="*/ 1781246 h 10965622"/>
              <a:gd name="connsiteX6049" fmla="*/ 10682883 w 14639153"/>
              <a:gd name="connsiteY6049" fmla="*/ 1750641 h 10965622"/>
              <a:gd name="connsiteX6050" fmla="*/ 10739057 w 14639153"/>
              <a:gd name="connsiteY6050" fmla="*/ 1734526 h 10965622"/>
              <a:gd name="connsiteX6051" fmla="*/ 10698133 w 14639153"/>
              <a:gd name="connsiteY6051" fmla="*/ 1773575 h 10965622"/>
              <a:gd name="connsiteX6052" fmla="*/ 10697897 w 14639153"/>
              <a:gd name="connsiteY6052" fmla="*/ 1779092 h 10965622"/>
              <a:gd name="connsiteX6053" fmla="*/ 10707525 w 14639153"/>
              <a:gd name="connsiteY6053" fmla="*/ 1783129 h 10965622"/>
              <a:gd name="connsiteX6054" fmla="*/ 10702469 w 14639153"/>
              <a:gd name="connsiteY6054" fmla="*/ 1787090 h 10965622"/>
              <a:gd name="connsiteX6055" fmla="*/ 10696939 w 14639153"/>
              <a:gd name="connsiteY6055" fmla="*/ 1801451 h 10965622"/>
              <a:gd name="connsiteX6056" fmla="*/ 10696913 w 14639153"/>
              <a:gd name="connsiteY6056" fmla="*/ 1802090 h 10965622"/>
              <a:gd name="connsiteX6057" fmla="*/ 10722497 w 14639153"/>
              <a:gd name="connsiteY6057" fmla="*/ 1802588 h 10965622"/>
              <a:gd name="connsiteX6058" fmla="*/ 10742905 w 14639153"/>
              <a:gd name="connsiteY6058" fmla="*/ 1778588 h 10965622"/>
              <a:gd name="connsiteX6059" fmla="*/ 10747769 w 14639153"/>
              <a:gd name="connsiteY6059" fmla="*/ 1833004 h 10965622"/>
              <a:gd name="connsiteX6060" fmla="*/ 10742905 w 14639153"/>
              <a:gd name="connsiteY6060" fmla="*/ 1856502 h 10965622"/>
              <a:gd name="connsiteX6061" fmla="*/ 10768037 w 14639153"/>
              <a:gd name="connsiteY6061" fmla="*/ 1907209 h 10965622"/>
              <a:gd name="connsiteX6062" fmla="*/ 10747769 w 14639153"/>
              <a:gd name="connsiteY6062" fmla="*/ 1895460 h 10965622"/>
              <a:gd name="connsiteX6063" fmla="*/ 10756583 w 14639153"/>
              <a:gd name="connsiteY6063" fmla="*/ 1924602 h 10965622"/>
              <a:gd name="connsiteX6064" fmla="*/ 10776707 w 14639153"/>
              <a:gd name="connsiteY6064" fmla="*/ 1935659 h 10965622"/>
              <a:gd name="connsiteX6065" fmla="*/ 10782493 w 14639153"/>
              <a:gd name="connsiteY6065" fmla="*/ 1925588 h 10965622"/>
              <a:gd name="connsiteX6066" fmla="*/ 10814153 w 14639153"/>
              <a:gd name="connsiteY6066" fmla="*/ 1903615 h 10965622"/>
              <a:gd name="connsiteX6067" fmla="*/ 10793729 w 14639153"/>
              <a:gd name="connsiteY6067" fmla="*/ 1939148 h 10965622"/>
              <a:gd name="connsiteX6068" fmla="*/ 10780557 w 14639153"/>
              <a:gd name="connsiteY6068" fmla="*/ 1937775 h 10965622"/>
              <a:gd name="connsiteX6069" fmla="*/ 10803705 w 14639153"/>
              <a:gd name="connsiteY6069" fmla="*/ 1950495 h 10965622"/>
              <a:gd name="connsiteX6070" fmla="*/ 10819109 w 14639153"/>
              <a:gd name="connsiteY6070" fmla="*/ 1935037 h 10965622"/>
              <a:gd name="connsiteX6071" fmla="*/ 10870997 w 14639153"/>
              <a:gd name="connsiteY6071" fmla="*/ 1977704 h 10965622"/>
              <a:gd name="connsiteX6072" fmla="*/ 10875861 w 14639153"/>
              <a:gd name="connsiteY6072" fmla="*/ 2036449 h 10965622"/>
              <a:gd name="connsiteX6073" fmla="*/ 10870997 w 14639153"/>
              <a:gd name="connsiteY6073" fmla="*/ 2114363 h 10965622"/>
              <a:gd name="connsiteX6074" fmla="*/ 10845053 w 14639153"/>
              <a:gd name="connsiteY6074" fmla="*/ 2192897 h 10965622"/>
              <a:gd name="connsiteX6075" fmla="*/ 10855981 w 14639153"/>
              <a:gd name="connsiteY6075" fmla="*/ 2187778 h 10965622"/>
              <a:gd name="connsiteX6076" fmla="*/ 10854441 w 14639153"/>
              <a:gd name="connsiteY6076" fmla="*/ 2185063 h 10965622"/>
              <a:gd name="connsiteX6077" fmla="*/ 10870863 w 14639153"/>
              <a:gd name="connsiteY6077" fmla="*/ 2171538 h 10965622"/>
              <a:gd name="connsiteX6078" fmla="*/ 10880409 w 14639153"/>
              <a:gd name="connsiteY6078" fmla="*/ 2172955 h 10965622"/>
              <a:gd name="connsiteX6079" fmla="*/ 10891263 w 14639153"/>
              <a:gd name="connsiteY6079" fmla="*/ 2153321 h 10965622"/>
              <a:gd name="connsiteX6080" fmla="*/ 10900993 w 14639153"/>
              <a:gd name="connsiteY6080" fmla="*/ 2184857 h 10965622"/>
              <a:gd name="connsiteX6081" fmla="*/ 10931801 w 14639153"/>
              <a:gd name="connsiteY6081" fmla="*/ 2208355 h 10965622"/>
              <a:gd name="connsiteX6082" fmla="*/ 10978009 w 14639153"/>
              <a:gd name="connsiteY6082" fmla="*/ 2157650 h 10965622"/>
              <a:gd name="connsiteX6083" fmla="*/ 10957745 w 14639153"/>
              <a:gd name="connsiteY6083" fmla="*/ 2255353 h 10965622"/>
              <a:gd name="connsiteX6084" fmla="*/ 10937473 w 14639153"/>
              <a:gd name="connsiteY6084" fmla="*/ 2301731 h 10965622"/>
              <a:gd name="connsiteX6085" fmla="*/ 10931801 w 14639153"/>
              <a:gd name="connsiteY6085" fmla="*/ 2364804 h 10965622"/>
              <a:gd name="connsiteX6086" fmla="*/ 10798841 w 14639153"/>
              <a:gd name="connsiteY6086" fmla="*/ 2579379 h 10965622"/>
              <a:gd name="connsiteX6087" fmla="*/ 10824787 w 14639153"/>
              <a:gd name="connsiteY6087" fmla="*/ 2563919 h 10965622"/>
              <a:gd name="connsiteX6088" fmla="*/ 10855593 w 14639153"/>
              <a:gd name="connsiteY6088" fmla="*/ 2575668 h 10965622"/>
              <a:gd name="connsiteX6089" fmla="*/ 10793977 w 14639153"/>
              <a:gd name="connsiteY6089" fmla="*/ 2587417 h 10965622"/>
              <a:gd name="connsiteX6090" fmla="*/ 10732363 w 14639153"/>
              <a:gd name="connsiteY6090" fmla="*/ 2700580 h 10965622"/>
              <a:gd name="connsiteX6091" fmla="*/ 10721823 w 14639153"/>
              <a:gd name="connsiteY6091" fmla="*/ 2727789 h 10965622"/>
              <a:gd name="connsiteX6092" fmla="*/ 10661021 w 14639153"/>
              <a:gd name="connsiteY6092" fmla="*/ 2790243 h 10965622"/>
              <a:gd name="connsiteX6093" fmla="*/ 10772901 w 14639153"/>
              <a:gd name="connsiteY6093" fmla="*/ 2751287 h 10965622"/>
              <a:gd name="connsiteX6094" fmla="*/ 10693893 w 14639153"/>
              <a:gd name="connsiteY6094" fmla="*/ 2841375 h 10965622"/>
              <a:gd name="connsiteX6095" fmla="*/ 10683003 w 14639153"/>
              <a:gd name="connsiteY6095" fmla="*/ 2862120 h 10965622"/>
              <a:gd name="connsiteX6096" fmla="*/ 10693229 w 14639153"/>
              <a:gd name="connsiteY6096" fmla="*/ 2870294 h 10965622"/>
              <a:gd name="connsiteX6097" fmla="*/ 10649225 w 14639153"/>
              <a:gd name="connsiteY6097" fmla="*/ 2898434 h 10965622"/>
              <a:gd name="connsiteX6098" fmla="*/ 10654011 w 14639153"/>
              <a:gd name="connsiteY6098" fmla="*/ 2886611 h 10965622"/>
              <a:gd name="connsiteX6099" fmla="*/ 10604269 w 14639153"/>
              <a:gd name="connsiteY6099" fmla="*/ 2910594 h 10965622"/>
              <a:gd name="connsiteX6100" fmla="*/ 10547517 w 14639153"/>
              <a:gd name="connsiteY6100" fmla="*/ 2951021 h 10965622"/>
              <a:gd name="connsiteX6101" fmla="*/ 10609137 w 14639153"/>
              <a:gd name="connsiteY6101" fmla="*/ 2951021 h 10965622"/>
              <a:gd name="connsiteX6102" fmla="*/ 10588865 w 14639153"/>
              <a:gd name="connsiteY6102" fmla="*/ 2973900 h 10965622"/>
              <a:gd name="connsiteX6103" fmla="*/ 10574585 w 14639153"/>
              <a:gd name="connsiteY6103" fmla="*/ 2970281 h 10965622"/>
              <a:gd name="connsiteX6104" fmla="*/ 10548769 w 14639153"/>
              <a:gd name="connsiteY6104" fmla="*/ 2997029 h 10965622"/>
              <a:gd name="connsiteX6105" fmla="*/ 10519149 w 14639153"/>
              <a:gd name="connsiteY6105" fmla="*/ 3021161 h 10965622"/>
              <a:gd name="connsiteX6106" fmla="*/ 10508011 w 14639153"/>
              <a:gd name="connsiteY6106" fmla="*/ 3002753 h 10965622"/>
              <a:gd name="connsiteX6107" fmla="*/ 10491377 w 14639153"/>
              <a:gd name="connsiteY6107" fmla="*/ 3011776 h 10965622"/>
              <a:gd name="connsiteX6108" fmla="*/ 10434829 w 14639153"/>
              <a:gd name="connsiteY6108" fmla="*/ 3056144 h 10965622"/>
              <a:gd name="connsiteX6109" fmla="*/ 10425099 w 14639153"/>
              <a:gd name="connsiteY6109" fmla="*/ 3044395 h 10965622"/>
              <a:gd name="connsiteX6110" fmla="*/ 10240257 w 14639153"/>
              <a:gd name="connsiteY6110" fmla="*/ 3126638 h 10965622"/>
              <a:gd name="connsiteX6111" fmla="*/ 10061089 w 14639153"/>
              <a:gd name="connsiteY6111" fmla="*/ 3196514 h 10965622"/>
              <a:gd name="connsiteX6112" fmla="*/ 9774093 w 14639153"/>
              <a:gd name="connsiteY6112" fmla="*/ 3298544 h 10965622"/>
              <a:gd name="connsiteX6113" fmla="*/ 9809765 w 14639153"/>
              <a:gd name="connsiteY6113" fmla="*/ 3322042 h 10965622"/>
              <a:gd name="connsiteX6114" fmla="*/ 9723017 w 14639153"/>
              <a:gd name="connsiteY6114" fmla="*/ 3357290 h 10965622"/>
              <a:gd name="connsiteX6115" fmla="*/ 9733557 w 14639153"/>
              <a:gd name="connsiteY6115" fmla="*/ 3341213 h 10965622"/>
              <a:gd name="connsiteX6116" fmla="*/ 9702749 w 14639153"/>
              <a:gd name="connsiteY6116" fmla="*/ 3345540 h 10965622"/>
              <a:gd name="connsiteX6117" fmla="*/ 9707613 w 14639153"/>
              <a:gd name="connsiteY6117" fmla="*/ 3361000 h 10965622"/>
              <a:gd name="connsiteX6118" fmla="*/ 9369543 w 14639153"/>
              <a:gd name="connsiteY6118" fmla="*/ 3450663 h 10965622"/>
              <a:gd name="connsiteX6119" fmla="*/ 9513041 w 14639153"/>
              <a:gd name="connsiteY6119" fmla="*/ 3454993 h 10965622"/>
              <a:gd name="connsiteX6120" fmla="*/ 9431157 w 14639153"/>
              <a:gd name="connsiteY6120" fmla="*/ 3474162 h 10965622"/>
              <a:gd name="connsiteX6121" fmla="*/ 9492773 w 14639153"/>
              <a:gd name="connsiteY6121" fmla="*/ 3458703 h 10965622"/>
              <a:gd name="connsiteX6122" fmla="*/ 9502501 w 14639153"/>
              <a:gd name="connsiteY6122" fmla="*/ 3477872 h 10965622"/>
              <a:gd name="connsiteX6123" fmla="*/ 9533309 w 14639153"/>
              <a:gd name="connsiteY6123" fmla="*/ 3462412 h 10965622"/>
              <a:gd name="connsiteX6124" fmla="*/ 9528443 w 14639153"/>
              <a:gd name="connsiteY6124" fmla="*/ 3423456 h 10965622"/>
              <a:gd name="connsiteX6125" fmla="*/ 9584385 w 14639153"/>
              <a:gd name="connsiteY6125" fmla="*/ 3435205 h 10965622"/>
              <a:gd name="connsiteX6126" fmla="*/ 9620867 w 14639153"/>
              <a:gd name="connsiteY6126" fmla="*/ 3411707 h 10965622"/>
              <a:gd name="connsiteX6127" fmla="*/ 9620867 w 14639153"/>
              <a:gd name="connsiteY6127" fmla="*/ 3438914 h 10965622"/>
              <a:gd name="connsiteX6128" fmla="*/ 9645997 w 14639153"/>
              <a:gd name="connsiteY6128" fmla="*/ 3423456 h 10965622"/>
              <a:gd name="connsiteX6129" fmla="*/ 9625729 w 14639153"/>
              <a:gd name="connsiteY6129" fmla="*/ 3404286 h 10965622"/>
              <a:gd name="connsiteX6130" fmla="*/ 9712477 w 14639153"/>
              <a:gd name="connsiteY6130" fmla="*/ 3380788 h 10965622"/>
              <a:gd name="connsiteX6131" fmla="*/ 9727881 w 14639153"/>
              <a:gd name="connsiteY6131" fmla="*/ 3407996 h 10965622"/>
              <a:gd name="connsiteX6132" fmla="*/ 9738421 w 14639153"/>
              <a:gd name="connsiteY6132" fmla="*/ 3397639 h 10965622"/>
              <a:gd name="connsiteX6133" fmla="*/ 9739785 w 14639153"/>
              <a:gd name="connsiteY6133" fmla="*/ 3395938 h 10965622"/>
              <a:gd name="connsiteX6134" fmla="*/ 9856887 w 14639153"/>
              <a:gd name="connsiteY6134" fmla="*/ 3369425 h 10965622"/>
              <a:gd name="connsiteX6135" fmla="*/ 9963801 w 14639153"/>
              <a:gd name="connsiteY6135" fmla="*/ 3333791 h 10965622"/>
              <a:gd name="connsiteX6136" fmla="*/ 10168913 w 14639153"/>
              <a:gd name="connsiteY6136" fmla="*/ 3255259 h 10965622"/>
              <a:gd name="connsiteX6137" fmla="*/ 10163237 w 14639153"/>
              <a:gd name="connsiteY6137" fmla="*/ 3236090 h 10965622"/>
              <a:gd name="connsiteX6138" fmla="*/ 10235393 w 14639153"/>
              <a:gd name="connsiteY6138" fmla="*/ 3224341 h 10965622"/>
              <a:gd name="connsiteX6139" fmla="*/ 10286467 w 14639153"/>
              <a:gd name="connsiteY6139" fmla="*/ 3173634 h 10965622"/>
              <a:gd name="connsiteX6140" fmla="*/ 10332677 w 14639153"/>
              <a:gd name="connsiteY6140" fmla="*/ 3173634 h 10965622"/>
              <a:gd name="connsiteX6141" fmla="*/ 10327813 w 14639153"/>
              <a:gd name="connsiteY6141" fmla="*/ 3142098 h 10965622"/>
              <a:gd name="connsiteX6142" fmla="*/ 10409697 w 14639153"/>
              <a:gd name="connsiteY6142" fmla="*/ 3106851 h 10965622"/>
              <a:gd name="connsiteX6143" fmla="*/ 10502117 w 14639153"/>
              <a:gd name="connsiteY6143" fmla="*/ 3091391 h 10965622"/>
              <a:gd name="connsiteX6144" fmla="*/ 10496445 w 14639153"/>
              <a:gd name="connsiteY6144" fmla="*/ 3052433 h 10965622"/>
              <a:gd name="connsiteX6145" fmla="*/ 10517523 w 14639153"/>
              <a:gd name="connsiteY6145" fmla="*/ 3067893 h 10965622"/>
              <a:gd name="connsiteX6146" fmla="*/ 10650481 w 14639153"/>
              <a:gd name="connsiteY6146" fmla="*/ 2970189 h 10965622"/>
              <a:gd name="connsiteX6147" fmla="*/ 10732363 w 14639153"/>
              <a:gd name="connsiteY6147" fmla="*/ 2923193 h 10965622"/>
              <a:gd name="connsiteX6148" fmla="*/ 10736669 w 14639153"/>
              <a:gd name="connsiteY6148" fmla="*/ 2918672 h 10965622"/>
              <a:gd name="connsiteX6149" fmla="*/ 10732817 w 14639153"/>
              <a:gd name="connsiteY6149" fmla="*/ 2915112 h 10965622"/>
              <a:gd name="connsiteX6150" fmla="*/ 10736033 w 14639153"/>
              <a:gd name="connsiteY6150" fmla="*/ 2890877 h 10965622"/>
              <a:gd name="connsiteX6151" fmla="*/ 10751515 w 14639153"/>
              <a:gd name="connsiteY6151" fmla="*/ 2903083 h 10965622"/>
              <a:gd name="connsiteX6152" fmla="*/ 10788305 w 14639153"/>
              <a:gd name="connsiteY6152" fmla="*/ 2864448 h 10965622"/>
              <a:gd name="connsiteX6153" fmla="*/ 10829651 w 14639153"/>
              <a:gd name="connsiteY6153" fmla="*/ 2864448 h 10965622"/>
              <a:gd name="connsiteX6154" fmla="*/ 11193665 w 14639153"/>
              <a:gd name="connsiteY6154" fmla="*/ 2473637 h 10965622"/>
              <a:gd name="connsiteX6155" fmla="*/ 10982877 w 14639153"/>
              <a:gd name="connsiteY6155" fmla="*/ 2743247 h 10965622"/>
              <a:gd name="connsiteX6156" fmla="*/ 10848599 w 14639153"/>
              <a:gd name="connsiteY6156" fmla="*/ 2858728 h 10965622"/>
              <a:gd name="connsiteX6157" fmla="*/ 10758383 w 14639153"/>
              <a:gd name="connsiteY6157" fmla="*/ 2917291 h 10965622"/>
              <a:gd name="connsiteX6158" fmla="*/ 10756113 w 14639153"/>
              <a:gd name="connsiteY6158" fmla="*/ 2936636 h 10965622"/>
              <a:gd name="connsiteX6159" fmla="*/ 10744753 w 14639153"/>
              <a:gd name="connsiteY6159" fmla="*/ 2926140 h 10965622"/>
              <a:gd name="connsiteX6160" fmla="*/ 10723735 w 14639153"/>
              <a:gd name="connsiteY6160" fmla="*/ 2939782 h 10965622"/>
              <a:gd name="connsiteX6161" fmla="*/ 10725669 w 14639153"/>
              <a:gd name="connsiteY6161" fmla="*/ 2955697 h 10965622"/>
              <a:gd name="connsiteX6162" fmla="*/ 10731749 w 14639153"/>
              <a:gd name="connsiteY6162" fmla="*/ 2972912 h 10965622"/>
              <a:gd name="connsiteX6163" fmla="*/ 10725025 w 14639153"/>
              <a:gd name="connsiteY6163" fmla="*/ 2973930 h 10965622"/>
              <a:gd name="connsiteX6164" fmla="*/ 10732363 w 14639153"/>
              <a:gd name="connsiteY6164" fmla="*/ 2985650 h 10965622"/>
              <a:gd name="connsiteX6165" fmla="*/ 10681287 w 14639153"/>
              <a:gd name="connsiteY6165" fmla="*/ 2997398 h 10965622"/>
              <a:gd name="connsiteX6166" fmla="*/ 10624537 w 14639153"/>
              <a:gd name="connsiteY6166" fmla="*/ 3020897 h 10965622"/>
              <a:gd name="connsiteX6167" fmla="*/ 10644805 w 14639153"/>
              <a:gd name="connsiteY6167" fmla="*/ 3032645 h 10965622"/>
              <a:gd name="connsiteX6168" fmla="*/ 10593729 w 14639153"/>
              <a:gd name="connsiteY6168" fmla="*/ 3056144 h 10965622"/>
              <a:gd name="connsiteX6169" fmla="*/ 10562923 w 14639153"/>
              <a:gd name="connsiteY6169" fmla="*/ 3103140 h 10965622"/>
              <a:gd name="connsiteX6170" fmla="*/ 10547517 w 14639153"/>
              <a:gd name="connsiteY6170" fmla="*/ 3087680 h 10965622"/>
              <a:gd name="connsiteX6171" fmla="*/ 10409697 w 14639153"/>
              <a:gd name="connsiteY6171" fmla="*/ 3157556 h 10965622"/>
              <a:gd name="connsiteX6172" fmla="*/ 10455909 w 14639153"/>
              <a:gd name="connsiteY6172" fmla="*/ 3189094 h 10965622"/>
              <a:gd name="connsiteX6173" fmla="*/ 10399159 w 14639153"/>
              <a:gd name="connsiteY6173" fmla="*/ 3169305 h 10965622"/>
              <a:gd name="connsiteX6174" fmla="*/ 10276741 w 14639153"/>
              <a:gd name="connsiteY6174" fmla="*/ 3243510 h 10965622"/>
              <a:gd name="connsiteX6175" fmla="*/ 10122701 w 14639153"/>
              <a:gd name="connsiteY6175" fmla="*/ 3286795 h 10965622"/>
              <a:gd name="connsiteX6176" fmla="*/ 10148645 w 14639153"/>
              <a:gd name="connsiteY6176" fmla="*/ 3290506 h 10965622"/>
              <a:gd name="connsiteX6177" fmla="*/ 9974341 w 14639153"/>
              <a:gd name="connsiteY6177" fmla="*/ 3357290 h 10965622"/>
              <a:gd name="connsiteX6178" fmla="*/ 9794361 w 14639153"/>
              <a:gd name="connsiteY6178" fmla="*/ 3438914 h 10965622"/>
              <a:gd name="connsiteX6179" fmla="*/ 9610325 w 14639153"/>
              <a:gd name="connsiteY6179" fmla="*/ 3513119 h 10965622"/>
              <a:gd name="connsiteX6180" fmla="*/ 9415753 w 14639153"/>
              <a:gd name="connsiteY6180" fmla="*/ 3564445 h 10965622"/>
              <a:gd name="connsiteX6181" fmla="*/ 9405215 w 14639153"/>
              <a:gd name="connsiteY6181" fmla="*/ 3587324 h 10965622"/>
              <a:gd name="connsiteX6182" fmla="*/ 9077683 w 14639153"/>
              <a:gd name="connsiteY6182" fmla="*/ 3669568 h 10965622"/>
              <a:gd name="connsiteX6183" fmla="*/ 9076973 w 14639153"/>
              <a:gd name="connsiteY6183" fmla="*/ 3666166 h 10965622"/>
              <a:gd name="connsiteX6184" fmla="*/ 9072749 w 14639153"/>
              <a:gd name="connsiteY6184" fmla="*/ 3645913 h 10965622"/>
              <a:gd name="connsiteX6185" fmla="*/ 9070979 w 14639153"/>
              <a:gd name="connsiteY6185" fmla="*/ 3648425 h 10965622"/>
              <a:gd name="connsiteX6186" fmla="*/ 9067683 w 14639153"/>
              <a:gd name="connsiteY6186" fmla="*/ 3644371 h 10965622"/>
              <a:gd name="connsiteX6187" fmla="*/ 9004517 w 14639153"/>
              <a:gd name="connsiteY6187" fmla="*/ 3673742 h 10965622"/>
              <a:gd name="connsiteX6188" fmla="*/ 8928509 w 14639153"/>
              <a:gd name="connsiteY6188" fmla="*/ 3693066 h 10965622"/>
              <a:gd name="connsiteX6189" fmla="*/ 8903403 w 14639153"/>
              <a:gd name="connsiteY6189" fmla="*/ 3696232 h 10965622"/>
              <a:gd name="connsiteX6190" fmla="*/ 8911699 w 14639153"/>
              <a:gd name="connsiteY6190" fmla="*/ 3698474 h 10965622"/>
              <a:gd name="connsiteX6191" fmla="*/ 8947495 w 14639153"/>
              <a:gd name="connsiteY6191" fmla="*/ 3695267 h 10965622"/>
              <a:gd name="connsiteX6192" fmla="*/ 8956081 w 14639153"/>
              <a:gd name="connsiteY6192" fmla="*/ 3694646 h 10965622"/>
              <a:gd name="connsiteX6193" fmla="*/ 8959407 w 14639153"/>
              <a:gd name="connsiteY6193" fmla="*/ 3691805 h 10965622"/>
              <a:gd name="connsiteX6194" fmla="*/ 8957717 w 14639153"/>
              <a:gd name="connsiteY6194" fmla="*/ 3694530 h 10965622"/>
              <a:gd name="connsiteX6195" fmla="*/ 8982377 w 14639153"/>
              <a:gd name="connsiteY6195" fmla="*/ 3692753 h 10965622"/>
              <a:gd name="connsiteX6196" fmla="*/ 9014981 w 14639153"/>
              <a:gd name="connsiteY6196" fmla="*/ 3704389 h 10965622"/>
              <a:gd name="connsiteX6197" fmla="*/ 9311675 w 14639153"/>
              <a:gd name="connsiteY6197" fmla="*/ 3669133 h 10965622"/>
              <a:gd name="connsiteX6198" fmla="*/ 9327077 w 14639153"/>
              <a:gd name="connsiteY6198" fmla="*/ 3688926 h 10965622"/>
              <a:gd name="connsiteX6199" fmla="*/ 9445227 w 14639153"/>
              <a:gd name="connsiteY6199" fmla="*/ 3672150 h 10965622"/>
              <a:gd name="connsiteX6200" fmla="*/ 9493347 w 14639153"/>
              <a:gd name="connsiteY6200" fmla="*/ 3668345 h 10965622"/>
              <a:gd name="connsiteX6201" fmla="*/ 9495057 w 14639153"/>
              <a:gd name="connsiteY6201" fmla="*/ 3663735 h 10965622"/>
              <a:gd name="connsiteX6202" fmla="*/ 9517589 w 14639153"/>
              <a:gd name="connsiteY6202" fmla="*/ 3661055 h 10965622"/>
              <a:gd name="connsiteX6203" fmla="*/ 9547569 w 14639153"/>
              <a:gd name="connsiteY6203" fmla="*/ 3649342 h 10965622"/>
              <a:gd name="connsiteX6204" fmla="*/ 9619717 w 14639153"/>
              <a:gd name="connsiteY6204" fmla="*/ 3665422 h 10965622"/>
              <a:gd name="connsiteX6205" fmla="*/ 9629445 w 14639153"/>
              <a:gd name="connsiteY6205" fmla="*/ 3641919 h 10965622"/>
              <a:gd name="connsiteX6206" fmla="*/ 9701593 w 14639153"/>
              <a:gd name="connsiteY6206" fmla="*/ 3638208 h 10965622"/>
              <a:gd name="connsiteX6207" fmla="*/ 9788329 w 14639153"/>
              <a:gd name="connsiteY6207" fmla="*/ 3633879 h 10965622"/>
              <a:gd name="connsiteX6208" fmla="*/ 9839401 w 14639153"/>
              <a:gd name="connsiteY6208" fmla="*/ 3614705 h 10965622"/>
              <a:gd name="connsiteX6209" fmla="*/ 9922087 w 14639153"/>
              <a:gd name="connsiteY6209" fmla="*/ 3602954 h 10965622"/>
              <a:gd name="connsiteX6210" fmla="*/ 9998287 w 14639153"/>
              <a:gd name="connsiteY6210" fmla="*/ 3583162 h 10965622"/>
              <a:gd name="connsiteX6211" fmla="*/ 10070433 w 14639153"/>
              <a:gd name="connsiteY6211" fmla="*/ 3563988 h 10965622"/>
              <a:gd name="connsiteX6212" fmla="*/ 10147443 w 14639153"/>
              <a:gd name="connsiteY6212" fmla="*/ 3552237 h 10965622"/>
              <a:gd name="connsiteX6213" fmla="*/ 10141769 w 14639153"/>
              <a:gd name="connsiteY6213" fmla="*/ 3536155 h 10965622"/>
              <a:gd name="connsiteX6214" fmla="*/ 10229321 w 14639153"/>
              <a:gd name="connsiteY6214" fmla="*/ 3524405 h 10965622"/>
              <a:gd name="connsiteX6215" fmla="*/ 10290929 w 14639153"/>
              <a:gd name="connsiteY6215" fmla="*/ 3485438 h 10965622"/>
              <a:gd name="connsiteX6216" fmla="*/ 10326597 w 14639153"/>
              <a:gd name="connsiteY6216" fmla="*/ 3505231 h 10965622"/>
              <a:gd name="connsiteX6217" fmla="*/ 10377665 w 14639153"/>
              <a:gd name="connsiteY6217" fmla="*/ 3481727 h 10965622"/>
              <a:gd name="connsiteX6218" fmla="*/ 10362265 w 14639153"/>
              <a:gd name="connsiteY6218" fmla="*/ 3466264 h 10965622"/>
              <a:gd name="connsiteX6219" fmla="*/ 10408469 w 14639153"/>
              <a:gd name="connsiteY6219" fmla="*/ 3466264 h 10965622"/>
              <a:gd name="connsiteX6220" fmla="*/ 10464405 w 14639153"/>
              <a:gd name="connsiteY6220" fmla="*/ 3422970 h 10965622"/>
              <a:gd name="connsiteX6221" fmla="*/ 10546281 w 14639153"/>
              <a:gd name="connsiteY6221" fmla="*/ 3399467 h 10965622"/>
              <a:gd name="connsiteX6222" fmla="*/ 10521149 w 14639153"/>
              <a:gd name="connsiteY6222" fmla="*/ 3384004 h 10965622"/>
              <a:gd name="connsiteX6223" fmla="*/ 10612753 w 14639153"/>
              <a:gd name="connsiteY6223" fmla="*/ 3348750 h 10965622"/>
              <a:gd name="connsiteX6224" fmla="*/ 10684897 w 14639153"/>
              <a:gd name="connsiteY6224" fmla="*/ 3294320 h 10965622"/>
              <a:gd name="connsiteX6225" fmla="*/ 10720565 w 14639153"/>
              <a:gd name="connsiteY6225" fmla="*/ 3301743 h 10965622"/>
              <a:gd name="connsiteX6226" fmla="*/ 10710839 w 14639153"/>
              <a:gd name="connsiteY6226" fmla="*/ 3262777 h 10965622"/>
              <a:gd name="connsiteX6227" fmla="*/ 10787037 w 14639153"/>
              <a:gd name="connsiteY6227" fmla="*/ 3242984 h 10965622"/>
              <a:gd name="connsiteX6228" fmla="*/ 10859187 w 14639153"/>
              <a:gd name="connsiteY6228" fmla="*/ 3165053 h 10965622"/>
              <a:gd name="connsiteX6229" fmla="*/ 10936197 w 14639153"/>
              <a:gd name="connsiteY6229" fmla="*/ 3114336 h 10965622"/>
              <a:gd name="connsiteX6230" fmla="*/ 10905393 w 14639153"/>
              <a:gd name="connsiteY6230" fmla="*/ 3098874 h 10965622"/>
              <a:gd name="connsiteX6231" fmla="*/ 10930523 w 14639153"/>
              <a:gd name="connsiteY6231" fmla="*/ 3075371 h 10965622"/>
              <a:gd name="connsiteX6232" fmla="*/ 11007533 w 14639153"/>
              <a:gd name="connsiteY6232" fmla="*/ 3004861 h 10965622"/>
              <a:gd name="connsiteX6233" fmla="*/ 11058605 w 14639153"/>
              <a:gd name="connsiteY6233" fmla="*/ 3016612 h 10965622"/>
              <a:gd name="connsiteX6234" fmla="*/ 11069145 w 14639153"/>
              <a:gd name="connsiteY6234" fmla="*/ 2918888 h 10965622"/>
              <a:gd name="connsiteX6235" fmla="*/ 11084545 w 14639153"/>
              <a:gd name="connsiteY6235" fmla="*/ 2946102 h 10965622"/>
              <a:gd name="connsiteX6236" fmla="*/ 11130753 w 14639153"/>
              <a:gd name="connsiteY6236" fmla="*/ 2950433 h 10965622"/>
              <a:gd name="connsiteX6237" fmla="*/ 11140481 w 14639153"/>
              <a:gd name="connsiteY6237" fmla="*/ 2899097 h 10965622"/>
              <a:gd name="connsiteX6238" fmla="*/ 11146153 w 14639153"/>
              <a:gd name="connsiteY6238" fmla="*/ 2922601 h 10965622"/>
              <a:gd name="connsiteX6239" fmla="*/ 11161557 w 14639153"/>
              <a:gd name="connsiteY6239" fmla="*/ 2863842 h 10965622"/>
              <a:gd name="connsiteX6240" fmla="*/ 11202089 w 14639153"/>
              <a:gd name="connsiteY6240" fmla="*/ 2860131 h 10965622"/>
              <a:gd name="connsiteX6241" fmla="*/ 11181821 w 14639153"/>
              <a:gd name="connsiteY6241" fmla="*/ 2821165 h 10965622"/>
              <a:gd name="connsiteX6242" fmla="*/ 11228029 w 14639153"/>
              <a:gd name="connsiteY6242" fmla="*/ 2750657 h 10965622"/>
              <a:gd name="connsiteX6243" fmla="*/ 11181821 w 14639153"/>
              <a:gd name="connsiteY6243" fmla="*/ 2746944 h 10965622"/>
              <a:gd name="connsiteX6244" fmla="*/ 11238565 w 14639153"/>
              <a:gd name="connsiteY6244" fmla="*/ 2735193 h 10965622"/>
              <a:gd name="connsiteX6245" fmla="*/ 11217489 w 14639153"/>
              <a:gd name="connsiteY6245" fmla="*/ 2707979 h 10965622"/>
              <a:gd name="connsiteX6246" fmla="*/ 11243429 w 14639153"/>
              <a:gd name="connsiteY6246" fmla="*/ 2723443 h 10965622"/>
              <a:gd name="connsiteX6247" fmla="*/ 11287305 w 14639153"/>
              <a:gd name="connsiteY6247" fmla="*/ 2663988 h 10965622"/>
              <a:gd name="connsiteX6248" fmla="*/ 11299881 w 14639153"/>
              <a:gd name="connsiteY6248" fmla="*/ 2617555 h 10965622"/>
              <a:gd name="connsiteX6249" fmla="*/ 11309901 w 14639153"/>
              <a:gd name="connsiteY6249" fmla="*/ 2617677 h 10965622"/>
              <a:gd name="connsiteX6250" fmla="*/ 11335841 w 14639153"/>
              <a:gd name="connsiteY6250" fmla="*/ 2536035 h 10965622"/>
              <a:gd name="connsiteX6251" fmla="*/ 11350433 w 14639153"/>
              <a:gd name="connsiteY6251" fmla="*/ 2519953 h 10965622"/>
              <a:gd name="connsiteX6252" fmla="*/ 11376373 w 14639153"/>
              <a:gd name="connsiteY6252" fmla="*/ 2524284 h 10965622"/>
              <a:gd name="connsiteX6253" fmla="*/ 11360973 w 14639153"/>
              <a:gd name="connsiteY6253" fmla="*/ 2497070 h 10965622"/>
              <a:gd name="connsiteX6254" fmla="*/ 11345569 w 14639153"/>
              <a:gd name="connsiteY6254" fmla="*/ 2516242 h 10965622"/>
              <a:gd name="connsiteX6255" fmla="*/ 11376373 w 14639153"/>
              <a:gd name="connsiteY6255" fmla="*/ 2472949 h 10965622"/>
              <a:gd name="connsiteX6256" fmla="*/ 11402317 w 14639153"/>
              <a:gd name="connsiteY6256" fmla="*/ 2445733 h 10965622"/>
              <a:gd name="connsiteX6257" fmla="*/ 11422583 w 14639153"/>
              <a:gd name="connsiteY6257" fmla="*/ 2461196 h 10965622"/>
              <a:gd name="connsiteX6258" fmla="*/ 11437985 w 14639153"/>
              <a:gd name="connsiteY6258" fmla="*/ 2375843 h 10965622"/>
              <a:gd name="connsiteX6259" fmla="*/ 11468789 w 14639153"/>
              <a:gd name="connsiteY6259" fmla="*/ 2379554 h 10965622"/>
              <a:gd name="connsiteX6260" fmla="*/ 11468789 w 14639153"/>
              <a:gd name="connsiteY6260" fmla="*/ 2356051 h 10965622"/>
              <a:gd name="connsiteX6261" fmla="*/ 11437985 w 14639153"/>
              <a:gd name="connsiteY6261" fmla="*/ 2352340 h 10965622"/>
              <a:gd name="connsiteX6262" fmla="*/ 11468789 w 14639153"/>
              <a:gd name="connsiteY6262" fmla="*/ 2317084 h 10965622"/>
              <a:gd name="connsiteX6263" fmla="*/ 11446091 w 14639153"/>
              <a:gd name="connsiteY6263" fmla="*/ 2317471 h 10965622"/>
              <a:gd name="connsiteX6264" fmla="*/ 11443649 w 14639153"/>
              <a:gd name="connsiteY6264" fmla="*/ 2316361 h 10965622"/>
              <a:gd name="connsiteX6265" fmla="*/ 11431845 w 14639153"/>
              <a:gd name="connsiteY6265" fmla="*/ 2333896 h 10965622"/>
              <a:gd name="connsiteX6266" fmla="*/ 11431747 w 14639153"/>
              <a:gd name="connsiteY6266" fmla="*/ 2293376 h 10965622"/>
              <a:gd name="connsiteX6267" fmla="*/ 11436381 w 14639153"/>
              <a:gd name="connsiteY6267" fmla="*/ 2286395 h 10965622"/>
              <a:gd name="connsiteX6268" fmla="*/ 11428647 w 14639153"/>
              <a:gd name="connsiteY6268" fmla="*/ 2282397 h 10965622"/>
              <a:gd name="connsiteX6269" fmla="*/ 11443391 w 14639153"/>
              <a:gd name="connsiteY6269" fmla="*/ 2266338 h 10965622"/>
              <a:gd name="connsiteX6270" fmla="*/ 11446005 w 14639153"/>
              <a:gd name="connsiteY6270" fmla="*/ 2271899 h 10965622"/>
              <a:gd name="connsiteX6271" fmla="*/ 11462371 w 14639153"/>
              <a:gd name="connsiteY6271" fmla="*/ 2247248 h 10965622"/>
              <a:gd name="connsiteX6272" fmla="*/ 11460063 w 14639153"/>
              <a:gd name="connsiteY6272" fmla="*/ 2291975 h 10965622"/>
              <a:gd name="connsiteX6273" fmla="*/ 11448481 w 14639153"/>
              <a:gd name="connsiteY6273" fmla="*/ 2309178 h 10965622"/>
              <a:gd name="connsiteX6274" fmla="*/ 11467205 w 14639153"/>
              <a:gd name="connsiteY6274" fmla="*/ 2309623 h 10965622"/>
              <a:gd name="connsiteX6275" fmla="*/ 11484191 w 14639153"/>
              <a:gd name="connsiteY6275" fmla="*/ 2273790 h 10965622"/>
              <a:gd name="connsiteX6276" fmla="*/ 11524721 w 14639153"/>
              <a:gd name="connsiteY6276" fmla="*/ 2285541 h 10965622"/>
              <a:gd name="connsiteX6277" fmla="*/ 11519859 w 14639153"/>
              <a:gd name="connsiteY6277" fmla="*/ 2238534 h 10965622"/>
              <a:gd name="connsiteX6278" fmla="*/ 11499593 w 14639153"/>
              <a:gd name="connsiteY6278" fmla="*/ 2211321 h 10965622"/>
              <a:gd name="connsiteX6279" fmla="*/ 11555527 w 14639153"/>
              <a:gd name="connsiteY6279" fmla="*/ 2223073 h 10965622"/>
              <a:gd name="connsiteX6280" fmla="*/ 11535261 w 14639153"/>
              <a:gd name="connsiteY6280" fmla="*/ 2199570 h 10965622"/>
              <a:gd name="connsiteX6281" fmla="*/ 11596869 w 14639153"/>
              <a:gd name="connsiteY6281" fmla="*/ 2125349 h 10965622"/>
              <a:gd name="connsiteX6282" fmla="*/ 11570929 w 14639153"/>
              <a:gd name="connsiteY6282" fmla="*/ 2125349 h 10965622"/>
              <a:gd name="connsiteX6283" fmla="*/ 11576603 w 14639153"/>
              <a:gd name="connsiteY6283" fmla="*/ 2101846 h 10965622"/>
              <a:gd name="connsiteX6284" fmla="*/ 11612273 w 14639153"/>
              <a:gd name="connsiteY6284" fmla="*/ 2086383 h 10965622"/>
              <a:gd name="connsiteX6285" fmla="*/ 11663343 w 14639153"/>
              <a:gd name="connsiteY6285" fmla="*/ 2094423 h 10965622"/>
              <a:gd name="connsiteX6286" fmla="*/ 11652805 w 14639153"/>
              <a:gd name="connsiteY6286" fmla="*/ 2145140 h 10965622"/>
              <a:gd name="connsiteX6287" fmla="*/ 11592005 w 14639153"/>
              <a:gd name="connsiteY6287" fmla="*/ 2184107 h 10965622"/>
              <a:gd name="connsiteX6288" fmla="*/ 11617137 w 14639153"/>
              <a:gd name="connsiteY6288" fmla="*/ 2211321 h 10965622"/>
              <a:gd name="connsiteX6289" fmla="*/ 11592005 w 14639153"/>
              <a:gd name="connsiteY6289" fmla="*/ 2199570 h 10965622"/>
              <a:gd name="connsiteX6290" fmla="*/ 11570929 w 14639153"/>
              <a:gd name="connsiteY6290" fmla="*/ 2219360 h 10965622"/>
              <a:gd name="connsiteX6291" fmla="*/ 11637403 w 14639153"/>
              <a:gd name="connsiteY6291" fmla="*/ 2234824 h 10965622"/>
              <a:gd name="connsiteX6292" fmla="*/ 11570929 w 14639153"/>
              <a:gd name="connsiteY6292" fmla="*/ 2234824 h 10965622"/>
              <a:gd name="connsiteX6293" fmla="*/ 11566065 w 14639153"/>
              <a:gd name="connsiteY6293" fmla="*/ 2289252 h 10965622"/>
              <a:gd name="connsiteX6294" fmla="*/ 11627675 w 14639153"/>
              <a:gd name="connsiteY6294" fmla="*/ 2281830 h 10965622"/>
              <a:gd name="connsiteX6295" fmla="*/ 11561201 w 14639153"/>
              <a:gd name="connsiteY6295" fmla="*/ 2293581 h 10965622"/>
              <a:gd name="connsiteX6296" fmla="*/ 11545799 w 14639153"/>
              <a:gd name="connsiteY6296" fmla="*/ 2398728 h 10965622"/>
              <a:gd name="connsiteX6297" fmla="*/ 11561201 w 14639153"/>
              <a:gd name="connsiteY6297" fmla="*/ 2403057 h 10965622"/>
              <a:gd name="connsiteX6298" fmla="*/ 11581467 w 14639153"/>
              <a:gd name="connsiteY6298" fmla="*/ 2383265 h 10965622"/>
              <a:gd name="connsiteX6299" fmla="*/ 11540125 w 14639153"/>
              <a:gd name="connsiteY6299" fmla="*/ 2418519 h 10965622"/>
              <a:gd name="connsiteX6300" fmla="*/ 11566065 w 14639153"/>
              <a:gd name="connsiteY6300" fmla="*/ 2438311 h 10965622"/>
              <a:gd name="connsiteX6301" fmla="*/ 11509321 w 14639153"/>
              <a:gd name="connsiteY6301" fmla="*/ 2445733 h 10965622"/>
              <a:gd name="connsiteX6302" fmla="*/ 11524721 w 14639153"/>
              <a:gd name="connsiteY6302" fmla="*/ 2559538 h 10965622"/>
              <a:gd name="connsiteX6303" fmla="*/ 11484191 w 14639153"/>
              <a:gd name="connsiteY6303" fmla="*/ 2559538 h 10965622"/>
              <a:gd name="connsiteX6304" fmla="*/ 11463925 w 14639153"/>
              <a:gd name="connsiteY6304" fmla="*/ 2629429 h 10965622"/>
              <a:gd name="connsiteX6305" fmla="*/ 11433121 w 14639153"/>
              <a:gd name="connsiteY6305" fmla="*/ 2617677 h 10965622"/>
              <a:gd name="connsiteX6306" fmla="*/ 11442849 w 14639153"/>
              <a:gd name="connsiteY6306" fmla="*/ 2649222 h 10965622"/>
              <a:gd name="connsiteX6307" fmla="*/ 11479327 w 14639153"/>
              <a:gd name="connsiteY6307" fmla="*/ 2641180 h 10965622"/>
              <a:gd name="connsiteX6308" fmla="*/ 11458249 w 14639153"/>
              <a:gd name="connsiteY6308" fmla="*/ 2669013 h 10965622"/>
              <a:gd name="connsiteX6309" fmla="*/ 11407181 w 14639153"/>
              <a:gd name="connsiteY6309" fmla="*/ 2660973 h 10965622"/>
              <a:gd name="connsiteX6310" fmla="*/ 11396641 w 14639153"/>
              <a:gd name="connsiteY6310" fmla="*/ 2738904 h 10965622"/>
              <a:gd name="connsiteX6311" fmla="*/ 11371509 w 14639153"/>
              <a:gd name="connsiteY6311" fmla="*/ 2746944 h 10965622"/>
              <a:gd name="connsiteX6312" fmla="*/ 11386913 w 14639153"/>
              <a:gd name="connsiteY6312" fmla="*/ 2770447 h 10965622"/>
              <a:gd name="connsiteX6313" fmla="*/ 11407181 w 14639153"/>
              <a:gd name="connsiteY6313" fmla="*/ 2762407 h 10965622"/>
              <a:gd name="connsiteX6314" fmla="*/ 11345569 w 14639153"/>
              <a:gd name="connsiteY6314" fmla="*/ 2813125 h 10965622"/>
              <a:gd name="connsiteX6315" fmla="*/ 11365837 w 14639153"/>
              <a:gd name="connsiteY6315" fmla="*/ 2817454 h 10965622"/>
              <a:gd name="connsiteX6316" fmla="*/ 11391777 w 14639153"/>
              <a:gd name="connsiteY6316" fmla="*/ 2805703 h 10965622"/>
              <a:gd name="connsiteX6317" fmla="*/ 11340705 w 14639153"/>
              <a:gd name="connsiteY6317" fmla="*/ 2930641 h 10965622"/>
              <a:gd name="connsiteX6318" fmla="*/ 11320441 w 14639153"/>
              <a:gd name="connsiteY6318" fmla="*/ 2922601 h 10965622"/>
              <a:gd name="connsiteX6319" fmla="*/ 11258833 w 14639153"/>
              <a:gd name="connsiteY6319" fmla="*/ 2989398 h 10965622"/>
              <a:gd name="connsiteX6320" fmla="*/ 11223165 w 14639153"/>
              <a:gd name="connsiteY6320" fmla="*/ 3071040 h 10965622"/>
              <a:gd name="connsiteX6321" fmla="*/ 11161557 w 14639153"/>
              <a:gd name="connsiteY6321" fmla="*/ 3102585 h 10965622"/>
              <a:gd name="connsiteX6322" fmla="*/ 11151017 w 14639153"/>
              <a:gd name="connsiteY6322" fmla="*/ 3141550 h 10965622"/>
              <a:gd name="connsiteX6323" fmla="*/ 11120213 w 14639153"/>
              <a:gd name="connsiteY6323" fmla="*/ 3195978 h 10965622"/>
              <a:gd name="connsiteX6324" fmla="*/ 11084545 w 14639153"/>
              <a:gd name="connsiteY6324" fmla="*/ 3188556 h 10965622"/>
              <a:gd name="connsiteX6325" fmla="*/ 11064281 w 14639153"/>
              <a:gd name="connsiteY6325" fmla="*/ 3207730 h 10965622"/>
              <a:gd name="connsiteX6326" fmla="*/ 11079681 w 14639153"/>
              <a:gd name="connsiteY6326" fmla="*/ 3231233 h 10965622"/>
              <a:gd name="connsiteX6327" fmla="*/ 11053741 w 14639153"/>
              <a:gd name="connsiteY6327" fmla="*/ 3207730 h 10965622"/>
              <a:gd name="connsiteX6328" fmla="*/ 11053741 w 14639153"/>
              <a:gd name="connsiteY6328" fmla="*/ 3251026 h 10965622"/>
              <a:gd name="connsiteX6329" fmla="*/ 11012397 w 14639153"/>
              <a:gd name="connsiteY6329" fmla="*/ 3247313 h 10965622"/>
              <a:gd name="connsiteX6330" fmla="*/ 11027801 w 14639153"/>
              <a:gd name="connsiteY6330" fmla="*/ 3301743 h 10965622"/>
              <a:gd name="connsiteX6331" fmla="*/ 11053741 w 14639153"/>
              <a:gd name="connsiteY6331" fmla="*/ 3305454 h 10965622"/>
              <a:gd name="connsiteX6332" fmla="*/ 11038341 w 14639153"/>
              <a:gd name="connsiteY6332" fmla="*/ 3309783 h 10965622"/>
              <a:gd name="connsiteX6333" fmla="*/ 11074009 w 14639153"/>
              <a:gd name="connsiteY6333" fmla="*/ 3321534 h 10965622"/>
              <a:gd name="connsiteX6334" fmla="*/ 11018071 w 14639153"/>
              <a:gd name="connsiteY6334" fmla="*/ 3352460 h 10965622"/>
              <a:gd name="connsiteX6335" fmla="*/ 11002669 w 14639153"/>
              <a:gd name="connsiteY6335" fmla="*/ 3328957 h 10965622"/>
              <a:gd name="connsiteX6336" fmla="*/ 11007533 w 14639153"/>
              <a:gd name="connsiteY6336" fmla="*/ 3301743 h 10965622"/>
              <a:gd name="connsiteX6337" fmla="*/ 10961327 w 14639153"/>
              <a:gd name="connsiteY6337" fmla="*/ 3313494 h 10965622"/>
              <a:gd name="connsiteX6338" fmla="*/ 10961327 w 14639153"/>
              <a:gd name="connsiteY6338" fmla="*/ 3345037 h 10965622"/>
              <a:gd name="connsiteX6339" fmla="*/ 10987267 w 14639153"/>
              <a:gd name="connsiteY6339" fmla="*/ 3336997 h 10965622"/>
              <a:gd name="connsiteX6340" fmla="*/ 11018071 w 14639153"/>
              <a:gd name="connsiteY6340" fmla="*/ 3352460 h 10965622"/>
              <a:gd name="connsiteX6341" fmla="*/ 10996995 w 14639153"/>
              <a:gd name="connsiteY6341" fmla="*/ 3375964 h 10965622"/>
              <a:gd name="connsiteX6342" fmla="*/ 10981593 w 14639153"/>
              <a:gd name="connsiteY6342" fmla="*/ 3356790 h 10965622"/>
              <a:gd name="connsiteX6343" fmla="*/ 10971865 w 14639153"/>
              <a:gd name="connsiteY6343" fmla="*/ 3364211 h 10965622"/>
              <a:gd name="connsiteX6344" fmla="*/ 10984429 w 14639153"/>
              <a:gd name="connsiteY6344" fmla="*/ 3377587 h 10965622"/>
              <a:gd name="connsiteX6345" fmla="*/ 10993117 w 14639153"/>
              <a:gd name="connsiteY6345" fmla="*/ 3384589 h 10965622"/>
              <a:gd name="connsiteX6346" fmla="*/ 11070433 w 14639153"/>
              <a:gd name="connsiteY6346" fmla="*/ 3352962 h 10965622"/>
              <a:gd name="connsiteX6347" fmla="*/ 11095465 w 14639153"/>
              <a:gd name="connsiteY6347" fmla="*/ 3334642 h 10965622"/>
              <a:gd name="connsiteX6348" fmla="*/ 11130621 w 14639153"/>
              <a:gd name="connsiteY6348" fmla="*/ 3345116 h 10965622"/>
              <a:gd name="connsiteX6349" fmla="*/ 11133689 w 14639153"/>
              <a:gd name="connsiteY6349" fmla="*/ 3342409 h 10965622"/>
              <a:gd name="connsiteX6350" fmla="*/ 11171285 w 14639153"/>
              <a:gd name="connsiteY6350" fmla="*/ 3328957 h 10965622"/>
              <a:gd name="connsiteX6351" fmla="*/ 11217489 w 14639153"/>
              <a:gd name="connsiteY6351" fmla="*/ 3278240 h 10965622"/>
              <a:gd name="connsiteX6352" fmla="*/ 11202089 w 14639153"/>
              <a:gd name="connsiteY6352" fmla="*/ 3301743 h 10965622"/>
              <a:gd name="connsiteX6353" fmla="*/ 11256349 w 14639153"/>
              <a:gd name="connsiteY6353" fmla="*/ 3240249 h 10965622"/>
              <a:gd name="connsiteX6354" fmla="*/ 11293275 w 14639153"/>
              <a:gd name="connsiteY6354" fmla="*/ 3227931 h 10965622"/>
              <a:gd name="connsiteX6355" fmla="*/ 11294725 w 14639153"/>
              <a:gd name="connsiteY6355" fmla="*/ 3225404 h 10965622"/>
              <a:gd name="connsiteX6356" fmla="*/ 11298035 w 14639153"/>
              <a:gd name="connsiteY6356" fmla="*/ 3194354 h 10965622"/>
              <a:gd name="connsiteX6357" fmla="*/ 11345569 w 14639153"/>
              <a:gd name="connsiteY6357" fmla="*/ 3114336 h 10965622"/>
              <a:gd name="connsiteX6358" fmla="*/ 11376373 w 14639153"/>
              <a:gd name="connsiteY6358" fmla="*/ 3102585 h 10965622"/>
              <a:gd name="connsiteX6359" fmla="*/ 11422583 w 14639153"/>
              <a:gd name="connsiteY6359" fmla="*/ 3071040 h 10965622"/>
              <a:gd name="connsiteX6360" fmla="*/ 11463925 w 14639153"/>
              <a:gd name="connsiteY6360" fmla="*/ 2981358 h 10965622"/>
              <a:gd name="connsiteX6361" fmla="*/ 11493917 w 14639153"/>
              <a:gd name="connsiteY6361" fmla="*/ 3001150 h 10965622"/>
              <a:gd name="connsiteX6362" fmla="*/ 11468789 w 14639153"/>
              <a:gd name="connsiteY6362" fmla="*/ 2981358 h 10965622"/>
              <a:gd name="connsiteX6363" fmla="*/ 11519859 w 14639153"/>
              <a:gd name="connsiteY6363" fmla="*/ 2875594 h 10965622"/>
              <a:gd name="connsiteX6364" fmla="*/ 11524721 w 14639153"/>
              <a:gd name="connsiteY6364" fmla="*/ 2852091 h 10965622"/>
              <a:gd name="connsiteX6365" fmla="*/ 11555527 w 14639153"/>
              <a:gd name="connsiteY6365" fmla="*/ 2852091 h 10965622"/>
              <a:gd name="connsiteX6366" fmla="*/ 11555527 w 14639153"/>
              <a:gd name="connsiteY6366" fmla="*/ 2805703 h 10965622"/>
              <a:gd name="connsiteX6367" fmla="*/ 11586331 w 14639153"/>
              <a:gd name="connsiteY6367" fmla="*/ 2766118 h 10965622"/>
              <a:gd name="connsiteX6368" fmla="*/ 11704685 w 14639153"/>
              <a:gd name="connsiteY6368" fmla="*/ 2633759 h 10965622"/>
              <a:gd name="connsiteX6369" fmla="*/ 11734679 w 14639153"/>
              <a:gd name="connsiteY6369" fmla="*/ 2497070 h 10965622"/>
              <a:gd name="connsiteX6370" fmla="*/ 11760619 w 14639153"/>
              <a:gd name="connsiteY6370" fmla="*/ 2472949 h 10965622"/>
              <a:gd name="connsiteX6371" fmla="*/ 11755757 w 14639153"/>
              <a:gd name="connsiteY6371" fmla="*/ 2575002 h 10965622"/>
              <a:gd name="connsiteX6372" fmla="*/ 11796287 w 14639153"/>
              <a:gd name="connsiteY6372" fmla="*/ 2582423 h 10965622"/>
              <a:gd name="connsiteX6373" fmla="*/ 11786561 w 14639153"/>
              <a:gd name="connsiteY6373" fmla="*/ 2547788 h 10965622"/>
              <a:gd name="connsiteX6374" fmla="*/ 11842493 w 14639153"/>
              <a:gd name="connsiteY6374" fmla="*/ 2551498 h 10965622"/>
              <a:gd name="connsiteX6375" fmla="*/ 11801961 w 14639153"/>
              <a:gd name="connsiteY6375" fmla="*/ 2516242 h 10965622"/>
              <a:gd name="connsiteX6376" fmla="*/ 11827091 w 14639153"/>
              <a:gd name="connsiteY6376" fmla="*/ 2472949 h 10965622"/>
              <a:gd name="connsiteX6377" fmla="*/ 11771157 w 14639153"/>
              <a:gd name="connsiteY6377" fmla="*/ 2461196 h 10965622"/>
              <a:gd name="connsiteX6378" fmla="*/ 11780885 w 14639153"/>
              <a:gd name="connsiteY6378" fmla="*/ 2406768 h 10965622"/>
              <a:gd name="connsiteX6379" fmla="*/ 11822229 w 14639153"/>
              <a:gd name="connsiteY6379" fmla="*/ 2403057 h 10965622"/>
              <a:gd name="connsiteX6380" fmla="*/ 11857895 w 14639153"/>
              <a:gd name="connsiteY6380" fmla="*/ 2328837 h 10965622"/>
              <a:gd name="connsiteX6381" fmla="*/ 11853033 w 14639153"/>
              <a:gd name="connsiteY6381" fmla="*/ 2383265 h 10965622"/>
              <a:gd name="connsiteX6382" fmla="*/ 11908965 w 14639153"/>
              <a:gd name="connsiteY6382" fmla="*/ 2367801 h 10965622"/>
              <a:gd name="connsiteX6383" fmla="*/ 11878161 w 14639153"/>
              <a:gd name="connsiteY6383" fmla="*/ 2344298 h 10965622"/>
              <a:gd name="connsiteX6384" fmla="*/ 11939769 w 14639153"/>
              <a:gd name="connsiteY6384" fmla="*/ 2250287 h 10965622"/>
              <a:gd name="connsiteX6385" fmla="*/ 11981113 w 14639153"/>
              <a:gd name="connsiteY6385" fmla="*/ 2242864 h 10965622"/>
              <a:gd name="connsiteX6386" fmla="*/ 11976249 w 14639153"/>
              <a:gd name="connsiteY6386" fmla="*/ 2231113 h 10965622"/>
              <a:gd name="connsiteX6387" fmla="*/ 11908965 w 14639153"/>
              <a:gd name="connsiteY6387" fmla="*/ 2234824 h 10965622"/>
              <a:gd name="connsiteX6388" fmla="*/ 11919505 w 14639153"/>
              <a:gd name="connsiteY6388" fmla="*/ 2199570 h 10965622"/>
              <a:gd name="connsiteX6389" fmla="*/ 11878161 w 14639153"/>
              <a:gd name="connsiteY6389" fmla="*/ 2219360 h 10965622"/>
              <a:gd name="connsiteX6390" fmla="*/ 11904101 w 14639153"/>
              <a:gd name="connsiteY6390" fmla="*/ 2180396 h 10965622"/>
              <a:gd name="connsiteX6391" fmla="*/ 11950309 w 14639153"/>
              <a:gd name="connsiteY6391" fmla="*/ 2203899 h 10965622"/>
              <a:gd name="connsiteX6392" fmla="*/ 11965709 w 14639153"/>
              <a:gd name="connsiteY6392" fmla="*/ 2164314 h 10965622"/>
              <a:gd name="connsiteX6393" fmla="*/ 11970869 w 14639153"/>
              <a:gd name="connsiteY6393" fmla="*/ 2164362 h 10965622"/>
              <a:gd name="connsiteX6394" fmla="*/ 11972381 w 14639153"/>
              <a:gd name="connsiteY6394" fmla="*/ 2161108 h 10965622"/>
              <a:gd name="connsiteX6395" fmla="*/ 11987825 w 14639153"/>
              <a:gd name="connsiteY6395" fmla="*/ 2132704 h 10965622"/>
              <a:gd name="connsiteX6396" fmla="*/ 12001505 w 14639153"/>
              <a:gd name="connsiteY6396" fmla="*/ 2142721 h 10965622"/>
              <a:gd name="connsiteX6397" fmla="*/ 12001277 w 14639153"/>
              <a:gd name="connsiteY6397" fmla="*/ 2144661 h 10965622"/>
              <a:gd name="connsiteX6398" fmla="*/ 12013843 w 14639153"/>
              <a:gd name="connsiteY6398" fmla="*/ 2139187 h 10965622"/>
              <a:gd name="connsiteX6399" fmla="*/ 12047585 w 14639153"/>
              <a:gd name="connsiteY6399" fmla="*/ 2129060 h 10965622"/>
              <a:gd name="connsiteX6400" fmla="*/ 12032185 w 14639153"/>
              <a:gd name="connsiteY6400" fmla="*/ 2109886 h 10965622"/>
              <a:gd name="connsiteX6401" fmla="*/ 12006245 w 14639153"/>
              <a:gd name="connsiteY6401" fmla="*/ 2121639 h 10965622"/>
              <a:gd name="connsiteX6402" fmla="*/ 12014685 w 14639153"/>
              <a:gd name="connsiteY6402" fmla="*/ 2094650 h 10965622"/>
              <a:gd name="connsiteX6403" fmla="*/ 12005085 w 14639153"/>
              <a:gd name="connsiteY6403" fmla="*/ 2075173 h 10965622"/>
              <a:gd name="connsiteX6404" fmla="*/ 12047497 w 14639153"/>
              <a:gd name="connsiteY6404" fmla="*/ 2018209 h 10965622"/>
              <a:gd name="connsiteX6405" fmla="*/ 12037105 w 14639153"/>
              <a:gd name="connsiteY6405" fmla="*/ 2043812 h 10965622"/>
              <a:gd name="connsiteX6406" fmla="*/ 12057111 w 14639153"/>
              <a:gd name="connsiteY6406" fmla="*/ 2081048 h 10965622"/>
              <a:gd name="connsiteX6407" fmla="*/ 12073525 w 14639153"/>
              <a:gd name="connsiteY6407" fmla="*/ 2121639 h 10965622"/>
              <a:gd name="connsiteX6408" fmla="*/ 12093793 w 14639153"/>
              <a:gd name="connsiteY6408" fmla="*/ 2117307 h 10965622"/>
              <a:gd name="connsiteX6409" fmla="*/ 12078389 w 14639153"/>
              <a:gd name="connsiteY6409" fmla="*/ 2019584 h 10965622"/>
              <a:gd name="connsiteX6410" fmla="*/ 12109193 w 14639153"/>
              <a:gd name="connsiteY6410" fmla="*/ 2015873 h 10965622"/>
              <a:gd name="connsiteX6411" fmla="*/ 12109193 w 14639153"/>
              <a:gd name="connsiteY6411" fmla="*/ 2004122 h 10965622"/>
              <a:gd name="connsiteX6412" fmla="*/ 12083253 w 14639153"/>
              <a:gd name="connsiteY6412" fmla="*/ 2004122 h 10965622"/>
              <a:gd name="connsiteX6413" fmla="*/ 12109193 w 14639153"/>
              <a:gd name="connsiteY6413" fmla="*/ 1961445 h 10965622"/>
              <a:gd name="connsiteX6414" fmla="*/ 12088117 w 14639153"/>
              <a:gd name="connsiteY6414" fmla="*/ 1882895 h 10965622"/>
              <a:gd name="connsiteX6415" fmla="*/ 12134325 w 14639153"/>
              <a:gd name="connsiteY6415" fmla="*/ 1945363 h 10965622"/>
              <a:gd name="connsiteX6416" fmla="*/ 12139997 w 14639153"/>
              <a:gd name="connsiteY6416" fmla="*/ 1863721 h 10965622"/>
              <a:gd name="connsiteX6417" fmla="*/ 12078389 w 14639153"/>
              <a:gd name="connsiteY6417" fmla="*/ 1867432 h 10965622"/>
              <a:gd name="connsiteX6418" fmla="*/ 12083253 w 14639153"/>
              <a:gd name="connsiteY6418" fmla="*/ 1847641 h 10965622"/>
              <a:gd name="connsiteX6419" fmla="*/ 12155401 w 14639153"/>
              <a:gd name="connsiteY6419" fmla="*/ 1855681 h 10965622"/>
              <a:gd name="connsiteX6420" fmla="*/ 12170805 w 14639153"/>
              <a:gd name="connsiteY6420" fmla="*/ 1816715 h 10965622"/>
              <a:gd name="connsiteX6421" fmla="*/ 12151549 w 14639153"/>
              <a:gd name="connsiteY6421" fmla="*/ 1756566 h 10965622"/>
              <a:gd name="connsiteX6422" fmla="*/ 12155933 w 14639153"/>
              <a:gd name="connsiteY6422" fmla="*/ 1737418 h 10965622"/>
              <a:gd name="connsiteX6423" fmla="*/ 12153791 w 14639153"/>
              <a:gd name="connsiteY6423" fmla="*/ 1742089 h 10965622"/>
              <a:gd name="connsiteX6424" fmla="*/ 12117517 w 14639153"/>
              <a:gd name="connsiteY6424" fmla="*/ 1738385 h 10965622"/>
              <a:gd name="connsiteX6425" fmla="*/ 12138473 w 14639153"/>
              <a:gd name="connsiteY6425" fmla="*/ 1644527 h 10965622"/>
              <a:gd name="connsiteX6426" fmla="*/ 12169319 w 14639153"/>
              <a:gd name="connsiteY6426" fmla="*/ 1661768 h 10965622"/>
              <a:gd name="connsiteX6427" fmla="*/ 12178193 w 14639153"/>
              <a:gd name="connsiteY6427" fmla="*/ 1679976 h 10965622"/>
              <a:gd name="connsiteX6428" fmla="*/ 12195847 w 14639153"/>
              <a:gd name="connsiteY6428" fmla="*/ 1669072 h 10965622"/>
              <a:gd name="connsiteX6429" fmla="*/ 12185793 w 14639153"/>
              <a:gd name="connsiteY6429" fmla="*/ 1697307 h 10965622"/>
              <a:gd name="connsiteX6430" fmla="*/ 12185373 w 14639153"/>
              <a:gd name="connsiteY6430" fmla="*/ 1688083 h 10965622"/>
              <a:gd name="connsiteX6431" fmla="*/ 12179097 w 14639153"/>
              <a:gd name="connsiteY6431" fmla="*/ 1686881 h 10965622"/>
              <a:gd name="connsiteX6432" fmla="*/ 12170523 w 14639153"/>
              <a:gd name="connsiteY6432" fmla="*/ 1705581 h 10965622"/>
              <a:gd name="connsiteX6433" fmla="*/ 12177137 w 14639153"/>
              <a:gd name="connsiteY6433" fmla="*/ 1708371 h 10965622"/>
              <a:gd name="connsiteX6434" fmla="*/ 12189601 w 14639153"/>
              <a:gd name="connsiteY6434" fmla="*/ 1739469 h 10965622"/>
              <a:gd name="connsiteX6435" fmla="*/ 12210041 w 14639153"/>
              <a:gd name="connsiteY6435" fmla="*/ 1745805 h 10965622"/>
              <a:gd name="connsiteX6436" fmla="*/ 12212205 w 14639153"/>
              <a:gd name="connsiteY6436" fmla="*/ 1742070 h 10965622"/>
              <a:gd name="connsiteX6437" fmla="*/ 12216113 w 14639153"/>
              <a:gd name="connsiteY6437" fmla="*/ 1723495 h 10965622"/>
              <a:gd name="connsiteX6438" fmla="*/ 12247005 w 14639153"/>
              <a:gd name="connsiteY6438" fmla="*/ 1656523 h 10965622"/>
              <a:gd name="connsiteX6439" fmla="*/ 12237277 w 14639153"/>
              <a:gd name="connsiteY6439" fmla="*/ 1586013 h 10965622"/>
              <a:gd name="connsiteX6440" fmla="*/ 12214781 w 14639153"/>
              <a:gd name="connsiteY6440" fmla="*/ 1579674 h 10965622"/>
              <a:gd name="connsiteX6441" fmla="*/ 12199145 w 14639153"/>
              <a:gd name="connsiteY6441" fmla="*/ 1572105 h 10965622"/>
              <a:gd name="connsiteX6442" fmla="*/ 12196099 w 14639153"/>
              <a:gd name="connsiteY6442" fmla="*/ 1576217 h 10965622"/>
              <a:gd name="connsiteX6443" fmla="*/ 12175949 w 14639153"/>
              <a:gd name="connsiteY6443" fmla="*/ 1594811 h 10965622"/>
              <a:gd name="connsiteX6444" fmla="*/ 12175949 w 14639153"/>
              <a:gd name="connsiteY6444" fmla="*/ 1559186 h 10965622"/>
              <a:gd name="connsiteX6445" fmla="*/ 12155491 w 14639153"/>
              <a:gd name="connsiteY6445" fmla="*/ 1535437 h 10965622"/>
              <a:gd name="connsiteX6446" fmla="*/ 12187711 w 14639153"/>
              <a:gd name="connsiteY6446" fmla="*/ 1543717 h 10965622"/>
              <a:gd name="connsiteX6447" fmla="*/ 12188989 w 14639153"/>
              <a:gd name="connsiteY6447" fmla="*/ 1544303 h 10965622"/>
              <a:gd name="connsiteX6448" fmla="*/ 12194553 w 14639153"/>
              <a:gd name="connsiteY6448" fmla="*/ 1541608 h 10965622"/>
              <a:gd name="connsiteX6449" fmla="*/ 12231601 w 14639153"/>
              <a:gd name="connsiteY6449" fmla="*/ 1566221 h 10965622"/>
              <a:gd name="connsiteX6450" fmla="*/ 12235135 w 14639153"/>
              <a:gd name="connsiteY6450" fmla="*/ 1558103 h 10965622"/>
              <a:gd name="connsiteX6451" fmla="*/ 12243885 w 14639153"/>
              <a:gd name="connsiteY6451" fmla="*/ 1561057 h 10965622"/>
              <a:gd name="connsiteX6452" fmla="*/ 12248465 w 14639153"/>
              <a:gd name="connsiteY6452" fmla="*/ 1553501 h 10965622"/>
              <a:gd name="connsiteX6453" fmla="*/ 12258691 w 14639153"/>
              <a:gd name="connsiteY6453" fmla="*/ 1552783 h 10965622"/>
              <a:gd name="connsiteX6454" fmla="*/ 12242141 w 14639153"/>
              <a:gd name="connsiteY6454" fmla="*/ 1542176 h 10965622"/>
              <a:gd name="connsiteX6455" fmla="*/ 12262407 w 14639153"/>
              <a:gd name="connsiteY6455" fmla="*/ 1531585 h 10965622"/>
              <a:gd name="connsiteX6456" fmla="*/ 10776697 w 14639153"/>
              <a:gd name="connsiteY6456" fmla="*/ 1529982 h 10965622"/>
              <a:gd name="connsiteX6457" fmla="*/ 10801787 w 14639153"/>
              <a:gd name="connsiteY6457" fmla="*/ 1599930 h 10965622"/>
              <a:gd name="connsiteX6458" fmla="*/ 10792077 w 14639153"/>
              <a:gd name="connsiteY6458" fmla="*/ 1631501 h 10965622"/>
              <a:gd name="connsiteX6459" fmla="*/ 10786409 w 14639153"/>
              <a:gd name="connsiteY6459" fmla="*/ 1651309 h 10965622"/>
              <a:gd name="connsiteX6460" fmla="*/ 10735419 w 14639153"/>
              <a:gd name="connsiteY6460" fmla="*/ 1717543 h 10965622"/>
              <a:gd name="connsiteX6461" fmla="*/ 10741085 w 14639153"/>
              <a:gd name="connsiteY6461" fmla="*/ 1623452 h 10965622"/>
              <a:gd name="connsiteX6462" fmla="*/ 10776697 w 14639153"/>
              <a:gd name="connsiteY6462" fmla="*/ 1529982 h 10965622"/>
              <a:gd name="connsiteX6463" fmla="*/ 10952929 w 14639153"/>
              <a:gd name="connsiteY6463" fmla="*/ 1519073 h 10965622"/>
              <a:gd name="connsiteX6464" fmla="*/ 11050193 w 14639153"/>
              <a:gd name="connsiteY6464" fmla="*/ 1553948 h 10965622"/>
              <a:gd name="connsiteX6465" fmla="*/ 11013719 w 14639153"/>
              <a:gd name="connsiteY6465" fmla="*/ 1597541 h 10965622"/>
              <a:gd name="connsiteX6466" fmla="*/ 10988591 w 14639153"/>
              <a:gd name="connsiteY6466" fmla="*/ 1553948 h 10965622"/>
              <a:gd name="connsiteX6467" fmla="*/ 10942389 w 14639153"/>
              <a:gd name="connsiteY6467" fmla="*/ 1593804 h 10965622"/>
              <a:gd name="connsiteX6468" fmla="*/ 10952929 w 14639153"/>
              <a:gd name="connsiteY6468" fmla="*/ 1519073 h 10965622"/>
              <a:gd name="connsiteX6469" fmla="*/ 12599695 w 14639153"/>
              <a:gd name="connsiteY6469" fmla="*/ 1511030 h 10965622"/>
              <a:gd name="connsiteX6470" fmla="*/ 12601421 w 14639153"/>
              <a:gd name="connsiteY6470" fmla="*/ 1534585 h 10965622"/>
              <a:gd name="connsiteX6471" fmla="*/ 12648065 w 14639153"/>
              <a:gd name="connsiteY6471" fmla="*/ 1538333 h 10965622"/>
              <a:gd name="connsiteX6472" fmla="*/ 12591601 w 14639153"/>
              <a:gd name="connsiteY6472" fmla="*/ 1558334 h 10965622"/>
              <a:gd name="connsiteX6473" fmla="*/ 12591601 w 14639153"/>
              <a:gd name="connsiteY6473" fmla="*/ 1514584 h 10965622"/>
              <a:gd name="connsiteX6474" fmla="*/ 12599695 w 14639153"/>
              <a:gd name="connsiteY6474" fmla="*/ 1511030 h 10965622"/>
              <a:gd name="connsiteX6475" fmla="*/ 10346793 w 14639153"/>
              <a:gd name="connsiteY6475" fmla="*/ 1483620 h 10965622"/>
              <a:gd name="connsiteX6476" fmla="*/ 10424615 w 14639153"/>
              <a:gd name="connsiteY6476" fmla="*/ 1507307 h 10965622"/>
              <a:gd name="connsiteX6477" fmla="*/ 10418881 w 14639153"/>
              <a:gd name="connsiteY6477" fmla="*/ 1526632 h 10965622"/>
              <a:gd name="connsiteX6478" fmla="*/ 10346793 w 14639153"/>
              <a:gd name="connsiteY6478" fmla="*/ 1483620 h 10965622"/>
              <a:gd name="connsiteX6479" fmla="*/ 12733297 w 14639153"/>
              <a:gd name="connsiteY6479" fmla="*/ 1465437 h 10965622"/>
              <a:gd name="connsiteX6480" fmla="*/ 12743197 w 14639153"/>
              <a:gd name="connsiteY6480" fmla="*/ 1526650 h 10965622"/>
              <a:gd name="connsiteX6481" fmla="*/ 12733297 w 14639153"/>
              <a:gd name="connsiteY6481" fmla="*/ 1465437 h 10965622"/>
              <a:gd name="connsiteX6482" fmla="*/ 12049925 w 14639153"/>
              <a:gd name="connsiteY6482" fmla="*/ 1464529 h 10965622"/>
              <a:gd name="connsiteX6483" fmla="*/ 12045159 w 14639153"/>
              <a:gd name="connsiteY6483" fmla="*/ 1573005 h 10965622"/>
              <a:gd name="connsiteX6484" fmla="*/ 12049925 w 14639153"/>
              <a:gd name="connsiteY6484" fmla="*/ 1464529 h 10965622"/>
              <a:gd name="connsiteX6485" fmla="*/ 12185793 w 14639153"/>
              <a:gd name="connsiteY6485" fmla="*/ 1453619 h 10965622"/>
              <a:gd name="connsiteX6486" fmla="*/ 12222657 w 14639153"/>
              <a:gd name="connsiteY6486" fmla="*/ 1496668 h 10965622"/>
              <a:gd name="connsiteX6487" fmla="*/ 12185793 w 14639153"/>
              <a:gd name="connsiteY6487" fmla="*/ 1515732 h 10965622"/>
              <a:gd name="connsiteX6488" fmla="*/ 12185793 w 14639153"/>
              <a:gd name="connsiteY6488" fmla="*/ 1453619 h 10965622"/>
              <a:gd name="connsiteX6489" fmla="*/ 12176773 w 14639153"/>
              <a:gd name="connsiteY6489" fmla="*/ 1408831 h 10965622"/>
              <a:gd name="connsiteX6490" fmla="*/ 12166301 w 14639153"/>
              <a:gd name="connsiteY6490" fmla="*/ 1439560 h 10965622"/>
              <a:gd name="connsiteX6491" fmla="*/ 12176773 w 14639153"/>
              <a:gd name="connsiteY6491" fmla="*/ 1408831 h 10965622"/>
              <a:gd name="connsiteX6492" fmla="*/ 10356693 w 14639153"/>
              <a:gd name="connsiteY6492" fmla="*/ 1405273 h 10965622"/>
              <a:gd name="connsiteX6493" fmla="*/ 10356693 w 14639153"/>
              <a:gd name="connsiteY6493" fmla="*/ 1420314 h 10965622"/>
              <a:gd name="connsiteX6494" fmla="*/ 10303897 w 14639153"/>
              <a:gd name="connsiteY6494" fmla="*/ 1416265 h 10965622"/>
              <a:gd name="connsiteX6495" fmla="*/ 10356693 w 14639153"/>
              <a:gd name="connsiteY6495" fmla="*/ 1405273 h 10965622"/>
              <a:gd name="connsiteX6496" fmla="*/ 12276177 w 14639153"/>
              <a:gd name="connsiteY6496" fmla="*/ 1401803 h 10965622"/>
              <a:gd name="connsiteX6497" fmla="*/ 12312047 w 14639153"/>
              <a:gd name="connsiteY6497" fmla="*/ 1409984 h 10965622"/>
              <a:gd name="connsiteX6498" fmla="*/ 12291665 w 14639153"/>
              <a:gd name="connsiteY6498" fmla="*/ 1433899 h 10965622"/>
              <a:gd name="connsiteX6499" fmla="*/ 12276177 w 14639153"/>
              <a:gd name="connsiteY6499" fmla="*/ 1401803 h 10965622"/>
              <a:gd name="connsiteX6500" fmla="*/ 10818959 w 14639153"/>
              <a:gd name="connsiteY6500" fmla="*/ 1390894 h 10965622"/>
              <a:gd name="connsiteX6501" fmla="*/ 10803457 w 14639153"/>
              <a:gd name="connsiteY6501" fmla="*/ 1532090 h 10965622"/>
              <a:gd name="connsiteX6502" fmla="*/ 10818959 w 14639153"/>
              <a:gd name="connsiteY6502" fmla="*/ 1390894 h 10965622"/>
              <a:gd name="connsiteX6503" fmla="*/ 9013441 w 14639153"/>
              <a:gd name="connsiteY6503" fmla="*/ 1381033 h 10965622"/>
              <a:gd name="connsiteX6504" fmla="*/ 9024163 w 14639153"/>
              <a:gd name="connsiteY6504" fmla="*/ 1385438 h 10965622"/>
              <a:gd name="connsiteX6505" fmla="*/ 9013441 w 14639153"/>
              <a:gd name="connsiteY6505" fmla="*/ 1381033 h 10965622"/>
              <a:gd name="connsiteX6506" fmla="*/ 12385473 w 14639153"/>
              <a:gd name="connsiteY6506" fmla="*/ 1361898 h 10965622"/>
              <a:gd name="connsiteX6507" fmla="*/ 12401393 w 14639153"/>
              <a:gd name="connsiteY6507" fmla="*/ 1369985 h 10965622"/>
              <a:gd name="connsiteX6508" fmla="*/ 12369553 w 14639153"/>
              <a:gd name="connsiteY6508" fmla="*/ 1392998 h 10965622"/>
              <a:gd name="connsiteX6509" fmla="*/ 12385473 w 14639153"/>
              <a:gd name="connsiteY6509" fmla="*/ 1361898 h 10965622"/>
              <a:gd name="connsiteX6510" fmla="*/ 11207319 w 14639153"/>
              <a:gd name="connsiteY6510" fmla="*/ 1303622 h 10965622"/>
              <a:gd name="connsiteX6511" fmla="*/ 11170599 w 14639153"/>
              <a:gd name="connsiteY6511" fmla="*/ 1542999 h 10965622"/>
              <a:gd name="connsiteX6512" fmla="*/ 11093901 w 14639153"/>
              <a:gd name="connsiteY6512" fmla="*/ 1515093 h 10965622"/>
              <a:gd name="connsiteX6513" fmla="*/ 11155097 w 14639153"/>
              <a:gd name="connsiteY6513" fmla="*/ 1515093 h 10965622"/>
              <a:gd name="connsiteX6514" fmla="*/ 11207319 w 14639153"/>
              <a:gd name="connsiteY6514" fmla="*/ 1303622 h 10965622"/>
              <a:gd name="connsiteX6515" fmla="*/ 12535217 w 14639153"/>
              <a:gd name="connsiteY6515" fmla="*/ 1298401 h 10965622"/>
              <a:gd name="connsiteX6516" fmla="*/ 12534309 w 14639153"/>
              <a:gd name="connsiteY6516" fmla="*/ 1301136 h 10965622"/>
              <a:gd name="connsiteX6517" fmla="*/ 12527341 w 14639153"/>
              <a:gd name="connsiteY6517" fmla="*/ 1322104 h 10965622"/>
              <a:gd name="connsiteX6518" fmla="*/ 12530753 w 14639153"/>
              <a:gd name="connsiteY6518" fmla="*/ 1311834 h 10965622"/>
              <a:gd name="connsiteX6519" fmla="*/ 12396473 w 14639153"/>
              <a:gd name="connsiteY6519" fmla="*/ 1298168 h 10965622"/>
              <a:gd name="connsiteX6520" fmla="*/ 12386213 w 14639153"/>
              <a:gd name="connsiteY6520" fmla="*/ 1332999 h 10965622"/>
              <a:gd name="connsiteX6521" fmla="*/ 12396473 w 14639153"/>
              <a:gd name="connsiteY6521" fmla="*/ 1298168 h 10965622"/>
              <a:gd name="connsiteX6522" fmla="*/ 12538005 w 14639153"/>
              <a:gd name="connsiteY6522" fmla="*/ 1290012 h 10965622"/>
              <a:gd name="connsiteX6523" fmla="*/ 12537579 w 14639153"/>
              <a:gd name="connsiteY6523" fmla="*/ 1291296 h 10965622"/>
              <a:gd name="connsiteX6524" fmla="*/ 12535217 w 14639153"/>
              <a:gd name="connsiteY6524" fmla="*/ 1298401 h 10965622"/>
              <a:gd name="connsiteX6525" fmla="*/ 12536441 w 14639153"/>
              <a:gd name="connsiteY6525" fmla="*/ 1294718 h 10965622"/>
              <a:gd name="connsiteX6526" fmla="*/ 12538005 w 14639153"/>
              <a:gd name="connsiteY6526" fmla="*/ 1290012 h 10965622"/>
              <a:gd name="connsiteX6527" fmla="*/ 12202281 w 14639153"/>
              <a:gd name="connsiteY6527" fmla="*/ 1284531 h 10965622"/>
              <a:gd name="connsiteX6528" fmla="*/ 12231481 w 14639153"/>
              <a:gd name="connsiteY6528" fmla="*/ 1374797 h 10965622"/>
              <a:gd name="connsiteX6529" fmla="*/ 12192019 w 14639153"/>
              <a:gd name="connsiteY6529" fmla="*/ 1386623 h 10965622"/>
              <a:gd name="connsiteX6530" fmla="*/ 12202281 w 14639153"/>
              <a:gd name="connsiteY6530" fmla="*/ 1284531 h 10965622"/>
              <a:gd name="connsiteX6531" fmla="*/ 12880705 w 14639153"/>
              <a:gd name="connsiteY6531" fmla="*/ 1282058 h 10965622"/>
              <a:gd name="connsiteX6532" fmla="*/ 12923323 w 14639153"/>
              <a:gd name="connsiteY6532" fmla="*/ 1300894 h 10965622"/>
              <a:gd name="connsiteX6533" fmla="*/ 12917667 w 14639153"/>
              <a:gd name="connsiteY6533" fmla="*/ 1327560 h 10965622"/>
              <a:gd name="connsiteX6534" fmla="*/ 12831189 w 14639153"/>
              <a:gd name="connsiteY6534" fmla="*/ 1289379 h 10965622"/>
              <a:gd name="connsiteX6535" fmla="*/ 12866749 w 14639153"/>
              <a:gd name="connsiteY6535" fmla="*/ 1289379 h 10965622"/>
              <a:gd name="connsiteX6536" fmla="*/ 12880705 w 14639153"/>
              <a:gd name="connsiteY6536" fmla="*/ 1282058 h 10965622"/>
              <a:gd name="connsiteX6537" fmla="*/ 10700685 w 14639153"/>
              <a:gd name="connsiteY6537" fmla="*/ 1273622 h 10965622"/>
              <a:gd name="connsiteX6538" fmla="*/ 10720417 w 14639153"/>
              <a:gd name="connsiteY6538" fmla="*/ 1308465 h 10965622"/>
              <a:gd name="connsiteX6539" fmla="*/ 10700685 w 14639153"/>
              <a:gd name="connsiteY6539" fmla="*/ 1273622 h 10965622"/>
              <a:gd name="connsiteX6540" fmla="*/ 10280083 w 14639153"/>
              <a:gd name="connsiteY6540" fmla="*/ 1272002 h 10965622"/>
              <a:gd name="connsiteX6541" fmla="*/ 10300025 w 14639153"/>
              <a:gd name="connsiteY6541" fmla="*/ 1296931 h 10965622"/>
              <a:gd name="connsiteX6542" fmla="*/ 10371019 w 14639153"/>
              <a:gd name="connsiteY6542" fmla="*/ 1300767 h 10965622"/>
              <a:gd name="connsiteX6543" fmla="*/ 10284871 w 14639153"/>
              <a:gd name="connsiteY6543" fmla="*/ 1304601 h 10965622"/>
              <a:gd name="connsiteX6544" fmla="*/ 10280083 w 14639153"/>
              <a:gd name="connsiteY6544" fmla="*/ 1272002 h 10965622"/>
              <a:gd name="connsiteX6545" fmla="*/ 12329317 w 14639153"/>
              <a:gd name="connsiteY6545" fmla="*/ 1268167 h 10965622"/>
              <a:gd name="connsiteX6546" fmla="*/ 12324509 w 14639153"/>
              <a:gd name="connsiteY6546" fmla="*/ 1303011 h 10965622"/>
              <a:gd name="connsiteX6547" fmla="*/ 12329317 w 14639153"/>
              <a:gd name="connsiteY6547" fmla="*/ 1268167 h 10965622"/>
              <a:gd name="connsiteX6548" fmla="*/ 10831189 w 14639153"/>
              <a:gd name="connsiteY6548" fmla="*/ 1265441 h 10965622"/>
              <a:gd name="connsiteX6549" fmla="*/ 10867201 w 14639153"/>
              <a:gd name="connsiteY6549" fmla="*/ 1307872 h 10965622"/>
              <a:gd name="connsiteX6550" fmla="*/ 10806379 w 14639153"/>
              <a:gd name="connsiteY6550" fmla="*/ 1327551 h 10965622"/>
              <a:gd name="connsiteX6551" fmla="*/ 10831189 w 14639153"/>
              <a:gd name="connsiteY6551" fmla="*/ 1265441 h 10965622"/>
              <a:gd name="connsiteX6552" fmla="*/ 10510261 w 14639153"/>
              <a:gd name="connsiteY6552" fmla="*/ 1261303 h 10965622"/>
              <a:gd name="connsiteX6553" fmla="*/ 10522101 w 14639153"/>
              <a:gd name="connsiteY6553" fmla="*/ 1266243 h 10965622"/>
              <a:gd name="connsiteX6554" fmla="*/ 10486057 w 14639153"/>
              <a:gd name="connsiteY6554" fmla="*/ 1277956 h 10965622"/>
              <a:gd name="connsiteX6555" fmla="*/ 10480321 w 14639153"/>
              <a:gd name="connsiteY6555" fmla="*/ 1343913 h 10965622"/>
              <a:gd name="connsiteX6556" fmla="*/ 10464757 w 14639153"/>
              <a:gd name="connsiteY6556" fmla="*/ 1266243 h 10965622"/>
              <a:gd name="connsiteX6557" fmla="*/ 10497425 w 14639153"/>
              <a:gd name="connsiteY6557" fmla="*/ 1261852 h 10965622"/>
              <a:gd name="connsiteX6558" fmla="*/ 10510261 w 14639153"/>
              <a:gd name="connsiteY6558" fmla="*/ 1261303 h 10965622"/>
              <a:gd name="connsiteX6559" fmla="*/ 12122599 w 14639153"/>
              <a:gd name="connsiteY6559" fmla="*/ 1246349 h 10965622"/>
              <a:gd name="connsiteX6560" fmla="*/ 12101655 w 14639153"/>
              <a:gd name="connsiteY6560" fmla="*/ 1360273 h 10965622"/>
              <a:gd name="connsiteX6561" fmla="*/ 12122599 w 14639153"/>
              <a:gd name="connsiteY6561" fmla="*/ 1246349 h 10965622"/>
              <a:gd name="connsiteX6562" fmla="*/ 10667429 w 14639153"/>
              <a:gd name="connsiteY6562" fmla="*/ 1246349 h 10965622"/>
              <a:gd name="connsiteX6563" fmla="*/ 10723661 w 14639153"/>
              <a:gd name="connsiteY6563" fmla="*/ 1266489 h 10965622"/>
              <a:gd name="connsiteX6564" fmla="*/ 10672249 w 14639153"/>
              <a:gd name="connsiteY6564" fmla="*/ 1270265 h 10965622"/>
              <a:gd name="connsiteX6565" fmla="*/ 10667429 w 14639153"/>
              <a:gd name="connsiteY6565" fmla="*/ 1246349 h 10965622"/>
              <a:gd name="connsiteX6566" fmla="*/ 11076899 w 14639153"/>
              <a:gd name="connsiteY6566" fmla="*/ 1229177 h 10965622"/>
              <a:gd name="connsiteX6567" fmla="*/ 11110681 w 14639153"/>
              <a:gd name="connsiteY6567" fmla="*/ 1229843 h 10965622"/>
              <a:gd name="connsiteX6568" fmla="*/ 11125261 w 14639153"/>
              <a:gd name="connsiteY6568" fmla="*/ 1288583 h 10965622"/>
              <a:gd name="connsiteX6569" fmla="*/ 11058837 w 14639153"/>
              <a:gd name="connsiteY6569" fmla="*/ 1315789 h 10965622"/>
              <a:gd name="connsiteX6570" fmla="*/ 11043449 w 14639153"/>
              <a:gd name="connsiteY6570" fmla="*/ 1389989 h 10965622"/>
              <a:gd name="connsiteX6571" fmla="*/ 11079897 w 14639153"/>
              <a:gd name="connsiteY6571" fmla="*/ 1393698 h 10965622"/>
              <a:gd name="connsiteX6572" fmla="*/ 11033729 w 14639153"/>
              <a:gd name="connsiteY6572" fmla="*/ 1526638 h 10965622"/>
              <a:gd name="connsiteX6573" fmla="*/ 10967305 w 14639153"/>
              <a:gd name="connsiteY6573" fmla="*/ 1468514 h 10965622"/>
              <a:gd name="connsiteX6574" fmla="*/ 10977303 w 14639153"/>
              <a:gd name="connsiteY6574" fmla="*/ 1428479 h 10965622"/>
              <a:gd name="connsiteX6575" fmla="*/ 10964597 w 14639153"/>
              <a:gd name="connsiteY6575" fmla="*/ 1419585 h 10965622"/>
              <a:gd name="connsiteX6576" fmla="*/ 10976231 w 14639153"/>
              <a:gd name="connsiteY6576" fmla="*/ 1371802 h 10965622"/>
              <a:gd name="connsiteX6577" fmla="*/ 10996815 w 14639153"/>
              <a:gd name="connsiteY6577" fmla="*/ 1384364 h 10965622"/>
              <a:gd name="connsiteX6578" fmla="*/ 10998479 w 14639153"/>
              <a:gd name="connsiteY6578" fmla="*/ 1391287 h 10965622"/>
              <a:gd name="connsiteX6579" fmla="*/ 11006593 w 14639153"/>
              <a:gd name="connsiteY6579" fmla="*/ 1379322 h 10965622"/>
              <a:gd name="connsiteX6580" fmla="*/ 10992417 w 14639153"/>
              <a:gd name="connsiteY6580" fmla="*/ 1307750 h 10965622"/>
              <a:gd name="connsiteX6581" fmla="*/ 11058837 w 14639153"/>
              <a:gd name="connsiteY6581" fmla="*/ 1276836 h 10965622"/>
              <a:gd name="connsiteX6582" fmla="*/ 11033729 w 14639153"/>
              <a:gd name="connsiteY6582" fmla="*/ 1265087 h 10965622"/>
              <a:gd name="connsiteX6583" fmla="*/ 11076899 w 14639153"/>
              <a:gd name="connsiteY6583" fmla="*/ 1229177 h 10965622"/>
              <a:gd name="connsiteX6584" fmla="*/ 11231701 w 14639153"/>
              <a:gd name="connsiteY6584" fmla="*/ 1192820 h 10965622"/>
              <a:gd name="connsiteX6585" fmla="*/ 11234305 w 14639153"/>
              <a:gd name="connsiteY6585" fmla="*/ 1194422 h 10965622"/>
              <a:gd name="connsiteX6586" fmla="*/ 11228147 w 14639153"/>
              <a:gd name="connsiteY6586" fmla="*/ 1264829 h 10965622"/>
              <a:gd name="connsiteX6587" fmla="*/ 11217821 w 14639153"/>
              <a:gd name="connsiteY6587" fmla="*/ 1233638 h 10965622"/>
              <a:gd name="connsiteX6588" fmla="*/ 11231701 w 14639153"/>
              <a:gd name="connsiteY6588" fmla="*/ 1192820 h 10965622"/>
              <a:gd name="connsiteX6589" fmla="*/ 12775073 w 14639153"/>
              <a:gd name="connsiteY6589" fmla="*/ 1187982 h 10965622"/>
              <a:gd name="connsiteX6590" fmla="*/ 12759719 w 14639153"/>
              <a:gd name="connsiteY6590" fmla="*/ 1341180 h 10965622"/>
              <a:gd name="connsiteX6591" fmla="*/ 12775073 w 14639153"/>
              <a:gd name="connsiteY6591" fmla="*/ 1187982 h 10965622"/>
              <a:gd name="connsiteX6592" fmla="*/ 10842201 w 14639153"/>
              <a:gd name="connsiteY6592" fmla="*/ 1186120 h 10965622"/>
              <a:gd name="connsiteX6593" fmla="*/ 10862403 w 14639153"/>
              <a:gd name="connsiteY6593" fmla="*/ 1228316 h 10965622"/>
              <a:gd name="connsiteX6594" fmla="*/ 10928657 w 14639153"/>
              <a:gd name="connsiteY6594" fmla="*/ 1239936 h 10965622"/>
              <a:gd name="connsiteX6595" fmla="*/ 10822005 w 14639153"/>
              <a:gd name="connsiteY6595" fmla="*/ 1255224 h 10965622"/>
              <a:gd name="connsiteX6596" fmla="*/ 10831701 w 14639153"/>
              <a:gd name="connsiteY6596" fmla="*/ 1251556 h 10965622"/>
              <a:gd name="connsiteX6597" fmla="*/ 10842201 w 14639153"/>
              <a:gd name="connsiteY6597" fmla="*/ 1186120 h 10965622"/>
              <a:gd name="connsiteX6598" fmla="*/ 11083791 w 14639153"/>
              <a:gd name="connsiteY6598" fmla="*/ 1172715 h 10965622"/>
              <a:gd name="connsiteX6599" fmla="*/ 11093981 w 14639153"/>
              <a:gd name="connsiteY6599" fmla="*/ 1184235 h 10965622"/>
              <a:gd name="connsiteX6600" fmla="*/ 11093837 w 14639153"/>
              <a:gd name="connsiteY6600" fmla="*/ 1201674 h 10965622"/>
              <a:gd name="connsiteX6601" fmla="*/ 11114529 w 14639153"/>
              <a:gd name="connsiteY6601" fmla="*/ 1203718 h 10965622"/>
              <a:gd name="connsiteX6602" fmla="*/ 11102129 w 14639153"/>
              <a:gd name="connsiteY6602" fmla="*/ 1216227 h 10965622"/>
              <a:gd name="connsiteX6603" fmla="*/ 11084715 w 14639153"/>
              <a:gd name="connsiteY6603" fmla="*/ 1221336 h 10965622"/>
              <a:gd name="connsiteX6604" fmla="*/ 11082213 w 14639153"/>
              <a:gd name="connsiteY6604" fmla="*/ 1225725 h 10965622"/>
              <a:gd name="connsiteX6605" fmla="*/ 11058153 w 14639153"/>
              <a:gd name="connsiteY6605" fmla="*/ 1234825 h 10965622"/>
              <a:gd name="connsiteX6606" fmla="*/ 11064265 w 14639153"/>
              <a:gd name="connsiteY6606" fmla="*/ 1220018 h 10965622"/>
              <a:gd name="connsiteX6607" fmla="*/ 11061365 w 14639153"/>
              <a:gd name="connsiteY6607" fmla="*/ 1219551 h 10965622"/>
              <a:gd name="connsiteX6608" fmla="*/ 11057249 w 14639153"/>
              <a:gd name="connsiteY6608" fmla="*/ 1203718 h 10965622"/>
              <a:gd name="connsiteX6609" fmla="*/ 11071565 w 14639153"/>
              <a:gd name="connsiteY6609" fmla="*/ 1202334 h 10965622"/>
              <a:gd name="connsiteX6610" fmla="*/ 12697271 w 14639153"/>
              <a:gd name="connsiteY6610" fmla="*/ 1159077 h 10965622"/>
              <a:gd name="connsiteX6611" fmla="*/ 12667761 w 14639153"/>
              <a:gd name="connsiteY6611" fmla="*/ 1182557 h 10965622"/>
              <a:gd name="connsiteX6612" fmla="*/ 12712429 w 14639153"/>
              <a:gd name="connsiteY6612" fmla="*/ 1194297 h 10965622"/>
              <a:gd name="connsiteX6613" fmla="*/ 12697271 w 14639153"/>
              <a:gd name="connsiteY6613" fmla="*/ 1159077 h 10965622"/>
              <a:gd name="connsiteX6614" fmla="*/ 10507701 w 14639153"/>
              <a:gd name="connsiteY6614" fmla="*/ 1159077 h 10965622"/>
              <a:gd name="connsiteX6615" fmla="*/ 10518329 w 14639153"/>
              <a:gd name="connsiteY6615" fmla="*/ 1221190 h 10965622"/>
              <a:gd name="connsiteX6616" fmla="*/ 10450459 w 14639153"/>
              <a:gd name="connsiteY6616" fmla="*/ 1194130 h 10965622"/>
              <a:gd name="connsiteX6617" fmla="*/ 10507701 w 14639153"/>
              <a:gd name="connsiteY6617" fmla="*/ 1159077 h 10965622"/>
              <a:gd name="connsiteX6618" fmla="*/ 10926905 w 14639153"/>
              <a:gd name="connsiteY6618" fmla="*/ 1150896 h 10965622"/>
              <a:gd name="connsiteX6619" fmla="*/ 10993003 w 14639153"/>
              <a:gd name="connsiteY6619" fmla="*/ 1150896 h 10965622"/>
              <a:gd name="connsiteX6620" fmla="*/ 10926905 w 14639153"/>
              <a:gd name="connsiteY6620" fmla="*/ 1150896 h 10965622"/>
              <a:gd name="connsiteX6621" fmla="*/ 10305531 w 14639153"/>
              <a:gd name="connsiteY6621" fmla="*/ 1150896 h 10965622"/>
              <a:gd name="connsiteX6622" fmla="*/ 10305531 w 14639153"/>
              <a:gd name="connsiteY6622" fmla="*/ 1193909 h 10965622"/>
              <a:gd name="connsiteX6623" fmla="*/ 10305531 w 14639153"/>
              <a:gd name="connsiteY6623" fmla="*/ 1150896 h 10965622"/>
              <a:gd name="connsiteX6624" fmla="*/ 11143107 w 14639153"/>
              <a:gd name="connsiteY6624" fmla="*/ 1147322 h 10965622"/>
              <a:gd name="connsiteX6625" fmla="*/ 11138079 w 14639153"/>
              <a:gd name="connsiteY6625" fmla="*/ 1170550 h 10965622"/>
              <a:gd name="connsiteX6626" fmla="*/ 11143107 w 14639153"/>
              <a:gd name="connsiteY6626" fmla="*/ 1147322 h 10965622"/>
              <a:gd name="connsiteX6627" fmla="*/ 10324661 w 14639153"/>
              <a:gd name="connsiteY6627" fmla="*/ 1078134 h 10965622"/>
              <a:gd name="connsiteX6628" fmla="*/ 10371021 w 14639153"/>
              <a:gd name="connsiteY6628" fmla="*/ 1109929 h 10965622"/>
              <a:gd name="connsiteX6629" fmla="*/ 10345601 w 14639153"/>
              <a:gd name="connsiteY6629" fmla="*/ 1125718 h 10965622"/>
              <a:gd name="connsiteX6630" fmla="*/ 10300321 w 14639153"/>
              <a:gd name="connsiteY6630" fmla="*/ 1082141 h 10965622"/>
              <a:gd name="connsiteX6631" fmla="*/ 10324661 w 14639153"/>
              <a:gd name="connsiteY6631" fmla="*/ 1078134 h 10965622"/>
              <a:gd name="connsiteX6632" fmla="*/ 12435449 w 14639153"/>
              <a:gd name="connsiteY6632" fmla="*/ 1055442 h 10965622"/>
              <a:gd name="connsiteX6633" fmla="*/ 12455567 w 14639153"/>
              <a:gd name="connsiteY6633" fmla="*/ 1074565 h 10965622"/>
              <a:gd name="connsiteX6634" fmla="*/ 12410501 w 14639153"/>
              <a:gd name="connsiteY6634" fmla="*/ 1082584 h 10965622"/>
              <a:gd name="connsiteX6635" fmla="*/ 12425793 w 14639153"/>
              <a:gd name="connsiteY6635" fmla="*/ 1129467 h 10965622"/>
              <a:gd name="connsiteX6636" fmla="*/ 12470859 w 14639153"/>
              <a:gd name="connsiteY6636" fmla="*/ 1098006 h 10965622"/>
              <a:gd name="connsiteX6637" fmla="*/ 12420157 w 14639153"/>
              <a:gd name="connsiteY6637" fmla="*/ 1183752 h 10965622"/>
              <a:gd name="connsiteX6638" fmla="*/ 12415329 w 14639153"/>
              <a:gd name="connsiteY6638" fmla="*/ 1218914 h 10965622"/>
              <a:gd name="connsiteX6639" fmla="*/ 12450739 w 14639153"/>
              <a:gd name="connsiteY6639" fmla="*/ 1262096 h 10965622"/>
              <a:gd name="connsiteX6640" fmla="*/ 12374289 w 14639153"/>
              <a:gd name="connsiteY6640" fmla="*/ 1238654 h 10965622"/>
              <a:gd name="connsiteX6641" fmla="*/ 12404869 w 14639153"/>
              <a:gd name="connsiteY6641" fmla="*/ 1215213 h 10965622"/>
              <a:gd name="connsiteX6642" fmla="*/ 12379919 w 14639153"/>
              <a:gd name="connsiteY6642" fmla="*/ 1215213 h 10965622"/>
              <a:gd name="connsiteX6643" fmla="*/ 12384749 w 14639153"/>
              <a:gd name="connsiteY6643" fmla="*/ 1188070 h 10965622"/>
              <a:gd name="connsiteX6644" fmla="*/ 12404869 w 14639153"/>
              <a:gd name="connsiteY6644" fmla="*/ 1078884 h 10965622"/>
              <a:gd name="connsiteX6645" fmla="*/ 12435449 w 14639153"/>
              <a:gd name="connsiteY6645" fmla="*/ 1055442 h 10965622"/>
              <a:gd name="connsiteX6646" fmla="*/ 11187179 w 14639153"/>
              <a:gd name="connsiteY6646" fmla="*/ 1047261 h 10965622"/>
              <a:gd name="connsiteX6647" fmla="*/ 11218197 w 14639153"/>
              <a:gd name="connsiteY6647" fmla="*/ 1082314 h 10965622"/>
              <a:gd name="connsiteX6648" fmla="*/ 11151263 w 14639153"/>
              <a:gd name="connsiteY6648" fmla="*/ 1074319 h 10965622"/>
              <a:gd name="connsiteX6649" fmla="*/ 11135753 w 14639153"/>
              <a:gd name="connsiteY6649" fmla="*/ 1093998 h 10965622"/>
              <a:gd name="connsiteX6650" fmla="*/ 11115349 w 14639153"/>
              <a:gd name="connsiteY6650" fmla="*/ 1082314 h 10965622"/>
              <a:gd name="connsiteX6651" fmla="*/ 11130855 w 14639153"/>
              <a:gd name="connsiteY6651" fmla="*/ 1058945 h 10965622"/>
              <a:gd name="connsiteX6652" fmla="*/ 11187179 w 14639153"/>
              <a:gd name="connsiteY6652" fmla="*/ 1047261 h 10965622"/>
              <a:gd name="connsiteX6653" fmla="*/ 12471153 w 14639153"/>
              <a:gd name="connsiteY6653" fmla="*/ 1033624 h 10965622"/>
              <a:gd name="connsiteX6654" fmla="*/ 12496933 w 14639153"/>
              <a:gd name="connsiteY6654" fmla="*/ 1033624 h 10965622"/>
              <a:gd name="connsiteX6655" fmla="*/ 12507405 w 14639153"/>
              <a:gd name="connsiteY6655" fmla="*/ 1060290 h 10965622"/>
              <a:gd name="connsiteX6656" fmla="*/ 12476793 w 14639153"/>
              <a:gd name="connsiteY6656" fmla="*/ 1098472 h 10965622"/>
              <a:gd name="connsiteX6657" fmla="*/ 12471153 w 14639153"/>
              <a:gd name="connsiteY6657" fmla="*/ 1033624 h 10965622"/>
              <a:gd name="connsiteX6658" fmla="*/ 12369553 w 14639153"/>
              <a:gd name="connsiteY6658" fmla="*/ 1022715 h 10965622"/>
              <a:gd name="connsiteX6659" fmla="*/ 12374581 w 14639153"/>
              <a:gd name="connsiteY6659" fmla="*/ 1068476 h 10965622"/>
              <a:gd name="connsiteX6660" fmla="*/ 12369553 w 14639153"/>
              <a:gd name="connsiteY6660" fmla="*/ 1022715 h 10965622"/>
              <a:gd name="connsiteX6661" fmla="*/ 12738053 w 14639153"/>
              <a:gd name="connsiteY6661" fmla="*/ 1010064 h 10965622"/>
              <a:gd name="connsiteX6662" fmla="*/ 12809961 w 14639153"/>
              <a:gd name="connsiteY6662" fmla="*/ 1010064 h 10965622"/>
              <a:gd name="connsiteX6663" fmla="*/ 12814809 w 14639153"/>
              <a:gd name="connsiteY6663" fmla="*/ 1049053 h 10965622"/>
              <a:gd name="connsiteX6664" fmla="*/ 12758251 w 14639153"/>
              <a:gd name="connsiteY6664" fmla="*/ 1018109 h 10965622"/>
              <a:gd name="connsiteX6665" fmla="*/ 12779257 w 14639153"/>
              <a:gd name="connsiteY6665" fmla="*/ 1151168 h 10965622"/>
              <a:gd name="connsiteX6666" fmla="*/ 12763909 w 14639153"/>
              <a:gd name="connsiteY6666" fmla="*/ 1166641 h 10965622"/>
              <a:gd name="connsiteX6667" fmla="*/ 12717853 w 14639153"/>
              <a:gd name="connsiteY6667" fmla="*/ 1158595 h 10965622"/>
              <a:gd name="connsiteX6668" fmla="*/ 12738053 w 14639153"/>
              <a:gd name="connsiteY6668" fmla="*/ 1010064 h 10965622"/>
              <a:gd name="connsiteX6669" fmla="*/ 12658065 w 14639153"/>
              <a:gd name="connsiteY6669" fmla="*/ 1003625 h 10965622"/>
              <a:gd name="connsiteX6670" fmla="*/ 12693531 w 14639153"/>
              <a:gd name="connsiteY6670" fmla="*/ 1101279 h 10965622"/>
              <a:gd name="connsiteX6671" fmla="*/ 12688693 w 14639153"/>
              <a:gd name="connsiteY6671" fmla="*/ 1144820 h 10965622"/>
              <a:gd name="connsiteX6672" fmla="*/ 12627433 w 14639153"/>
              <a:gd name="connsiteY6672" fmla="*/ 1042812 h 10965622"/>
              <a:gd name="connsiteX6673" fmla="*/ 12658065 w 14639153"/>
              <a:gd name="connsiteY6673" fmla="*/ 1003625 h 10965622"/>
              <a:gd name="connsiteX6674" fmla="*/ 12583921 w 14639153"/>
              <a:gd name="connsiteY6674" fmla="*/ 979079 h 10965622"/>
              <a:gd name="connsiteX6675" fmla="*/ 12588727 w 14639153"/>
              <a:gd name="connsiteY6675" fmla="*/ 1041192 h 10965622"/>
              <a:gd name="connsiteX6676" fmla="*/ 12583921 w 14639153"/>
              <a:gd name="connsiteY6676" fmla="*/ 979079 h 10965622"/>
              <a:gd name="connsiteX6677" fmla="*/ 11149945 w 14639153"/>
              <a:gd name="connsiteY6677" fmla="*/ 956696 h 10965622"/>
              <a:gd name="connsiteX6678" fmla="*/ 11141903 w 14639153"/>
              <a:gd name="connsiteY6678" fmla="*/ 981196 h 10965622"/>
              <a:gd name="connsiteX6679" fmla="*/ 11141903 w 14639153"/>
              <a:gd name="connsiteY6679" fmla="*/ 957966 h 10965622"/>
              <a:gd name="connsiteX6680" fmla="*/ 11149945 w 14639153"/>
              <a:gd name="connsiteY6680" fmla="*/ 956696 h 10965622"/>
              <a:gd name="connsiteX6681" fmla="*/ 11227281 w 14639153"/>
              <a:gd name="connsiteY6681" fmla="*/ 951807 h 10965622"/>
              <a:gd name="connsiteX6682" fmla="*/ 11246829 w 14639153"/>
              <a:gd name="connsiteY6682" fmla="*/ 967641 h 10965622"/>
              <a:gd name="connsiteX6683" fmla="*/ 11222589 w 14639153"/>
              <a:gd name="connsiteY6683" fmla="*/ 1006008 h 10965622"/>
              <a:gd name="connsiteX6684" fmla="*/ 11227281 w 14639153"/>
              <a:gd name="connsiteY6684" fmla="*/ 951807 h 10965622"/>
              <a:gd name="connsiteX6685" fmla="*/ 11278989 w 14639153"/>
              <a:gd name="connsiteY6685" fmla="*/ 938008 h 10965622"/>
              <a:gd name="connsiteX6686" fmla="*/ 11278989 w 14639153"/>
              <a:gd name="connsiteY6686" fmla="*/ 973171 h 10965622"/>
              <a:gd name="connsiteX6687" fmla="*/ 11278989 w 14639153"/>
              <a:gd name="connsiteY6687" fmla="*/ 938008 h 10965622"/>
              <a:gd name="connsiteX6688" fmla="*/ 12578881 w 14639153"/>
              <a:gd name="connsiteY6688" fmla="*/ 922770 h 10965622"/>
              <a:gd name="connsiteX6689" fmla="*/ 12573983 w 14639153"/>
              <a:gd name="connsiteY6689" fmla="*/ 981192 h 10965622"/>
              <a:gd name="connsiteX6690" fmla="*/ 12578881 w 14639153"/>
              <a:gd name="connsiteY6690" fmla="*/ 922770 h 10965622"/>
              <a:gd name="connsiteX6691" fmla="*/ 11121885 w 14639153"/>
              <a:gd name="connsiteY6691" fmla="*/ 920066 h 10965622"/>
              <a:gd name="connsiteX6692" fmla="*/ 11178873 w 14639153"/>
              <a:gd name="connsiteY6692" fmla="*/ 933928 h 10965622"/>
              <a:gd name="connsiteX6693" fmla="*/ 11080825 w 14639153"/>
              <a:gd name="connsiteY6693" fmla="*/ 937565 h 10965622"/>
              <a:gd name="connsiteX6694" fmla="*/ 11121885 w 14639153"/>
              <a:gd name="connsiteY6694" fmla="*/ 920066 h 10965622"/>
              <a:gd name="connsiteX6695" fmla="*/ 10994933 w 14639153"/>
              <a:gd name="connsiteY6695" fmla="*/ 905445 h 10965622"/>
              <a:gd name="connsiteX6696" fmla="*/ 11005377 w 14639153"/>
              <a:gd name="connsiteY6696" fmla="*/ 945713 h 10965622"/>
              <a:gd name="connsiteX6697" fmla="*/ 10994933 w 14639153"/>
              <a:gd name="connsiteY6697" fmla="*/ 905445 h 10965622"/>
              <a:gd name="connsiteX6698" fmla="*/ 12085033 w 14639153"/>
              <a:gd name="connsiteY6698" fmla="*/ 902717 h 10965622"/>
              <a:gd name="connsiteX6699" fmla="*/ 12095925 w 14639153"/>
              <a:gd name="connsiteY6699" fmla="*/ 1038464 h 10965622"/>
              <a:gd name="connsiteX6700" fmla="*/ 12059061 w 14639153"/>
              <a:gd name="connsiteY6700" fmla="*/ 1038464 h 10965622"/>
              <a:gd name="connsiteX6701" fmla="*/ 12085033 w 14639153"/>
              <a:gd name="connsiteY6701" fmla="*/ 902717 h 10965622"/>
              <a:gd name="connsiteX6702" fmla="*/ 10975513 w 14639153"/>
              <a:gd name="connsiteY6702" fmla="*/ 878172 h 10965622"/>
              <a:gd name="connsiteX6703" fmla="*/ 10954485 w 14639153"/>
              <a:gd name="connsiteY6703" fmla="*/ 940283 h 10965622"/>
              <a:gd name="connsiteX6704" fmla="*/ 10975513 w 14639153"/>
              <a:gd name="connsiteY6704" fmla="*/ 878172 h 10965622"/>
              <a:gd name="connsiteX6705" fmla="*/ 12809741 w 14639153"/>
              <a:gd name="connsiteY6705" fmla="*/ 842717 h 10965622"/>
              <a:gd name="connsiteX6706" fmla="*/ 12861217 w 14639153"/>
              <a:gd name="connsiteY6706" fmla="*/ 850737 h 10965622"/>
              <a:gd name="connsiteX6707" fmla="*/ 12830169 w 14639153"/>
              <a:gd name="connsiteY6707" fmla="*/ 893919 h 10965622"/>
              <a:gd name="connsiteX6708" fmla="*/ 12809741 w 14639153"/>
              <a:gd name="connsiteY6708" fmla="*/ 842717 h 10965622"/>
              <a:gd name="connsiteX6709" fmla="*/ 11134809 w 14639153"/>
              <a:gd name="connsiteY6709" fmla="*/ 790901 h 10965622"/>
              <a:gd name="connsiteX6710" fmla="*/ 11054577 w 14639153"/>
              <a:gd name="connsiteY6710" fmla="*/ 806658 h 10965622"/>
              <a:gd name="connsiteX6711" fmla="*/ 11134809 w 14639153"/>
              <a:gd name="connsiteY6711" fmla="*/ 790901 h 10965622"/>
              <a:gd name="connsiteX6712" fmla="*/ 12751753 w 14639153"/>
              <a:gd name="connsiteY6712" fmla="*/ 788173 h 10965622"/>
              <a:gd name="connsiteX6713" fmla="*/ 12781941 w 14639153"/>
              <a:gd name="connsiteY6713" fmla="*/ 866717 h 10965622"/>
              <a:gd name="connsiteX6714" fmla="*/ 12716801 w 14639153"/>
              <a:gd name="connsiteY6714" fmla="*/ 819341 h 10965622"/>
              <a:gd name="connsiteX6715" fmla="*/ 12741425 w 14639153"/>
              <a:gd name="connsiteY6715" fmla="*/ 811860 h 10965622"/>
              <a:gd name="connsiteX6716" fmla="*/ 12751753 w 14639153"/>
              <a:gd name="connsiteY6716" fmla="*/ 788173 h 10965622"/>
              <a:gd name="connsiteX6717" fmla="*/ 11543835 w 14639153"/>
              <a:gd name="connsiteY6717" fmla="*/ 760900 h 10965622"/>
              <a:gd name="connsiteX6718" fmla="*/ 11579447 w 14639153"/>
              <a:gd name="connsiteY6718" fmla="*/ 764551 h 10965622"/>
              <a:gd name="connsiteX6719" fmla="*/ 11584305 w 14639153"/>
              <a:gd name="connsiteY6719" fmla="*/ 807151 h 10965622"/>
              <a:gd name="connsiteX6720" fmla="*/ 11548689 w 14639153"/>
              <a:gd name="connsiteY6720" fmla="*/ 818104 h 10965622"/>
              <a:gd name="connsiteX6721" fmla="*/ 11513079 w 14639153"/>
              <a:gd name="connsiteY6721" fmla="*/ 833928 h 10965622"/>
              <a:gd name="connsiteX6722" fmla="*/ 11462089 w 14639153"/>
              <a:gd name="connsiteY6722" fmla="*/ 810801 h 10965622"/>
              <a:gd name="connsiteX6723" fmla="*/ 11543835 w 14639153"/>
              <a:gd name="connsiteY6723" fmla="*/ 760900 h 10965622"/>
              <a:gd name="connsiteX6724" fmla="*/ 11145731 w 14639153"/>
              <a:gd name="connsiteY6724" fmla="*/ 714538 h 10965622"/>
              <a:gd name="connsiteX6725" fmla="*/ 11135253 w 14639153"/>
              <a:gd name="connsiteY6725" fmla="*/ 741204 h 10965622"/>
              <a:gd name="connsiteX6726" fmla="*/ 11145731 w 14639153"/>
              <a:gd name="connsiteY6726" fmla="*/ 714538 h 10965622"/>
              <a:gd name="connsiteX6727" fmla="*/ 11544813 w 14639153"/>
              <a:gd name="connsiteY6727" fmla="*/ 668174 h 10965622"/>
              <a:gd name="connsiteX6728" fmla="*/ 11554481 w 14639153"/>
              <a:gd name="connsiteY6728" fmla="*/ 711875 h 10965622"/>
              <a:gd name="connsiteX6729" fmla="*/ 11544813 w 14639153"/>
              <a:gd name="connsiteY6729" fmla="*/ 668174 h 10965622"/>
              <a:gd name="connsiteX6730" fmla="*/ 12726333 w 14639153"/>
              <a:gd name="connsiteY6730" fmla="*/ 591811 h 10965622"/>
              <a:gd name="connsiteX6731" fmla="*/ 12736659 w 14639153"/>
              <a:gd name="connsiteY6731" fmla="*/ 626654 h 10965622"/>
              <a:gd name="connsiteX6732" fmla="*/ 12726333 w 14639153"/>
              <a:gd name="connsiteY6732" fmla="*/ 591811 h 10965622"/>
              <a:gd name="connsiteX6733" fmla="*/ 11028737 w 14639153"/>
              <a:gd name="connsiteY6733" fmla="*/ 559084 h 10965622"/>
              <a:gd name="connsiteX6734" fmla="*/ 11018917 w 14639153"/>
              <a:gd name="connsiteY6734" fmla="*/ 599354 h 10965622"/>
              <a:gd name="connsiteX6735" fmla="*/ 11028737 w 14639153"/>
              <a:gd name="connsiteY6735" fmla="*/ 559084 h 10965622"/>
              <a:gd name="connsiteX6736" fmla="*/ 12847249 w 14639153"/>
              <a:gd name="connsiteY6736" fmla="*/ 494654 h 10965622"/>
              <a:gd name="connsiteX6737" fmla="*/ 12836777 w 14639153"/>
              <a:gd name="connsiteY6737" fmla="*/ 522153 h 10965622"/>
              <a:gd name="connsiteX6738" fmla="*/ 12862555 w 14639153"/>
              <a:gd name="connsiteY6738" fmla="*/ 534028 h 10965622"/>
              <a:gd name="connsiteX6739" fmla="*/ 12847249 w 14639153"/>
              <a:gd name="connsiteY6739" fmla="*/ 494654 h 10965622"/>
              <a:gd name="connsiteX6740" fmla="*/ 11197797 w 14639153"/>
              <a:gd name="connsiteY6740" fmla="*/ 488176 h 10965622"/>
              <a:gd name="connsiteX6741" fmla="*/ 11193061 w 14639153"/>
              <a:gd name="connsiteY6741" fmla="*/ 539378 h 10965622"/>
              <a:gd name="connsiteX6742" fmla="*/ 11197797 w 14639153"/>
              <a:gd name="connsiteY6742" fmla="*/ 488176 h 10965622"/>
              <a:gd name="connsiteX6743" fmla="*/ 12523769 w 14639153"/>
              <a:gd name="connsiteY6743" fmla="*/ 479995 h 10965622"/>
              <a:gd name="connsiteX6744" fmla="*/ 12549341 w 14639153"/>
              <a:gd name="connsiteY6744" fmla="*/ 526572 h 10965622"/>
              <a:gd name="connsiteX6745" fmla="*/ 12523769 w 14639153"/>
              <a:gd name="connsiteY6745" fmla="*/ 479995 h 10965622"/>
              <a:gd name="connsiteX6746" fmla="*/ 12524605 w 14639153"/>
              <a:gd name="connsiteY6746" fmla="*/ 392723 h 10965622"/>
              <a:gd name="connsiteX6747" fmla="*/ 12549661 w 14639153"/>
              <a:gd name="connsiteY6747" fmla="*/ 454834 h 10965622"/>
              <a:gd name="connsiteX6748" fmla="*/ 12514099 w 14639153"/>
              <a:gd name="connsiteY6748" fmla="*/ 454834 h 10965622"/>
              <a:gd name="connsiteX6749" fmla="*/ 12524605 w 14639153"/>
              <a:gd name="connsiteY6749" fmla="*/ 392723 h 10965622"/>
              <a:gd name="connsiteX6750" fmla="*/ 12686577 w 14639153"/>
              <a:gd name="connsiteY6750" fmla="*/ 389193 h 10965622"/>
              <a:gd name="connsiteX6751" fmla="*/ 12721305 w 14639153"/>
              <a:gd name="connsiteY6751" fmla="*/ 405182 h 10965622"/>
              <a:gd name="connsiteX6752" fmla="*/ 12731563 w 14639153"/>
              <a:gd name="connsiteY6752" fmla="*/ 443925 h 10965622"/>
              <a:gd name="connsiteX6753" fmla="*/ 12686577 w 14639153"/>
              <a:gd name="connsiteY6753" fmla="*/ 420556 h 10965622"/>
              <a:gd name="connsiteX6754" fmla="*/ 12686577 w 14639153"/>
              <a:gd name="connsiteY6754" fmla="*/ 389193 h 10965622"/>
              <a:gd name="connsiteX6755" fmla="*/ 11243727 w 14639153"/>
              <a:gd name="connsiteY6755" fmla="*/ 379086 h 10965622"/>
              <a:gd name="connsiteX6756" fmla="*/ 11258949 w 14639153"/>
              <a:gd name="connsiteY6756" fmla="*/ 430288 h 10965622"/>
              <a:gd name="connsiteX6757" fmla="*/ 11243727 w 14639153"/>
              <a:gd name="connsiteY6757" fmla="*/ 379086 h 10965622"/>
              <a:gd name="connsiteX6758" fmla="*/ 12794649 w 14639153"/>
              <a:gd name="connsiteY6758" fmla="*/ 370905 h 10965622"/>
              <a:gd name="connsiteX6759" fmla="*/ 12789089 w 14639153"/>
              <a:gd name="connsiteY6759" fmla="*/ 533925 h 10965622"/>
              <a:gd name="connsiteX6760" fmla="*/ 12794649 w 14639153"/>
              <a:gd name="connsiteY6760" fmla="*/ 370905 h 10965622"/>
              <a:gd name="connsiteX6761" fmla="*/ 10478759 w 14639153"/>
              <a:gd name="connsiteY6761" fmla="*/ 362004 h 10965622"/>
              <a:gd name="connsiteX6762" fmla="*/ 10549753 w 14639153"/>
              <a:gd name="connsiteY6762" fmla="*/ 370091 h 10965622"/>
              <a:gd name="connsiteX6763" fmla="*/ 10493915 w 14639153"/>
              <a:gd name="connsiteY6763" fmla="*/ 389373 h 10965622"/>
              <a:gd name="connsiteX6764" fmla="*/ 10478759 w 14639153"/>
              <a:gd name="connsiteY6764" fmla="*/ 362004 h 10965622"/>
              <a:gd name="connsiteX6765" fmla="*/ 13695029 w 14639153"/>
              <a:gd name="connsiteY6765" fmla="*/ 357894 h 10965622"/>
              <a:gd name="connsiteX6766" fmla="*/ 13685537 w 14639153"/>
              <a:gd name="connsiteY6766" fmla="*/ 435742 h 10965622"/>
              <a:gd name="connsiteX6767" fmla="*/ 13691097 w 14639153"/>
              <a:gd name="connsiteY6767" fmla="*/ 358070 h 10965622"/>
              <a:gd name="connsiteX6768" fmla="*/ 13695029 w 14639153"/>
              <a:gd name="connsiteY6768" fmla="*/ 357894 h 10965622"/>
              <a:gd name="connsiteX6769" fmla="*/ 11247609 w 14639153"/>
              <a:gd name="connsiteY6769" fmla="*/ 356219 h 10965622"/>
              <a:gd name="connsiteX6770" fmla="*/ 11278957 w 14639153"/>
              <a:gd name="connsiteY6770" fmla="*/ 383910 h 10965622"/>
              <a:gd name="connsiteX6771" fmla="*/ 11247609 w 14639153"/>
              <a:gd name="connsiteY6771" fmla="*/ 356219 h 10965622"/>
              <a:gd name="connsiteX6772" fmla="*/ 11203233 w 14639153"/>
              <a:gd name="connsiteY6772" fmla="*/ 354052 h 10965622"/>
              <a:gd name="connsiteX6773" fmla="*/ 11218195 w 14639153"/>
              <a:gd name="connsiteY6773" fmla="*/ 382534 h 10965622"/>
              <a:gd name="connsiteX6774" fmla="*/ 11187097 w 14639153"/>
              <a:gd name="connsiteY6774" fmla="*/ 382534 h 10965622"/>
              <a:gd name="connsiteX6775" fmla="*/ 11213283 w 14639153"/>
              <a:gd name="connsiteY6775" fmla="*/ 441195 h 10965622"/>
              <a:gd name="connsiteX6776" fmla="*/ 11197737 w 14639153"/>
              <a:gd name="connsiteY6776" fmla="*/ 355365 h 10965622"/>
              <a:gd name="connsiteX6777" fmla="*/ 11203233 w 14639153"/>
              <a:gd name="connsiteY6777" fmla="*/ 354052 h 10965622"/>
              <a:gd name="connsiteX6778" fmla="*/ 10882205 w 14639153"/>
              <a:gd name="connsiteY6778" fmla="*/ 346359 h 10965622"/>
              <a:gd name="connsiteX6779" fmla="*/ 10826961 w 14639153"/>
              <a:gd name="connsiteY6779" fmla="*/ 370275 h 10965622"/>
              <a:gd name="connsiteX6780" fmla="*/ 10882205 w 14639153"/>
              <a:gd name="connsiteY6780" fmla="*/ 346359 h 10965622"/>
              <a:gd name="connsiteX6781" fmla="*/ 11238569 w 14639153"/>
              <a:gd name="connsiteY6781" fmla="*/ 320765 h 10965622"/>
              <a:gd name="connsiteX6782" fmla="*/ 11259595 w 14639153"/>
              <a:gd name="connsiteY6782" fmla="*/ 352233 h 10965622"/>
              <a:gd name="connsiteX6783" fmla="*/ 11238569 w 14639153"/>
              <a:gd name="connsiteY6783" fmla="*/ 320765 h 10965622"/>
              <a:gd name="connsiteX6784" fmla="*/ 12938353 w 14639153"/>
              <a:gd name="connsiteY6784" fmla="*/ 308178 h 10965622"/>
              <a:gd name="connsiteX6785" fmla="*/ 12953921 w 14639153"/>
              <a:gd name="connsiteY6785" fmla="*/ 355626 h 10965622"/>
              <a:gd name="connsiteX6786" fmla="*/ 12938353 w 14639153"/>
              <a:gd name="connsiteY6786" fmla="*/ 308178 h 10965622"/>
              <a:gd name="connsiteX6787" fmla="*/ 12663181 w 14639153"/>
              <a:gd name="connsiteY6787" fmla="*/ 280905 h 10965622"/>
              <a:gd name="connsiteX6788" fmla="*/ 12694529 w 14639153"/>
              <a:gd name="connsiteY6788" fmla="*/ 307571 h 10965622"/>
              <a:gd name="connsiteX6789" fmla="*/ 12663181 w 14639153"/>
              <a:gd name="connsiteY6789" fmla="*/ 280905 h 10965622"/>
              <a:gd name="connsiteX6790" fmla="*/ 11025185 w 14639153"/>
              <a:gd name="connsiteY6790" fmla="*/ 276155 h 10965622"/>
              <a:gd name="connsiteX6791" fmla="*/ 10940189 w 14639153"/>
              <a:gd name="connsiteY6791" fmla="*/ 287770 h 10965622"/>
              <a:gd name="connsiteX6792" fmla="*/ 11025185 w 14639153"/>
              <a:gd name="connsiteY6792" fmla="*/ 276155 h 10965622"/>
              <a:gd name="connsiteX6793" fmla="*/ 12601505 w 14639153"/>
              <a:gd name="connsiteY6793" fmla="*/ 269996 h 10965622"/>
              <a:gd name="connsiteX6794" fmla="*/ 12658789 w 14639153"/>
              <a:gd name="connsiteY6794" fmla="*/ 397564 h 10965622"/>
              <a:gd name="connsiteX6795" fmla="*/ 12601505 w 14639153"/>
              <a:gd name="connsiteY6795" fmla="*/ 269996 h 10965622"/>
              <a:gd name="connsiteX6796" fmla="*/ 11166009 w 14639153"/>
              <a:gd name="connsiteY6796" fmla="*/ 261815 h 10965622"/>
              <a:gd name="connsiteX6797" fmla="*/ 11181233 w 14639153"/>
              <a:gd name="connsiteY6797" fmla="*/ 296657 h 10965622"/>
              <a:gd name="connsiteX6798" fmla="*/ 11166009 w 14639153"/>
              <a:gd name="connsiteY6798" fmla="*/ 261815 h 10965622"/>
              <a:gd name="connsiteX6799" fmla="*/ 10607745 w 14639153"/>
              <a:gd name="connsiteY6799" fmla="*/ 215451 h 10965622"/>
              <a:gd name="connsiteX6800" fmla="*/ 10685567 w 14639153"/>
              <a:gd name="connsiteY6800" fmla="*/ 231186 h 10965622"/>
              <a:gd name="connsiteX6801" fmla="*/ 10607745 w 14639153"/>
              <a:gd name="connsiteY6801" fmla="*/ 215451 h 10965622"/>
              <a:gd name="connsiteX6802" fmla="*/ 12709653 w 14639153"/>
              <a:gd name="connsiteY6802" fmla="*/ 209997 h 10965622"/>
              <a:gd name="connsiteX6803" fmla="*/ 12751723 w 14639153"/>
              <a:gd name="connsiteY6803" fmla="*/ 226039 h 10965622"/>
              <a:gd name="connsiteX6804" fmla="*/ 12740997 w 14639153"/>
              <a:gd name="connsiteY6804" fmla="*/ 229889 h 10965622"/>
              <a:gd name="connsiteX6805" fmla="*/ 12740997 w 14639153"/>
              <a:gd name="connsiteY6805" fmla="*/ 242082 h 10965622"/>
              <a:gd name="connsiteX6806" fmla="*/ 12709653 w 14639153"/>
              <a:gd name="connsiteY6806" fmla="*/ 209997 h 10965622"/>
              <a:gd name="connsiteX6807" fmla="*/ 13702845 w 14639153"/>
              <a:gd name="connsiteY6807" fmla="*/ 182725 h 10965622"/>
              <a:gd name="connsiteX6808" fmla="*/ 13713853 w 14639153"/>
              <a:gd name="connsiteY6808" fmla="*/ 244837 h 10965622"/>
              <a:gd name="connsiteX6809" fmla="*/ 13702845 w 14639153"/>
              <a:gd name="connsiteY6809" fmla="*/ 182725 h 10965622"/>
              <a:gd name="connsiteX6810" fmla="*/ 10481793 w 14639153"/>
              <a:gd name="connsiteY6810" fmla="*/ 163635 h 10965622"/>
              <a:gd name="connsiteX6811" fmla="*/ 10465873 w 14639153"/>
              <a:gd name="connsiteY6811" fmla="*/ 223009 h 10965622"/>
              <a:gd name="connsiteX6812" fmla="*/ 10429009 w 14639153"/>
              <a:gd name="connsiteY6812" fmla="*/ 223009 h 10965622"/>
              <a:gd name="connsiteX6813" fmla="*/ 10434037 w 14639153"/>
              <a:gd name="connsiteY6813" fmla="*/ 171759 h 10965622"/>
              <a:gd name="connsiteX6814" fmla="*/ 10481793 w 14639153"/>
              <a:gd name="connsiteY6814" fmla="*/ 163635 h 10965622"/>
              <a:gd name="connsiteX6815" fmla="*/ 12468165 w 14639153"/>
              <a:gd name="connsiteY6815" fmla="*/ 73635 h 10965622"/>
              <a:gd name="connsiteX6816" fmla="*/ 12468165 w 14639153"/>
              <a:gd name="connsiteY6816" fmla="*/ 88688 h 10965622"/>
              <a:gd name="connsiteX6817" fmla="*/ 12494353 w 14639153"/>
              <a:gd name="connsiteY6817" fmla="*/ 100127 h 10965622"/>
              <a:gd name="connsiteX6818" fmla="*/ 12447709 w 14639153"/>
              <a:gd name="connsiteY6818" fmla="*/ 119396 h 10965622"/>
              <a:gd name="connsiteX6819" fmla="*/ 12468165 w 14639153"/>
              <a:gd name="connsiteY6819" fmla="*/ 73635 h 10965622"/>
              <a:gd name="connsiteX6820" fmla="*/ 12753991 w 14639153"/>
              <a:gd name="connsiteY6820" fmla="*/ 62726 h 10965622"/>
              <a:gd name="connsiteX6821" fmla="*/ 12758881 w 14639153"/>
              <a:gd name="connsiteY6821" fmla="*/ 102100 h 10965622"/>
              <a:gd name="connsiteX6822" fmla="*/ 12723009 w 14639153"/>
              <a:gd name="connsiteY6822" fmla="*/ 98349 h 10965622"/>
              <a:gd name="connsiteX6823" fmla="*/ 12723009 w 14639153"/>
              <a:gd name="connsiteY6823" fmla="*/ 122100 h 10965622"/>
              <a:gd name="connsiteX6824" fmla="*/ 12753991 w 14639153"/>
              <a:gd name="connsiteY6824" fmla="*/ 62726 h 10965622"/>
              <a:gd name="connsiteX6825" fmla="*/ 12586737 w 14639153"/>
              <a:gd name="connsiteY6825" fmla="*/ 57271 h 10965622"/>
              <a:gd name="connsiteX6826" fmla="*/ 12623035 w 14639153"/>
              <a:gd name="connsiteY6826" fmla="*/ 201201 h 10965622"/>
              <a:gd name="connsiteX6827" fmla="*/ 12586737 w 14639153"/>
              <a:gd name="connsiteY6827" fmla="*/ 57271 h 10965622"/>
              <a:gd name="connsiteX6828" fmla="*/ 11748441 w 14639153"/>
              <a:gd name="connsiteY6828" fmla="*/ 54545 h 10965622"/>
              <a:gd name="connsiteX6829" fmla="*/ 11779421 w 14639153"/>
              <a:gd name="connsiteY6829" fmla="*/ 66420 h 10965622"/>
              <a:gd name="connsiteX6830" fmla="*/ 11687295 w 14639153"/>
              <a:gd name="connsiteY6830" fmla="*/ 85795 h 10965622"/>
              <a:gd name="connsiteX6831" fmla="*/ 11728059 w 14639153"/>
              <a:gd name="connsiteY6831" fmla="*/ 82044 h 10965622"/>
              <a:gd name="connsiteX6832" fmla="*/ 11723169 w 14639153"/>
              <a:gd name="connsiteY6832" fmla="*/ 62669 h 10965622"/>
              <a:gd name="connsiteX6833" fmla="*/ 11748441 w 14639153"/>
              <a:gd name="connsiteY6833" fmla="*/ 54545 h 10965622"/>
              <a:gd name="connsiteX6834" fmla="*/ 12783865 w 14639153"/>
              <a:gd name="connsiteY6834" fmla="*/ 0 h 10965622"/>
              <a:gd name="connsiteX6835" fmla="*/ 12834285 w 14639153"/>
              <a:gd name="connsiteY6835" fmla="*/ 154837 h 10965622"/>
              <a:gd name="connsiteX6836" fmla="*/ 12783865 w 14639153"/>
              <a:gd name="connsiteY6836" fmla="*/ 0 h 10965622"/>
              <a:gd name="connsiteX6837" fmla="*/ 11615801 w 14639153"/>
              <a:gd name="connsiteY6837" fmla="*/ 0 h 10965622"/>
              <a:gd name="connsiteX6838" fmla="*/ 11626061 w 14639153"/>
              <a:gd name="connsiteY6838" fmla="*/ 7355 h 10965622"/>
              <a:gd name="connsiteX6839" fmla="*/ 11675781 w 14639153"/>
              <a:gd name="connsiteY6839" fmla="*/ 53932 h 10965622"/>
              <a:gd name="connsiteX6840" fmla="*/ 11615801 w 14639153"/>
              <a:gd name="connsiteY6840" fmla="*/ 0 h 109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Lst>
            <a:rect l="l" t="t" r="r" b="b"/>
            <a:pathLst>
              <a:path w="14639153" h="10965622">
                <a:moveTo>
                  <a:pt x="4000358" y="10640908"/>
                </a:moveTo>
                <a:cubicBezTo>
                  <a:pt x="3995494" y="10652658"/>
                  <a:pt x="4006032" y="10676163"/>
                  <a:pt x="4026298" y="10680492"/>
                </a:cubicBezTo>
                <a:cubicBezTo>
                  <a:pt x="4046564" y="10668740"/>
                  <a:pt x="4015760" y="10645237"/>
                  <a:pt x="4000358" y="10640908"/>
                </a:cubicBezTo>
                <a:close/>
                <a:moveTo>
                  <a:pt x="3216468" y="9964883"/>
                </a:moveTo>
                <a:cubicBezTo>
                  <a:pt x="3186472" y="9972925"/>
                  <a:pt x="3201874" y="9984675"/>
                  <a:pt x="3191336" y="9992097"/>
                </a:cubicBezTo>
                <a:cubicBezTo>
                  <a:pt x="3206738" y="9992097"/>
                  <a:pt x="3216468" y="10008177"/>
                  <a:pt x="3237544" y="9996426"/>
                </a:cubicBezTo>
                <a:cubicBezTo>
                  <a:pt x="3216468" y="9984675"/>
                  <a:pt x="3227006" y="9976635"/>
                  <a:pt x="3216468" y="9964883"/>
                </a:cubicBezTo>
                <a:close/>
                <a:moveTo>
                  <a:pt x="4446209" y="9961172"/>
                </a:moveTo>
                <a:cubicBezTo>
                  <a:pt x="4425943" y="9964883"/>
                  <a:pt x="4436481" y="10003848"/>
                  <a:pt x="4461611" y="9984675"/>
                </a:cubicBezTo>
                <a:cubicBezTo>
                  <a:pt x="4446209" y="9984675"/>
                  <a:pt x="4446209" y="9980346"/>
                  <a:pt x="4466475" y="9969212"/>
                </a:cubicBezTo>
                <a:cubicBezTo>
                  <a:pt x="4461611" y="9969212"/>
                  <a:pt x="4451883" y="9964883"/>
                  <a:pt x="4446209" y="9961172"/>
                </a:cubicBezTo>
                <a:close/>
                <a:moveTo>
                  <a:pt x="4395139" y="9949420"/>
                </a:moveTo>
                <a:cubicBezTo>
                  <a:pt x="4369199" y="9949420"/>
                  <a:pt x="4364335" y="9972925"/>
                  <a:pt x="4374873" y="9984675"/>
                </a:cubicBezTo>
                <a:cubicBezTo>
                  <a:pt x="4348933" y="9992097"/>
                  <a:pt x="4374873" y="9961172"/>
                  <a:pt x="4344069" y="9972925"/>
                </a:cubicBezTo>
                <a:cubicBezTo>
                  <a:pt x="4313265" y="10000137"/>
                  <a:pt x="4384601" y="10035393"/>
                  <a:pt x="4333531" y="10058896"/>
                </a:cubicBezTo>
                <a:cubicBezTo>
                  <a:pt x="4359471" y="10082399"/>
                  <a:pt x="4421079" y="10089821"/>
                  <a:pt x="4441345" y="10058896"/>
                </a:cubicBezTo>
                <a:cubicBezTo>
                  <a:pt x="4415405" y="10062607"/>
                  <a:pt x="4384601" y="10074359"/>
                  <a:pt x="4369199" y="10050854"/>
                </a:cubicBezTo>
                <a:cubicBezTo>
                  <a:pt x="4405677" y="10047143"/>
                  <a:pt x="4405677" y="10042814"/>
                  <a:pt x="4436481" y="10031682"/>
                </a:cubicBezTo>
                <a:cubicBezTo>
                  <a:pt x="4421079" y="10023642"/>
                  <a:pt x="4410541" y="10011889"/>
                  <a:pt x="4441345" y="10003848"/>
                </a:cubicBezTo>
                <a:cubicBezTo>
                  <a:pt x="4405677" y="9980346"/>
                  <a:pt x="4400003" y="9976635"/>
                  <a:pt x="4395139" y="9949420"/>
                </a:cubicBezTo>
                <a:close/>
                <a:moveTo>
                  <a:pt x="4353797" y="9933958"/>
                </a:moveTo>
                <a:cubicBezTo>
                  <a:pt x="4328667" y="9941380"/>
                  <a:pt x="4333531" y="9953131"/>
                  <a:pt x="4344069" y="9964883"/>
                </a:cubicBezTo>
                <a:cubicBezTo>
                  <a:pt x="4364335" y="9957460"/>
                  <a:pt x="4364335" y="9945709"/>
                  <a:pt x="4353797" y="9933958"/>
                </a:cubicBezTo>
                <a:close/>
                <a:moveTo>
                  <a:pt x="3723927" y="9914166"/>
                </a:moveTo>
                <a:cubicBezTo>
                  <a:pt x="3698797" y="9925918"/>
                  <a:pt x="3714199" y="9945709"/>
                  <a:pt x="3734465" y="9945709"/>
                </a:cubicBezTo>
                <a:cubicBezTo>
                  <a:pt x="3765269" y="9929629"/>
                  <a:pt x="3739329" y="9933958"/>
                  <a:pt x="3723927" y="9914166"/>
                </a:cubicBezTo>
                <a:close/>
                <a:moveTo>
                  <a:pt x="3785535" y="9878912"/>
                </a:moveTo>
                <a:cubicBezTo>
                  <a:pt x="3770133" y="9878912"/>
                  <a:pt x="3744193" y="9882622"/>
                  <a:pt x="3744193" y="9894373"/>
                </a:cubicBezTo>
                <a:cubicBezTo>
                  <a:pt x="3785535" y="9886952"/>
                  <a:pt x="3774997" y="9906124"/>
                  <a:pt x="3774997" y="9925918"/>
                </a:cubicBezTo>
                <a:cubicBezTo>
                  <a:pt x="3785535" y="9922207"/>
                  <a:pt x="3790399" y="9917876"/>
                  <a:pt x="3785535" y="9914166"/>
                </a:cubicBezTo>
                <a:cubicBezTo>
                  <a:pt x="3800939" y="9910455"/>
                  <a:pt x="3810667" y="9925918"/>
                  <a:pt x="3826069" y="9910455"/>
                </a:cubicBezTo>
                <a:cubicBezTo>
                  <a:pt x="3816341" y="9902413"/>
                  <a:pt x="3774997" y="9890662"/>
                  <a:pt x="3785535" y="9878912"/>
                </a:cubicBezTo>
                <a:close/>
                <a:moveTo>
                  <a:pt x="4384601" y="9824484"/>
                </a:moveTo>
                <a:cubicBezTo>
                  <a:pt x="4359471" y="9843656"/>
                  <a:pt x="4369199" y="9863448"/>
                  <a:pt x="4379737" y="9886952"/>
                </a:cubicBezTo>
                <a:cubicBezTo>
                  <a:pt x="4410541" y="9867159"/>
                  <a:pt x="4379737" y="9843656"/>
                  <a:pt x="4384601" y="9824484"/>
                </a:cubicBezTo>
                <a:close/>
                <a:moveTo>
                  <a:pt x="4430807" y="9745932"/>
                </a:moveTo>
                <a:cubicBezTo>
                  <a:pt x="4405677" y="9753972"/>
                  <a:pt x="4441345" y="9765725"/>
                  <a:pt x="4421079" y="9773766"/>
                </a:cubicBezTo>
                <a:cubicBezTo>
                  <a:pt x="4441345" y="9785517"/>
                  <a:pt x="4456747" y="9757683"/>
                  <a:pt x="4430807" y="9745932"/>
                </a:cubicBezTo>
                <a:close/>
                <a:moveTo>
                  <a:pt x="3304016" y="9589451"/>
                </a:moveTo>
                <a:cubicBezTo>
                  <a:pt x="3304016" y="9589451"/>
                  <a:pt x="3304016" y="9589451"/>
                  <a:pt x="3273212" y="9605531"/>
                </a:cubicBezTo>
                <a:cubicBezTo>
                  <a:pt x="3319418" y="9624707"/>
                  <a:pt x="3324282" y="9659961"/>
                  <a:pt x="3345359" y="9695215"/>
                </a:cubicBezTo>
                <a:cubicBezTo>
                  <a:pt x="3381027" y="9652538"/>
                  <a:pt x="3308880" y="9617284"/>
                  <a:pt x="3304016" y="9589451"/>
                </a:cubicBezTo>
                <a:close/>
                <a:moveTo>
                  <a:pt x="5527319" y="9565991"/>
                </a:moveTo>
                <a:cubicBezTo>
                  <a:pt x="5522427" y="9584940"/>
                  <a:pt x="5511829" y="9596553"/>
                  <a:pt x="5481665" y="9592885"/>
                </a:cubicBezTo>
                <a:cubicBezTo>
                  <a:pt x="5486557" y="9573325"/>
                  <a:pt x="5497153" y="9561712"/>
                  <a:pt x="5527319" y="9565991"/>
                </a:cubicBezTo>
                <a:close/>
                <a:moveTo>
                  <a:pt x="5741249" y="9523530"/>
                </a:moveTo>
                <a:cubicBezTo>
                  <a:pt x="5791857" y="9531409"/>
                  <a:pt x="5771773" y="9542924"/>
                  <a:pt x="5761331" y="9573227"/>
                </a:cubicBezTo>
                <a:cubicBezTo>
                  <a:pt x="5746069" y="9554439"/>
                  <a:pt x="5649673" y="9588378"/>
                  <a:pt x="5660117" y="9546561"/>
                </a:cubicBezTo>
                <a:cubicBezTo>
                  <a:pt x="5690641" y="9554439"/>
                  <a:pt x="5741249" y="9523530"/>
                  <a:pt x="5730805" y="9558075"/>
                </a:cubicBezTo>
                <a:cubicBezTo>
                  <a:pt x="5776593" y="9550196"/>
                  <a:pt x="5730805" y="9542924"/>
                  <a:pt x="5741249" y="9523530"/>
                </a:cubicBezTo>
                <a:close/>
                <a:moveTo>
                  <a:pt x="3288614" y="9488017"/>
                </a:moveTo>
                <a:cubicBezTo>
                  <a:pt x="3273212" y="9515849"/>
                  <a:pt x="3288614" y="9543063"/>
                  <a:pt x="3283750" y="9573990"/>
                </a:cubicBezTo>
                <a:cubicBezTo>
                  <a:pt x="3299152" y="9578319"/>
                  <a:pt x="3308880" y="9573990"/>
                  <a:pt x="3324282" y="9566566"/>
                </a:cubicBezTo>
                <a:cubicBezTo>
                  <a:pt x="3308880" y="9543063"/>
                  <a:pt x="3304016" y="9515849"/>
                  <a:pt x="3288614" y="9488017"/>
                </a:cubicBezTo>
                <a:close/>
                <a:moveTo>
                  <a:pt x="4935447" y="9432378"/>
                </a:moveTo>
                <a:cubicBezTo>
                  <a:pt x="4940235" y="9439753"/>
                  <a:pt x="4940235" y="9444054"/>
                  <a:pt x="4955389" y="9447743"/>
                </a:cubicBezTo>
                <a:cubicBezTo>
                  <a:pt x="4925077" y="9471097"/>
                  <a:pt x="4894767" y="9451430"/>
                  <a:pt x="4859671" y="9447743"/>
                </a:cubicBezTo>
                <a:cubicBezTo>
                  <a:pt x="4874827" y="9432378"/>
                  <a:pt x="4900351" y="9428076"/>
                  <a:pt x="4935447" y="9432378"/>
                </a:cubicBezTo>
                <a:close/>
                <a:moveTo>
                  <a:pt x="5007053" y="9424169"/>
                </a:moveTo>
                <a:lnTo>
                  <a:pt x="5029136" y="9435396"/>
                </a:lnTo>
                <a:lnTo>
                  <a:pt x="5031460" y="9433317"/>
                </a:lnTo>
                <a:close/>
                <a:moveTo>
                  <a:pt x="5963315" y="9384440"/>
                </a:moveTo>
                <a:cubicBezTo>
                  <a:pt x="6002777" y="9384440"/>
                  <a:pt x="5998043" y="9404387"/>
                  <a:pt x="5993307" y="9423712"/>
                </a:cubicBezTo>
                <a:cubicBezTo>
                  <a:pt x="5948321" y="9427452"/>
                  <a:pt x="5942795" y="9396283"/>
                  <a:pt x="5963315" y="9384440"/>
                </a:cubicBezTo>
                <a:close/>
                <a:moveTo>
                  <a:pt x="3293782" y="9354187"/>
                </a:moveTo>
                <a:cubicBezTo>
                  <a:pt x="3288614" y="9355192"/>
                  <a:pt x="3283345" y="9357203"/>
                  <a:pt x="3278076" y="9359368"/>
                </a:cubicBezTo>
                <a:cubicBezTo>
                  <a:pt x="3299152" y="9394622"/>
                  <a:pt x="3288614" y="9421838"/>
                  <a:pt x="3299152" y="9441010"/>
                </a:cubicBezTo>
                <a:cubicBezTo>
                  <a:pt x="3314555" y="9457090"/>
                  <a:pt x="3329957" y="9468843"/>
                  <a:pt x="3355086" y="9457090"/>
                </a:cubicBezTo>
                <a:cubicBezTo>
                  <a:pt x="3345359" y="9421838"/>
                  <a:pt x="3329957" y="9378542"/>
                  <a:pt x="3308880" y="9355037"/>
                </a:cubicBezTo>
                <a:cubicBezTo>
                  <a:pt x="3304016" y="9353182"/>
                  <a:pt x="3298950" y="9353182"/>
                  <a:pt x="3293782" y="9354187"/>
                </a:cubicBezTo>
                <a:close/>
                <a:moveTo>
                  <a:pt x="5763661" y="9335350"/>
                </a:moveTo>
                <a:cubicBezTo>
                  <a:pt x="5799007" y="9338962"/>
                  <a:pt x="5769283" y="9381112"/>
                  <a:pt x="5728315" y="9376896"/>
                </a:cubicBezTo>
                <a:cubicBezTo>
                  <a:pt x="5728315" y="9354015"/>
                  <a:pt x="5754021" y="9350402"/>
                  <a:pt x="5763661" y="9335350"/>
                </a:cubicBezTo>
                <a:close/>
                <a:moveTo>
                  <a:pt x="5748945" y="9299838"/>
                </a:moveTo>
                <a:cubicBezTo>
                  <a:pt x="5739125" y="9351088"/>
                  <a:pt x="5739125" y="9351088"/>
                  <a:pt x="5739125" y="9351088"/>
                </a:cubicBezTo>
                <a:cubicBezTo>
                  <a:pt x="5723579" y="9339213"/>
                  <a:pt x="5712941" y="9311714"/>
                  <a:pt x="5692483" y="9339213"/>
                </a:cubicBezTo>
                <a:cubicBezTo>
                  <a:pt x="5681845" y="9339213"/>
                  <a:pt x="5681845" y="9335463"/>
                  <a:pt x="5681845" y="9331713"/>
                </a:cubicBezTo>
                <a:cubicBezTo>
                  <a:pt x="5692483" y="9339213"/>
                  <a:pt x="5686757" y="9291714"/>
                  <a:pt x="5748945" y="9299838"/>
                </a:cubicBezTo>
                <a:close/>
                <a:moveTo>
                  <a:pt x="5885529" y="9269585"/>
                </a:moveTo>
                <a:cubicBezTo>
                  <a:pt x="5954033" y="9267169"/>
                  <a:pt x="6033371" y="9277144"/>
                  <a:pt x="6074251" y="9285247"/>
                </a:cubicBezTo>
                <a:cubicBezTo>
                  <a:pt x="6037821" y="9316416"/>
                  <a:pt x="5966583" y="9312676"/>
                  <a:pt x="5946345" y="9360052"/>
                </a:cubicBezTo>
                <a:cubicBezTo>
                  <a:pt x="5874295" y="9375635"/>
                  <a:pt x="5823295" y="9316416"/>
                  <a:pt x="5761769" y="9328260"/>
                </a:cubicBezTo>
                <a:cubicBezTo>
                  <a:pt x="5759341" y="9286806"/>
                  <a:pt x="5817021" y="9272000"/>
                  <a:pt x="5885529" y="9269585"/>
                </a:cubicBezTo>
                <a:close/>
                <a:moveTo>
                  <a:pt x="5602849" y="9112334"/>
                </a:moveTo>
                <a:lnTo>
                  <a:pt x="5593701" y="9115669"/>
                </a:lnTo>
                <a:lnTo>
                  <a:pt x="5537021" y="9191198"/>
                </a:lnTo>
                <a:lnTo>
                  <a:pt x="5551775" y="9210056"/>
                </a:lnTo>
                <a:cubicBezTo>
                  <a:pt x="5551775" y="9193974"/>
                  <a:pt x="5536371" y="9166760"/>
                  <a:pt x="5577717" y="9166760"/>
                </a:cubicBezTo>
                <a:cubicBezTo>
                  <a:pt x="5593121" y="9178513"/>
                  <a:pt x="5608523" y="9190264"/>
                  <a:pt x="5628791" y="9202016"/>
                </a:cubicBezTo>
                <a:cubicBezTo>
                  <a:pt x="5623929" y="9166760"/>
                  <a:pt x="5649061" y="9158720"/>
                  <a:pt x="5695271" y="9166760"/>
                </a:cubicBezTo>
                <a:cubicBezTo>
                  <a:pt x="5690407" y="9135219"/>
                  <a:pt x="5756885" y="9135219"/>
                  <a:pt x="5736617" y="9112334"/>
                </a:cubicBezTo>
                <a:cubicBezTo>
                  <a:pt x="5705811" y="9112334"/>
                  <a:pt x="5695271" y="9124087"/>
                  <a:pt x="5664465" y="9116045"/>
                </a:cubicBezTo>
                <a:cubicBezTo>
                  <a:pt x="5653923" y="9131508"/>
                  <a:pt x="5675003" y="9139548"/>
                  <a:pt x="5675003" y="9151299"/>
                </a:cubicBezTo>
                <a:cubicBezTo>
                  <a:pt x="5659601" y="9155010"/>
                  <a:pt x="5644197" y="9163050"/>
                  <a:pt x="5623929" y="9163050"/>
                </a:cubicBezTo>
                <a:cubicBezTo>
                  <a:pt x="5639333" y="9135219"/>
                  <a:pt x="5608523" y="9127797"/>
                  <a:pt x="5602849" y="9112334"/>
                </a:cubicBezTo>
                <a:close/>
                <a:moveTo>
                  <a:pt x="5823365" y="9096254"/>
                </a:moveTo>
                <a:cubicBezTo>
                  <a:pt x="5792557" y="9096254"/>
                  <a:pt x="5772289" y="9096254"/>
                  <a:pt x="5761749" y="9108005"/>
                </a:cubicBezTo>
                <a:cubicBezTo>
                  <a:pt x="5787693" y="9108005"/>
                  <a:pt x="5746347" y="9139548"/>
                  <a:pt x="5787693" y="9131508"/>
                </a:cubicBezTo>
                <a:cubicBezTo>
                  <a:pt x="5787693" y="9108005"/>
                  <a:pt x="5807961" y="9104294"/>
                  <a:pt x="5823365" y="9096254"/>
                </a:cubicBezTo>
                <a:close/>
                <a:moveTo>
                  <a:pt x="6295761" y="8788858"/>
                </a:moveTo>
                <a:cubicBezTo>
                  <a:pt x="6306415" y="8788297"/>
                  <a:pt x="6320227" y="8790221"/>
                  <a:pt x="6335221" y="8792146"/>
                </a:cubicBezTo>
                <a:cubicBezTo>
                  <a:pt x="6335221" y="8812681"/>
                  <a:pt x="6305233" y="8804339"/>
                  <a:pt x="6305233" y="8816531"/>
                </a:cubicBezTo>
                <a:cubicBezTo>
                  <a:pt x="6290235" y="8812681"/>
                  <a:pt x="6290235" y="8804339"/>
                  <a:pt x="6275241" y="8800489"/>
                </a:cubicBezTo>
                <a:cubicBezTo>
                  <a:pt x="6277609" y="8792468"/>
                  <a:pt x="6285105" y="8789420"/>
                  <a:pt x="6295761" y="8788858"/>
                </a:cubicBezTo>
                <a:close/>
                <a:moveTo>
                  <a:pt x="6316495" y="8678085"/>
                </a:moveTo>
                <a:cubicBezTo>
                  <a:pt x="6378095" y="8689769"/>
                  <a:pt x="6239495" y="8740196"/>
                  <a:pt x="6254893" y="8693459"/>
                </a:cubicBezTo>
                <a:cubicBezTo>
                  <a:pt x="6285697" y="8693459"/>
                  <a:pt x="6301097" y="8686079"/>
                  <a:pt x="6316495" y="8678085"/>
                </a:cubicBezTo>
                <a:close/>
                <a:moveTo>
                  <a:pt x="6060021" y="8586805"/>
                </a:moveTo>
                <a:lnTo>
                  <a:pt x="6059793" y="8591241"/>
                </a:lnTo>
                <a:lnTo>
                  <a:pt x="6069013" y="8588472"/>
                </a:lnTo>
                <a:close/>
                <a:moveTo>
                  <a:pt x="5905247" y="8369526"/>
                </a:moveTo>
                <a:cubicBezTo>
                  <a:pt x="5894709" y="8381278"/>
                  <a:pt x="5859037" y="8369526"/>
                  <a:pt x="5864711" y="8393029"/>
                </a:cubicBezTo>
                <a:cubicBezTo>
                  <a:pt x="5894709" y="8404782"/>
                  <a:pt x="5936053" y="8381278"/>
                  <a:pt x="5905247" y="8369526"/>
                </a:cubicBezTo>
                <a:close/>
                <a:moveTo>
                  <a:pt x="6156571" y="8346024"/>
                </a:moveTo>
                <a:cubicBezTo>
                  <a:pt x="6161435" y="8365816"/>
                  <a:pt x="6115225" y="8381278"/>
                  <a:pt x="6141167" y="8389319"/>
                </a:cubicBezTo>
                <a:cubicBezTo>
                  <a:pt x="6166299" y="8381278"/>
                  <a:pt x="6176839" y="8361486"/>
                  <a:pt x="6156571" y="8346024"/>
                </a:cubicBezTo>
                <a:close/>
                <a:moveTo>
                  <a:pt x="5953605" y="8315225"/>
                </a:moveTo>
                <a:lnTo>
                  <a:pt x="5940919" y="8326852"/>
                </a:lnTo>
                <a:lnTo>
                  <a:pt x="5955249" y="8326852"/>
                </a:lnTo>
                <a:close/>
                <a:moveTo>
                  <a:pt x="6083293" y="8309122"/>
                </a:moveTo>
                <a:lnTo>
                  <a:pt x="6082659" y="8315474"/>
                </a:lnTo>
                <a:lnTo>
                  <a:pt x="6090093" y="8315100"/>
                </a:lnTo>
                <a:cubicBezTo>
                  <a:pt x="6084415" y="8337984"/>
                  <a:pt x="6094957" y="8354064"/>
                  <a:pt x="6125763" y="8361486"/>
                </a:cubicBezTo>
                <a:cubicBezTo>
                  <a:pt x="6130629" y="8349736"/>
                  <a:pt x="6115225" y="8346024"/>
                  <a:pt x="6110361" y="8337984"/>
                </a:cubicBezTo>
                <a:cubicBezTo>
                  <a:pt x="6120899" y="8337984"/>
                  <a:pt x="6125763" y="8330563"/>
                  <a:pt x="6125763" y="8322522"/>
                </a:cubicBezTo>
                <a:cubicBezTo>
                  <a:pt x="6120493" y="8316646"/>
                  <a:pt x="6110157" y="8312780"/>
                  <a:pt x="6097997" y="8310384"/>
                </a:cubicBezTo>
                <a:close/>
                <a:moveTo>
                  <a:pt x="6156571" y="8303349"/>
                </a:moveTo>
                <a:cubicBezTo>
                  <a:pt x="6125763" y="8342314"/>
                  <a:pt x="6202781" y="8349736"/>
                  <a:pt x="6212509" y="8318810"/>
                </a:cubicBezTo>
                <a:cubicBezTo>
                  <a:pt x="6197107" y="8310770"/>
                  <a:pt x="6181703" y="8307060"/>
                  <a:pt x="6156571" y="8303349"/>
                </a:cubicBezTo>
                <a:close/>
                <a:moveTo>
                  <a:pt x="5947505" y="8241886"/>
                </a:moveTo>
                <a:cubicBezTo>
                  <a:pt x="5933419" y="8242427"/>
                  <a:pt x="5920651" y="8246447"/>
                  <a:pt x="5920651" y="8256342"/>
                </a:cubicBezTo>
                <a:cubicBezTo>
                  <a:pt x="5946593" y="8260055"/>
                  <a:pt x="5971725" y="8263766"/>
                  <a:pt x="5982267" y="8248302"/>
                </a:cubicBezTo>
                <a:cubicBezTo>
                  <a:pt x="5976997" y="8244282"/>
                  <a:pt x="5961593" y="8241345"/>
                  <a:pt x="5947505" y="8241886"/>
                </a:cubicBezTo>
                <a:close/>
                <a:moveTo>
                  <a:pt x="6256189" y="8233700"/>
                </a:moveTo>
                <a:cubicBezTo>
                  <a:pt x="6270407" y="8237596"/>
                  <a:pt x="6282065" y="8248349"/>
                  <a:pt x="6271839" y="8260192"/>
                </a:cubicBezTo>
                <a:cubicBezTo>
                  <a:pt x="6261201" y="8252089"/>
                  <a:pt x="6245653" y="8248349"/>
                  <a:pt x="6225195" y="8248349"/>
                </a:cubicBezTo>
                <a:cubicBezTo>
                  <a:pt x="6225195" y="8232766"/>
                  <a:pt x="6241971" y="8229804"/>
                  <a:pt x="6256189" y="8233700"/>
                </a:cubicBezTo>
                <a:close/>
                <a:moveTo>
                  <a:pt x="6274125" y="8064611"/>
                </a:moveTo>
                <a:cubicBezTo>
                  <a:pt x="6253857" y="8084404"/>
                  <a:pt x="6187377" y="8103576"/>
                  <a:pt x="6202781" y="8127079"/>
                </a:cubicBezTo>
                <a:cubicBezTo>
                  <a:pt x="6227913" y="8115328"/>
                  <a:pt x="6233589" y="8091825"/>
                  <a:pt x="6274125" y="8099865"/>
                </a:cubicBezTo>
                <a:cubicBezTo>
                  <a:pt x="6269261" y="8107905"/>
                  <a:pt x="6309797" y="8107905"/>
                  <a:pt x="6289529" y="8099865"/>
                </a:cubicBezTo>
                <a:cubicBezTo>
                  <a:pt x="6238453" y="8091825"/>
                  <a:pt x="6304933" y="8076362"/>
                  <a:pt x="6274125" y="8064611"/>
                </a:cubicBezTo>
                <a:close/>
                <a:moveTo>
                  <a:pt x="6335739" y="8002143"/>
                </a:moveTo>
                <a:cubicBezTo>
                  <a:pt x="6340603" y="8017606"/>
                  <a:pt x="6309797" y="8005854"/>
                  <a:pt x="6294393" y="8013896"/>
                </a:cubicBezTo>
                <a:cubicBezTo>
                  <a:pt x="6289529" y="8021936"/>
                  <a:pt x="6300067" y="8029357"/>
                  <a:pt x="6309797" y="8033686"/>
                </a:cubicBezTo>
                <a:cubicBezTo>
                  <a:pt x="6325201" y="8025646"/>
                  <a:pt x="6381949" y="8017606"/>
                  <a:pt x="6335739" y="8002143"/>
                </a:cubicBezTo>
                <a:close/>
                <a:moveTo>
                  <a:pt x="2822495" y="7870010"/>
                </a:moveTo>
                <a:cubicBezTo>
                  <a:pt x="2811957" y="7878052"/>
                  <a:pt x="2802229" y="7881763"/>
                  <a:pt x="2796555" y="7878052"/>
                </a:cubicBezTo>
                <a:cubicBezTo>
                  <a:pt x="2791691" y="7885474"/>
                  <a:pt x="2796555" y="7889803"/>
                  <a:pt x="2811957" y="7897224"/>
                </a:cubicBezTo>
                <a:cubicBezTo>
                  <a:pt x="2827359" y="7889803"/>
                  <a:pt x="2833033" y="7881763"/>
                  <a:pt x="2822495" y="7870010"/>
                </a:cubicBezTo>
                <a:close/>
                <a:moveTo>
                  <a:pt x="2786827" y="7823006"/>
                </a:moveTo>
                <a:cubicBezTo>
                  <a:pt x="2756023" y="7831046"/>
                  <a:pt x="2786827" y="7850836"/>
                  <a:pt x="2771425" y="7858260"/>
                </a:cubicBezTo>
                <a:cubicBezTo>
                  <a:pt x="2791691" y="7858260"/>
                  <a:pt x="2807093" y="7870010"/>
                  <a:pt x="2833033" y="7862589"/>
                </a:cubicBezTo>
                <a:cubicBezTo>
                  <a:pt x="2807093" y="7842796"/>
                  <a:pt x="2811957" y="7842796"/>
                  <a:pt x="2786827" y="7823006"/>
                </a:cubicBezTo>
                <a:close/>
                <a:moveTo>
                  <a:pt x="2827359" y="7756825"/>
                </a:moveTo>
                <a:cubicBezTo>
                  <a:pt x="2817631" y="7775999"/>
                  <a:pt x="2817631" y="7772288"/>
                  <a:pt x="2786827" y="7780328"/>
                </a:cubicBezTo>
                <a:cubicBezTo>
                  <a:pt x="2827359" y="7834756"/>
                  <a:pt x="2833033" y="7748784"/>
                  <a:pt x="2858163" y="7795790"/>
                </a:cubicBezTo>
                <a:cubicBezTo>
                  <a:pt x="2884103" y="7780328"/>
                  <a:pt x="2842761" y="7764865"/>
                  <a:pt x="2827359" y="7756825"/>
                </a:cubicBezTo>
                <a:close/>
                <a:moveTo>
                  <a:pt x="2786827" y="7698066"/>
                </a:moveTo>
                <a:cubicBezTo>
                  <a:pt x="2765751" y="7717858"/>
                  <a:pt x="2811957" y="7717858"/>
                  <a:pt x="2822495" y="7725282"/>
                </a:cubicBezTo>
                <a:cubicBezTo>
                  <a:pt x="2827359" y="7729611"/>
                  <a:pt x="2811957" y="7733322"/>
                  <a:pt x="2807093" y="7741362"/>
                </a:cubicBezTo>
                <a:cubicBezTo>
                  <a:pt x="2817631" y="7760536"/>
                  <a:pt x="2842761" y="7756825"/>
                  <a:pt x="2868701" y="7756825"/>
                </a:cubicBezTo>
                <a:cubicBezTo>
                  <a:pt x="2873565" y="7733322"/>
                  <a:pt x="2822495" y="7725282"/>
                  <a:pt x="2827359" y="7702397"/>
                </a:cubicBezTo>
                <a:cubicBezTo>
                  <a:pt x="2807093" y="7709818"/>
                  <a:pt x="2802229" y="7698066"/>
                  <a:pt x="2786827" y="7698066"/>
                </a:cubicBezTo>
                <a:close/>
                <a:moveTo>
                  <a:pt x="6589043" y="7672183"/>
                </a:moveTo>
                <a:lnTo>
                  <a:pt x="6580051" y="7675003"/>
                </a:lnTo>
                <a:cubicBezTo>
                  <a:pt x="6569593" y="7678284"/>
                  <a:pt x="6557639" y="7682034"/>
                  <a:pt x="6557639" y="7682034"/>
                </a:cubicBezTo>
                <a:cubicBezTo>
                  <a:pt x="6568265" y="7678701"/>
                  <a:pt x="6576233" y="7676201"/>
                  <a:pt x="6582043" y="7674378"/>
                </a:cubicBezTo>
                <a:close/>
                <a:moveTo>
                  <a:pt x="6593499" y="7670785"/>
                </a:moveTo>
                <a:lnTo>
                  <a:pt x="6589043" y="7672183"/>
                </a:lnTo>
                <a:lnTo>
                  <a:pt x="6592939" y="7670961"/>
                </a:lnTo>
                <a:cubicBezTo>
                  <a:pt x="6595741" y="7670082"/>
                  <a:pt x="6596487" y="7669847"/>
                  <a:pt x="6593499" y="7670785"/>
                </a:cubicBezTo>
                <a:close/>
                <a:moveTo>
                  <a:pt x="6690649" y="7412180"/>
                </a:moveTo>
                <a:cubicBezTo>
                  <a:pt x="6691659" y="7411724"/>
                  <a:pt x="6694569" y="7413668"/>
                  <a:pt x="6699699" y="7419463"/>
                </a:cubicBezTo>
                <a:cubicBezTo>
                  <a:pt x="6714693" y="7419463"/>
                  <a:pt x="6719429" y="7415192"/>
                  <a:pt x="6739161" y="7423122"/>
                </a:cubicBezTo>
                <a:cubicBezTo>
                  <a:pt x="6724163" y="7442034"/>
                  <a:pt x="6724163" y="7442034"/>
                  <a:pt x="6724163" y="7442034"/>
                </a:cubicBezTo>
                <a:cubicBezTo>
                  <a:pt x="6701673" y="7436543"/>
                  <a:pt x="6687613" y="7413554"/>
                  <a:pt x="6690649" y="7412180"/>
                </a:cubicBezTo>
                <a:close/>
                <a:moveTo>
                  <a:pt x="6550581" y="7408392"/>
                </a:moveTo>
                <a:cubicBezTo>
                  <a:pt x="6525449" y="7408392"/>
                  <a:pt x="6545717" y="7431278"/>
                  <a:pt x="6581389" y="7439318"/>
                </a:cubicBezTo>
                <a:cubicBezTo>
                  <a:pt x="6596791" y="7427565"/>
                  <a:pt x="6550581" y="7420144"/>
                  <a:pt x="6550581" y="7408392"/>
                </a:cubicBezTo>
                <a:close/>
                <a:moveTo>
                  <a:pt x="2101339" y="7404462"/>
                </a:moveTo>
                <a:cubicBezTo>
                  <a:pt x="2142102" y="7412409"/>
                  <a:pt x="2183681" y="7416077"/>
                  <a:pt x="2188574" y="7439306"/>
                </a:cubicBezTo>
                <a:cubicBezTo>
                  <a:pt x="2142102" y="7439306"/>
                  <a:pt x="2096448" y="7431358"/>
                  <a:pt x="2101339" y="7404462"/>
                </a:cubicBezTo>
                <a:close/>
                <a:moveTo>
                  <a:pt x="670411" y="7341737"/>
                </a:moveTo>
                <a:cubicBezTo>
                  <a:pt x="681049" y="7345571"/>
                  <a:pt x="690869" y="7350046"/>
                  <a:pt x="701506" y="7353881"/>
                </a:cubicBezTo>
                <a:cubicBezTo>
                  <a:pt x="681049" y="7366025"/>
                  <a:pt x="665503" y="7382005"/>
                  <a:pt x="634408" y="7369861"/>
                </a:cubicBezTo>
                <a:cubicBezTo>
                  <a:pt x="639317" y="7353881"/>
                  <a:pt x="659774" y="7353881"/>
                  <a:pt x="670411" y="7341737"/>
                </a:cubicBezTo>
                <a:close/>
                <a:moveTo>
                  <a:pt x="1889117" y="7249010"/>
                </a:moveTo>
                <a:cubicBezTo>
                  <a:pt x="1925981" y="7249010"/>
                  <a:pt x="1936872" y="7265374"/>
                  <a:pt x="1941900" y="7281108"/>
                </a:cubicBezTo>
                <a:cubicBezTo>
                  <a:pt x="1915089" y="7277332"/>
                  <a:pt x="1889117" y="7269150"/>
                  <a:pt x="1889117" y="7249010"/>
                </a:cubicBezTo>
                <a:close/>
                <a:moveTo>
                  <a:pt x="6898609" y="7221738"/>
                </a:moveTo>
                <a:cubicBezTo>
                  <a:pt x="6903559" y="7225514"/>
                  <a:pt x="6909333" y="7233697"/>
                  <a:pt x="6925007" y="7241877"/>
                </a:cubicBezTo>
                <a:cubicBezTo>
                  <a:pt x="6903559" y="7233697"/>
                  <a:pt x="6925007" y="7249429"/>
                  <a:pt x="6909333" y="7253836"/>
                </a:cubicBezTo>
                <a:cubicBezTo>
                  <a:pt x="6882935" y="7237473"/>
                  <a:pt x="6893661" y="7229919"/>
                  <a:pt x="6898609" y="7221738"/>
                </a:cubicBezTo>
                <a:close/>
                <a:moveTo>
                  <a:pt x="6569037" y="7218898"/>
                </a:moveTo>
                <a:lnTo>
                  <a:pt x="6565331" y="7224256"/>
                </a:lnTo>
                <a:lnTo>
                  <a:pt x="6576623" y="7234674"/>
                </a:lnTo>
                <a:cubicBezTo>
                  <a:pt x="6575307" y="7238153"/>
                  <a:pt x="6568821" y="7240163"/>
                  <a:pt x="6561121" y="7240163"/>
                </a:cubicBezTo>
                <a:cubicBezTo>
                  <a:pt x="6591927" y="7263666"/>
                  <a:pt x="6612195" y="7240163"/>
                  <a:pt x="6596791" y="7228412"/>
                </a:cubicBezTo>
                <a:cubicBezTo>
                  <a:pt x="6591015" y="7234210"/>
                  <a:pt x="6586037" y="7232877"/>
                  <a:pt x="6581515" y="7229565"/>
                </a:cubicBezTo>
                <a:close/>
                <a:moveTo>
                  <a:pt x="6831951" y="7218134"/>
                </a:moveTo>
                <a:cubicBezTo>
                  <a:pt x="6837429" y="7219517"/>
                  <a:pt x="6845685" y="7223219"/>
                  <a:pt x="6857097" y="7230075"/>
                </a:cubicBezTo>
                <a:cubicBezTo>
                  <a:pt x="6841607" y="7233815"/>
                  <a:pt x="6847315" y="7230075"/>
                  <a:pt x="6847315" y="7245659"/>
                </a:cubicBezTo>
                <a:cubicBezTo>
                  <a:pt x="6824079" y="7230699"/>
                  <a:pt x="6815521" y="7213985"/>
                  <a:pt x="6831951" y="7218134"/>
                </a:cubicBezTo>
                <a:close/>
                <a:moveTo>
                  <a:pt x="6632463" y="7216661"/>
                </a:moveTo>
                <a:cubicBezTo>
                  <a:pt x="6643001" y="7228412"/>
                  <a:pt x="6678673" y="7240163"/>
                  <a:pt x="6673809" y="7247586"/>
                </a:cubicBezTo>
                <a:cubicBezTo>
                  <a:pt x="6673809" y="7247586"/>
                  <a:pt x="6673809" y="7247586"/>
                  <a:pt x="6638137" y="7247586"/>
                </a:cubicBezTo>
                <a:cubicBezTo>
                  <a:pt x="6658405" y="7263666"/>
                  <a:pt x="6673809" y="7259337"/>
                  <a:pt x="6678673" y="7247586"/>
                </a:cubicBezTo>
                <a:cubicBezTo>
                  <a:pt x="6684349" y="7235834"/>
                  <a:pt x="6673809" y="7220372"/>
                  <a:pt x="6632463" y="7216661"/>
                </a:cubicBezTo>
                <a:close/>
                <a:moveTo>
                  <a:pt x="2646092" y="7205751"/>
                </a:moveTo>
                <a:cubicBezTo>
                  <a:pt x="2640985" y="7204911"/>
                  <a:pt x="2634905" y="7206534"/>
                  <a:pt x="2627202" y="7212255"/>
                </a:cubicBezTo>
                <a:cubicBezTo>
                  <a:pt x="2642608" y="7220295"/>
                  <a:pt x="2662877" y="7224006"/>
                  <a:pt x="2658013" y="7243796"/>
                </a:cubicBezTo>
                <a:cubicBezTo>
                  <a:pt x="2647472" y="7243796"/>
                  <a:pt x="2632068" y="7240086"/>
                  <a:pt x="2632068" y="7247507"/>
                </a:cubicBezTo>
                <a:cubicBezTo>
                  <a:pt x="2658013" y="7251836"/>
                  <a:pt x="2673417" y="7251836"/>
                  <a:pt x="2683147" y="7235756"/>
                </a:cubicBezTo>
                <a:cubicBezTo>
                  <a:pt x="2667945" y="7232973"/>
                  <a:pt x="2661408" y="7208273"/>
                  <a:pt x="2646092" y="7205751"/>
                </a:cubicBezTo>
                <a:close/>
                <a:moveTo>
                  <a:pt x="6917533" y="7199377"/>
                </a:moveTo>
                <a:cubicBezTo>
                  <a:pt x="6922953" y="7200571"/>
                  <a:pt x="6930315" y="7203705"/>
                  <a:pt x="6939329" y="7209511"/>
                </a:cubicBezTo>
                <a:lnTo>
                  <a:pt x="6928913" y="7221126"/>
                </a:lnTo>
                <a:cubicBezTo>
                  <a:pt x="6902471" y="7209664"/>
                  <a:pt x="6901271" y="7195795"/>
                  <a:pt x="6917533" y="7199377"/>
                </a:cubicBezTo>
                <a:close/>
                <a:moveTo>
                  <a:pt x="6883861" y="7143755"/>
                </a:moveTo>
                <a:cubicBezTo>
                  <a:pt x="6899083" y="7151426"/>
                  <a:pt x="6899083" y="7159735"/>
                  <a:pt x="6914305" y="7168045"/>
                </a:cubicBezTo>
                <a:cubicBezTo>
                  <a:pt x="6909499" y="7175714"/>
                  <a:pt x="6903891" y="7180189"/>
                  <a:pt x="6888669" y="7175714"/>
                </a:cubicBezTo>
                <a:cubicBezTo>
                  <a:pt x="6879053" y="7163570"/>
                  <a:pt x="6868637" y="7139921"/>
                  <a:pt x="6883861" y="7143755"/>
                </a:cubicBezTo>
                <a:close/>
                <a:moveTo>
                  <a:pt x="6956415" y="7088102"/>
                </a:moveTo>
                <a:cubicBezTo>
                  <a:pt x="6985805" y="7111331"/>
                  <a:pt x="6981041" y="7122946"/>
                  <a:pt x="6965947" y="7115610"/>
                </a:cubicBezTo>
                <a:cubicBezTo>
                  <a:pt x="6961179" y="7103997"/>
                  <a:pt x="6950853" y="7092382"/>
                  <a:pt x="6956415" y="7088102"/>
                </a:cubicBezTo>
                <a:close/>
                <a:moveTo>
                  <a:pt x="6932887" y="7053027"/>
                </a:moveTo>
                <a:cubicBezTo>
                  <a:pt x="6936677" y="7052496"/>
                  <a:pt x="6942193" y="7053769"/>
                  <a:pt x="6950029" y="7057779"/>
                </a:cubicBezTo>
                <a:cubicBezTo>
                  <a:pt x="6945079" y="7049759"/>
                  <a:pt x="6950029" y="7092940"/>
                  <a:pt x="6929407" y="7081220"/>
                </a:cubicBezTo>
                <a:cubicBezTo>
                  <a:pt x="6925693" y="7072429"/>
                  <a:pt x="6921519" y="7054618"/>
                  <a:pt x="6932887" y="7053027"/>
                </a:cubicBezTo>
                <a:close/>
                <a:moveTo>
                  <a:pt x="1960869" y="7014467"/>
                </a:moveTo>
                <a:cubicBezTo>
                  <a:pt x="1971507" y="7018769"/>
                  <a:pt x="1976418" y="7022458"/>
                  <a:pt x="1991964" y="7022458"/>
                </a:cubicBezTo>
                <a:cubicBezTo>
                  <a:pt x="1991964" y="7041510"/>
                  <a:pt x="1966598" y="7037821"/>
                  <a:pt x="1971507" y="7057488"/>
                </a:cubicBezTo>
                <a:cubicBezTo>
                  <a:pt x="1951049" y="7053187"/>
                  <a:pt x="1924864" y="7053187"/>
                  <a:pt x="1929773" y="7034135"/>
                </a:cubicBezTo>
                <a:cubicBezTo>
                  <a:pt x="1976418" y="7037821"/>
                  <a:pt x="1955958" y="7034135"/>
                  <a:pt x="1960869" y="7014467"/>
                </a:cubicBezTo>
                <a:close/>
                <a:moveTo>
                  <a:pt x="6806717" y="6978483"/>
                </a:moveTo>
                <a:cubicBezTo>
                  <a:pt x="6803829" y="6977654"/>
                  <a:pt x="6801903" y="6978387"/>
                  <a:pt x="6801903" y="6982253"/>
                </a:cubicBezTo>
                <a:cubicBezTo>
                  <a:pt x="6827845" y="6994003"/>
                  <a:pt x="6822171" y="7013177"/>
                  <a:pt x="6832709" y="7009467"/>
                </a:cubicBezTo>
                <a:cubicBezTo>
                  <a:pt x="6817309" y="6994003"/>
                  <a:pt x="6857841" y="7009467"/>
                  <a:pt x="6832709" y="6985963"/>
                </a:cubicBezTo>
                <a:cubicBezTo>
                  <a:pt x="6832709" y="6997561"/>
                  <a:pt x="6815381" y="6980978"/>
                  <a:pt x="6806717" y="6978483"/>
                </a:cubicBezTo>
                <a:close/>
                <a:moveTo>
                  <a:pt x="2157721" y="6951927"/>
                </a:moveTo>
                <a:lnTo>
                  <a:pt x="2151756" y="6961127"/>
                </a:lnTo>
                <a:cubicBezTo>
                  <a:pt x="2150159" y="6968318"/>
                  <a:pt x="2149247" y="6976377"/>
                  <a:pt x="2145599" y="6982175"/>
                </a:cubicBezTo>
                <a:cubicBezTo>
                  <a:pt x="2212083" y="7001349"/>
                  <a:pt x="2150463" y="7005678"/>
                  <a:pt x="2139923" y="7017429"/>
                </a:cubicBezTo>
                <a:cubicBezTo>
                  <a:pt x="2181274" y="7013100"/>
                  <a:pt x="2191812" y="7040314"/>
                  <a:pt x="2212083" y="7017429"/>
                </a:cubicBezTo>
                <a:cubicBezTo>
                  <a:pt x="2200529" y="6999803"/>
                  <a:pt x="2180310" y="6992960"/>
                  <a:pt x="2177421" y="6972637"/>
                </a:cubicBezTo>
                <a:lnTo>
                  <a:pt x="2180285" y="6953522"/>
                </a:lnTo>
                <a:lnTo>
                  <a:pt x="2162240" y="6959304"/>
                </a:lnTo>
                <a:close/>
                <a:moveTo>
                  <a:pt x="6968591" y="6938337"/>
                </a:moveTo>
                <a:cubicBezTo>
                  <a:pt x="6975087" y="6941105"/>
                  <a:pt x="6988753" y="6952017"/>
                  <a:pt x="6997499" y="6954466"/>
                </a:cubicBezTo>
                <a:cubicBezTo>
                  <a:pt x="7017955" y="6981835"/>
                  <a:pt x="6972129" y="6970017"/>
                  <a:pt x="6981949" y="6989300"/>
                </a:cubicBezTo>
                <a:cubicBezTo>
                  <a:pt x="6966401" y="6985568"/>
                  <a:pt x="6966401" y="6977482"/>
                  <a:pt x="6972129" y="6970017"/>
                </a:cubicBezTo>
                <a:cubicBezTo>
                  <a:pt x="6977039" y="6966286"/>
                  <a:pt x="6986859" y="6961931"/>
                  <a:pt x="6986859" y="6954466"/>
                </a:cubicBezTo>
                <a:cubicBezTo>
                  <a:pt x="6981949" y="6946382"/>
                  <a:pt x="6977039" y="6954466"/>
                  <a:pt x="6972129" y="6954466"/>
                </a:cubicBezTo>
                <a:cubicBezTo>
                  <a:pt x="6966811" y="6945604"/>
                  <a:pt x="6964765" y="6940900"/>
                  <a:pt x="6964931" y="6938897"/>
                </a:cubicBezTo>
                <a:cubicBezTo>
                  <a:pt x="6965057" y="6937395"/>
                  <a:pt x="6966425" y="6937414"/>
                  <a:pt x="6968591" y="6938337"/>
                </a:cubicBezTo>
                <a:close/>
                <a:moveTo>
                  <a:pt x="2329296" y="6931710"/>
                </a:moveTo>
                <a:lnTo>
                  <a:pt x="2320129" y="6935342"/>
                </a:lnTo>
                <a:lnTo>
                  <a:pt x="2311421" y="6938275"/>
                </a:lnTo>
                <a:lnTo>
                  <a:pt x="2365826" y="6961457"/>
                </a:lnTo>
                <a:cubicBezTo>
                  <a:pt x="2395320" y="6972280"/>
                  <a:pt x="2427344" y="6984031"/>
                  <a:pt x="2452884" y="6997638"/>
                </a:cubicBezTo>
                <a:cubicBezTo>
                  <a:pt x="2442345" y="6977846"/>
                  <a:pt x="2499099" y="6966714"/>
                  <a:pt x="2463424" y="6958672"/>
                </a:cubicBezTo>
                <a:cubicBezTo>
                  <a:pt x="2412953" y="6985115"/>
                  <a:pt x="2386198" y="6945452"/>
                  <a:pt x="2343480" y="6932059"/>
                </a:cubicBezTo>
                <a:close/>
                <a:moveTo>
                  <a:pt x="6766231" y="6927208"/>
                </a:moveTo>
                <a:cubicBezTo>
                  <a:pt x="6760557" y="6930919"/>
                  <a:pt x="6750827" y="6930919"/>
                  <a:pt x="6760557" y="6943288"/>
                </a:cubicBezTo>
                <a:cubicBezTo>
                  <a:pt x="6781635" y="6955040"/>
                  <a:pt x="6848113" y="7001427"/>
                  <a:pt x="6817309" y="6962462"/>
                </a:cubicBezTo>
                <a:cubicBezTo>
                  <a:pt x="6797039" y="6977923"/>
                  <a:pt x="6781635" y="6938959"/>
                  <a:pt x="6766231" y="6927208"/>
                </a:cubicBezTo>
                <a:close/>
                <a:moveTo>
                  <a:pt x="6627599" y="6919784"/>
                </a:moveTo>
                <a:cubicBezTo>
                  <a:pt x="6622733" y="6930919"/>
                  <a:pt x="6576523" y="6935248"/>
                  <a:pt x="6612195" y="6955040"/>
                </a:cubicBezTo>
                <a:cubicBezTo>
                  <a:pt x="6612195" y="6935248"/>
                  <a:pt x="6653541" y="6946998"/>
                  <a:pt x="6627599" y="6919784"/>
                </a:cubicBezTo>
                <a:close/>
                <a:moveTo>
                  <a:pt x="6755693" y="6899994"/>
                </a:moveTo>
                <a:cubicBezTo>
                  <a:pt x="6781635" y="6915455"/>
                  <a:pt x="6771095" y="6923497"/>
                  <a:pt x="6797039" y="6938959"/>
                </a:cubicBezTo>
                <a:cubicBezTo>
                  <a:pt x="6817309" y="6930919"/>
                  <a:pt x="6771095" y="6903704"/>
                  <a:pt x="6755693" y="6899994"/>
                </a:cubicBezTo>
                <a:close/>
                <a:moveTo>
                  <a:pt x="6931189" y="6898213"/>
                </a:moveTo>
                <a:cubicBezTo>
                  <a:pt x="6934369" y="6897454"/>
                  <a:pt x="6938173" y="6897973"/>
                  <a:pt x="6941979" y="6900050"/>
                </a:cubicBezTo>
                <a:cubicBezTo>
                  <a:pt x="6957201" y="6920506"/>
                  <a:pt x="6941979" y="6924340"/>
                  <a:pt x="6936369" y="6932011"/>
                </a:cubicBezTo>
                <a:cubicBezTo>
                  <a:pt x="6917743" y="6914273"/>
                  <a:pt x="6921649" y="6900490"/>
                  <a:pt x="6931189" y="6898213"/>
                </a:cubicBezTo>
                <a:close/>
                <a:moveTo>
                  <a:pt x="1771019" y="6868373"/>
                </a:moveTo>
                <a:cubicBezTo>
                  <a:pt x="1740208" y="6864662"/>
                  <a:pt x="1735344" y="6880124"/>
                  <a:pt x="1724803" y="6896206"/>
                </a:cubicBezTo>
                <a:cubicBezTo>
                  <a:pt x="1740208" y="6896206"/>
                  <a:pt x="1750748" y="6911667"/>
                  <a:pt x="1761289" y="6896206"/>
                </a:cubicBezTo>
                <a:cubicBezTo>
                  <a:pt x="1730478" y="6888164"/>
                  <a:pt x="1776693" y="6884453"/>
                  <a:pt x="1771019" y="6868373"/>
                </a:cubicBezTo>
                <a:close/>
                <a:moveTo>
                  <a:pt x="1076033" y="6826287"/>
                </a:moveTo>
                <a:cubicBezTo>
                  <a:pt x="1137625" y="6892306"/>
                  <a:pt x="1003904" y="6923774"/>
                  <a:pt x="983643" y="7005836"/>
                </a:cubicBezTo>
                <a:cubicBezTo>
                  <a:pt x="927723" y="7001518"/>
                  <a:pt x="912325" y="7024964"/>
                  <a:pt x="917187" y="7052111"/>
                </a:cubicBezTo>
                <a:cubicBezTo>
                  <a:pt x="912325" y="7060132"/>
                  <a:pt x="892064" y="7063834"/>
                  <a:pt x="866130" y="7060132"/>
                </a:cubicBezTo>
                <a:cubicBezTo>
                  <a:pt x="866130" y="7075558"/>
                  <a:pt x="855594" y="7091600"/>
                  <a:pt x="845869" y="7103323"/>
                </a:cubicBezTo>
                <a:cubicBezTo>
                  <a:pt x="886391" y="7149600"/>
                  <a:pt x="958520" y="7189088"/>
                  <a:pt x="952845" y="7263128"/>
                </a:cubicBezTo>
                <a:cubicBezTo>
                  <a:pt x="922050" y="7266831"/>
                  <a:pt x="937448" y="7270533"/>
                  <a:pt x="922050" y="7282256"/>
                </a:cubicBezTo>
                <a:cubicBezTo>
                  <a:pt x="901789" y="7263128"/>
                  <a:pt x="866130" y="7247086"/>
                  <a:pt x="835333" y="7227959"/>
                </a:cubicBezTo>
                <a:cubicBezTo>
                  <a:pt x="824797" y="7231661"/>
                  <a:pt x="799674" y="7227959"/>
                  <a:pt x="773740" y="7227959"/>
                </a:cubicBezTo>
                <a:cubicBezTo>
                  <a:pt x="799674" y="7211916"/>
                  <a:pt x="768879" y="7216235"/>
                  <a:pt x="748617" y="7223640"/>
                </a:cubicBezTo>
                <a:cubicBezTo>
                  <a:pt x="789138" y="7223640"/>
                  <a:pt x="753479" y="7255107"/>
                  <a:pt x="764015" y="7278554"/>
                </a:cubicBezTo>
                <a:cubicBezTo>
                  <a:pt x="742943" y="7278554"/>
                  <a:pt x="738081" y="7286575"/>
                  <a:pt x="707284" y="7282256"/>
                </a:cubicBezTo>
                <a:cubicBezTo>
                  <a:pt x="712148" y="7270533"/>
                  <a:pt x="748617" y="7235363"/>
                  <a:pt x="687025" y="7235363"/>
                </a:cubicBezTo>
                <a:cubicBezTo>
                  <a:pt x="661089" y="7200810"/>
                  <a:pt x="687025" y="7142195"/>
                  <a:pt x="651366" y="7110728"/>
                </a:cubicBezTo>
                <a:cubicBezTo>
                  <a:pt x="558976" y="7122451"/>
                  <a:pt x="589771" y="7157621"/>
                  <a:pt x="614896" y="7196491"/>
                </a:cubicBezTo>
                <a:cubicBezTo>
                  <a:pt x="584099" y="7189088"/>
                  <a:pt x="584099" y="7204512"/>
                  <a:pt x="568702" y="7208214"/>
                </a:cubicBezTo>
                <a:cubicBezTo>
                  <a:pt x="477122" y="7181067"/>
                  <a:pt x="563838" y="7126770"/>
                  <a:pt x="594635" y="7091600"/>
                </a:cubicBezTo>
                <a:cubicBezTo>
                  <a:pt x="599497" y="7103323"/>
                  <a:pt x="630294" y="7083579"/>
                  <a:pt x="635966" y="7099004"/>
                </a:cubicBezTo>
                <a:cubicBezTo>
                  <a:pt x="696750" y="7075558"/>
                  <a:pt x="727545" y="7032985"/>
                  <a:pt x="804538" y="7021262"/>
                </a:cubicBezTo>
                <a:cubicBezTo>
                  <a:pt x="809399" y="7013241"/>
                  <a:pt x="789138" y="7013241"/>
                  <a:pt x="799674" y="6997815"/>
                </a:cubicBezTo>
                <a:cubicBezTo>
                  <a:pt x="819935" y="7001518"/>
                  <a:pt x="835333" y="7001518"/>
                  <a:pt x="845869" y="6997815"/>
                </a:cubicBezTo>
                <a:cubicBezTo>
                  <a:pt x="830471" y="6978071"/>
                  <a:pt x="824797" y="6955241"/>
                  <a:pt x="876666" y="6970667"/>
                </a:cubicBezTo>
                <a:cubicBezTo>
                  <a:pt x="876666" y="6962646"/>
                  <a:pt x="892064" y="6947220"/>
                  <a:pt x="861266" y="6950922"/>
                </a:cubicBezTo>
                <a:cubicBezTo>
                  <a:pt x="876666" y="6943518"/>
                  <a:pt x="901789" y="6943518"/>
                  <a:pt x="912325" y="6935497"/>
                </a:cubicBezTo>
                <a:cubicBezTo>
                  <a:pt x="927723" y="6920071"/>
                  <a:pt x="881528" y="6927476"/>
                  <a:pt x="896925" y="6912050"/>
                </a:cubicBezTo>
                <a:cubicBezTo>
                  <a:pt x="943120" y="6912050"/>
                  <a:pt x="937448" y="6880584"/>
                  <a:pt x="983643" y="6880584"/>
                </a:cubicBezTo>
                <a:cubicBezTo>
                  <a:pt x="958520" y="6857755"/>
                  <a:pt x="1029838" y="6834308"/>
                  <a:pt x="1076033" y="6826287"/>
                </a:cubicBezTo>
                <a:close/>
                <a:moveTo>
                  <a:pt x="7200329" y="6784261"/>
                </a:moveTo>
                <a:cubicBezTo>
                  <a:pt x="7210497" y="6783728"/>
                  <a:pt x="7221977" y="6787532"/>
                  <a:pt x="7232449" y="6795139"/>
                </a:cubicBezTo>
                <a:cubicBezTo>
                  <a:pt x="7226809" y="6810961"/>
                  <a:pt x="7201837" y="6810961"/>
                  <a:pt x="7217141" y="6845648"/>
                </a:cubicBezTo>
                <a:cubicBezTo>
                  <a:pt x="7206671" y="6852951"/>
                  <a:pt x="7181697" y="6822523"/>
                  <a:pt x="7191365" y="6841388"/>
                </a:cubicBezTo>
                <a:cubicBezTo>
                  <a:pt x="7176059" y="6841388"/>
                  <a:pt x="7186531" y="6814612"/>
                  <a:pt x="7197005" y="6810961"/>
                </a:cubicBezTo>
                <a:cubicBezTo>
                  <a:pt x="7191365" y="6795139"/>
                  <a:pt x="7181697" y="6799398"/>
                  <a:pt x="7176059" y="6799398"/>
                </a:cubicBezTo>
                <a:cubicBezTo>
                  <a:pt x="7181297" y="6789662"/>
                  <a:pt x="7190157" y="6784793"/>
                  <a:pt x="7200329" y="6784261"/>
                </a:cubicBezTo>
                <a:close/>
                <a:moveTo>
                  <a:pt x="7093041" y="6769856"/>
                </a:moveTo>
                <a:cubicBezTo>
                  <a:pt x="7083437" y="6797683"/>
                  <a:pt x="7093041" y="6860139"/>
                  <a:pt x="7077835" y="6863850"/>
                </a:cubicBezTo>
                <a:cubicBezTo>
                  <a:pt x="7062629" y="6840352"/>
                  <a:pt x="7068231" y="6824892"/>
                  <a:pt x="7073033" y="6805103"/>
                </a:cubicBezTo>
                <a:cubicBezTo>
                  <a:pt x="7062629" y="6797683"/>
                  <a:pt x="7057827" y="6805103"/>
                  <a:pt x="7053025" y="6793354"/>
                </a:cubicBezTo>
                <a:cubicBezTo>
                  <a:pt x="7042621" y="6797683"/>
                  <a:pt x="7053025" y="6821181"/>
                  <a:pt x="7042621" y="6828603"/>
                </a:cubicBezTo>
                <a:cubicBezTo>
                  <a:pt x="7012209" y="6813143"/>
                  <a:pt x="7022615" y="6828603"/>
                  <a:pt x="7001805" y="6816854"/>
                </a:cubicBezTo>
                <a:cubicBezTo>
                  <a:pt x="6986601" y="6801394"/>
                  <a:pt x="7022615" y="6813143"/>
                  <a:pt x="6997005" y="6789645"/>
                </a:cubicBezTo>
                <a:cubicBezTo>
                  <a:pt x="7022615" y="6801394"/>
                  <a:pt x="7032217" y="6797683"/>
                  <a:pt x="7047421" y="6785934"/>
                </a:cubicBezTo>
                <a:cubicBezTo>
                  <a:pt x="7042621" y="6777896"/>
                  <a:pt x="7037821" y="6781605"/>
                  <a:pt x="7032217" y="6781605"/>
                </a:cubicBezTo>
                <a:cubicBezTo>
                  <a:pt x="7042621" y="6758107"/>
                  <a:pt x="7088237" y="6789645"/>
                  <a:pt x="7093041" y="6769856"/>
                </a:cubicBezTo>
                <a:close/>
                <a:moveTo>
                  <a:pt x="6950265" y="6700839"/>
                </a:moveTo>
                <a:cubicBezTo>
                  <a:pt x="6955941" y="6712591"/>
                  <a:pt x="6945401" y="6712591"/>
                  <a:pt x="6934861" y="6716302"/>
                </a:cubicBezTo>
                <a:cubicBezTo>
                  <a:pt x="6955941" y="6731764"/>
                  <a:pt x="6950265" y="6739805"/>
                  <a:pt x="6960803" y="6743516"/>
                </a:cubicBezTo>
                <a:cubicBezTo>
                  <a:pt x="6950265" y="6731764"/>
                  <a:pt x="6971345" y="6704550"/>
                  <a:pt x="6950265" y="6700839"/>
                </a:cubicBezTo>
                <a:close/>
                <a:moveTo>
                  <a:pt x="639472" y="6689925"/>
                </a:moveTo>
                <a:cubicBezTo>
                  <a:pt x="655036" y="6716702"/>
                  <a:pt x="613257" y="6743478"/>
                  <a:pt x="592777" y="6762953"/>
                </a:cubicBezTo>
                <a:cubicBezTo>
                  <a:pt x="577213" y="6736175"/>
                  <a:pt x="639472" y="6720353"/>
                  <a:pt x="639472" y="6689925"/>
                </a:cubicBezTo>
                <a:close/>
                <a:moveTo>
                  <a:pt x="7318647" y="6684470"/>
                </a:moveTo>
                <a:cubicBezTo>
                  <a:pt x="7328973" y="6711839"/>
                  <a:pt x="7309115" y="6719303"/>
                  <a:pt x="7298789" y="6707486"/>
                </a:cubicBezTo>
                <a:cubicBezTo>
                  <a:pt x="7294021" y="6688202"/>
                  <a:pt x="7303555" y="6688202"/>
                  <a:pt x="7318647" y="6684470"/>
                </a:cubicBezTo>
                <a:close/>
                <a:moveTo>
                  <a:pt x="758485" y="6676289"/>
                </a:moveTo>
                <a:cubicBezTo>
                  <a:pt x="773999" y="6699320"/>
                  <a:pt x="800131" y="6676289"/>
                  <a:pt x="831160" y="6676289"/>
                </a:cubicBezTo>
                <a:cubicBezTo>
                  <a:pt x="851572" y="6691440"/>
                  <a:pt x="867087" y="6710834"/>
                  <a:pt x="898116" y="6695077"/>
                </a:cubicBezTo>
                <a:cubicBezTo>
                  <a:pt x="877702" y="6714471"/>
                  <a:pt x="862187" y="6733865"/>
                  <a:pt x="831160" y="6741137"/>
                </a:cubicBezTo>
                <a:cubicBezTo>
                  <a:pt x="840958" y="6722349"/>
                  <a:pt x="856472" y="6695077"/>
                  <a:pt x="769102" y="6702955"/>
                </a:cubicBezTo>
                <a:cubicBezTo>
                  <a:pt x="764202" y="6710834"/>
                  <a:pt x="778899" y="6714471"/>
                  <a:pt x="773999" y="6722349"/>
                </a:cubicBezTo>
                <a:cubicBezTo>
                  <a:pt x="738072" y="6718108"/>
                  <a:pt x="748687" y="6684168"/>
                  <a:pt x="758485" y="6676289"/>
                </a:cubicBezTo>
                <a:close/>
                <a:moveTo>
                  <a:pt x="7227021" y="6673252"/>
                </a:moveTo>
                <a:cubicBezTo>
                  <a:pt x="7232603" y="6673252"/>
                  <a:pt x="7237389" y="6684986"/>
                  <a:pt x="7247759" y="6684986"/>
                </a:cubicBezTo>
                <a:cubicBezTo>
                  <a:pt x="7247759" y="6696099"/>
                  <a:pt x="7242175" y="6700421"/>
                  <a:pt x="7247759" y="6712155"/>
                </a:cubicBezTo>
                <a:cubicBezTo>
                  <a:pt x="7257331" y="6719565"/>
                  <a:pt x="7282855" y="6704127"/>
                  <a:pt x="7293225" y="6754762"/>
                </a:cubicBezTo>
                <a:cubicBezTo>
                  <a:pt x="7272485" y="6751056"/>
                  <a:pt x="7272485" y="6727591"/>
                  <a:pt x="7242175" y="6735619"/>
                </a:cubicBezTo>
                <a:cubicBezTo>
                  <a:pt x="7237389" y="6684986"/>
                  <a:pt x="7227021" y="6719565"/>
                  <a:pt x="7202293" y="6688690"/>
                </a:cubicBezTo>
                <a:cubicBezTo>
                  <a:pt x="7197507" y="6657198"/>
                  <a:pt x="7247759" y="6715859"/>
                  <a:pt x="7227021" y="6673252"/>
                </a:cubicBezTo>
                <a:close/>
                <a:moveTo>
                  <a:pt x="7078359" y="6669297"/>
                </a:moveTo>
                <a:cubicBezTo>
                  <a:pt x="7093761" y="6696510"/>
                  <a:pt x="7109165" y="6696510"/>
                  <a:pt x="7124569" y="6700839"/>
                </a:cubicBezTo>
                <a:cubicBezTo>
                  <a:pt x="7119705" y="6689088"/>
                  <a:pt x="7124569" y="6685377"/>
                  <a:pt x="7124569" y="6673627"/>
                </a:cubicBezTo>
                <a:cubicBezTo>
                  <a:pt x="7109165" y="6673627"/>
                  <a:pt x="7093761" y="6665587"/>
                  <a:pt x="7078359" y="6669297"/>
                </a:cubicBezTo>
                <a:close/>
                <a:moveTo>
                  <a:pt x="6985935" y="6653834"/>
                </a:moveTo>
                <a:cubicBezTo>
                  <a:pt x="6976209" y="6669297"/>
                  <a:pt x="6950265" y="6642083"/>
                  <a:pt x="6960803" y="6665587"/>
                </a:cubicBezTo>
                <a:cubicBezTo>
                  <a:pt x="6985935" y="6665587"/>
                  <a:pt x="6991613" y="6677337"/>
                  <a:pt x="6985935" y="6704550"/>
                </a:cubicBezTo>
                <a:cubicBezTo>
                  <a:pt x="7001341" y="6692799"/>
                  <a:pt x="7016745" y="6724342"/>
                  <a:pt x="7016745" y="6700839"/>
                </a:cubicBezTo>
                <a:cubicBezTo>
                  <a:pt x="7007015" y="6681048"/>
                  <a:pt x="6996477" y="6681048"/>
                  <a:pt x="6985935" y="6653834"/>
                </a:cubicBezTo>
                <a:close/>
                <a:moveTo>
                  <a:pt x="7259299" y="6652784"/>
                </a:moveTo>
                <a:cubicBezTo>
                  <a:pt x="7268213" y="6654214"/>
                  <a:pt x="7279633" y="6658880"/>
                  <a:pt x="7289647" y="6656774"/>
                </a:cubicBezTo>
                <a:cubicBezTo>
                  <a:pt x="7289647" y="6676040"/>
                  <a:pt x="7269617" y="6679653"/>
                  <a:pt x="7254393" y="6683869"/>
                </a:cubicBezTo>
                <a:cubicBezTo>
                  <a:pt x="7254393" y="6672427"/>
                  <a:pt x="7249585" y="6668213"/>
                  <a:pt x="7243977" y="6668213"/>
                </a:cubicBezTo>
                <a:cubicBezTo>
                  <a:pt x="7243977" y="6653161"/>
                  <a:pt x="7250387" y="6651353"/>
                  <a:pt x="7259299" y="6652784"/>
                </a:cubicBezTo>
                <a:close/>
                <a:moveTo>
                  <a:pt x="7124569" y="6626620"/>
                </a:moveTo>
                <a:cubicBezTo>
                  <a:pt x="7139973" y="6645794"/>
                  <a:pt x="7099437" y="6626620"/>
                  <a:pt x="7114841" y="6650123"/>
                </a:cubicBezTo>
                <a:cubicBezTo>
                  <a:pt x="7135109" y="6650123"/>
                  <a:pt x="7119705" y="6661874"/>
                  <a:pt x="7135109" y="6689088"/>
                </a:cubicBezTo>
                <a:cubicBezTo>
                  <a:pt x="7155377" y="6681048"/>
                  <a:pt x="7135109" y="6642083"/>
                  <a:pt x="7124569" y="6626620"/>
                </a:cubicBezTo>
                <a:close/>
                <a:moveTo>
                  <a:pt x="7058091" y="6571575"/>
                </a:moveTo>
                <a:cubicBezTo>
                  <a:pt x="7062955" y="6583326"/>
                  <a:pt x="7053227" y="6583326"/>
                  <a:pt x="7053227" y="6591366"/>
                </a:cubicBezTo>
                <a:cubicBezTo>
                  <a:pt x="7078359" y="6583326"/>
                  <a:pt x="7073493" y="6638373"/>
                  <a:pt x="7053227" y="6614869"/>
                </a:cubicBezTo>
                <a:cubicBezTo>
                  <a:pt x="7062955" y="6630331"/>
                  <a:pt x="7073493" y="6645794"/>
                  <a:pt x="7088897" y="6650123"/>
                </a:cubicBezTo>
                <a:cubicBezTo>
                  <a:pt x="7073493" y="6614869"/>
                  <a:pt x="7088897" y="6622291"/>
                  <a:pt x="7104301" y="6622291"/>
                </a:cubicBezTo>
                <a:cubicBezTo>
                  <a:pt x="7093761" y="6591366"/>
                  <a:pt x="7073493" y="6595079"/>
                  <a:pt x="7058091" y="6571575"/>
                </a:cubicBezTo>
                <a:close/>
                <a:moveTo>
                  <a:pt x="7007953" y="6559601"/>
                </a:moveTo>
                <a:cubicBezTo>
                  <a:pt x="7005089" y="6558007"/>
                  <a:pt x="7002759" y="6560907"/>
                  <a:pt x="7001341" y="6571575"/>
                </a:cubicBezTo>
                <a:cubicBezTo>
                  <a:pt x="7027283" y="6571575"/>
                  <a:pt x="7016745" y="6642083"/>
                  <a:pt x="7037823" y="6606829"/>
                </a:cubicBezTo>
                <a:cubicBezTo>
                  <a:pt x="7029917" y="6609612"/>
                  <a:pt x="7016541" y="6564386"/>
                  <a:pt x="7007953" y="6559601"/>
                </a:cubicBezTo>
                <a:close/>
                <a:moveTo>
                  <a:pt x="7238257" y="6556291"/>
                </a:moveTo>
                <a:cubicBezTo>
                  <a:pt x="7258685" y="6595125"/>
                  <a:pt x="7279929" y="6559990"/>
                  <a:pt x="7300353" y="6571701"/>
                </a:cubicBezTo>
                <a:cubicBezTo>
                  <a:pt x="7289733" y="6626563"/>
                  <a:pt x="7233355" y="6598824"/>
                  <a:pt x="7217831" y="6645672"/>
                </a:cubicBezTo>
                <a:cubicBezTo>
                  <a:pt x="7197403" y="6645672"/>
                  <a:pt x="7207209" y="6633961"/>
                  <a:pt x="7197403" y="6606838"/>
                </a:cubicBezTo>
                <a:lnTo>
                  <a:pt x="7186781" y="6610537"/>
                </a:lnTo>
                <a:cubicBezTo>
                  <a:pt x="7191683" y="6571701"/>
                  <a:pt x="7217831" y="6591426"/>
                  <a:pt x="7238257" y="6556291"/>
                </a:cubicBezTo>
                <a:close/>
                <a:moveTo>
                  <a:pt x="7631883" y="6552410"/>
                </a:moveTo>
                <a:cubicBezTo>
                  <a:pt x="7636433" y="6575765"/>
                  <a:pt x="7631883" y="6591129"/>
                  <a:pt x="7617477" y="6586827"/>
                </a:cubicBezTo>
                <a:cubicBezTo>
                  <a:pt x="7612169" y="6564087"/>
                  <a:pt x="7617477" y="6548108"/>
                  <a:pt x="7631883" y="6552410"/>
                </a:cubicBezTo>
                <a:close/>
                <a:moveTo>
                  <a:pt x="7735349" y="6547668"/>
                </a:moveTo>
                <a:cubicBezTo>
                  <a:pt x="7745313" y="6545719"/>
                  <a:pt x="7752811" y="6548684"/>
                  <a:pt x="7757941" y="6568349"/>
                </a:cubicBezTo>
                <a:cubicBezTo>
                  <a:pt x="7742947" y="6560233"/>
                  <a:pt x="7722425" y="6564604"/>
                  <a:pt x="7708221" y="6580211"/>
                </a:cubicBezTo>
                <a:cubicBezTo>
                  <a:pt x="7697961" y="6580211"/>
                  <a:pt x="7697961" y="6564604"/>
                  <a:pt x="7697961" y="6556487"/>
                </a:cubicBezTo>
                <a:cubicBezTo>
                  <a:pt x="7712957" y="6556487"/>
                  <a:pt x="7725387" y="6549620"/>
                  <a:pt x="7735349" y="6547668"/>
                </a:cubicBezTo>
                <a:close/>
                <a:moveTo>
                  <a:pt x="7531269" y="6539927"/>
                </a:moveTo>
                <a:cubicBezTo>
                  <a:pt x="7542031" y="6539927"/>
                  <a:pt x="7537063" y="6547247"/>
                  <a:pt x="7531269" y="6547247"/>
                </a:cubicBezTo>
                <a:cubicBezTo>
                  <a:pt x="7537063" y="6555178"/>
                  <a:pt x="7542031" y="6563108"/>
                  <a:pt x="7546997" y="6563108"/>
                </a:cubicBezTo>
                <a:cubicBezTo>
                  <a:pt x="7531269" y="6566769"/>
                  <a:pt x="7499813" y="6585680"/>
                  <a:pt x="7469181" y="6582019"/>
                </a:cubicBezTo>
                <a:cubicBezTo>
                  <a:pt x="7474149" y="6551518"/>
                  <a:pt x="7526301" y="6570429"/>
                  <a:pt x="7531269" y="6539927"/>
                </a:cubicBezTo>
                <a:close/>
                <a:moveTo>
                  <a:pt x="7399229" y="6532652"/>
                </a:moveTo>
                <a:cubicBezTo>
                  <a:pt x="7408365" y="6533968"/>
                  <a:pt x="7416563" y="6538776"/>
                  <a:pt x="7421889" y="6548393"/>
                </a:cubicBezTo>
                <a:cubicBezTo>
                  <a:pt x="7406313" y="6559995"/>
                  <a:pt x="7375157" y="6529465"/>
                  <a:pt x="7380077" y="6583196"/>
                </a:cubicBezTo>
                <a:cubicBezTo>
                  <a:pt x="7364499" y="6591134"/>
                  <a:pt x="7359579" y="6571594"/>
                  <a:pt x="7344005" y="6579533"/>
                </a:cubicBezTo>
                <a:cubicBezTo>
                  <a:pt x="7336009" y="6556177"/>
                  <a:pt x="7371827" y="6528702"/>
                  <a:pt x="7399229" y="6532652"/>
                </a:cubicBezTo>
                <a:close/>
                <a:moveTo>
                  <a:pt x="7062955" y="6520860"/>
                </a:moveTo>
                <a:cubicBezTo>
                  <a:pt x="7088897" y="6559823"/>
                  <a:pt x="7139973" y="6556112"/>
                  <a:pt x="7124569" y="6606829"/>
                </a:cubicBezTo>
                <a:cubicBezTo>
                  <a:pt x="7124569" y="6606829"/>
                  <a:pt x="7124569" y="6606829"/>
                  <a:pt x="7150513" y="6603119"/>
                </a:cubicBezTo>
                <a:cubicBezTo>
                  <a:pt x="7139973" y="6559823"/>
                  <a:pt x="7114841" y="6575905"/>
                  <a:pt x="7109165" y="6528900"/>
                </a:cubicBezTo>
                <a:cubicBezTo>
                  <a:pt x="7088897" y="6528900"/>
                  <a:pt x="7088897" y="6524571"/>
                  <a:pt x="7062955" y="6520860"/>
                </a:cubicBezTo>
                <a:close/>
                <a:moveTo>
                  <a:pt x="7533871" y="6515180"/>
                </a:moveTo>
                <a:lnTo>
                  <a:pt x="7529949" y="6522349"/>
                </a:lnTo>
                <a:cubicBezTo>
                  <a:pt x="7529949" y="6520496"/>
                  <a:pt x="7529949" y="6517560"/>
                  <a:pt x="7530661" y="6515630"/>
                </a:cubicBezTo>
                <a:close/>
                <a:moveTo>
                  <a:pt x="7170781" y="6493646"/>
                </a:moveTo>
                <a:cubicBezTo>
                  <a:pt x="7170781" y="6493646"/>
                  <a:pt x="7170781" y="6493646"/>
                  <a:pt x="7175645" y="6517147"/>
                </a:cubicBezTo>
                <a:cubicBezTo>
                  <a:pt x="7186185" y="6497357"/>
                  <a:pt x="7206453" y="6520860"/>
                  <a:pt x="7211317" y="6497357"/>
                </a:cubicBezTo>
                <a:cubicBezTo>
                  <a:pt x="7196723" y="6497357"/>
                  <a:pt x="7186185" y="6489317"/>
                  <a:pt x="7170781" y="6493646"/>
                </a:cubicBezTo>
                <a:close/>
                <a:moveTo>
                  <a:pt x="7633037" y="6490837"/>
                </a:moveTo>
                <a:cubicBezTo>
                  <a:pt x="7637909" y="6514935"/>
                  <a:pt x="7617615" y="6510609"/>
                  <a:pt x="7622485" y="6530381"/>
                </a:cubicBezTo>
                <a:cubicBezTo>
                  <a:pt x="7637909" y="6530381"/>
                  <a:pt x="7642779" y="6518642"/>
                  <a:pt x="7637909" y="6498870"/>
                </a:cubicBezTo>
                <a:cubicBezTo>
                  <a:pt x="7668753" y="6518642"/>
                  <a:pt x="7684177" y="6495163"/>
                  <a:pt x="7715023" y="6518642"/>
                </a:cubicBezTo>
                <a:cubicBezTo>
                  <a:pt x="7694729" y="6569308"/>
                  <a:pt x="7653331" y="6503194"/>
                  <a:pt x="7633037" y="6526057"/>
                </a:cubicBezTo>
                <a:cubicBezTo>
                  <a:pt x="7633037" y="6542121"/>
                  <a:pt x="7642779" y="6542121"/>
                  <a:pt x="7648461" y="6542121"/>
                </a:cubicBezTo>
                <a:cubicBezTo>
                  <a:pt x="7642779" y="6561276"/>
                  <a:pt x="7602193" y="6549536"/>
                  <a:pt x="7586771" y="6522349"/>
                </a:cubicBezTo>
                <a:cubicBezTo>
                  <a:pt x="7571349" y="6526057"/>
                  <a:pt x="7560797" y="6534088"/>
                  <a:pt x="7560797" y="6545828"/>
                </a:cubicBezTo>
                <a:cubicBezTo>
                  <a:pt x="7545373" y="6542121"/>
                  <a:pt x="7551057" y="6518642"/>
                  <a:pt x="7529949" y="6530381"/>
                </a:cubicBezTo>
                <a:cubicBezTo>
                  <a:pt x="7529949" y="6522349"/>
                  <a:pt x="7535633" y="6522349"/>
                  <a:pt x="7535633" y="6514935"/>
                </a:cubicBezTo>
                <a:lnTo>
                  <a:pt x="7533871" y="6515180"/>
                </a:lnTo>
                <a:lnTo>
                  <a:pt x="7540299" y="6503426"/>
                </a:lnTo>
                <a:cubicBezTo>
                  <a:pt x="7546793" y="6499951"/>
                  <a:pt x="7555925" y="6498870"/>
                  <a:pt x="7566477" y="6498870"/>
                </a:cubicBezTo>
                <a:cubicBezTo>
                  <a:pt x="7586771" y="6498870"/>
                  <a:pt x="7611935" y="6503194"/>
                  <a:pt x="7633037" y="6490837"/>
                </a:cubicBezTo>
                <a:close/>
                <a:moveTo>
                  <a:pt x="7763969" y="6439611"/>
                </a:moveTo>
                <a:cubicBezTo>
                  <a:pt x="7775065" y="6437218"/>
                  <a:pt x="7810961" y="6449787"/>
                  <a:pt x="7818705" y="6455784"/>
                </a:cubicBezTo>
                <a:cubicBezTo>
                  <a:pt x="7798051" y="6490222"/>
                  <a:pt x="7788521" y="6439793"/>
                  <a:pt x="7763099" y="6447789"/>
                </a:cubicBezTo>
                <a:cubicBezTo>
                  <a:pt x="7759325" y="6442868"/>
                  <a:pt x="7760269" y="6440408"/>
                  <a:pt x="7763969" y="6439611"/>
                </a:cubicBezTo>
                <a:close/>
                <a:moveTo>
                  <a:pt x="7707151" y="6438587"/>
                </a:moveTo>
                <a:cubicBezTo>
                  <a:pt x="7713127" y="6438311"/>
                  <a:pt x="7718489" y="6439531"/>
                  <a:pt x="7722165" y="6442429"/>
                </a:cubicBezTo>
                <a:cubicBezTo>
                  <a:pt x="7707459" y="6457679"/>
                  <a:pt x="7691935" y="6472929"/>
                  <a:pt x="7665787" y="6476590"/>
                </a:cubicBezTo>
                <a:cubicBezTo>
                  <a:pt x="7665787" y="6453713"/>
                  <a:pt x="7689227" y="6439416"/>
                  <a:pt x="7707151" y="6438587"/>
                </a:cubicBezTo>
                <a:close/>
                <a:moveTo>
                  <a:pt x="9809777" y="6418776"/>
                </a:moveTo>
                <a:cubicBezTo>
                  <a:pt x="9799981" y="6453808"/>
                  <a:pt x="9737945" y="6457495"/>
                  <a:pt x="9706927" y="6445818"/>
                </a:cubicBezTo>
                <a:cubicBezTo>
                  <a:pt x="9733047" y="6414474"/>
                  <a:pt x="9768963" y="6414474"/>
                  <a:pt x="9809777" y="6418776"/>
                </a:cubicBezTo>
                <a:close/>
                <a:moveTo>
                  <a:pt x="9967069" y="6407226"/>
                </a:moveTo>
                <a:cubicBezTo>
                  <a:pt x="9946833" y="6438395"/>
                  <a:pt x="9895843" y="6438395"/>
                  <a:pt x="9839189" y="6438395"/>
                </a:cubicBezTo>
                <a:cubicBezTo>
                  <a:pt x="9849711" y="6395383"/>
                  <a:pt x="9916077" y="6414708"/>
                  <a:pt x="9967069" y="6407226"/>
                </a:cubicBezTo>
                <a:close/>
                <a:moveTo>
                  <a:pt x="8803907" y="6364791"/>
                </a:moveTo>
                <a:cubicBezTo>
                  <a:pt x="8820259" y="6363274"/>
                  <a:pt x="8837809" y="6369345"/>
                  <a:pt x="8855357" y="6381491"/>
                </a:cubicBezTo>
                <a:cubicBezTo>
                  <a:pt x="8840201" y="6381491"/>
                  <a:pt x="8825047" y="6385326"/>
                  <a:pt x="8815473" y="6389162"/>
                </a:cubicBezTo>
                <a:cubicBezTo>
                  <a:pt x="8800317" y="6393635"/>
                  <a:pt x="8785163" y="6397472"/>
                  <a:pt x="8759637" y="6393635"/>
                </a:cubicBezTo>
                <a:cubicBezTo>
                  <a:pt x="8772401" y="6375418"/>
                  <a:pt x="8787557" y="6366310"/>
                  <a:pt x="8803907" y="6364791"/>
                </a:cubicBezTo>
                <a:close/>
                <a:moveTo>
                  <a:pt x="249039" y="6324474"/>
                </a:moveTo>
                <a:cubicBezTo>
                  <a:pt x="273505" y="6332655"/>
                  <a:pt x="294023" y="6336433"/>
                  <a:pt x="294023" y="6356572"/>
                </a:cubicBezTo>
                <a:cubicBezTo>
                  <a:pt x="268769" y="6352166"/>
                  <a:pt x="243516" y="6352166"/>
                  <a:pt x="234045" y="6344614"/>
                </a:cubicBezTo>
                <a:cubicBezTo>
                  <a:pt x="238780" y="6340209"/>
                  <a:pt x="243516" y="6336433"/>
                  <a:pt x="249039" y="6324474"/>
                </a:cubicBezTo>
                <a:close/>
                <a:moveTo>
                  <a:pt x="10107515" y="6323715"/>
                </a:moveTo>
                <a:lnTo>
                  <a:pt x="10102085" y="6326666"/>
                </a:lnTo>
                <a:lnTo>
                  <a:pt x="10106825" y="6330654"/>
                </a:lnTo>
                <a:lnTo>
                  <a:pt x="10113105" y="6323983"/>
                </a:lnTo>
                <a:close/>
                <a:moveTo>
                  <a:pt x="11175321" y="6275384"/>
                </a:moveTo>
                <a:cubicBezTo>
                  <a:pt x="11160227" y="6295063"/>
                  <a:pt x="11145137" y="6337496"/>
                  <a:pt x="11110181" y="6322122"/>
                </a:cubicBezTo>
                <a:cubicBezTo>
                  <a:pt x="11104621" y="6295063"/>
                  <a:pt x="11134809" y="6283378"/>
                  <a:pt x="11175321" y="6275384"/>
                </a:cubicBezTo>
                <a:close/>
                <a:moveTo>
                  <a:pt x="1327894" y="6275384"/>
                </a:moveTo>
                <a:cubicBezTo>
                  <a:pt x="1343418" y="6283262"/>
                  <a:pt x="1348320" y="6294778"/>
                  <a:pt x="1363844" y="6279019"/>
                </a:cubicBezTo>
                <a:cubicBezTo>
                  <a:pt x="1384272" y="6286899"/>
                  <a:pt x="1343418" y="6290535"/>
                  <a:pt x="1348320" y="6302050"/>
                </a:cubicBezTo>
                <a:cubicBezTo>
                  <a:pt x="1332797" y="6298415"/>
                  <a:pt x="1327894" y="6290535"/>
                  <a:pt x="1327894" y="6275384"/>
                </a:cubicBezTo>
                <a:close/>
                <a:moveTo>
                  <a:pt x="7923383" y="6274573"/>
                </a:moveTo>
                <a:cubicBezTo>
                  <a:pt x="7909243" y="6279531"/>
                  <a:pt x="7910157" y="6297274"/>
                  <a:pt x="7902861" y="6305625"/>
                </a:cubicBezTo>
                <a:cubicBezTo>
                  <a:pt x="7892321" y="6309954"/>
                  <a:pt x="7887455" y="6305625"/>
                  <a:pt x="7881781" y="6317376"/>
                </a:cubicBezTo>
                <a:cubicBezTo>
                  <a:pt x="7918265" y="6321705"/>
                  <a:pt x="7927993" y="6298202"/>
                  <a:pt x="7943397" y="6274698"/>
                </a:cubicBezTo>
                <a:cubicBezTo>
                  <a:pt x="7934479" y="6272688"/>
                  <a:pt x="7928093" y="6272920"/>
                  <a:pt x="7923383" y="6274573"/>
                </a:cubicBezTo>
                <a:close/>
                <a:moveTo>
                  <a:pt x="7769091" y="6266658"/>
                </a:moveTo>
                <a:cubicBezTo>
                  <a:pt x="7774361" y="6280576"/>
                  <a:pt x="7773145" y="6289389"/>
                  <a:pt x="7770611" y="6297197"/>
                </a:cubicBezTo>
                <a:lnTo>
                  <a:pt x="7769405" y="6301832"/>
                </a:lnTo>
                <a:lnTo>
                  <a:pt x="7781839" y="6314948"/>
                </a:lnTo>
                <a:lnTo>
                  <a:pt x="7783585" y="6312273"/>
                </a:lnTo>
                <a:cubicBezTo>
                  <a:pt x="7786117" y="6305005"/>
                  <a:pt x="7787333" y="6296346"/>
                  <a:pt x="7795033" y="6294491"/>
                </a:cubicBezTo>
                <a:cubicBezTo>
                  <a:pt x="7795033" y="6298202"/>
                  <a:pt x="7805575" y="6301912"/>
                  <a:pt x="7805575" y="6294491"/>
                </a:cubicBezTo>
                <a:cubicBezTo>
                  <a:pt x="7784497" y="6298202"/>
                  <a:pt x="7799897" y="6259237"/>
                  <a:pt x="7769091" y="6266658"/>
                </a:cubicBezTo>
                <a:close/>
                <a:moveTo>
                  <a:pt x="35426" y="6259020"/>
                </a:moveTo>
                <a:cubicBezTo>
                  <a:pt x="61641" y="6274171"/>
                  <a:pt x="14946" y="6282050"/>
                  <a:pt x="10030" y="6289323"/>
                </a:cubicBezTo>
                <a:cubicBezTo>
                  <a:pt x="-16182" y="6323868"/>
                  <a:pt x="14946" y="6262656"/>
                  <a:pt x="35426" y="6259020"/>
                </a:cubicBezTo>
                <a:close/>
                <a:moveTo>
                  <a:pt x="10614077" y="6256294"/>
                </a:moveTo>
                <a:cubicBezTo>
                  <a:pt x="10599405" y="6268251"/>
                  <a:pt x="10604293" y="6296573"/>
                  <a:pt x="10568421" y="6296573"/>
                </a:cubicBezTo>
                <a:cubicBezTo>
                  <a:pt x="10568421" y="6260699"/>
                  <a:pt x="10568421" y="6260699"/>
                  <a:pt x="10568421" y="6260699"/>
                </a:cubicBezTo>
                <a:cubicBezTo>
                  <a:pt x="10583911" y="6260699"/>
                  <a:pt x="10599405" y="6256294"/>
                  <a:pt x="10614077" y="6256294"/>
                </a:cubicBezTo>
                <a:close/>
                <a:moveTo>
                  <a:pt x="8705951" y="6251156"/>
                </a:moveTo>
                <a:lnTo>
                  <a:pt x="8704219" y="6263267"/>
                </a:lnTo>
                <a:cubicBezTo>
                  <a:pt x="8701977" y="6278024"/>
                  <a:pt x="8699391" y="6279646"/>
                  <a:pt x="8676285" y="6294491"/>
                </a:cubicBezTo>
                <a:cubicBezTo>
                  <a:pt x="8707095" y="6274698"/>
                  <a:pt x="8732227" y="6317376"/>
                  <a:pt x="8753305" y="6282740"/>
                </a:cubicBezTo>
                <a:cubicBezTo>
                  <a:pt x="8732633" y="6276865"/>
                  <a:pt x="8726147" y="6268978"/>
                  <a:pt x="8723513" y="6258155"/>
                </a:cubicBezTo>
                <a:lnTo>
                  <a:pt x="8722657" y="6252757"/>
                </a:lnTo>
                <a:close/>
                <a:moveTo>
                  <a:pt x="129540" y="6250840"/>
                </a:moveTo>
                <a:cubicBezTo>
                  <a:pt x="124512" y="6258667"/>
                  <a:pt x="118649" y="6288772"/>
                  <a:pt x="76759" y="6296601"/>
                </a:cubicBezTo>
                <a:cubicBezTo>
                  <a:pt x="102731" y="6273719"/>
                  <a:pt x="97703" y="6265892"/>
                  <a:pt x="129540" y="6250840"/>
                </a:cubicBezTo>
                <a:close/>
                <a:moveTo>
                  <a:pt x="8460537" y="6231672"/>
                </a:moveTo>
                <a:lnTo>
                  <a:pt x="8460635" y="6232023"/>
                </a:lnTo>
                <a:lnTo>
                  <a:pt x="8465421" y="6231930"/>
                </a:lnTo>
                <a:close/>
                <a:moveTo>
                  <a:pt x="8415781" y="6225735"/>
                </a:moveTo>
                <a:lnTo>
                  <a:pt x="8415235" y="6227694"/>
                </a:lnTo>
                <a:lnTo>
                  <a:pt x="8423989" y="6226933"/>
                </a:lnTo>
                <a:close/>
                <a:moveTo>
                  <a:pt x="8358865" y="6217439"/>
                </a:moveTo>
                <a:lnTo>
                  <a:pt x="8358483" y="6220272"/>
                </a:lnTo>
                <a:cubicBezTo>
                  <a:pt x="8373889" y="6215943"/>
                  <a:pt x="8373889" y="6227694"/>
                  <a:pt x="8389293" y="6227694"/>
                </a:cubicBezTo>
                <a:lnTo>
                  <a:pt x="8391113" y="6222140"/>
                </a:lnTo>
                <a:close/>
                <a:moveTo>
                  <a:pt x="10500175" y="6214555"/>
                </a:moveTo>
                <a:cubicBezTo>
                  <a:pt x="10531097" y="6214661"/>
                  <a:pt x="10560887" y="6216683"/>
                  <a:pt x="10589059" y="6221662"/>
                </a:cubicBezTo>
                <a:cubicBezTo>
                  <a:pt x="10545689" y="6294156"/>
                  <a:pt x="10462391" y="6320602"/>
                  <a:pt x="10371389" y="6328458"/>
                </a:cubicBezTo>
                <a:lnTo>
                  <a:pt x="10350585" y="6328651"/>
                </a:lnTo>
                <a:lnTo>
                  <a:pt x="10346853" y="6329322"/>
                </a:lnTo>
                <a:cubicBezTo>
                  <a:pt x="10307445" y="6333566"/>
                  <a:pt x="10264305" y="6334474"/>
                  <a:pt x="10228829" y="6340231"/>
                </a:cubicBezTo>
                <a:lnTo>
                  <a:pt x="10228829" y="6329527"/>
                </a:lnTo>
                <a:lnTo>
                  <a:pt x="10145293" y="6325524"/>
                </a:lnTo>
                <a:lnTo>
                  <a:pt x="10145399" y="6325940"/>
                </a:lnTo>
                <a:cubicBezTo>
                  <a:pt x="10142931" y="6330015"/>
                  <a:pt x="10139185" y="6335129"/>
                  <a:pt x="10141551" y="6347273"/>
                </a:cubicBezTo>
                <a:cubicBezTo>
                  <a:pt x="10106825" y="6351108"/>
                  <a:pt x="10106825" y="6351108"/>
                  <a:pt x="10106825" y="6351108"/>
                </a:cubicBezTo>
                <a:cubicBezTo>
                  <a:pt x="10106825" y="6338963"/>
                  <a:pt x="10106825" y="6335127"/>
                  <a:pt x="10096565" y="6330654"/>
                </a:cubicBezTo>
                <a:lnTo>
                  <a:pt x="10099889" y="6327859"/>
                </a:lnTo>
                <a:lnTo>
                  <a:pt x="10035365" y="6362917"/>
                </a:lnTo>
                <a:cubicBezTo>
                  <a:pt x="9933217" y="6359184"/>
                  <a:pt x="9840801" y="6362917"/>
                  <a:pt x="9754057" y="6371007"/>
                </a:cubicBezTo>
                <a:cubicBezTo>
                  <a:pt x="9666503" y="6382830"/>
                  <a:pt x="9579761" y="6394652"/>
                  <a:pt x="9502745" y="6402120"/>
                </a:cubicBezTo>
                <a:cubicBezTo>
                  <a:pt x="9338989" y="6417676"/>
                  <a:pt x="9185769" y="6422033"/>
                  <a:pt x="9042279" y="6347361"/>
                </a:cubicBezTo>
                <a:cubicBezTo>
                  <a:pt x="8985533" y="6366650"/>
                  <a:pt x="8944187" y="6343004"/>
                  <a:pt x="8877711" y="6362917"/>
                </a:cubicBezTo>
                <a:cubicBezTo>
                  <a:pt x="8867983" y="6359184"/>
                  <a:pt x="8862309" y="6354827"/>
                  <a:pt x="8862309" y="6343004"/>
                </a:cubicBezTo>
                <a:cubicBezTo>
                  <a:pt x="8852579" y="6331181"/>
                  <a:pt x="8872847" y="6300067"/>
                  <a:pt x="8888249" y="6280155"/>
                </a:cubicBezTo>
                <a:cubicBezTo>
                  <a:pt x="8939321" y="6319358"/>
                  <a:pt x="8944187" y="6256509"/>
                  <a:pt x="8970129" y="6307535"/>
                </a:cubicBezTo>
                <a:cubicBezTo>
                  <a:pt x="9058289" y="6284200"/>
                  <a:pt x="9152377" y="6307068"/>
                  <a:pt x="9243845" y="6314974"/>
                </a:cubicBezTo>
                <a:lnTo>
                  <a:pt x="9276219" y="6315208"/>
                </a:lnTo>
                <a:lnTo>
                  <a:pt x="9276147" y="6313395"/>
                </a:lnTo>
                <a:cubicBezTo>
                  <a:pt x="9288047" y="6302203"/>
                  <a:pt x="9332429" y="6311294"/>
                  <a:pt x="9359367" y="6305384"/>
                </a:cubicBezTo>
                <a:lnTo>
                  <a:pt x="9356817" y="6310513"/>
                </a:lnTo>
                <a:lnTo>
                  <a:pt x="9413877" y="6297657"/>
                </a:lnTo>
                <a:cubicBezTo>
                  <a:pt x="9441337" y="6289334"/>
                  <a:pt x="9469509" y="6280466"/>
                  <a:pt x="9497881" y="6276422"/>
                </a:cubicBezTo>
                <a:cubicBezTo>
                  <a:pt x="9555439" y="6267554"/>
                  <a:pt x="9614013" y="6261642"/>
                  <a:pt x="9673093" y="6257519"/>
                </a:cubicBezTo>
                <a:lnTo>
                  <a:pt x="9701789" y="6256205"/>
                </a:lnTo>
                <a:lnTo>
                  <a:pt x="9702441" y="6256072"/>
                </a:lnTo>
                <a:cubicBezTo>
                  <a:pt x="9753979" y="6250692"/>
                  <a:pt x="9803229" y="6257332"/>
                  <a:pt x="9861173" y="6239931"/>
                </a:cubicBezTo>
                <a:lnTo>
                  <a:pt x="9864023" y="6248917"/>
                </a:lnTo>
                <a:lnTo>
                  <a:pt x="10204797" y="6237218"/>
                </a:lnTo>
                <a:cubicBezTo>
                  <a:pt x="10304511" y="6231152"/>
                  <a:pt x="10407417" y="6214234"/>
                  <a:pt x="10500175" y="6214555"/>
                </a:cubicBezTo>
                <a:close/>
                <a:moveTo>
                  <a:pt x="8309261" y="6205293"/>
                </a:moveTo>
                <a:lnTo>
                  <a:pt x="8307409" y="6208521"/>
                </a:lnTo>
                <a:cubicBezTo>
                  <a:pt x="8312273" y="6208521"/>
                  <a:pt x="8317137" y="6215943"/>
                  <a:pt x="8312273" y="6227694"/>
                </a:cubicBezTo>
                <a:lnTo>
                  <a:pt x="8339597" y="6213009"/>
                </a:lnTo>
                <a:close/>
                <a:moveTo>
                  <a:pt x="10861125" y="6196947"/>
                </a:moveTo>
                <a:cubicBezTo>
                  <a:pt x="10885407" y="6196013"/>
                  <a:pt x="10911281" y="6196986"/>
                  <a:pt x="10939379" y="6199944"/>
                </a:cubicBezTo>
                <a:cubicBezTo>
                  <a:pt x="10877929" y="6231705"/>
                  <a:pt x="10760689" y="6266579"/>
                  <a:pt x="10668513" y="6254748"/>
                </a:cubicBezTo>
                <a:cubicBezTo>
                  <a:pt x="10729761" y="6219717"/>
                  <a:pt x="10788279" y="6199750"/>
                  <a:pt x="10861125" y="6196947"/>
                </a:cubicBezTo>
                <a:close/>
                <a:moveTo>
                  <a:pt x="8144605" y="6189595"/>
                </a:moveTo>
                <a:lnTo>
                  <a:pt x="8121349" y="6200729"/>
                </a:lnTo>
                <a:lnTo>
                  <a:pt x="8120489" y="6209207"/>
                </a:lnTo>
                <a:cubicBezTo>
                  <a:pt x="8125809" y="6222399"/>
                  <a:pt x="8147091" y="6218108"/>
                  <a:pt x="8128241" y="6235734"/>
                </a:cubicBezTo>
                <a:cubicBezTo>
                  <a:pt x="8128241" y="6235734"/>
                  <a:pt x="8128241" y="6235734"/>
                  <a:pt x="8194719" y="6235734"/>
                </a:cubicBezTo>
                <a:cubicBezTo>
                  <a:pt x="8189853" y="6208521"/>
                  <a:pt x="8214989" y="6215943"/>
                  <a:pt x="8214989" y="6196769"/>
                </a:cubicBezTo>
                <a:cubicBezTo>
                  <a:pt x="8173641" y="6212232"/>
                  <a:pt x="8189853" y="6227694"/>
                  <a:pt x="8143643" y="6227694"/>
                </a:cubicBezTo>
                <a:cubicBezTo>
                  <a:pt x="8147293" y="6213314"/>
                  <a:pt x="8159605" y="6213893"/>
                  <a:pt x="8163481" y="6203601"/>
                </a:cubicBezTo>
                <a:lnTo>
                  <a:pt x="8163869" y="6190203"/>
                </a:lnTo>
                <a:close/>
                <a:moveTo>
                  <a:pt x="8686017" y="6176978"/>
                </a:moveTo>
                <a:cubicBezTo>
                  <a:pt x="8681149" y="6192440"/>
                  <a:pt x="8676285" y="6215943"/>
                  <a:pt x="8660881" y="6220272"/>
                </a:cubicBezTo>
                <a:cubicBezTo>
                  <a:pt x="8660881" y="6208521"/>
                  <a:pt x="8660881" y="6200480"/>
                  <a:pt x="8645481" y="6200480"/>
                </a:cubicBezTo>
                <a:cubicBezTo>
                  <a:pt x="8645481" y="6200480"/>
                  <a:pt x="8645481" y="6200480"/>
                  <a:pt x="8640613" y="6227694"/>
                </a:cubicBezTo>
                <a:cubicBezTo>
                  <a:pt x="8660881" y="6223983"/>
                  <a:pt x="8673653" y="6226921"/>
                  <a:pt x="8683281" y="6231250"/>
                </a:cubicBezTo>
                <a:lnTo>
                  <a:pt x="8694921" y="6237070"/>
                </a:lnTo>
                <a:lnTo>
                  <a:pt x="8720207" y="6237295"/>
                </a:lnTo>
                <a:lnTo>
                  <a:pt x="8716821" y="6215943"/>
                </a:lnTo>
                <a:cubicBezTo>
                  <a:pt x="8737901" y="6215943"/>
                  <a:pt x="8737901" y="6232023"/>
                  <a:pt x="8753305" y="6235734"/>
                </a:cubicBezTo>
                <a:cubicBezTo>
                  <a:pt x="8763033" y="6192440"/>
                  <a:pt x="8707095" y="6196769"/>
                  <a:pt x="8686017" y="6176978"/>
                </a:cubicBezTo>
                <a:close/>
                <a:moveTo>
                  <a:pt x="8373889" y="6173267"/>
                </a:moveTo>
                <a:lnTo>
                  <a:pt x="8368211" y="6182568"/>
                </a:lnTo>
                <a:lnTo>
                  <a:pt x="8403219" y="6186588"/>
                </a:lnTo>
                <a:lnTo>
                  <a:pt x="8398817" y="6181462"/>
                </a:lnTo>
                <a:cubicBezTo>
                  <a:pt x="8394359" y="6175123"/>
                  <a:pt x="8389293" y="6169247"/>
                  <a:pt x="8373889" y="6173267"/>
                </a:cubicBezTo>
                <a:close/>
                <a:moveTo>
                  <a:pt x="8446041" y="6157186"/>
                </a:moveTo>
                <a:cubicBezTo>
                  <a:pt x="8438341" y="6159350"/>
                  <a:pt x="8436921" y="6168165"/>
                  <a:pt x="8434895" y="6176437"/>
                </a:cubicBezTo>
                <a:lnTo>
                  <a:pt x="8423369" y="6188904"/>
                </a:lnTo>
                <a:lnTo>
                  <a:pt x="8464301" y="6193606"/>
                </a:lnTo>
                <a:lnTo>
                  <a:pt x="8466309" y="6192440"/>
                </a:lnTo>
                <a:lnTo>
                  <a:pt x="8465837" y="6193781"/>
                </a:lnTo>
                <a:lnTo>
                  <a:pt x="8483009" y="6195754"/>
                </a:lnTo>
                <a:lnTo>
                  <a:pt x="8483639" y="6187724"/>
                </a:lnTo>
                <a:cubicBezTo>
                  <a:pt x="8489417" y="6179916"/>
                  <a:pt x="8497117" y="6171103"/>
                  <a:pt x="8497117" y="6157186"/>
                </a:cubicBezTo>
                <a:cubicBezTo>
                  <a:pt x="8466309" y="6149764"/>
                  <a:pt x="8466309" y="6176978"/>
                  <a:pt x="8450907" y="6185018"/>
                </a:cubicBezTo>
                <a:cubicBezTo>
                  <a:pt x="8450907" y="6173267"/>
                  <a:pt x="8455771" y="6157186"/>
                  <a:pt x="8446041" y="6157186"/>
                </a:cubicBezTo>
                <a:close/>
                <a:moveTo>
                  <a:pt x="133148" y="6152659"/>
                </a:moveTo>
                <a:cubicBezTo>
                  <a:pt x="87187" y="6184195"/>
                  <a:pt x="97669" y="6238613"/>
                  <a:pt x="26714" y="6258402"/>
                </a:cubicBezTo>
                <a:cubicBezTo>
                  <a:pt x="51708" y="6238613"/>
                  <a:pt x="71866" y="6160697"/>
                  <a:pt x="133148" y="6152659"/>
                </a:cubicBezTo>
                <a:close/>
                <a:moveTo>
                  <a:pt x="8557921" y="6149764"/>
                </a:moveTo>
                <a:cubicBezTo>
                  <a:pt x="8537653" y="6185018"/>
                  <a:pt x="8563597" y="6192440"/>
                  <a:pt x="8548193" y="6204190"/>
                </a:cubicBezTo>
                <a:cubicBezTo>
                  <a:pt x="8538059" y="6186564"/>
                  <a:pt x="8527721" y="6186564"/>
                  <a:pt x="8516777" y="6191976"/>
                </a:cubicBezTo>
                <a:lnTo>
                  <a:pt x="8505721" y="6198363"/>
                </a:lnTo>
                <a:lnTo>
                  <a:pt x="8510141" y="6198872"/>
                </a:lnTo>
                <a:cubicBezTo>
                  <a:pt x="8535469" y="6203046"/>
                  <a:pt x="8559987" y="6208070"/>
                  <a:pt x="8582327" y="6214254"/>
                </a:cubicBezTo>
                <a:lnTo>
                  <a:pt x="8583405" y="6214663"/>
                </a:lnTo>
                <a:lnTo>
                  <a:pt x="8585549" y="6210124"/>
                </a:lnTo>
                <a:cubicBezTo>
                  <a:pt x="8585283" y="6197427"/>
                  <a:pt x="8570081" y="6188729"/>
                  <a:pt x="8589539" y="6188729"/>
                </a:cubicBezTo>
                <a:cubicBezTo>
                  <a:pt x="8609807" y="6182854"/>
                  <a:pt x="8605957" y="6195532"/>
                  <a:pt x="8602105" y="6208210"/>
                </a:cubicBezTo>
                <a:lnTo>
                  <a:pt x="8600001" y="6220935"/>
                </a:lnTo>
                <a:lnTo>
                  <a:pt x="8614669" y="6226477"/>
                </a:lnTo>
                <a:lnTo>
                  <a:pt x="8614569" y="6194682"/>
                </a:lnTo>
                <a:cubicBezTo>
                  <a:pt x="8613253" y="6183936"/>
                  <a:pt x="8609401" y="6175123"/>
                  <a:pt x="8599269" y="6173267"/>
                </a:cubicBezTo>
                <a:cubicBezTo>
                  <a:pt x="8579001" y="6200480"/>
                  <a:pt x="8568461" y="6157186"/>
                  <a:pt x="8557921" y="6149764"/>
                </a:cubicBezTo>
                <a:close/>
                <a:moveTo>
                  <a:pt x="178381" y="6144476"/>
                </a:moveTo>
                <a:cubicBezTo>
                  <a:pt x="178381" y="6171749"/>
                  <a:pt x="193905" y="6179021"/>
                  <a:pt x="168575" y="6198415"/>
                </a:cubicBezTo>
                <a:cubicBezTo>
                  <a:pt x="153051" y="6194778"/>
                  <a:pt x="157953" y="6183264"/>
                  <a:pt x="168575" y="6183264"/>
                </a:cubicBezTo>
                <a:cubicBezTo>
                  <a:pt x="162855" y="6175384"/>
                  <a:pt x="162855" y="6163870"/>
                  <a:pt x="137527" y="6163870"/>
                </a:cubicBezTo>
                <a:cubicBezTo>
                  <a:pt x="142429" y="6152355"/>
                  <a:pt x="157953" y="6144476"/>
                  <a:pt x="178381" y="6144476"/>
                </a:cubicBezTo>
                <a:close/>
                <a:moveTo>
                  <a:pt x="9977493" y="6129972"/>
                </a:moveTo>
                <a:cubicBezTo>
                  <a:pt x="9946683" y="6129972"/>
                  <a:pt x="9915877" y="6126261"/>
                  <a:pt x="9911013" y="6149764"/>
                </a:cubicBezTo>
                <a:cubicBezTo>
                  <a:pt x="9936145" y="6157186"/>
                  <a:pt x="9972625" y="6161515"/>
                  <a:pt x="9977493" y="6129972"/>
                </a:cubicBezTo>
                <a:close/>
                <a:moveTo>
                  <a:pt x="11153517" y="6126144"/>
                </a:moveTo>
                <a:lnTo>
                  <a:pt x="11118017" y="6129942"/>
                </a:lnTo>
                <a:cubicBezTo>
                  <a:pt x="11095633" y="6141226"/>
                  <a:pt x="11072453" y="6149933"/>
                  <a:pt x="11048691" y="6156526"/>
                </a:cubicBezTo>
                <a:lnTo>
                  <a:pt x="11016301" y="6162717"/>
                </a:lnTo>
                <a:lnTo>
                  <a:pt x="11033239" y="6161996"/>
                </a:lnTo>
                <a:cubicBezTo>
                  <a:pt x="11066425" y="6155701"/>
                  <a:pt x="11097733" y="6141743"/>
                  <a:pt x="11126389" y="6132294"/>
                </a:cubicBezTo>
                <a:close/>
                <a:moveTo>
                  <a:pt x="10048833" y="6114510"/>
                </a:moveTo>
                <a:cubicBezTo>
                  <a:pt x="10023701" y="6114510"/>
                  <a:pt x="10013161" y="6129972"/>
                  <a:pt x="10018025" y="6153475"/>
                </a:cubicBezTo>
                <a:cubicBezTo>
                  <a:pt x="10043969" y="6153475"/>
                  <a:pt x="10054509" y="6138013"/>
                  <a:pt x="10048833" y="6114510"/>
                </a:cubicBezTo>
                <a:close/>
                <a:moveTo>
                  <a:pt x="258247" y="6093708"/>
                </a:moveTo>
                <a:cubicBezTo>
                  <a:pt x="253338" y="6113847"/>
                  <a:pt x="211606" y="6105664"/>
                  <a:pt x="196057" y="6122028"/>
                </a:cubicBezTo>
                <a:cubicBezTo>
                  <a:pt x="191149" y="6113847"/>
                  <a:pt x="232063" y="6089931"/>
                  <a:pt x="258247" y="6093708"/>
                </a:cubicBezTo>
                <a:close/>
                <a:moveTo>
                  <a:pt x="10240305" y="6076554"/>
                </a:moveTo>
                <a:lnTo>
                  <a:pt x="10233677" y="6079256"/>
                </a:lnTo>
                <a:lnTo>
                  <a:pt x="10238957" y="6089621"/>
                </a:lnTo>
                <a:lnTo>
                  <a:pt x="10239795" y="6078232"/>
                </a:lnTo>
                <a:close/>
                <a:moveTo>
                  <a:pt x="9276993" y="6062972"/>
                </a:moveTo>
                <a:cubicBezTo>
                  <a:pt x="9271305" y="6063097"/>
                  <a:pt x="9266897" y="6064568"/>
                  <a:pt x="9265681" y="6067505"/>
                </a:cubicBezTo>
                <a:cubicBezTo>
                  <a:pt x="9280273" y="6071216"/>
                  <a:pt x="9270545" y="6091007"/>
                  <a:pt x="9265681" y="6102759"/>
                </a:cubicBezTo>
                <a:cubicBezTo>
                  <a:pt x="9285945" y="6106470"/>
                  <a:pt x="9301351" y="6102759"/>
                  <a:pt x="9311081" y="6094718"/>
                </a:cubicBezTo>
                <a:cubicBezTo>
                  <a:pt x="9318781" y="6081112"/>
                  <a:pt x="9308649" y="6071371"/>
                  <a:pt x="9295981" y="6066500"/>
                </a:cubicBezTo>
                <a:cubicBezTo>
                  <a:pt x="9289649" y="6064064"/>
                  <a:pt x="9282681" y="6062846"/>
                  <a:pt x="9276993" y="6062972"/>
                </a:cubicBezTo>
                <a:close/>
                <a:moveTo>
                  <a:pt x="10475527" y="6032853"/>
                </a:moveTo>
                <a:cubicBezTo>
                  <a:pt x="10470211" y="6034722"/>
                  <a:pt x="10468985" y="6037682"/>
                  <a:pt x="10469087" y="6041186"/>
                </a:cubicBezTo>
                <a:lnTo>
                  <a:pt x="10469197" y="6042016"/>
                </a:lnTo>
                <a:lnTo>
                  <a:pt x="10483581" y="6040281"/>
                </a:lnTo>
                <a:lnTo>
                  <a:pt x="10489781" y="6041336"/>
                </a:lnTo>
                <a:close/>
                <a:moveTo>
                  <a:pt x="9388097" y="6024210"/>
                </a:moveTo>
                <a:cubicBezTo>
                  <a:pt x="9367829" y="6032251"/>
                  <a:pt x="9341887" y="6028541"/>
                  <a:pt x="9332157" y="6044002"/>
                </a:cubicBezTo>
                <a:cubicBezTo>
                  <a:pt x="9378369" y="6047713"/>
                  <a:pt x="9326481" y="6091007"/>
                  <a:pt x="9393773" y="6091007"/>
                </a:cubicBezTo>
                <a:cubicBezTo>
                  <a:pt x="9429445" y="6063795"/>
                  <a:pt x="9393773" y="6044002"/>
                  <a:pt x="9388097" y="6024210"/>
                </a:cubicBezTo>
                <a:close/>
                <a:moveTo>
                  <a:pt x="9019221" y="6016788"/>
                </a:moveTo>
                <a:cubicBezTo>
                  <a:pt x="8958417" y="6016788"/>
                  <a:pt x="8998953" y="6052042"/>
                  <a:pt x="8978685" y="6067505"/>
                </a:cubicBezTo>
                <a:cubicBezTo>
                  <a:pt x="8958417" y="6063795"/>
                  <a:pt x="8978685" y="6035962"/>
                  <a:pt x="8952741" y="6040291"/>
                </a:cubicBezTo>
                <a:cubicBezTo>
                  <a:pt x="8937337" y="6075545"/>
                  <a:pt x="8973009" y="6075545"/>
                  <a:pt x="9003817" y="6079256"/>
                </a:cubicBezTo>
                <a:cubicBezTo>
                  <a:pt x="9019221" y="6040291"/>
                  <a:pt x="8998953" y="6044002"/>
                  <a:pt x="9019221" y="6016788"/>
                </a:cubicBezTo>
                <a:close/>
                <a:moveTo>
                  <a:pt x="9140819" y="6016235"/>
                </a:moveTo>
                <a:cubicBezTo>
                  <a:pt x="9116011" y="6023118"/>
                  <a:pt x="9116809" y="6081498"/>
                  <a:pt x="9152989" y="6071216"/>
                </a:cubicBezTo>
                <a:cubicBezTo>
                  <a:pt x="9157853" y="6035962"/>
                  <a:pt x="9127045" y="6044002"/>
                  <a:pt x="9152989" y="6016788"/>
                </a:cubicBezTo>
                <a:cubicBezTo>
                  <a:pt x="9148429" y="6015319"/>
                  <a:pt x="9144363" y="6015252"/>
                  <a:pt x="9140819" y="6016235"/>
                </a:cubicBezTo>
                <a:close/>
                <a:moveTo>
                  <a:pt x="9582669" y="6013077"/>
                </a:moveTo>
                <a:cubicBezTo>
                  <a:pt x="9598073" y="6035962"/>
                  <a:pt x="9567269" y="6044002"/>
                  <a:pt x="9588345" y="6059464"/>
                </a:cubicBezTo>
                <a:cubicBezTo>
                  <a:pt x="9613479" y="6055753"/>
                  <a:pt x="9608615" y="6059464"/>
                  <a:pt x="9619153" y="6032251"/>
                </a:cubicBezTo>
                <a:cubicBezTo>
                  <a:pt x="9619153" y="6059464"/>
                  <a:pt x="9675091" y="6044002"/>
                  <a:pt x="9679957" y="6067505"/>
                </a:cubicBezTo>
                <a:cubicBezTo>
                  <a:pt x="9685633" y="6020499"/>
                  <a:pt x="9628881" y="6024210"/>
                  <a:pt x="9582669" y="6013077"/>
                </a:cubicBezTo>
                <a:close/>
                <a:moveTo>
                  <a:pt x="9726169" y="6005037"/>
                </a:moveTo>
                <a:cubicBezTo>
                  <a:pt x="9736709" y="6032251"/>
                  <a:pt x="9736709" y="6052042"/>
                  <a:pt x="9741573" y="6059464"/>
                </a:cubicBezTo>
                <a:cubicBezTo>
                  <a:pt x="9762651" y="6024210"/>
                  <a:pt x="9741573" y="6087296"/>
                  <a:pt x="9762651" y="6079256"/>
                </a:cubicBezTo>
                <a:cubicBezTo>
                  <a:pt x="9762651" y="6055753"/>
                  <a:pt x="9782919" y="6052042"/>
                  <a:pt x="9778053" y="6024210"/>
                </a:cubicBezTo>
                <a:cubicBezTo>
                  <a:pt x="9792647" y="6035962"/>
                  <a:pt x="9823455" y="6032251"/>
                  <a:pt x="9818589" y="6005037"/>
                </a:cubicBezTo>
                <a:cubicBezTo>
                  <a:pt x="9762651" y="6016788"/>
                  <a:pt x="9762651" y="6040291"/>
                  <a:pt x="9726169" y="6005037"/>
                </a:cubicBezTo>
                <a:close/>
                <a:moveTo>
                  <a:pt x="9250277" y="6001327"/>
                </a:moveTo>
                <a:cubicBezTo>
                  <a:pt x="9229197" y="6001327"/>
                  <a:pt x="9188661" y="6035962"/>
                  <a:pt x="9208929" y="6047713"/>
                </a:cubicBezTo>
                <a:cubicBezTo>
                  <a:pt x="9219467" y="6032251"/>
                  <a:pt x="9250277" y="6035962"/>
                  <a:pt x="9250277" y="6001327"/>
                </a:cubicBezTo>
                <a:close/>
                <a:moveTo>
                  <a:pt x="9516011" y="6001017"/>
                </a:moveTo>
                <a:cubicBezTo>
                  <a:pt x="9527923" y="5999787"/>
                  <a:pt x="9537841" y="6001055"/>
                  <a:pt x="9541683" y="6005975"/>
                </a:cubicBezTo>
                <a:cubicBezTo>
                  <a:pt x="9521449" y="6021349"/>
                  <a:pt x="9475315" y="6017659"/>
                  <a:pt x="9464793" y="6048409"/>
                </a:cubicBezTo>
                <a:cubicBezTo>
                  <a:pt x="9426551" y="6030880"/>
                  <a:pt x="9480271" y="6004706"/>
                  <a:pt x="9516011" y="6001017"/>
                </a:cubicBezTo>
                <a:close/>
                <a:moveTo>
                  <a:pt x="10382041" y="5996997"/>
                </a:moveTo>
                <a:cubicBezTo>
                  <a:pt x="10326101" y="5996997"/>
                  <a:pt x="10351233" y="6047713"/>
                  <a:pt x="10392579" y="6040291"/>
                </a:cubicBezTo>
                <a:cubicBezTo>
                  <a:pt x="10397443" y="6020499"/>
                  <a:pt x="10372311" y="6024210"/>
                  <a:pt x="10382041" y="5996997"/>
                </a:cubicBezTo>
                <a:close/>
                <a:moveTo>
                  <a:pt x="10264485" y="5996997"/>
                </a:moveTo>
                <a:cubicBezTo>
                  <a:pt x="10253947" y="6020499"/>
                  <a:pt x="10243407" y="6040291"/>
                  <a:pt x="10223139" y="6055753"/>
                </a:cubicBezTo>
                <a:lnTo>
                  <a:pt x="10247801" y="6051924"/>
                </a:lnTo>
                <a:lnTo>
                  <a:pt x="10252659" y="6035954"/>
                </a:lnTo>
                <a:lnTo>
                  <a:pt x="10265129" y="6033007"/>
                </a:lnTo>
                <a:lnTo>
                  <a:pt x="10261243" y="6032811"/>
                </a:lnTo>
                <a:cubicBezTo>
                  <a:pt x="10256837" y="6031631"/>
                  <a:pt x="10253947" y="6029157"/>
                  <a:pt x="10253947" y="6024210"/>
                </a:cubicBezTo>
                <a:cubicBezTo>
                  <a:pt x="10264485" y="6028541"/>
                  <a:pt x="10290429" y="5996997"/>
                  <a:pt x="10264485" y="5996997"/>
                </a:cubicBezTo>
                <a:close/>
                <a:moveTo>
                  <a:pt x="10334421" y="5990765"/>
                </a:moveTo>
                <a:lnTo>
                  <a:pt x="10320905" y="5993520"/>
                </a:lnTo>
                <a:lnTo>
                  <a:pt x="10313711" y="5993189"/>
                </a:lnTo>
                <a:lnTo>
                  <a:pt x="10313711" y="5993199"/>
                </a:lnTo>
                <a:cubicBezTo>
                  <a:pt x="10312621" y="5998621"/>
                  <a:pt x="10310291" y="6003027"/>
                  <a:pt x="10305021" y="6005037"/>
                </a:cubicBezTo>
                <a:close/>
                <a:moveTo>
                  <a:pt x="10718533" y="5986296"/>
                </a:moveTo>
                <a:cubicBezTo>
                  <a:pt x="10744333" y="5986296"/>
                  <a:pt x="10759655" y="5998171"/>
                  <a:pt x="10795131" y="5986296"/>
                </a:cubicBezTo>
                <a:cubicBezTo>
                  <a:pt x="10799969" y="6030046"/>
                  <a:pt x="10733853" y="6030046"/>
                  <a:pt x="10693537" y="6045670"/>
                </a:cubicBezTo>
                <a:cubicBezTo>
                  <a:pt x="10708857" y="6030046"/>
                  <a:pt x="10708857" y="6006295"/>
                  <a:pt x="10718533" y="5986296"/>
                </a:cubicBezTo>
                <a:close/>
                <a:moveTo>
                  <a:pt x="9290813" y="5985245"/>
                </a:moveTo>
                <a:cubicBezTo>
                  <a:pt x="9265681" y="6005037"/>
                  <a:pt x="9260005" y="6020499"/>
                  <a:pt x="9280273" y="6040291"/>
                </a:cubicBezTo>
                <a:cubicBezTo>
                  <a:pt x="9301351" y="6035962"/>
                  <a:pt x="9326481" y="6040291"/>
                  <a:pt x="9326481" y="6016788"/>
                </a:cubicBezTo>
                <a:cubicBezTo>
                  <a:pt x="9316755" y="6013077"/>
                  <a:pt x="9295677" y="6016788"/>
                  <a:pt x="9295677" y="6005037"/>
                </a:cubicBezTo>
                <a:cubicBezTo>
                  <a:pt x="9316755" y="6005037"/>
                  <a:pt x="9301351" y="5989576"/>
                  <a:pt x="9290813" y="5985245"/>
                </a:cubicBezTo>
                <a:close/>
                <a:moveTo>
                  <a:pt x="11750547" y="5974065"/>
                </a:moveTo>
                <a:cubicBezTo>
                  <a:pt x="11758241" y="5972701"/>
                  <a:pt x="11765715" y="5972626"/>
                  <a:pt x="11772269" y="5974432"/>
                </a:cubicBezTo>
                <a:cubicBezTo>
                  <a:pt x="11761619" y="5990086"/>
                  <a:pt x="11719841" y="6012966"/>
                  <a:pt x="11694445" y="6005139"/>
                </a:cubicBezTo>
                <a:cubicBezTo>
                  <a:pt x="11702431" y="5993849"/>
                  <a:pt x="11727469" y="5978157"/>
                  <a:pt x="11750547" y="5974065"/>
                </a:cubicBezTo>
                <a:close/>
                <a:moveTo>
                  <a:pt x="10059373" y="5973494"/>
                </a:moveTo>
                <a:cubicBezTo>
                  <a:pt x="10069913" y="5989576"/>
                  <a:pt x="10023701" y="6005037"/>
                  <a:pt x="10054509" y="6008748"/>
                </a:cubicBezTo>
                <a:cubicBezTo>
                  <a:pt x="10059373" y="5996997"/>
                  <a:pt x="10069913" y="5993287"/>
                  <a:pt x="10079643" y="5989576"/>
                </a:cubicBezTo>
                <a:cubicBezTo>
                  <a:pt x="10090181" y="5989576"/>
                  <a:pt x="10090181" y="6001327"/>
                  <a:pt x="10110449" y="5996997"/>
                </a:cubicBezTo>
                <a:cubicBezTo>
                  <a:pt x="10110449" y="5969783"/>
                  <a:pt x="10085317" y="5969783"/>
                  <a:pt x="10059373" y="5973494"/>
                </a:cubicBezTo>
                <a:close/>
                <a:moveTo>
                  <a:pt x="9906147" y="5969783"/>
                </a:moveTo>
                <a:cubicBezTo>
                  <a:pt x="9875341" y="5961743"/>
                  <a:pt x="9880205" y="5996997"/>
                  <a:pt x="9844533" y="5985245"/>
                </a:cubicBezTo>
                <a:cubicBezTo>
                  <a:pt x="9844533" y="6020499"/>
                  <a:pt x="9823455" y="6028541"/>
                  <a:pt x="9823455" y="6059464"/>
                </a:cubicBezTo>
                <a:cubicBezTo>
                  <a:pt x="9875341" y="6059464"/>
                  <a:pt x="9833993" y="6028541"/>
                  <a:pt x="9869665" y="6013077"/>
                </a:cubicBezTo>
                <a:cubicBezTo>
                  <a:pt x="9869665" y="6035962"/>
                  <a:pt x="9849397" y="6032251"/>
                  <a:pt x="9864801" y="6047713"/>
                </a:cubicBezTo>
                <a:cubicBezTo>
                  <a:pt x="9931279" y="6047713"/>
                  <a:pt x="9875341" y="5989576"/>
                  <a:pt x="9906147" y="5969783"/>
                </a:cubicBezTo>
                <a:close/>
                <a:moveTo>
                  <a:pt x="9377291" y="5966624"/>
                </a:moveTo>
                <a:cubicBezTo>
                  <a:pt x="9374569" y="5965454"/>
                  <a:pt x="9371681" y="5965918"/>
                  <a:pt x="9367829" y="5969783"/>
                </a:cubicBezTo>
                <a:cubicBezTo>
                  <a:pt x="9393773" y="5985245"/>
                  <a:pt x="9321619" y="5989576"/>
                  <a:pt x="9357291" y="6024210"/>
                </a:cubicBezTo>
                <a:cubicBezTo>
                  <a:pt x="9367829" y="5996997"/>
                  <a:pt x="9414041" y="6008748"/>
                  <a:pt x="9418905" y="5973494"/>
                </a:cubicBezTo>
                <a:cubicBezTo>
                  <a:pt x="9392151" y="5988339"/>
                  <a:pt x="9385463" y="5970132"/>
                  <a:pt x="9377291" y="5966624"/>
                </a:cubicBezTo>
                <a:close/>
                <a:moveTo>
                  <a:pt x="10175969" y="5960410"/>
                </a:moveTo>
                <a:lnTo>
                  <a:pt x="10176485" y="5963260"/>
                </a:lnTo>
                <a:cubicBezTo>
                  <a:pt x="10180473" y="5978481"/>
                  <a:pt x="10179563" y="5969783"/>
                  <a:pt x="10141257" y="5969783"/>
                </a:cubicBezTo>
                <a:cubicBezTo>
                  <a:pt x="10146929" y="5993287"/>
                  <a:pt x="10176929" y="6040291"/>
                  <a:pt x="10213411" y="6008748"/>
                </a:cubicBezTo>
                <a:cubicBezTo>
                  <a:pt x="10198007" y="6008748"/>
                  <a:pt x="10198007" y="5985245"/>
                  <a:pt x="10213411" y="5981534"/>
                </a:cubicBezTo>
                <a:cubicBezTo>
                  <a:pt x="10218275" y="5995142"/>
                  <a:pt x="10229625" y="5997152"/>
                  <a:pt x="10243001" y="5994292"/>
                </a:cubicBezTo>
                <a:lnTo>
                  <a:pt x="10253407" y="5990187"/>
                </a:lnTo>
                <a:lnTo>
                  <a:pt x="10214755" y="5979074"/>
                </a:lnTo>
                <a:cubicBezTo>
                  <a:pt x="10202217" y="5973874"/>
                  <a:pt x="10190213" y="5967651"/>
                  <a:pt x="10178361" y="5961544"/>
                </a:cubicBezTo>
                <a:close/>
                <a:moveTo>
                  <a:pt x="9542133" y="5958033"/>
                </a:moveTo>
                <a:cubicBezTo>
                  <a:pt x="9521869" y="6005037"/>
                  <a:pt x="9449713" y="5985245"/>
                  <a:pt x="9418905" y="6016788"/>
                </a:cubicBezTo>
                <a:cubicBezTo>
                  <a:pt x="9439173" y="6032251"/>
                  <a:pt x="9418905" y="6067505"/>
                  <a:pt x="9449713" y="6075545"/>
                </a:cubicBezTo>
                <a:cubicBezTo>
                  <a:pt x="9460251" y="6040291"/>
                  <a:pt x="9511327" y="6052042"/>
                  <a:pt x="9531595" y="6032251"/>
                </a:cubicBezTo>
                <a:cubicBezTo>
                  <a:pt x="9537269" y="6044002"/>
                  <a:pt x="9537269" y="6052042"/>
                  <a:pt x="9521869" y="6067505"/>
                </a:cubicBezTo>
                <a:cubicBezTo>
                  <a:pt x="9567269" y="6067505"/>
                  <a:pt x="9567269" y="6020499"/>
                  <a:pt x="9588345" y="5996997"/>
                </a:cubicBezTo>
                <a:cubicBezTo>
                  <a:pt x="9557537" y="5993287"/>
                  <a:pt x="9562401" y="5966073"/>
                  <a:pt x="9542133" y="5958033"/>
                </a:cubicBezTo>
                <a:close/>
                <a:moveTo>
                  <a:pt x="10017571" y="5948900"/>
                </a:moveTo>
                <a:cubicBezTo>
                  <a:pt x="10006625" y="5948639"/>
                  <a:pt x="9994313" y="5960816"/>
                  <a:pt x="9966951" y="5958033"/>
                </a:cubicBezTo>
                <a:cubicBezTo>
                  <a:pt x="9946683" y="5977823"/>
                  <a:pt x="9966951" y="5969783"/>
                  <a:pt x="9962087" y="5993287"/>
                </a:cubicBezTo>
                <a:cubicBezTo>
                  <a:pt x="9951549" y="5993287"/>
                  <a:pt x="9946683" y="5981534"/>
                  <a:pt x="9936145" y="5977823"/>
                </a:cubicBezTo>
                <a:cubicBezTo>
                  <a:pt x="9931279" y="5989576"/>
                  <a:pt x="9921551" y="5993287"/>
                  <a:pt x="9921551" y="6013077"/>
                </a:cubicBezTo>
                <a:cubicBezTo>
                  <a:pt x="9962087" y="6001327"/>
                  <a:pt x="9977493" y="6016788"/>
                  <a:pt x="10023701" y="6001327"/>
                </a:cubicBezTo>
                <a:cubicBezTo>
                  <a:pt x="10013161" y="5966073"/>
                  <a:pt x="10008297" y="5989576"/>
                  <a:pt x="10028565" y="5954322"/>
                </a:cubicBezTo>
                <a:cubicBezTo>
                  <a:pt x="10024717" y="5950456"/>
                  <a:pt x="10021219" y="5948988"/>
                  <a:pt x="10017571" y="5948900"/>
                </a:cubicBezTo>
                <a:close/>
                <a:moveTo>
                  <a:pt x="10910667" y="5943579"/>
                </a:moveTo>
                <a:cubicBezTo>
                  <a:pt x="10936497" y="5951671"/>
                  <a:pt x="10905825" y="5967236"/>
                  <a:pt x="10926005" y="5982799"/>
                </a:cubicBezTo>
                <a:cubicBezTo>
                  <a:pt x="10951833" y="5979062"/>
                  <a:pt x="10951833" y="5979062"/>
                  <a:pt x="10951833" y="5979062"/>
                </a:cubicBezTo>
                <a:cubicBezTo>
                  <a:pt x="10961521" y="5974705"/>
                  <a:pt x="10956677" y="5962877"/>
                  <a:pt x="10956677" y="5951671"/>
                </a:cubicBezTo>
                <a:cubicBezTo>
                  <a:pt x="11018025" y="5943579"/>
                  <a:pt x="10961521" y="5986533"/>
                  <a:pt x="10967169" y="6014546"/>
                </a:cubicBezTo>
                <a:cubicBezTo>
                  <a:pt x="10936497" y="5990890"/>
                  <a:pt x="10895329" y="6045672"/>
                  <a:pt x="10859815" y="6041937"/>
                </a:cubicBezTo>
                <a:cubicBezTo>
                  <a:pt x="10829141" y="6033844"/>
                  <a:pt x="10849321" y="6006453"/>
                  <a:pt x="10818649" y="5982799"/>
                </a:cubicBezTo>
                <a:cubicBezTo>
                  <a:pt x="10859815" y="6002718"/>
                  <a:pt x="10839635" y="5982799"/>
                  <a:pt x="10890489" y="5970970"/>
                </a:cubicBezTo>
                <a:cubicBezTo>
                  <a:pt x="10890489" y="5962877"/>
                  <a:pt x="10879997" y="5967236"/>
                  <a:pt x="10870309" y="5967236"/>
                </a:cubicBezTo>
                <a:cubicBezTo>
                  <a:pt x="10870309" y="5931751"/>
                  <a:pt x="10905825" y="5967236"/>
                  <a:pt x="10910667" y="5943579"/>
                </a:cubicBezTo>
                <a:close/>
                <a:moveTo>
                  <a:pt x="10074225" y="5937787"/>
                </a:moveTo>
                <a:lnTo>
                  <a:pt x="10033233" y="5940843"/>
                </a:lnTo>
                <a:lnTo>
                  <a:pt x="10028565" y="5946280"/>
                </a:lnTo>
                <a:cubicBezTo>
                  <a:pt x="10048833" y="5950609"/>
                  <a:pt x="10043969" y="5969783"/>
                  <a:pt x="10079643" y="5961743"/>
                </a:cubicBezTo>
                <a:cubicBezTo>
                  <a:pt x="10082481" y="5954013"/>
                  <a:pt x="10080049" y="5949218"/>
                  <a:pt x="10076905" y="5944425"/>
                </a:cubicBezTo>
                <a:close/>
                <a:moveTo>
                  <a:pt x="10106021" y="5935416"/>
                </a:moveTo>
                <a:lnTo>
                  <a:pt x="10090749" y="5936555"/>
                </a:lnTo>
                <a:lnTo>
                  <a:pt x="10090713" y="5938781"/>
                </a:lnTo>
                <a:cubicBezTo>
                  <a:pt x="10093121" y="5948058"/>
                  <a:pt x="10098897" y="5956023"/>
                  <a:pt x="10110449" y="5961743"/>
                </a:cubicBezTo>
                <a:lnTo>
                  <a:pt x="10112539" y="5937058"/>
                </a:lnTo>
                <a:close/>
                <a:moveTo>
                  <a:pt x="10745109" y="5930037"/>
                </a:moveTo>
                <a:cubicBezTo>
                  <a:pt x="10749927" y="5953724"/>
                  <a:pt x="10749927" y="5953724"/>
                  <a:pt x="10749927" y="5953724"/>
                </a:cubicBezTo>
                <a:cubicBezTo>
                  <a:pt x="10719401" y="5957466"/>
                  <a:pt x="10714583" y="5941880"/>
                  <a:pt x="10704141" y="5969309"/>
                </a:cubicBezTo>
                <a:cubicBezTo>
                  <a:pt x="10699321" y="5969309"/>
                  <a:pt x="10694501" y="5961206"/>
                  <a:pt x="10684057" y="5965569"/>
                </a:cubicBezTo>
                <a:cubicBezTo>
                  <a:pt x="10679237" y="5949984"/>
                  <a:pt x="10694501" y="5945620"/>
                  <a:pt x="10694501" y="5933777"/>
                </a:cubicBezTo>
                <a:cubicBezTo>
                  <a:pt x="10704141" y="5933777"/>
                  <a:pt x="10699321" y="5945620"/>
                  <a:pt x="10704141" y="5953724"/>
                </a:cubicBezTo>
                <a:cubicBezTo>
                  <a:pt x="10725025" y="5949984"/>
                  <a:pt x="10714583" y="5926297"/>
                  <a:pt x="10745109" y="5930037"/>
                </a:cubicBezTo>
                <a:close/>
                <a:moveTo>
                  <a:pt x="9958723" y="5928283"/>
                </a:moveTo>
                <a:lnTo>
                  <a:pt x="9954917" y="5929506"/>
                </a:lnTo>
                <a:lnTo>
                  <a:pt x="9957225" y="5930819"/>
                </a:lnTo>
                <a:close/>
                <a:moveTo>
                  <a:pt x="9883993" y="5927644"/>
                </a:moveTo>
                <a:lnTo>
                  <a:pt x="9895609" y="5942569"/>
                </a:lnTo>
                <a:lnTo>
                  <a:pt x="9905471" y="5939991"/>
                </a:lnTo>
                <a:close/>
                <a:moveTo>
                  <a:pt x="11693643" y="5926297"/>
                </a:moveTo>
                <a:cubicBezTo>
                  <a:pt x="11667991" y="5964906"/>
                  <a:pt x="11623101" y="5949585"/>
                  <a:pt x="11587031" y="5980228"/>
                </a:cubicBezTo>
                <a:cubicBezTo>
                  <a:pt x="11562181" y="5941618"/>
                  <a:pt x="11667991" y="5926297"/>
                  <a:pt x="11693643" y="5926297"/>
                </a:cubicBezTo>
                <a:close/>
                <a:moveTo>
                  <a:pt x="9155725" y="5925948"/>
                </a:moveTo>
                <a:cubicBezTo>
                  <a:pt x="9149949" y="5925871"/>
                  <a:pt x="9144881" y="5926799"/>
                  <a:pt x="9142449" y="5930819"/>
                </a:cubicBezTo>
                <a:cubicBezTo>
                  <a:pt x="9168393" y="5942569"/>
                  <a:pt x="9122181" y="5954322"/>
                  <a:pt x="9131909" y="5977823"/>
                </a:cubicBezTo>
                <a:cubicBezTo>
                  <a:pt x="9168393" y="5985245"/>
                  <a:pt x="9152989" y="5934529"/>
                  <a:pt x="9183797" y="5934529"/>
                </a:cubicBezTo>
                <a:cubicBezTo>
                  <a:pt x="9178123" y="5934529"/>
                  <a:pt x="9173257" y="5930819"/>
                  <a:pt x="9173257" y="5927108"/>
                </a:cubicBezTo>
                <a:cubicBezTo>
                  <a:pt x="9167989" y="5927108"/>
                  <a:pt x="9161503" y="5926025"/>
                  <a:pt x="9155725" y="5925948"/>
                </a:cubicBezTo>
                <a:close/>
                <a:moveTo>
                  <a:pt x="11917577" y="5907207"/>
                </a:moveTo>
                <a:cubicBezTo>
                  <a:pt x="11922417" y="5930956"/>
                  <a:pt x="11871621" y="5966581"/>
                  <a:pt x="11840981" y="5958457"/>
                </a:cubicBezTo>
                <a:cubicBezTo>
                  <a:pt x="11815983" y="5927206"/>
                  <a:pt x="11897421" y="5927206"/>
                  <a:pt x="11917577" y="5907207"/>
                </a:cubicBezTo>
                <a:close/>
                <a:moveTo>
                  <a:pt x="9839469" y="5907102"/>
                </a:moveTo>
                <a:lnTo>
                  <a:pt x="9824909" y="5907551"/>
                </a:lnTo>
                <a:lnTo>
                  <a:pt x="9833285" y="5907625"/>
                </a:lnTo>
                <a:cubicBezTo>
                  <a:pt x="9840277" y="5911026"/>
                  <a:pt x="9844129" y="5916901"/>
                  <a:pt x="9849397" y="5922779"/>
                </a:cubicBezTo>
                <a:lnTo>
                  <a:pt x="9853347" y="5912388"/>
                </a:lnTo>
                <a:close/>
                <a:moveTo>
                  <a:pt x="9800291" y="5903307"/>
                </a:moveTo>
                <a:lnTo>
                  <a:pt x="9798321" y="5907315"/>
                </a:lnTo>
                <a:lnTo>
                  <a:pt x="9803113" y="5907358"/>
                </a:lnTo>
                <a:close/>
                <a:moveTo>
                  <a:pt x="11232505" y="5896298"/>
                </a:moveTo>
                <a:cubicBezTo>
                  <a:pt x="11222817" y="5907963"/>
                  <a:pt x="11166313" y="5934978"/>
                  <a:pt x="11161473" y="5923313"/>
                </a:cubicBezTo>
                <a:cubicBezTo>
                  <a:pt x="11146137" y="5931294"/>
                  <a:pt x="11146137" y="5942961"/>
                  <a:pt x="11146137" y="5961994"/>
                </a:cubicBezTo>
                <a:cubicBezTo>
                  <a:pt x="11104969" y="5931294"/>
                  <a:pt x="11084789" y="6012954"/>
                  <a:pt x="11008107" y="5996990"/>
                </a:cubicBezTo>
                <a:cubicBezTo>
                  <a:pt x="11012951" y="5985326"/>
                  <a:pt x="11018601" y="5969976"/>
                  <a:pt x="11008107" y="5950943"/>
                </a:cubicBezTo>
                <a:cubicBezTo>
                  <a:pt x="11084789" y="5904280"/>
                  <a:pt x="11135643" y="5919630"/>
                  <a:pt x="11232505" y="5896298"/>
                </a:cubicBezTo>
                <a:close/>
                <a:moveTo>
                  <a:pt x="9737911" y="5880692"/>
                </a:moveTo>
                <a:cubicBezTo>
                  <a:pt x="9735339" y="5879059"/>
                  <a:pt x="9730221" y="5880721"/>
                  <a:pt x="9721305" y="5887525"/>
                </a:cubicBezTo>
                <a:cubicBezTo>
                  <a:pt x="9731841" y="5891854"/>
                  <a:pt x="9731841" y="5895565"/>
                  <a:pt x="9731841" y="5907315"/>
                </a:cubicBezTo>
                <a:cubicBezTo>
                  <a:pt x="9710765" y="5903605"/>
                  <a:pt x="9705901" y="5915355"/>
                  <a:pt x="9690497" y="5915355"/>
                </a:cubicBezTo>
                <a:cubicBezTo>
                  <a:pt x="9685633" y="5907315"/>
                  <a:pt x="9690497" y="5899275"/>
                  <a:pt x="9679957" y="5895565"/>
                </a:cubicBezTo>
                <a:cubicBezTo>
                  <a:pt x="9659689" y="5915355"/>
                  <a:pt x="9679957" y="5907315"/>
                  <a:pt x="9675091" y="5934529"/>
                </a:cubicBezTo>
                <a:cubicBezTo>
                  <a:pt x="9675091" y="5934529"/>
                  <a:pt x="9675091" y="5934529"/>
                  <a:pt x="9726169" y="5934529"/>
                </a:cubicBezTo>
                <a:cubicBezTo>
                  <a:pt x="9730425" y="5920148"/>
                  <a:pt x="9745625" y="5885590"/>
                  <a:pt x="9737911" y="5880692"/>
                </a:cubicBezTo>
                <a:close/>
                <a:moveTo>
                  <a:pt x="9423769" y="5872061"/>
                </a:moveTo>
                <a:cubicBezTo>
                  <a:pt x="9357291" y="5875772"/>
                  <a:pt x="9429445" y="5915355"/>
                  <a:pt x="9383233" y="5934529"/>
                </a:cubicBezTo>
                <a:cubicBezTo>
                  <a:pt x="9388097" y="5938859"/>
                  <a:pt x="9393773" y="5942569"/>
                  <a:pt x="9388097" y="5954322"/>
                </a:cubicBezTo>
                <a:cubicBezTo>
                  <a:pt x="9418905" y="5946280"/>
                  <a:pt x="9460251" y="5899275"/>
                  <a:pt x="9444849" y="5883814"/>
                </a:cubicBezTo>
                <a:cubicBezTo>
                  <a:pt x="9434309" y="5915355"/>
                  <a:pt x="9393773" y="5895565"/>
                  <a:pt x="9423769" y="5872061"/>
                </a:cubicBezTo>
                <a:close/>
                <a:moveTo>
                  <a:pt x="10176929" y="5868351"/>
                </a:moveTo>
                <a:lnTo>
                  <a:pt x="10175109" y="5870886"/>
                </a:lnTo>
                <a:lnTo>
                  <a:pt x="10203283" y="5869242"/>
                </a:lnTo>
                <a:cubicBezTo>
                  <a:pt x="10203283" y="5869242"/>
                  <a:pt x="10203283" y="5869242"/>
                  <a:pt x="10202675" y="5872644"/>
                </a:cubicBezTo>
                <a:lnTo>
                  <a:pt x="10200189" y="5886547"/>
                </a:lnTo>
                <a:lnTo>
                  <a:pt x="10220909" y="5889766"/>
                </a:lnTo>
                <a:cubicBezTo>
                  <a:pt x="10231041" y="5891699"/>
                  <a:pt x="10238543" y="5889689"/>
                  <a:pt x="10243407" y="5872061"/>
                </a:cubicBezTo>
                <a:cubicBezTo>
                  <a:pt x="10207737" y="5868351"/>
                  <a:pt x="10218275" y="5868351"/>
                  <a:pt x="10176929" y="5868351"/>
                </a:cubicBezTo>
                <a:close/>
                <a:moveTo>
                  <a:pt x="1168296" y="5864786"/>
                </a:moveTo>
                <a:cubicBezTo>
                  <a:pt x="1142354" y="5861077"/>
                  <a:pt x="1131815" y="5869115"/>
                  <a:pt x="1111547" y="5876535"/>
                </a:cubicBezTo>
                <a:cubicBezTo>
                  <a:pt x="1131815" y="5876535"/>
                  <a:pt x="1126949" y="5888284"/>
                  <a:pt x="1152894" y="5884575"/>
                </a:cubicBezTo>
                <a:cubicBezTo>
                  <a:pt x="1157758" y="5876535"/>
                  <a:pt x="1168296" y="5876535"/>
                  <a:pt x="1168296" y="5864786"/>
                </a:cubicBezTo>
                <a:close/>
                <a:moveTo>
                  <a:pt x="11717661" y="5863571"/>
                </a:moveTo>
                <a:cubicBezTo>
                  <a:pt x="11732959" y="5898851"/>
                  <a:pt x="11732959" y="5898851"/>
                  <a:pt x="11732959" y="5898851"/>
                </a:cubicBezTo>
                <a:cubicBezTo>
                  <a:pt x="11641983" y="5906898"/>
                  <a:pt x="11641983" y="5942178"/>
                  <a:pt x="11555031" y="5950223"/>
                </a:cubicBezTo>
                <a:cubicBezTo>
                  <a:pt x="11580793" y="5887092"/>
                  <a:pt x="11677409" y="5918657"/>
                  <a:pt x="11717661" y="5863571"/>
                </a:cubicBezTo>
                <a:close/>
                <a:moveTo>
                  <a:pt x="12150181" y="5856876"/>
                </a:moveTo>
                <a:cubicBezTo>
                  <a:pt x="12165495" y="5875542"/>
                  <a:pt x="12125193" y="5886982"/>
                  <a:pt x="12094561" y="5898422"/>
                </a:cubicBezTo>
                <a:cubicBezTo>
                  <a:pt x="12084083" y="5875542"/>
                  <a:pt x="12130029" y="5852662"/>
                  <a:pt x="12150181" y="5856876"/>
                </a:cubicBezTo>
                <a:close/>
                <a:moveTo>
                  <a:pt x="12034125" y="5856419"/>
                </a:moveTo>
                <a:cubicBezTo>
                  <a:pt x="12042229" y="5859257"/>
                  <a:pt x="12048735" y="5866633"/>
                  <a:pt x="12051117" y="5880381"/>
                </a:cubicBezTo>
                <a:cubicBezTo>
                  <a:pt x="12031259" y="5887796"/>
                  <a:pt x="12005837" y="5895827"/>
                  <a:pt x="11985977" y="5903861"/>
                </a:cubicBezTo>
                <a:cubicBezTo>
                  <a:pt x="11971085" y="5880227"/>
                  <a:pt x="12009811" y="5847904"/>
                  <a:pt x="12034125" y="5856419"/>
                </a:cubicBezTo>
                <a:close/>
                <a:moveTo>
                  <a:pt x="10946519" y="5852662"/>
                </a:moveTo>
                <a:cubicBezTo>
                  <a:pt x="10946519" y="5887504"/>
                  <a:pt x="10921193" y="5875891"/>
                  <a:pt x="10890141" y="5880168"/>
                </a:cubicBezTo>
                <a:cubicBezTo>
                  <a:pt x="10899945" y="5868555"/>
                  <a:pt x="10921193" y="5856940"/>
                  <a:pt x="10946519" y="5852662"/>
                </a:cubicBezTo>
                <a:close/>
                <a:moveTo>
                  <a:pt x="10095045" y="5844849"/>
                </a:moveTo>
                <a:cubicBezTo>
                  <a:pt x="10098895" y="5853662"/>
                  <a:pt x="10098895" y="5863944"/>
                  <a:pt x="10097453" y="5874769"/>
                </a:cubicBezTo>
                <a:lnTo>
                  <a:pt x="10097427" y="5874898"/>
                </a:lnTo>
                <a:lnTo>
                  <a:pt x="10099929" y="5875272"/>
                </a:lnTo>
                <a:lnTo>
                  <a:pt x="10139733" y="5872949"/>
                </a:lnTo>
                <a:lnTo>
                  <a:pt x="10146929" y="5868351"/>
                </a:lnTo>
                <a:cubicBezTo>
                  <a:pt x="10131529" y="5868351"/>
                  <a:pt x="10136393" y="5860311"/>
                  <a:pt x="10146929" y="5852271"/>
                </a:cubicBezTo>
                <a:cubicBezTo>
                  <a:pt x="10125853" y="5848560"/>
                  <a:pt x="10120987" y="5860311"/>
                  <a:pt x="10105583" y="5860311"/>
                </a:cubicBezTo>
                <a:cubicBezTo>
                  <a:pt x="10100719" y="5856600"/>
                  <a:pt x="10105583" y="5844849"/>
                  <a:pt x="10095045" y="5844849"/>
                </a:cubicBezTo>
                <a:close/>
                <a:moveTo>
                  <a:pt x="12287059" y="5825390"/>
                </a:moveTo>
                <a:cubicBezTo>
                  <a:pt x="12312057" y="5856902"/>
                  <a:pt x="12312057" y="5856902"/>
                  <a:pt x="12312057" y="5856902"/>
                </a:cubicBezTo>
                <a:cubicBezTo>
                  <a:pt x="12261257" y="5868641"/>
                  <a:pt x="12236261" y="5903861"/>
                  <a:pt x="12210457" y="5899535"/>
                </a:cubicBezTo>
                <a:cubicBezTo>
                  <a:pt x="12205621" y="5872348"/>
                  <a:pt x="12251581" y="5848869"/>
                  <a:pt x="12287059" y="5825390"/>
                </a:cubicBezTo>
                <a:close/>
                <a:moveTo>
                  <a:pt x="11609413" y="5819755"/>
                </a:moveTo>
                <a:cubicBezTo>
                  <a:pt x="11619407" y="5817662"/>
                  <a:pt x="11628185" y="5817662"/>
                  <a:pt x="11634405" y="5820542"/>
                </a:cubicBezTo>
                <a:cubicBezTo>
                  <a:pt x="11640021" y="5855086"/>
                  <a:pt x="11563785" y="5855086"/>
                  <a:pt x="11522861" y="5873874"/>
                </a:cubicBezTo>
                <a:cubicBezTo>
                  <a:pt x="11538509" y="5851147"/>
                  <a:pt x="11579433" y="5826034"/>
                  <a:pt x="11609413" y="5819755"/>
                </a:cubicBezTo>
                <a:close/>
                <a:moveTo>
                  <a:pt x="10253947" y="5817635"/>
                </a:moveTo>
                <a:cubicBezTo>
                  <a:pt x="10249081" y="5852271"/>
                  <a:pt x="10284753" y="5880103"/>
                  <a:pt x="10305021" y="5860311"/>
                </a:cubicBezTo>
                <a:cubicBezTo>
                  <a:pt x="10295293" y="5836807"/>
                  <a:pt x="10279889" y="5825057"/>
                  <a:pt x="10253947" y="5817635"/>
                </a:cubicBezTo>
                <a:close/>
                <a:moveTo>
                  <a:pt x="10890277" y="5817207"/>
                </a:moveTo>
                <a:cubicBezTo>
                  <a:pt x="10900053" y="5848029"/>
                  <a:pt x="10761553" y="5906590"/>
                  <a:pt x="10725707" y="5848029"/>
                </a:cubicBezTo>
                <a:cubicBezTo>
                  <a:pt x="10741185" y="5817207"/>
                  <a:pt x="10771329" y="5879467"/>
                  <a:pt x="10766441" y="5836316"/>
                </a:cubicBezTo>
                <a:cubicBezTo>
                  <a:pt x="10781921" y="5844330"/>
                  <a:pt x="10823473" y="5832617"/>
                  <a:pt x="10797401" y="5859740"/>
                </a:cubicBezTo>
                <a:cubicBezTo>
                  <a:pt x="10838951" y="5840631"/>
                  <a:pt x="10859317" y="5824605"/>
                  <a:pt x="10890277" y="5817207"/>
                </a:cubicBezTo>
                <a:close/>
                <a:moveTo>
                  <a:pt x="12329713" y="5816778"/>
                </a:moveTo>
                <a:lnTo>
                  <a:pt x="12330701" y="5816814"/>
                </a:lnTo>
                <a:lnTo>
                  <a:pt x="12324813" y="5832028"/>
                </a:lnTo>
                <a:cubicBezTo>
                  <a:pt x="12319909" y="5824098"/>
                  <a:pt x="12319909" y="5820437"/>
                  <a:pt x="12329713" y="5816778"/>
                </a:cubicBezTo>
                <a:close/>
                <a:moveTo>
                  <a:pt x="11461275" y="5768117"/>
                </a:moveTo>
                <a:cubicBezTo>
                  <a:pt x="11461275" y="5807001"/>
                  <a:pt x="11409885" y="5826135"/>
                  <a:pt x="11394385" y="5857613"/>
                </a:cubicBezTo>
                <a:cubicBezTo>
                  <a:pt x="11327501" y="5861317"/>
                  <a:pt x="11281005" y="5884771"/>
                  <a:pt x="11224721" y="5861317"/>
                </a:cubicBezTo>
                <a:cubicBezTo>
                  <a:pt x="11219013" y="5837862"/>
                  <a:pt x="11219013" y="5837862"/>
                  <a:pt x="11219013" y="5837862"/>
                </a:cubicBezTo>
                <a:cubicBezTo>
                  <a:pt x="11296505" y="5795274"/>
                  <a:pt x="11389493" y="5810705"/>
                  <a:pt x="11461275" y="5768117"/>
                </a:cubicBezTo>
                <a:close/>
                <a:moveTo>
                  <a:pt x="11979605" y="5759936"/>
                </a:moveTo>
                <a:cubicBezTo>
                  <a:pt x="11928461" y="5837704"/>
                  <a:pt x="11856209" y="5825977"/>
                  <a:pt x="11774213" y="5876588"/>
                </a:cubicBezTo>
                <a:cubicBezTo>
                  <a:pt x="11758789" y="5849431"/>
                  <a:pt x="11758789" y="5849431"/>
                  <a:pt x="11758789" y="5849431"/>
                </a:cubicBezTo>
                <a:cubicBezTo>
                  <a:pt x="11856209" y="5818571"/>
                  <a:pt x="11917907" y="5775367"/>
                  <a:pt x="11979605" y="5759936"/>
                </a:cubicBezTo>
                <a:close/>
                <a:moveTo>
                  <a:pt x="9381433" y="5756344"/>
                </a:moveTo>
                <a:lnTo>
                  <a:pt x="9359121" y="5757192"/>
                </a:lnTo>
                <a:lnTo>
                  <a:pt x="9341565" y="5768258"/>
                </a:lnTo>
                <a:cubicBezTo>
                  <a:pt x="9333581" y="5770189"/>
                  <a:pt x="9324489" y="5770151"/>
                  <a:pt x="9317089" y="5767658"/>
                </a:cubicBezTo>
                <a:lnTo>
                  <a:pt x="9309083" y="5759096"/>
                </a:lnTo>
                <a:lnTo>
                  <a:pt x="9258945" y="5761001"/>
                </a:lnTo>
                <a:lnTo>
                  <a:pt x="9255445" y="5767421"/>
                </a:lnTo>
                <a:cubicBezTo>
                  <a:pt x="9251087" y="5776775"/>
                  <a:pt x="9246221" y="5787947"/>
                  <a:pt x="9239737" y="5801553"/>
                </a:cubicBezTo>
                <a:cubicBezTo>
                  <a:pt x="9285945" y="5789803"/>
                  <a:pt x="9270545" y="5786092"/>
                  <a:pt x="9301351" y="5805883"/>
                </a:cubicBezTo>
                <a:cubicBezTo>
                  <a:pt x="9311081" y="5805883"/>
                  <a:pt x="9311081" y="5789803"/>
                  <a:pt x="9316755" y="5778670"/>
                </a:cubicBezTo>
                <a:cubicBezTo>
                  <a:pt x="9329521" y="5785473"/>
                  <a:pt x="9342293" y="5788875"/>
                  <a:pt x="9355465" y="5789967"/>
                </a:cubicBezTo>
                <a:lnTo>
                  <a:pt x="9394929" y="5787511"/>
                </a:lnTo>
                <a:lnTo>
                  <a:pt x="9393489" y="5779722"/>
                </a:lnTo>
                <a:lnTo>
                  <a:pt x="9390241" y="5763597"/>
                </a:lnTo>
                <a:lnTo>
                  <a:pt x="9379079" y="5762911"/>
                </a:lnTo>
                <a:close/>
                <a:moveTo>
                  <a:pt x="12480055" y="5755164"/>
                </a:moveTo>
                <a:cubicBezTo>
                  <a:pt x="12448803" y="5772549"/>
                  <a:pt x="12414793" y="5809152"/>
                  <a:pt x="12373541" y="5818387"/>
                </a:cubicBezTo>
                <a:lnTo>
                  <a:pt x="12330701" y="5816814"/>
                </a:lnTo>
                <a:lnTo>
                  <a:pt x="12334477" y="5807064"/>
                </a:lnTo>
                <a:cubicBezTo>
                  <a:pt x="12362551" y="5778955"/>
                  <a:pt x="12437159" y="5746471"/>
                  <a:pt x="12480055" y="5755164"/>
                </a:cubicBezTo>
                <a:close/>
                <a:moveTo>
                  <a:pt x="11754537" y="5754482"/>
                </a:moveTo>
                <a:cubicBezTo>
                  <a:pt x="11759393" y="5754482"/>
                  <a:pt x="11764251" y="5761860"/>
                  <a:pt x="11774773" y="5758172"/>
                </a:cubicBezTo>
                <a:cubicBezTo>
                  <a:pt x="11779629" y="5766165"/>
                  <a:pt x="11785293" y="5761860"/>
                  <a:pt x="11790151" y="5761860"/>
                </a:cubicBezTo>
                <a:cubicBezTo>
                  <a:pt x="11769917" y="5781539"/>
                  <a:pt x="11718117" y="5816592"/>
                  <a:pt x="11677649" y="5808597"/>
                </a:cubicBezTo>
                <a:cubicBezTo>
                  <a:pt x="11662271" y="5769855"/>
                  <a:pt x="11769917" y="5804908"/>
                  <a:pt x="11754537" y="5754482"/>
                </a:cubicBezTo>
                <a:close/>
                <a:moveTo>
                  <a:pt x="1096143" y="5751625"/>
                </a:moveTo>
                <a:cubicBezTo>
                  <a:pt x="1086413" y="5755954"/>
                  <a:pt x="1086413" y="5771412"/>
                  <a:pt x="1071011" y="5775123"/>
                </a:cubicBezTo>
                <a:cubicBezTo>
                  <a:pt x="1111547" y="5775123"/>
                  <a:pt x="1091279" y="5802332"/>
                  <a:pt x="1096143" y="5818408"/>
                </a:cubicBezTo>
                <a:cubicBezTo>
                  <a:pt x="1152894" y="5837579"/>
                  <a:pt x="1152894" y="5841906"/>
                  <a:pt x="1229911" y="5845617"/>
                </a:cubicBezTo>
                <a:cubicBezTo>
                  <a:pt x="1245315" y="5833868"/>
                  <a:pt x="1265584" y="5830157"/>
                  <a:pt x="1265584" y="5810370"/>
                </a:cubicBezTo>
                <a:cubicBezTo>
                  <a:pt x="1234775" y="5783161"/>
                  <a:pt x="1208833" y="5798621"/>
                  <a:pt x="1142354" y="5790582"/>
                </a:cubicBezTo>
                <a:cubicBezTo>
                  <a:pt x="1126949" y="5775123"/>
                  <a:pt x="1142354" y="5751625"/>
                  <a:pt x="1096143" y="5751625"/>
                </a:cubicBezTo>
                <a:close/>
                <a:moveTo>
                  <a:pt x="9084669" y="5751312"/>
                </a:moveTo>
                <a:lnTo>
                  <a:pt x="9083773" y="5754935"/>
                </a:lnTo>
                <a:cubicBezTo>
                  <a:pt x="9081849" y="5762743"/>
                  <a:pt x="9077997" y="5778361"/>
                  <a:pt x="9070295" y="5809595"/>
                </a:cubicBezTo>
                <a:cubicBezTo>
                  <a:pt x="9070295" y="5825057"/>
                  <a:pt x="9106777" y="5801553"/>
                  <a:pt x="9131909" y="5813306"/>
                </a:cubicBezTo>
                <a:cubicBezTo>
                  <a:pt x="9137587" y="5782381"/>
                  <a:pt x="9116505" y="5766918"/>
                  <a:pt x="9162719" y="5766918"/>
                </a:cubicBezTo>
                <a:cubicBezTo>
                  <a:pt x="9152989" y="5789803"/>
                  <a:pt x="9137587" y="5794132"/>
                  <a:pt x="9162719" y="5805883"/>
                </a:cubicBezTo>
                <a:cubicBezTo>
                  <a:pt x="9188661" y="5797843"/>
                  <a:pt x="9213793" y="5782381"/>
                  <a:pt x="9239737" y="5774341"/>
                </a:cubicBezTo>
                <a:cubicBezTo>
                  <a:pt x="9234669" y="5773413"/>
                  <a:pt x="9229247" y="5770010"/>
                  <a:pt x="9224765" y="5765614"/>
                </a:cubicBezTo>
                <a:lnTo>
                  <a:pt x="9222503" y="5762061"/>
                </a:lnTo>
                <a:close/>
                <a:moveTo>
                  <a:pt x="8889911" y="5736562"/>
                </a:moveTo>
                <a:lnTo>
                  <a:pt x="8901667" y="5789803"/>
                </a:lnTo>
                <a:cubicBezTo>
                  <a:pt x="8921935" y="5786092"/>
                  <a:pt x="8926799" y="5762589"/>
                  <a:pt x="8942203" y="5782381"/>
                </a:cubicBezTo>
                <a:cubicBezTo>
                  <a:pt x="8937337" y="5797843"/>
                  <a:pt x="8926799" y="5801553"/>
                  <a:pt x="8921935" y="5817635"/>
                </a:cubicBezTo>
                <a:cubicBezTo>
                  <a:pt x="8973009" y="5825057"/>
                  <a:pt x="8926799" y="5762589"/>
                  <a:pt x="8994089" y="5774341"/>
                </a:cubicBezTo>
                <a:cubicBezTo>
                  <a:pt x="8983549" y="5794132"/>
                  <a:pt x="8963281" y="5801553"/>
                  <a:pt x="8958417" y="5829386"/>
                </a:cubicBezTo>
                <a:cubicBezTo>
                  <a:pt x="9011925" y="5799698"/>
                  <a:pt x="9025301" y="5781491"/>
                  <a:pt x="9052245" y="5764329"/>
                </a:cubicBezTo>
                <a:lnTo>
                  <a:pt x="9078497" y="5750831"/>
                </a:lnTo>
                <a:lnTo>
                  <a:pt x="9075265" y="5750578"/>
                </a:lnTo>
                <a:lnTo>
                  <a:pt x="9003627" y="5743674"/>
                </a:lnTo>
                <a:lnTo>
                  <a:pt x="9000521" y="5745686"/>
                </a:lnTo>
                <a:lnTo>
                  <a:pt x="8998835" y="5743212"/>
                </a:lnTo>
                <a:lnTo>
                  <a:pt x="8930993" y="5736673"/>
                </a:lnTo>
                <a:close/>
                <a:moveTo>
                  <a:pt x="8840611" y="5736429"/>
                </a:moveTo>
                <a:lnTo>
                  <a:pt x="8843295" y="5759342"/>
                </a:lnTo>
                <a:cubicBezTo>
                  <a:pt x="8846541" y="5767691"/>
                  <a:pt x="8853025" y="5774649"/>
                  <a:pt x="8865995" y="5778670"/>
                </a:cubicBezTo>
                <a:cubicBezTo>
                  <a:pt x="8865995" y="5778670"/>
                  <a:pt x="8865995" y="5778670"/>
                  <a:pt x="8875721" y="5739087"/>
                </a:cubicBezTo>
                <a:lnTo>
                  <a:pt x="8863245" y="5736489"/>
                </a:lnTo>
                <a:close/>
                <a:moveTo>
                  <a:pt x="8819477" y="5736371"/>
                </a:moveTo>
                <a:lnTo>
                  <a:pt x="8812893" y="5757795"/>
                </a:lnTo>
                <a:cubicBezTo>
                  <a:pt x="8809651" y="5763671"/>
                  <a:pt x="8804381" y="5766609"/>
                  <a:pt x="8793841" y="5762589"/>
                </a:cubicBezTo>
                <a:cubicBezTo>
                  <a:pt x="8793841" y="5755167"/>
                  <a:pt x="8804381" y="5750838"/>
                  <a:pt x="8804381" y="5747127"/>
                </a:cubicBezTo>
                <a:cubicBezTo>
                  <a:pt x="8794653" y="5750142"/>
                  <a:pt x="8787889" y="5746460"/>
                  <a:pt x="8782421" y="5742147"/>
                </a:cubicBezTo>
                <a:lnTo>
                  <a:pt x="8774789" y="5737433"/>
                </a:lnTo>
                <a:lnTo>
                  <a:pt x="8762803" y="5738800"/>
                </a:lnTo>
                <a:lnTo>
                  <a:pt x="8758169" y="5743416"/>
                </a:lnTo>
                <a:cubicBezTo>
                  <a:pt x="8768707" y="5743416"/>
                  <a:pt x="8768707" y="5758878"/>
                  <a:pt x="8763033" y="5770629"/>
                </a:cubicBezTo>
                <a:cubicBezTo>
                  <a:pt x="8788977" y="5770629"/>
                  <a:pt x="8819785" y="5770629"/>
                  <a:pt x="8824649" y="5782381"/>
                </a:cubicBezTo>
                <a:cubicBezTo>
                  <a:pt x="8837621" y="5774649"/>
                  <a:pt x="8837621" y="5766763"/>
                  <a:pt x="8833769" y="5758878"/>
                </a:cubicBezTo>
                <a:lnTo>
                  <a:pt x="8820379" y="5736374"/>
                </a:lnTo>
                <a:close/>
                <a:moveTo>
                  <a:pt x="12296677" y="5719027"/>
                </a:moveTo>
                <a:cubicBezTo>
                  <a:pt x="12286177" y="5750175"/>
                  <a:pt x="12321727" y="5746436"/>
                  <a:pt x="12337077" y="5773848"/>
                </a:cubicBezTo>
                <a:cubicBezTo>
                  <a:pt x="12321727" y="5785685"/>
                  <a:pt x="12321727" y="5801260"/>
                  <a:pt x="12296677" y="5813096"/>
                </a:cubicBezTo>
                <a:cubicBezTo>
                  <a:pt x="12270825" y="5809358"/>
                  <a:pt x="12260319" y="5781946"/>
                  <a:pt x="12240121" y="5778210"/>
                </a:cubicBezTo>
                <a:cubicBezTo>
                  <a:pt x="12173867" y="5809358"/>
                  <a:pt x="12169019" y="5841130"/>
                  <a:pt x="12101957" y="5824933"/>
                </a:cubicBezTo>
                <a:cubicBezTo>
                  <a:pt x="12169019" y="5773848"/>
                  <a:pt x="12224769" y="5770110"/>
                  <a:pt x="12296677" y="5719027"/>
                </a:cubicBezTo>
                <a:close/>
                <a:moveTo>
                  <a:pt x="10727337" y="5716763"/>
                </a:moveTo>
                <a:cubicBezTo>
                  <a:pt x="10729567" y="5716001"/>
                  <a:pt x="10731397" y="5716358"/>
                  <a:pt x="10733717" y="5717073"/>
                </a:cubicBezTo>
                <a:cubicBezTo>
                  <a:pt x="10738355" y="5718504"/>
                  <a:pt x="10744955" y="5721365"/>
                  <a:pt x="10760629" y="5719557"/>
                </a:cubicBezTo>
                <a:cubicBezTo>
                  <a:pt x="10760629" y="5734610"/>
                  <a:pt x="10760629" y="5734610"/>
                  <a:pt x="10760629" y="5734610"/>
                </a:cubicBezTo>
                <a:cubicBezTo>
                  <a:pt x="10734233" y="5738223"/>
                  <a:pt x="10744955" y="5753879"/>
                  <a:pt x="10718557" y="5742439"/>
                </a:cubicBezTo>
                <a:cubicBezTo>
                  <a:pt x="10718557" y="5723170"/>
                  <a:pt x="10718557" y="5723170"/>
                  <a:pt x="10718557" y="5723170"/>
                </a:cubicBezTo>
                <a:cubicBezTo>
                  <a:pt x="10722477" y="5719407"/>
                  <a:pt x="10725107" y="5717525"/>
                  <a:pt x="10727337" y="5716763"/>
                </a:cubicBezTo>
                <a:close/>
                <a:moveTo>
                  <a:pt x="10250031" y="5715381"/>
                </a:moveTo>
                <a:cubicBezTo>
                  <a:pt x="10240541" y="5715255"/>
                  <a:pt x="10230585" y="5716473"/>
                  <a:pt x="10222227" y="5718908"/>
                </a:cubicBezTo>
                <a:cubicBezTo>
                  <a:pt x="10205505" y="5723778"/>
                  <a:pt x="10195169" y="5733521"/>
                  <a:pt x="10207737" y="5747127"/>
                </a:cubicBezTo>
                <a:cubicBezTo>
                  <a:pt x="10218275" y="5727335"/>
                  <a:pt x="10243407" y="5766918"/>
                  <a:pt x="10264485" y="5762589"/>
                </a:cubicBezTo>
                <a:cubicBezTo>
                  <a:pt x="10253947" y="5735376"/>
                  <a:pt x="10258811" y="5739087"/>
                  <a:pt x="10275025" y="5719913"/>
                </a:cubicBezTo>
                <a:cubicBezTo>
                  <a:pt x="10268539" y="5716975"/>
                  <a:pt x="10259519" y="5715506"/>
                  <a:pt x="10250031" y="5715381"/>
                </a:cubicBezTo>
                <a:close/>
                <a:moveTo>
                  <a:pt x="10443653" y="5711873"/>
                </a:moveTo>
                <a:cubicBezTo>
                  <a:pt x="10438789" y="5727335"/>
                  <a:pt x="10454193" y="5731664"/>
                  <a:pt x="10454193" y="5747127"/>
                </a:cubicBezTo>
                <a:cubicBezTo>
                  <a:pt x="10479325" y="5747127"/>
                  <a:pt x="10494729" y="5739087"/>
                  <a:pt x="10500405" y="5723624"/>
                </a:cubicBezTo>
                <a:cubicBezTo>
                  <a:pt x="10489865" y="5703833"/>
                  <a:pt x="10463921" y="5747127"/>
                  <a:pt x="10454193" y="5719913"/>
                </a:cubicBezTo>
                <a:cubicBezTo>
                  <a:pt x="10463921" y="5719913"/>
                  <a:pt x="10459057" y="5708162"/>
                  <a:pt x="10443653" y="5711873"/>
                </a:cubicBezTo>
                <a:close/>
                <a:moveTo>
                  <a:pt x="12440755" y="5711863"/>
                </a:moveTo>
                <a:cubicBezTo>
                  <a:pt x="12430429" y="5731841"/>
                  <a:pt x="12400245" y="5759311"/>
                  <a:pt x="12370057" y="5755566"/>
                </a:cubicBezTo>
                <a:cubicBezTo>
                  <a:pt x="12380383" y="5739333"/>
                  <a:pt x="12415335" y="5708118"/>
                  <a:pt x="12440755" y="5711863"/>
                </a:cubicBezTo>
                <a:close/>
                <a:moveTo>
                  <a:pt x="10097073" y="5697803"/>
                </a:moveTo>
                <a:cubicBezTo>
                  <a:pt x="10082277" y="5697339"/>
                  <a:pt x="10069509" y="5702287"/>
                  <a:pt x="10074777" y="5719913"/>
                </a:cubicBezTo>
                <a:cubicBezTo>
                  <a:pt x="10085317" y="5723624"/>
                  <a:pt x="10120987" y="5708162"/>
                  <a:pt x="10120987" y="5727335"/>
                </a:cubicBezTo>
                <a:cubicBezTo>
                  <a:pt x="10100719" y="5727335"/>
                  <a:pt x="10105583" y="5750838"/>
                  <a:pt x="10079643" y="5747127"/>
                </a:cubicBezTo>
                <a:cubicBezTo>
                  <a:pt x="10059373" y="5739087"/>
                  <a:pt x="10018025" y="5743416"/>
                  <a:pt x="10013161" y="5739087"/>
                </a:cubicBezTo>
                <a:cubicBezTo>
                  <a:pt x="10033429" y="5758878"/>
                  <a:pt x="9997761" y="5778670"/>
                  <a:pt x="9982355" y="5758878"/>
                </a:cubicBezTo>
                <a:cubicBezTo>
                  <a:pt x="9977493" y="5786092"/>
                  <a:pt x="9992893" y="5794132"/>
                  <a:pt x="10008297" y="5801553"/>
                </a:cubicBezTo>
                <a:cubicBezTo>
                  <a:pt x="10008297" y="5786092"/>
                  <a:pt x="10018025" y="5778670"/>
                  <a:pt x="10028565" y="5774341"/>
                </a:cubicBezTo>
                <a:cubicBezTo>
                  <a:pt x="10054509" y="5836807"/>
                  <a:pt x="10054509" y="5739087"/>
                  <a:pt x="10090181" y="5797843"/>
                </a:cubicBezTo>
                <a:cubicBezTo>
                  <a:pt x="10095045" y="5750838"/>
                  <a:pt x="10136393" y="5782381"/>
                  <a:pt x="10146929" y="5797843"/>
                </a:cubicBezTo>
                <a:cubicBezTo>
                  <a:pt x="10136393" y="5758878"/>
                  <a:pt x="10167201" y="5758878"/>
                  <a:pt x="10167201" y="5731664"/>
                </a:cubicBezTo>
                <a:cubicBezTo>
                  <a:pt x="10136393" y="5747127"/>
                  <a:pt x="10110449" y="5743416"/>
                  <a:pt x="10131529" y="5708162"/>
                </a:cubicBezTo>
                <a:cubicBezTo>
                  <a:pt x="10128691" y="5704142"/>
                  <a:pt x="10111869" y="5698267"/>
                  <a:pt x="10097073" y="5697803"/>
                </a:cubicBezTo>
                <a:close/>
                <a:moveTo>
                  <a:pt x="12123653" y="5690723"/>
                </a:moveTo>
                <a:cubicBezTo>
                  <a:pt x="12136997" y="5691603"/>
                  <a:pt x="12149441" y="5695391"/>
                  <a:pt x="12158345" y="5702967"/>
                </a:cubicBezTo>
                <a:cubicBezTo>
                  <a:pt x="12117065" y="5730240"/>
                  <a:pt x="12086309" y="5718724"/>
                  <a:pt x="12050697" y="5737512"/>
                </a:cubicBezTo>
                <a:cubicBezTo>
                  <a:pt x="12035523" y="5711603"/>
                  <a:pt x="12083629" y="5688081"/>
                  <a:pt x="12123653" y="5690723"/>
                </a:cubicBezTo>
                <a:close/>
                <a:moveTo>
                  <a:pt x="10751981" y="5682032"/>
                </a:moveTo>
                <a:cubicBezTo>
                  <a:pt x="10761613" y="5683362"/>
                  <a:pt x="10769693" y="5688718"/>
                  <a:pt x="10774945" y="5700433"/>
                </a:cubicBezTo>
                <a:cubicBezTo>
                  <a:pt x="10728891" y="5723864"/>
                  <a:pt x="10708691" y="5696734"/>
                  <a:pt x="10657789" y="5715848"/>
                </a:cubicBezTo>
                <a:cubicBezTo>
                  <a:pt x="10680209" y="5710299"/>
                  <a:pt x="10723085" y="5678043"/>
                  <a:pt x="10751981" y="5682032"/>
                </a:cubicBezTo>
                <a:close/>
                <a:moveTo>
                  <a:pt x="9603189" y="5677792"/>
                </a:moveTo>
                <a:lnTo>
                  <a:pt x="9591757" y="5686131"/>
                </a:lnTo>
                <a:lnTo>
                  <a:pt x="9613479" y="5688370"/>
                </a:lnTo>
                <a:lnTo>
                  <a:pt x="9601333" y="5708264"/>
                </a:lnTo>
                <a:lnTo>
                  <a:pt x="9620201" y="5709162"/>
                </a:lnTo>
                <a:lnTo>
                  <a:pt x="9621083" y="5709385"/>
                </a:lnTo>
                <a:lnTo>
                  <a:pt x="9622005" y="5705785"/>
                </a:lnTo>
                <a:cubicBezTo>
                  <a:pt x="9624473" y="5698576"/>
                  <a:pt x="9628073" y="5692235"/>
                  <a:pt x="9634557" y="5688370"/>
                </a:cubicBezTo>
                <a:cubicBezTo>
                  <a:pt x="9631717" y="5682494"/>
                  <a:pt x="9625233" y="5680484"/>
                  <a:pt x="9617533" y="5679479"/>
                </a:cubicBezTo>
                <a:close/>
                <a:moveTo>
                  <a:pt x="12379621" y="5673738"/>
                </a:moveTo>
                <a:cubicBezTo>
                  <a:pt x="12400893" y="5673709"/>
                  <a:pt x="12413177" y="5694695"/>
                  <a:pt x="12405479" y="5709454"/>
                </a:cubicBezTo>
                <a:cubicBezTo>
                  <a:pt x="12385749" y="5721140"/>
                  <a:pt x="12370753" y="5701460"/>
                  <a:pt x="12355757" y="5681781"/>
                </a:cubicBezTo>
                <a:cubicBezTo>
                  <a:pt x="12364441" y="5676092"/>
                  <a:pt x="12372529" y="5673748"/>
                  <a:pt x="12379621" y="5673738"/>
                </a:cubicBezTo>
                <a:close/>
                <a:moveTo>
                  <a:pt x="9546065" y="5669936"/>
                </a:moveTo>
                <a:cubicBezTo>
                  <a:pt x="9546065" y="5669936"/>
                  <a:pt x="9551601" y="5671092"/>
                  <a:pt x="9558517" y="5672537"/>
                </a:cubicBezTo>
                <a:lnTo>
                  <a:pt x="9562949" y="5673463"/>
                </a:lnTo>
                <a:close/>
                <a:moveTo>
                  <a:pt x="10438789" y="5649405"/>
                </a:moveTo>
                <a:cubicBezTo>
                  <a:pt x="10397443" y="5669197"/>
                  <a:pt x="10402307" y="5715584"/>
                  <a:pt x="10351233" y="5711873"/>
                </a:cubicBezTo>
                <a:cubicBezTo>
                  <a:pt x="10372311" y="5711873"/>
                  <a:pt x="10361771" y="5739087"/>
                  <a:pt x="10382041" y="5735376"/>
                </a:cubicBezTo>
                <a:cubicBezTo>
                  <a:pt x="10402307" y="5708162"/>
                  <a:pt x="10454193" y="5676619"/>
                  <a:pt x="10438789" y="5649405"/>
                </a:cubicBezTo>
                <a:close/>
                <a:moveTo>
                  <a:pt x="10042081" y="5646409"/>
                </a:moveTo>
                <a:cubicBezTo>
                  <a:pt x="10029729" y="5648439"/>
                  <a:pt x="10029579" y="5663166"/>
                  <a:pt x="10018025" y="5669197"/>
                </a:cubicBezTo>
                <a:cubicBezTo>
                  <a:pt x="10023701" y="5653116"/>
                  <a:pt x="10008297" y="5645694"/>
                  <a:pt x="9997761" y="5661156"/>
                </a:cubicBezTo>
                <a:cubicBezTo>
                  <a:pt x="10018025" y="5661156"/>
                  <a:pt x="10003433" y="5688370"/>
                  <a:pt x="10018025" y="5696410"/>
                </a:cubicBezTo>
                <a:cubicBezTo>
                  <a:pt x="10018025" y="5696410"/>
                  <a:pt x="10018025" y="5696410"/>
                  <a:pt x="10043969" y="5692080"/>
                </a:cubicBezTo>
                <a:cubicBezTo>
                  <a:pt x="10054509" y="5680330"/>
                  <a:pt x="10059373" y="5669197"/>
                  <a:pt x="10059373" y="5649405"/>
                </a:cubicBezTo>
                <a:cubicBezTo>
                  <a:pt x="10051671" y="5646467"/>
                  <a:pt x="10046201" y="5645734"/>
                  <a:pt x="10042081" y="5646409"/>
                </a:cubicBezTo>
                <a:close/>
                <a:moveTo>
                  <a:pt x="10074777" y="5645694"/>
                </a:moveTo>
                <a:cubicBezTo>
                  <a:pt x="10064239" y="5657445"/>
                  <a:pt x="10059373" y="5692080"/>
                  <a:pt x="10085317" y="5692080"/>
                </a:cubicBezTo>
                <a:cubicBezTo>
                  <a:pt x="10095449" y="5682494"/>
                  <a:pt x="10100517" y="5673836"/>
                  <a:pt x="10099199" y="5666103"/>
                </a:cubicBezTo>
                <a:lnTo>
                  <a:pt x="10083077" y="5652631"/>
                </a:lnTo>
                <a:lnTo>
                  <a:pt x="10075117" y="5653183"/>
                </a:lnTo>
                <a:lnTo>
                  <a:pt x="10080261" y="5650278"/>
                </a:lnTo>
                <a:close/>
                <a:moveTo>
                  <a:pt x="11176189" y="5642755"/>
                </a:moveTo>
                <a:cubicBezTo>
                  <a:pt x="11183279" y="5643227"/>
                  <a:pt x="11189167" y="5644289"/>
                  <a:pt x="11191829" y="5645390"/>
                </a:cubicBezTo>
                <a:cubicBezTo>
                  <a:pt x="11196745" y="5664901"/>
                  <a:pt x="11150049" y="5661125"/>
                  <a:pt x="11134485" y="5669306"/>
                </a:cubicBezTo>
                <a:cubicBezTo>
                  <a:pt x="11122813" y="5645234"/>
                  <a:pt x="11154917" y="5641339"/>
                  <a:pt x="11176189" y="5642755"/>
                </a:cubicBezTo>
                <a:close/>
                <a:moveTo>
                  <a:pt x="10185841" y="5638010"/>
                </a:moveTo>
                <a:lnTo>
                  <a:pt x="10151797" y="5661156"/>
                </a:lnTo>
                <a:cubicBezTo>
                  <a:pt x="10172065" y="5663011"/>
                  <a:pt x="10187469" y="5660073"/>
                  <a:pt x="10199729" y="5654198"/>
                </a:cubicBezTo>
                <a:lnTo>
                  <a:pt x="10212933" y="5643037"/>
                </a:lnTo>
                <a:close/>
                <a:moveTo>
                  <a:pt x="10228813" y="5629614"/>
                </a:moveTo>
                <a:lnTo>
                  <a:pt x="10220161" y="5630855"/>
                </a:lnTo>
                <a:lnTo>
                  <a:pt x="10222369" y="5635062"/>
                </a:lnTo>
                <a:close/>
                <a:moveTo>
                  <a:pt x="10148171" y="5612826"/>
                </a:moveTo>
                <a:lnTo>
                  <a:pt x="10146929" y="5617862"/>
                </a:lnTo>
                <a:lnTo>
                  <a:pt x="10157677" y="5615053"/>
                </a:lnTo>
                <a:lnTo>
                  <a:pt x="10157001" y="5614230"/>
                </a:lnTo>
                <a:close/>
                <a:moveTo>
                  <a:pt x="10355717" y="5610334"/>
                </a:moveTo>
                <a:cubicBezTo>
                  <a:pt x="10338313" y="5611175"/>
                  <a:pt x="10318399" y="5631933"/>
                  <a:pt x="10295293" y="5625902"/>
                </a:cubicBezTo>
                <a:cubicBezTo>
                  <a:pt x="10295293" y="5625902"/>
                  <a:pt x="10295293" y="5625902"/>
                  <a:pt x="10295293" y="5653116"/>
                </a:cubicBezTo>
                <a:cubicBezTo>
                  <a:pt x="10341505" y="5645694"/>
                  <a:pt x="10366637" y="5641365"/>
                  <a:pt x="10372311" y="5617862"/>
                </a:cubicBezTo>
                <a:cubicBezTo>
                  <a:pt x="10367041" y="5611986"/>
                  <a:pt x="10361517" y="5610054"/>
                  <a:pt x="10355717" y="5610334"/>
                </a:cubicBezTo>
                <a:close/>
                <a:moveTo>
                  <a:pt x="10295293" y="5598689"/>
                </a:moveTo>
                <a:lnTo>
                  <a:pt x="10294937" y="5599559"/>
                </a:lnTo>
                <a:lnTo>
                  <a:pt x="10275025" y="5602400"/>
                </a:lnTo>
                <a:cubicBezTo>
                  <a:pt x="10295293" y="5598689"/>
                  <a:pt x="10295293" y="5598689"/>
                  <a:pt x="10295293" y="5598689"/>
                </a:cubicBezTo>
                <a:close/>
                <a:moveTo>
                  <a:pt x="9880745" y="5587732"/>
                </a:moveTo>
                <a:cubicBezTo>
                  <a:pt x="9829673" y="5591443"/>
                  <a:pt x="9778601" y="5587732"/>
                  <a:pt x="9726721" y="5618657"/>
                </a:cubicBezTo>
                <a:cubicBezTo>
                  <a:pt x="9732397" y="5587732"/>
                  <a:pt x="9680517" y="5622986"/>
                  <a:pt x="9660249" y="5622986"/>
                </a:cubicBezTo>
                <a:cubicBezTo>
                  <a:pt x="9639985" y="5614946"/>
                  <a:pt x="9644849" y="5583403"/>
                  <a:pt x="9614041" y="5591443"/>
                </a:cubicBezTo>
                <a:cubicBezTo>
                  <a:pt x="9593777" y="5614946"/>
                  <a:pt x="9562973" y="5646490"/>
                  <a:pt x="9547569" y="5658242"/>
                </a:cubicBezTo>
                <a:cubicBezTo>
                  <a:pt x="9542705" y="5646490"/>
                  <a:pt x="9527305" y="5638450"/>
                  <a:pt x="9507037" y="5630410"/>
                </a:cubicBezTo>
                <a:cubicBezTo>
                  <a:pt x="9496499" y="5606906"/>
                  <a:pt x="9553245" y="5626699"/>
                  <a:pt x="9537841" y="5603196"/>
                </a:cubicBezTo>
                <a:cubicBezTo>
                  <a:pt x="9514739" y="5605979"/>
                  <a:pt x="9471115" y="5604587"/>
                  <a:pt x="9446645" y="5615197"/>
                </a:cubicBezTo>
                <a:lnTo>
                  <a:pt x="9432645" y="5628011"/>
                </a:lnTo>
                <a:lnTo>
                  <a:pt x="9434803" y="5630420"/>
                </a:lnTo>
                <a:lnTo>
                  <a:pt x="9463161" y="5630487"/>
                </a:lnTo>
                <a:cubicBezTo>
                  <a:pt x="9473397" y="5629480"/>
                  <a:pt x="9481097" y="5630408"/>
                  <a:pt x="9481097" y="5642160"/>
                </a:cubicBezTo>
                <a:lnTo>
                  <a:pt x="9453857" y="5647180"/>
                </a:lnTo>
                <a:lnTo>
                  <a:pt x="9486873" y="5673047"/>
                </a:lnTo>
                <a:lnTo>
                  <a:pt x="9491059" y="5664868"/>
                </a:lnTo>
                <a:cubicBezTo>
                  <a:pt x="9506261" y="5685277"/>
                  <a:pt x="9527389" y="5672986"/>
                  <a:pt x="9537005" y="5683566"/>
                </a:cubicBezTo>
                <a:lnTo>
                  <a:pt x="9540205" y="5696207"/>
                </a:lnTo>
                <a:lnTo>
                  <a:pt x="9541895" y="5696441"/>
                </a:lnTo>
                <a:lnTo>
                  <a:pt x="9549185" y="5699804"/>
                </a:lnTo>
                <a:lnTo>
                  <a:pt x="9575981" y="5684504"/>
                </a:lnTo>
                <a:lnTo>
                  <a:pt x="9582337" y="5685159"/>
                </a:lnTo>
                <a:lnTo>
                  <a:pt x="9569881" y="5678711"/>
                </a:lnTo>
                <a:lnTo>
                  <a:pt x="9568541" y="5674630"/>
                </a:lnTo>
                <a:lnTo>
                  <a:pt x="9566845" y="5669465"/>
                </a:lnTo>
                <a:cubicBezTo>
                  <a:pt x="9582761" y="5673133"/>
                  <a:pt x="9572709" y="5661520"/>
                  <a:pt x="9588625" y="5653573"/>
                </a:cubicBezTo>
                <a:cubicBezTo>
                  <a:pt x="9596585" y="5655712"/>
                  <a:pt x="9597841" y="5658615"/>
                  <a:pt x="9599099" y="5661977"/>
                </a:cubicBezTo>
                <a:lnTo>
                  <a:pt x="9605369" y="5668656"/>
                </a:lnTo>
                <a:lnTo>
                  <a:pt x="9630403" y="5652265"/>
                </a:lnTo>
                <a:cubicBezTo>
                  <a:pt x="9640637" y="5644457"/>
                  <a:pt x="9641853" y="5637654"/>
                  <a:pt x="9613479" y="5633943"/>
                </a:cubicBezTo>
                <a:cubicBezTo>
                  <a:pt x="9631313" y="5624048"/>
                  <a:pt x="9654417" y="5626986"/>
                  <a:pt x="9672457" y="5637731"/>
                </a:cubicBezTo>
                <a:lnTo>
                  <a:pt x="9683401" y="5648369"/>
                </a:lnTo>
                <a:lnTo>
                  <a:pt x="9704645" y="5639977"/>
                </a:lnTo>
                <a:cubicBezTo>
                  <a:pt x="9716277" y="5638068"/>
                  <a:pt x="9727909" y="5636081"/>
                  <a:pt x="9738113" y="5626300"/>
                </a:cubicBezTo>
                <a:cubicBezTo>
                  <a:pt x="9753621" y="5645861"/>
                  <a:pt x="9774029" y="5634247"/>
                  <a:pt x="9764233" y="5657476"/>
                </a:cubicBezTo>
                <a:cubicBezTo>
                  <a:pt x="9740971" y="5640054"/>
                  <a:pt x="9717709" y="5650827"/>
                  <a:pt x="9694443" y="5653951"/>
                </a:cubicBezTo>
                <a:lnTo>
                  <a:pt x="9688965" y="5653774"/>
                </a:lnTo>
                <a:lnTo>
                  <a:pt x="9694423" y="5659079"/>
                </a:lnTo>
                <a:cubicBezTo>
                  <a:pt x="9699617" y="5667729"/>
                  <a:pt x="9702253" y="5677701"/>
                  <a:pt x="9701037" y="5688370"/>
                </a:cubicBezTo>
                <a:cubicBezTo>
                  <a:pt x="9677931" y="5680639"/>
                  <a:pt x="9668811" y="5696255"/>
                  <a:pt x="9661717" y="5710404"/>
                </a:cubicBezTo>
                <a:lnTo>
                  <a:pt x="9656745" y="5718377"/>
                </a:lnTo>
                <a:lnTo>
                  <a:pt x="9702593" y="5729939"/>
                </a:lnTo>
                <a:lnTo>
                  <a:pt x="9779277" y="5764609"/>
                </a:lnTo>
                <a:lnTo>
                  <a:pt x="9798321" y="5762589"/>
                </a:lnTo>
                <a:lnTo>
                  <a:pt x="9801673" y="5774734"/>
                </a:lnTo>
                <a:lnTo>
                  <a:pt x="9829097" y="5787135"/>
                </a:lnTo>
                <a:lnTo>
                  <a:pt x="9833993" y="5786092"/>
                </a:lnTo>
                <a:cubicBezTo>
                  <a:pt x="9798321" y="5770629"/>
                  <a:pt x="9838857" y="5770629"/>
                  <a:pt x="9838857" y="5735376"/>
                </a:cubicBezTo>
                <a:cubicBezTo>
                  <a:pt x="9869665" y="5723624"/>
                  <a:pt x="9854261" y="5758878"/>
                  <a:pt x="9875341" y="5758878"/>
                </a:cubicBezTo>
                <a:cubicBezTo>
                  <a:pt x="9869665" y="5770629"/>
                  <a:pt x="9854261" y="5766918"/>
                  <a:pt x="9854261" y="5778670"/>
                </a:cubicBezTo>
                <a:cubicBezTo>
                  <a:pt x="9859937" y="5786092"/>
                  <a:pt x="9859937" y="5794132"/>
                  <a:pt x="9869665" y="5797843"/>
                </a:cubicBezTo>
                <a:cubicBezTo>
                  <a:pt x="9890743" y="5794132"/>
                  <a:pt x="9880205" y="5766918"/>
                  <a:pt x="9895609" y="5758878"/>
                </a:cubicBezTo>
                <a:cubicBezTo>
                  <a:pt x="9900473" y="5735376"/>
                  <a:pt x="9859937" y="5739087"/>
                  <a:pt x="9895609" y="5723624"/>
                </a:cubicBezTo>
                <a:cubicBezTo>
                  <a:pt x="9895609" y="5719913"/>
                  <a:pt x="9859937" y="5711873"/>
                  <a:pt x="9849397" y="5723624"/>
                </a:cubicBezTo>
                <a:cubicBezTo>
                  <a:pt x="9851829" y="5707853"/>
                  <a:pt x="9846763" y="5696100"/>
                  <a:pt x="9842303" y="5685355"/>
                </a:cubicBezTo>
                <a:lnTo>
                  <a:pt x="9842269" y="5685033"/>
                </a:lnTo>
                <a:lnTo>
                  <a:pt x="9833897" y="5688414"/>
                </a:lnTo>
                <a:cubicBezTo>
                  <a:pt x="9833897" y="5688414"/>
                  <a:pt x="9833897" y="5688414"/>
                  <a:pt x="9814167" y="5676770"/>
                </a:cubicBezTo>
                <a:cubicBezTo>
                  <a:pt x="9821663" y="5669108"/>
                  <a:pt x="9831529" y="5661448"/>
                  <a:pt x="9838927" y="5654248"/>
                </a:cubicBezTo>
                <a:lnTo>
                  <a:pt x="9838969" y="5654164"/>
                </a:lnTo>
                <a:lnTo>
                  <a:pt x="9838857" y="5653116"/>
                </a:lnTo>
                <a:lnTo>
                  <a:pt x="9839423" y="5653263"/>
                </a:lnTo>
                <a:lnTo>
                  <a:pt x="9848891" y="5634483"/>
                </a:lnTo>
                <a:cubicBezTo>
                  <a:pt x="9863885" y="5641837"/>
                  <a:pt x="9859149" y="5649804"/>
                  <a:pt x="9874147" y="5653482"/>
                </a:cubicBezTo>
                <a:lnTo>
                  <a:pt x="9857063" y="5663279"/>
                </a:lnTo>
                <a:lnTo>
                  <a:pt x="9860037" y="5670357"/>
                </a:lnTo>
                <a:cubicBezTo>
                  <a:pt x="9861965" y="5680639"/>
                  <a:pt x="9861965" y="5692390"/>
                  <a:pt x="9869665" y="5696410"/>
                </a:cubicBezTo>
                <a:cubicBezTo>
                  <a:pt x="9890743" y="5684659"/>
                  <a:pt x="9926415" y="5688370"/>
                  <a:pt x="9941819" y="5669197"/>
                </a:cubicBezTo>
                <a:cubicBezTo>
                  <a:pt x="9921551" y="5649405"/>
                  <a:pt x="9875341" y="5684659"/>
                  <a:pt x="9880205" y="5633943"/>
                </a:cubicBezTo>
                <a:cubicBezTo>
                  <a:pt x="9898041" y="5645694"/>
                  <a:pt x="9904525" y="5639819"/>
                  <a:pt x="9905843" y="5629535"/>
                </a:cubicBezTo>
                <a:lnTo>
                  <a:pt x="9905143" y="5618913"/>
                </a:lnTo>
                <a:lnTo>
                  <a:pt x="9891283" y="5630410"/>
                </a:lnTo>
                <a:cubicBezTo>
                  <a:pt x="9883581" y="5627472"/>
                  <a:pt x="9881303" y="5624070"/>
                  <a:pt x="9881657" y="5620435"/>
                </a:cubicBezTo>
                <a:lnTo>
                  <a:pt x="9885581" y="5613218"/>
                </a:lnTo>
                <a:lnTo>
                  <a:pt x="9873777" y="5626671"/>
                </a:lnTo>
                <a:cubicBezTo>
                  <a:pt x="9866025" y="5631940"/>
                  <a:pt x="9855753" y="5634801"/>
                  <a:pt x="9840447" y="5632993"/>
                </a:cubicBezTo>
                <a:lnTo>
                  <a:pt x="9842929" y="5619621"/>
                </a:lnTo>
                <a:lnTo>
                  <a:pt x="9836563" y="5623990"/>
                </a:lnTo>
                <a:cubicBezTo>
                  <a:pt x="9823239" y="5627967"/>
                  <a:pt x="9807725" y="5622057"/>
                  <a:pt x="9791751" y="5642057"/>
                </a:cubicBezTo>
                <a:cubicBezTo>
                  <a:pt x="9791751" y="5642057"/>
                  <a:pt x="9791751" y="5642057"/>
                  <a:pt x="9771271" y="5630542"/>
                </a:cubicBezTo>
                <a:cubicBezTo>
                  <a:pt x="9789293" y="5626907"/>
                  <a:pt x="9803629" y="5623119"/>
                  <a:pt x="9816021" y="5620239"/>
                </a:cubicBezTo>
                <a:lnTo>
                  <a:pt x="9843565" y="5616202"/>
                </a:lnTo>
                <a:lnTo>
                  <a:pt x="9844311" y="5612165"/>
                </a:lnTo>
                <a:cubicBezTo>
                  <a:pt x="9847723" y="5606839"/>
                  <a:pt x="9852885" y="5603115"/>
                  <a:pt x="9858673" y="5600931"/>
                </a:cubicBezTo>
                <a:lnTo>
                  <a:pt x="9889481" y="5605523"/>
                </a:lnTo>
                <a:lnTo>
                  <a:pt x="9893107" y="5597705"/>
                </a:lnTo>
                <a:cubicBezTo>
                  <a:pt x="9892855" y="5594072"/>
                  <a:pt x="9889661" y="5590670"/>
                  <a:pt x="9880745" y="5587732"/>
                </a:cubicBezTo>
                <a:close/>
                <a:moveTo>
                  <a:pt x="10182601" y="5586937"/>
                </a:moveTo>
                <a:lnTo>
                  <a:pt x="10179417" y="5587652"/>
                </a:lnTo>
                <a:lnTo>
                  <a:pt x="10169979" y="5591806"/>
                </a:lnTo>
                <a:cubicBezTo>
                  <a:pt x="10160423" y="5595173"/>
                  <a:pt x="10153985" y="5599000"/>
                  <a:pt x="10161229" y="5606652"/>
                </a:cubicBezTo>
                <a:lnTo>
                  <a:pt x="10173667" y="5608128"/>
                </a:lnTo>
                <a:close/>
                <a:moveTo>
                  <a:pt x="10760637" y="5582664"/>
                </a:moveTo>
                <a:cubicBezTo>
                  <a:pt x="10754909" y="5606106"/>
                  <a:pt x="10718901" y="5610425"/>
                  <a:pt x="10718901" y="5633866"/>
                </a:cubicBezTo>
                <a:cubicBezTo>
                  <a:pt x="10703357" y="5629547"/>
                  <a:pt x="10698445" y="5617827"/>
                  <a:pt x="10693537" y="5602404"/>
                </a:cubicBezTo>
                <a:cubicBezTo>
                  <a:pt x="10713993" y="5594384"/>
                  <a:pt x="10729541" y="5582664"/>
                  <a:pt x="10760637" y="5582664"/>
                </a:cubicBezTo>
                <a:close/>
                <a:moveTo>
                  <a:pt x="10249433" y="5581972"/>
                </a:moveTo>
                <a:lnTo>
                  <a:pt x="10251009" y="5592659"/>
                </a:lnTo>
                <a:cubicBezTo>
                  <a:pt x="10258001" y="5611213"/>
                  <a:pt x="10269353" y="5631777"/>
                  <a:pt x="10258811" y="5657445"/>
                </a:cubicBezTo>
                <a:cubicBezTo>
                  <a:pt x="10258811" y="5657445"/>
                  <a:pt x="10258811" y="5657445"/>
                  <a:pt x="10275025" y="5653116"/>
                </a:cubicBezTo>
                <a:cubicBezTo>
                  <a:pt x="10285159" y="5647240"/>
                  <a:pt x="10283741" y="5638427"/>
                  <a:pt x="10283031" y="5628687"/>
                </a:cubicBezTo>
                <a:lnTo>
                  <a:pt x="10294937" y="5599559"/>
                </a:lnTo>
                <a:lnTo>
                  <a:pt x="10347817" y="5592015"/>
                </a:lnTo>
                <a:lnTo>
                  <a:pt x="10331461" y="5583403"/>
                </a:lnTo>
                <a:cubicBezTo>
                  <a:pt x="10313625" y="5595154"/>
                  <a:pt x="10295589" y="5593298"/>
                  <a:pt x="10277553" y="5588505"/>
                </a:cubicBezTo>
                <a:close/>
                <a:moveTo>
                  <a:pt x="9930433" y="5580156"/>
                </a:moveTo>
                <a:cubicBezTo>
                  <a:pt x="9925329" y="5578842"/>
                  <a:pt x="9919249" y="5579538"/>
                  <a:pt x="9911549" y="5583403"/>
                </a:cubicBezTo>
                <a:cubicBezTo>
                  <a:pt x="9902633" y="5588351"/>
                  <a:pt x="9899441" y="5592565"/>
                  <a:pt x="9899037" y="5596401"/>
                </a:cubicBezTo>
                <a:lnTo>
                  <a:pt x="9902469" y="5605175"/>
                </a:lnTo>
                <a:lnTo>
                  <a:pt x="9900473" y="5598689"/>
                </a:lnTo>
                <a:cubicBezTo>
                  <a:pt x="9906147" y="5586937"/>
                  <a:pt x="9911013" y="5590648"/>
                  <a:pt x="9911013" y="5598689"/>
                </a:cubicBezTo>
                <a:cubicBezTo>
                  <a:pt x="9915877" y="5598689"/>
                  <a:pt x="9921551" y="5594360"/>
                  <a:pt x="9921551" y="5586937"/>
                </a:cubicBezTo>
                <a:cubicBezTo>
                  <a:pt x="9932497" y="5601318"/>
                  <a:pt x="9906503" y="5622655"/>
                  <a:pt x="9916765" y="5633992"/>
                </a:cubicBezTo>
                <a:lnTo>
                  <a:pt x="9919665" y="5634845"/>
                </a:lnTo>
                <a:lnTo>
                  <a:pt x="9928813" y="5629028"/>
                </a:lnTo>
                <a:cubicBezTo>
                  <a:pt x="9928813" y="5629028"/>
                  <a:pt x="9928813" y="5629028"/>
                  <a:pt x="9932701" y="5630458"/>
                </a:cubicBezTo>
                <a:lnTo>
                  <a:pt x="9944965" y="5634969"/>
                </a:lnTo>
                <a:lnTo>
                  <a:pt x="9959213" y="5606003"/>
                </a:lnTo>
                <a:lnTo>
                  <a:pt x="9943469" y="5588969"/>
                </a:lnTo>
                <a:cubicBezTo>
                  <a:pt x="9939669" y="5584795"/>
                  <a:pt x="9935539" y="5581470"/>
                  <a:pt x="9930433" y="5580156"/>
                </a:cubicBezTo>
                <a:close/>
                <a:moveTo>
                  <a:pt x="12026529" y="5578486"/>
                </a:moveTo>
                <a:cubicBezTo>
                  <a:pt x="12032577" y="5580022"/>
                  <a:pt x="12039541" y="5584948"/>
                  <a:pt x="12047497" y="5594800"/>
                </a:cubicBezTo>
                <a:cubicBezTo>
                  <a:pt x="12010635" y="5602931"/>
                  <a:pt x="12020689" y="5622949"/>
                  <a:pt x="11994717" y="5614816"/>
                </a:cubicBezTo>
                <a:cubicBezTo>
                  <a:pt x="11998485" y="5599804"/>
                  <a:pt x="12008383" y="5573884"/>
                  <a:pt x="12026529" y="5578486"/>
                </a:cubicBezTo>
                <a:close/>
                <a:moveTo>
                  <a:pt x="9475119" y="5568558"/>
                </a:moveTo>
                <a:cubicBezTo>
                  <a:pt x="9462857" y="5568094"/>
                  <a:pt x="9447457" y="5571960"/>
                  <a:pt x="9439755" y="5579692"/>
                </a:cubicBezTo>
                <a:cubicBezTo>
                  <a:pt x="9455157" y="5603196"/>
                  <a:pt x="9476233" y="5571651"/>
                  <a:pt x="9491637" y="5583403"/>
                </a:cubicBezTo>
                <a:cubicBezTo>
                  <a:pt x="9496499" y="5573815"/>
                  <a:pt x="9487381" y="5569022"/>
                  <a:pt x="9475119" y="5568558"/>
                </a:cubicBezTo>
                <a:close/>
                <a:moveTo>
                  <a:pt x="9409811" y="5555593"/>
                </a:moveTo>
                <a:lnTo>
                  <a:pt x="9395569" y="5555840"/>
                </a:lnTo>
                <a:lnTo>
                  <a:pt x="9398813" y="5568270"/>
                </a:lnTo>
                <a:close/>
                <a:moveTo>
                  <a:pt x="10109185" y="5544177"/>
                </a:moveTo>
                <a:lnTo>
                  <a:pt x="10104061" y="5554102"/>
                </a:lnTo>
                <a:cubicBezTo>
                  <a:pt x="10097185" y="5561408"/>
                  <a:pt x="10089281" y="5553406"/>
                  <a:pt x="10070433" y="5556189"/>
                </a:cubicBezTo>
                <a:cubicBezTo>
                  <a:pt x="10070433" y="5567940"/>
                  <a:pt x="10064759" y="5579692"/>
                  <a:pt x="10070433" y="5591443"/>
                </a:cubicBezTo>
                <a:cubicBezTo>
                  <a:pt x="10075297" y="5583403"/>
                  <a:pt x="10116639" y="5583403"/>
                  <a:pt x="10106101" y="5599485"/>
                </a:cubicBezTo>
                <a:lnTo>
                  <a:pt x="10086521" y="5597227"/>
                </a:lnTo>
                <a:lnTo>
                  <a:pt x="10105583" y="5617862"/>
                </a:lnTo>
                <a:cubicBezTo>
                  <a:pt x="10100719" y="5594360"/>
                  <a:pt x="10136393" y="5586937"/>
                  <a:pt x="10146929" y="5551683"/>
                </a:cubicBezTo>
                <a:lnTo>
                  <a:pt x="10139965" y="5550223"/>
                </a:lnTo>
                <a:lnTo>
                  <a:pt x="10134271" y="5568481"/>
                </a:lnTo>
                <a:cubicBezTo>
                  <a:pt x="10131637" y="5574743"/>
                  <a:pt x="10126367" y="5577528"/>
                  <a:pt x="10110965" y="5571651"/>
                </a:cubicBezTo>
                <a:cubicBezTo>
                  <a:pt x="10107317" y="5560054"/>
                  <a:pt x="10129661" y="5557155"/>
                  <a:pt x="10125671" y="5549907"/>
                </a:cubicBezTo>
                <a:lnTo>
                  <a:pt x="10119205" y="5545869"/>
                </a:lnTo>
                <a:lnTo>
                  <a:pt x="10112273" y="5544416"/>
                </a:lnTo>
                <a:close/>
                <a:moveTo>
                  <a:pt x="9467427" y="5543849"/>
                </a:moveTo>
                <a:lnTo>
                  <a:pt x="9434463" y="5553057"/>
                </a:lnTo>
                <a:lnTo>
                  <a:pt x="9424353" y="5560518"/>
                </a:lnTo>
                <a:cubicBezTo>
                  <a:pt x="9450293" y="5567940"/>
                  <a:pt x="9470559" y="5552478"/>
                  <a:pt x="9491637" y="5544437"/>
                </a:cubicBezTo>
                <a:close/>
                <a:moveTo>
                  <a:pt x="10239047" y="5528975"/>
                </a:moveTo>
                <a:lnTo>
                  <a:pt x="10226965" y="5530896"/>
                </a:lnTo>
                <a:lnTo>
                  <a:pt x="10223139" y="5559725"/>
                </a:lnTo>
                <a:lnTo>
                  <a:pt x="10230397" y="5558330"/>
                </a:lnTo>
                <a:lnTo>
                  <a:pt x="10233169" y="5551085"/>
                </a:lnTo>
                <a:cubicBezTo>
                  <a:pt x="10237629" y="5542736"/>
                  <a:pt x="10241479" y="5534850"/>
                  <a:pt x="10239047" y="5528975"/>
                </a:cubicBezTo>
                <a:close/>
                <a:moveTo>
                  <a:pt x="12719081" y="5520947"/>
                </a:moveTo>
                <a:cubicBezTo>
                  <a:pt x="12780339" y="5540875"/>
                  <a:pt x="12682805" y="5564540"/>
                  <a:pt x="12642505" y="5591941"/>
                </a:cubicBezTo>
                <a:cubicBezTo>
                  <a:pt x="12616709" y="5595678"/>
                  <a:pt x="12728751" y="5517211"/>
                  <a:pt x="12719081" y="5520947"/>
                </a:cubicBezTo>
                <a:close/>
                <a:moveTo>
                  <a:pt x="10348097" y="5520514"/>
                </a:moveTo>
                <a:lnTo>
                  <a:pt x="10325493" y="5527795"/>
                </a:lnTo>
                <a:lnTo>
                  <a:pt x="10323547" y="5527853"/>
                </a:lnTo>
                <a:lnTo>
                  <a:pt x="10323151" y="5528434"/>
                </a:lnTo>
                <a:cubicBezTo>
                  <a:pt x="10323759" y="5533768"/>
                  <a:pt x="10326191" y="5538561"/>
                  <a:pt x="10320921" y="5544437"/>
                </a:cubicBezTo>
                <a:cubicBezTo>
                  <a:pt x="10308357" y="5550312"/>
                  <a:pt x="10309775" y="5543509"/>
                  <a:pt x="10309167" y="5534773"/>
                </a:cubicBezTo>
                <a:lnTo>
                  <a:pt x="10307015" y="5528357"/>
                </a:lnTo>
                <a:lnTo>
                  <a:pt x="10275633" y="5529312"/>
                </a:lnTo>
                <a:lnTo>
                  <a:pt x="10269275" y="5525089"/>
                </a:lnTo>
                <a:lnTo>
                  <a:pt x="10264277" y="5537247"/>
                </a:lnTo>
                <a:lnTo>
                  <a:pt x="10263005" y="5540018"/>
                </a:lnTo>
                <a:lnTo>
                  <a:pt x="10269349" y="5539932"/>
                </a:lnTo>
                <a:lnTo>
                  <a:pt x="10247433" y="5565521"/>
                </a:lnTo>
                <a:lnTo>
                  <a:pt x="10269079" y="5568857"/>
                </a:lnTo>
                <a:cubicBezTo>
                  <a:pt x="10278793" y="5568423"/>
                  <a:pt x="10288245" y="5566356"/>
                  <a:pt x="10297513" y="5563688"/>
                </a:cubicBezTo>
                <a:lnTo>
                  <a:pt x="10309661" y="5560345"/>
                </a:lnTo>
                <a:lnTo>
                  <a:pt x="10286025" y="5556036"/>
                </a:lnTo>
                <a:cubicBezTo>
                  <a:pt x="10296673" y="5540714"/>
                  <a:pt x="10306503" y="5552358"/>
                  <a:pt x="10317153" y="5552358"/>
                </a:cubicBezTo>
                <a:cubicBezTo>
                  <a:pt x="10324933" y="5550520"/>
                  <a:pt x="10326165" y="5543779"/>
                  <a:pt x="10329337" y="5538415"/>
                </a:cubicBezTo>
                <a:lnTo>
                  <a:pt x="10353149" y="5532760"/>
                </a:lnTo>
                <a:lnTo>
                  <a:pt x="10353753" y="5525958"/>
                </a:lnTo>
                <a:close/>
                <a:moveTo>
                  <a:pt x="10624815" y="5511756"/>
                </a:moveTo>
                <a:cubicBezTo>
                  <a:pt x="10579873" y="5531038"/>
                  <a:pt x="10508455" y="5582042"/>
                  <a:pt x="10468331" y="5531038"/>
                </a:cubicBezTo>
                <a:cubicBezTo>
                  <a:pt x="10518887" y="5519219"/>
                  <a:pt x="10569445" y="5511756"/>
                  <a:pt x="10624815" y="5511756"/>
                </a:cubicBezTo>
                <a:close/>
                <a:moveTo>
                  <a:pt x="10238543" y="5504678"/>
                </a:moveTo>
                <a:lnTo>
                  <a:pt x="10238293" y="5505218"/>
                </a:lnTo>
                <a:lnTo>
                  <a:pt x="10239047" y="5505472"/>
                </a:lnTo>
                <a:lnTo>
                  <a:pt x="10239369" y="5505226"/>
                </a:lnTo>
                <a:close/>
                <a:moveTo>
                  <a:pt x="12081167" y="5503575"/>
                </a:moveTo>
                <a:cubicBezTo>
                  <a:pt x="12101157" y="5519183"/>
                  <a:pt x="12091563" y="5527298"/>
                  <a:pt x="12096359" y="5539159"/>
                </a:cubicBezTo>
                <a:cubicBezTo>
                  <a:pt x="12071573" y="5554767"/>
                  <a:pt x="12050781" y="5554767"/>
                  <a:pt x="12041187" y="5535414"/>
                </a:cubicBezTo>
                <a:cubicBezTo>
                  <a:pt x="12065973" y="5527298"/>
                  <a:pt x="12050781" y="5511691"/>
                  <a:pt x="12081167" y="5503575"/>
                </a:cubicBezTo>
                <a:close/>
                <a:moveTo>
                  <a:pt x="11063209" y="5500033"/>
                </a:moveTo>
                <a:cubicBezTo>
                  <a:pt x="11068067" y="5542952"/>
                  <a:pt x="10991177" y="5535488"/>
                  <a:pt x="10966087" y="5554770"/>
                </a:cubicBezTo>
                <a:cubicBezTo>
                  <a:pt x="10940189" y="5547306"/>
                  <a:pt x="10970941" y="5519315"/>
                  <a:pt x="10950709" y="5523670"/>
                </a:cubicBezTo>
                <a:cubicBezTo>
                  <a:pt x="10970941" y="5511851"/>
                  <a:pt x="11026789" y="5484484"/>
                  <a:pt x="11026789" y="5527401"/>
                </a:cubicBezTo>
                <a:cubicBezTo>
                  <a:pt x="11042169" y="5519315"/>
                  <a:pt x="11032453" y="5496301"/>
                  <a:pt x="11063209" y="5500033"/>
                </a:cubicBezTo>
                <a:close/>
                <a:moveTo>
                  <a:pt x="10186193" y="5496442"/>
                </a:moveTo>
                <a:lnTo>
                  <a:pt x="10179521" y="5506618"/>
                </a:lnTo>
                <a:lnTo>
                  <a:pt x="10187465" y="5497257"/>
                </a:lnTo>
                <a:close/>
                <a:moveTo>
                  <a:pt x="10888409" y="5494673"/>
                </a:moveTo>
                <a:cubicBezTo>
                  <a:pt x="10895533" y="5494614"/>
                  <a:pt x="10900997" y="5496841"/>
                  <a:pt x="10903629" y="5502778"/>
                </a:cubicBezTo>
                <a:cubicBezTo>
                  <a:pt x="10885813" y="5502778"/>
                  <a:pt x="10878121" y="5502778"/>
                  <a:pt x="10872957" y="5506216"/>
                </a:cubicBezTo>
                <a:lnTo>
                  <a:pt x="10859095" y="5527750"/>
                </a:lnTo>
                <a:lnTo>
                  <a:pt x="10871445" y="5531540"/>
                </a:lnTo>
                <a:cubicBezTo>
                  <a:pt x="10855771" y="5551078"/>
                  <a:pt x="10849995" y="5559015"/>
                  <a:pt x="10871445" y="5581606"/>
                </a:cubicBezTo>
                <a:cubicBezTo>
                  <a:pt x="10818649" y="5601144"/>
                  <a:pt x="10845045" y="5535813"/>
                  <a:pt x="10829373" y="5535813"/>
                </a:cubicBezTo>
                <a:cubicBezTo>
                  <a:pt x="10829373" y="5527876"/>
                  <a:pt x="10834323" y="5527876"/>
                  <a:pt x="10840097" y="5527876"/>
                </a:cubicBezTo>
                <a:lnTo>
                  <a:pt x="10849201" y="5527211"/>
                </a:lnTo>
                <a:lnTo>
                  <a:pt x="10842283" y="5524644"/>
                </a:lnTo>
                <a:cubicBezTo>
                  <a:pt x="10824669" y="5523794"/>
                  <a:pt x="10803409" y="5533402"/>
                  <a:pt x="10811305" y="5518403"/>
                </a:cubicBezTo>
                <a:cubicBezTo>
                  <a:pt x="10830743" y="5515591"/>
                  <a:pt x="10867035" y="5494848"/>
                  <a:pt x="10888409" y="5494673"/>
                </a:cubicBezTo>
                <a:close/>
                <a:moveTo>
                  <a:pt x="10414997" y="5466787"/>
                </a:moveTo>
                <a:lnTo>
                  <a:pt x="10401725" y="5473831"/>
                </a:lnTo>
                <a:lnTo>
                  <a:pt x="10402289" y="5474547"/>
                </a:lnTo>
                <a:cubicBezTo>
                  <a:pt x="10408065" y="5477485"/>
                  <a:pt x="10413333" y="5480422"/>
                  <a:pt x="10408469" y="5486298"/>
                </a:cubicBezTo>
                <a:cubicBezTo>
                  <a:pt x="10416171" y="5488153"/>
                  <a:pt x="10423873" y="5485216"/>
                  <a:pt x="10431575" y="5480345"/>
                </a:cubicBezTo>
                <a:lnTo>
                  <a:pt x="10446263" y="5469187"/>
                </a:lnTo>
                <a:close/>
                <a:moveTo>
                  <a:pt x="1029664" y="5466555"/>
                </a:moveTo>
                <a:cubicBezTo>
                  <a:pt x="978588" y="5462844"/>
                  <a:pt x="983454" y="5517262"/>
                  <a:pt x="993992" y="5532722"/>
                </a:cubicBezTo>
                <a:cubicBezTo>
                  <a:pt x="1040203" y="5532722"/>
                  <a:pt x="998856" y="5490053"/>
                  <a:pt x="1029664" y="5466555"/>
                </a:cubicBezTo>
                <a:close/>
                <a:moveTo>
                  <a:pt x="10875031" y="5462501"/>
                </a:moveTo>
                <a:cubicBezTo>
                  <a:pt x="10833597" y="5469900"/>
                  <a:pt x="10818161" y="5477914"/>
                  <a:pt x="10839285" y="5497647"/>
                </a:cubicBezTo>
                <a:cubicBezTo>
                  <a:pt x="10797851" y="5508745"/>
                  <a:pt x="10839285" y="5477914"/>
                  <a:pt x="10808413" y="5474215"/>
                </a:cubicBezTo>
                <a:cubicBezTo>
                  <a:pt x="10787289" y="5505046"/>
                  <a:pt x="10720669" y="5481615"/>
                  <a:pt x="10726357" y="5516760"/>
                </a:cubicBezTo>
                <a:cubicBezTo>
                  <a:pt x="10700361" y="5489631"/>
                  <a:pt x="10680049" y="5524776"/>
                  <a:pt x="10643491" y="5508745"/>
                </a:cubicBezTo>
                <a:cubicBezTo>
                  <a:pt x="10710921" y="5485930"/>
                  <a:pt x="10818161" y="5454485"/>
                  <a:pt x="10875031" y="5462501"/>
                </a:cubicBezTo>
                <a:close/>
                <a:moveTo>
                  <a:pt x="10398859" y="5462138"/>
                </a:moveTo>
                <a:lnTo>
                  <a:pt x="10393069" y="5462795"/>
                </a:lnTo>
                <a:lnTo>
                  <a:pt x="10394769" y="5464966"/>
                </a:lnTo>
                <a:lnTo>
                  <a:pt x="10398457" y="5462508"/>
                </a:lnTo>
                <a:close/>
                <a:moveTo>
                  <a:pt x="10587621" y="5434962"/>
                </a:moveTo>
                <a:cubicBezTo>
                  <a:pt x="10566951" y="5440837"/>
                  <a:pt x="10545267" y="5442847"/>
                  <a:pt x="10523581" y="5445862"/>
                </a:cubicBezTo>
                <a:lnTo>
                  <a:pt x="10489485" y="5454878"/>
                </a:lnTo>
                <a:lnTo>
                  <a:pt x="10484881" y="5460986"/>
                </a:lnTo>
                <a:lnTo>
                  <a:pt x="10515881" y="5458775"/>
                </a:lnTo>
                <a:cubicBezTo>
                  <a:pt x="10533715" y="5455837"/>
                  <a:pt x="10551549" y="5452899"/>
                  <a:pt x="10572221" y="5454755"/>
                </a:cubicBezTo>
                <a:cubicBezTo>
                  <a:pt x="10572221" y="5454755"/>
                  <a:pt x="10572221" y="5454755"/>
                  <a:pt x="10587621" y="5434962"/>
                </a:cubicBezTo>
                <a:close/>
                <a:moveTo>
                  <a:pt x="10936145" y="5424258"/>
                </a:moveTo>
                <a:cubicBezTo>
                  <a:pt x="10943805" y="5422490"/>
                  <a:pt x="10953177" y="5423036"/>
                  <a:pt x="10964423" y="5427099"/>
                </a:cubicBezTo>
                <a:cubicBezTo>
                  <a:pt x="10949427" y="5442724"/>
                  <a:pt x="10928905" y="5462722"/>
                  <a:pt x="10909177" y="5470223"/>
                </a:cubicBezTo>
                <a:cubicBezTo>
                  <a:pt x="10905625" y="5455693"/>
                  <a:pt x="10913171" y="5429559"/>
                  <a:pt x="10936145" y="5424258"/>
                </a:cubicBezTo>
                <a:close/>
                <a:moveTo>
                  <a:pt x="10676589" y="5415005"/>
                </a:moveTo>
                <a:cubicBezTo>
                  <a:pt x="10661237" y="5411962"/>
                  <a:pt x="10628559" y="5421354"/>
                  <a:pt x="10612753" y="5415788"/>
                </a:cubicBezTo>
                <a:cubicBezTo>
                  <a:pt x="10612753" y="5423210"/>
                  <a:pt x="10612753" y="5431251"/>
                  <a:pt x="10607889" y="5439291"/>
                </a:cubicBezTo>
                <a:cubicBezTo>
                  <a:pt x="10638693" y="5451044"/>
                  <a:pt x="10654093" y="5415788"/>
                  <a:pt x="10684897" y="5423210"/>
                </a:cubicBezTo>
                <a:cubicBezTo>
                  <a:pt x="10684897" y="5418417"/>
                  <a:pt x="10681705" y="5416020"/>
                  <a:pt x="10676589" y="5415005"/>
                </a:cubicBezTo>
                <a:close/>
                <a:moveTo>
                  <a:pt x="13080601" y="5394486"/>
                </a:moveTo>
                <a:cubicBezTo>
                  <a:pt x="13080601" y="5413879"/>
                  <a:pt x="13070797" y="5448424"/>
                  <a:pt x="13039745" y="5448424"/>
                </a:cubicBezTo>
                <a:cubicBezTo>
                  <a:pt x="13024223" y="5432667"/>
                  <a:pt x="13060173" y="5413879"/>
                  <a:pt x="13080601" y="5394486"/>
                </a:cubicBezTo>
                <a:close/>
                <a:moveTo>
                  <a:pt x="10775157" y="5394121"/>
                </a:moveTo>
                <a:cubicBezTo>
                  <a:pt x="10756387" y="5390816"/>
                  <a:pt x="10720973" y="5404037"/>
                  <a:pt x="10705165" y="5404037"/>
                </a:cubicBezTo>
                <a:cubicBezTo>
                  <a:pt x="10695437" y="5423210"/>
                  <a:pt x="10710839" y="5415788"/>
                  <a:pt x="10731105" y="5419499"/>
                </a:cubicBezTo>
                <a:cubicBezTo>
                  <a:pt x="10720565" y="5443002"/>
                  <a:pt x="10700301" y="5434962"/>
                  <a:pt x="10689761" y="5454755"/>
                </a:cubicBezTo>
                <a:cubicBezTo>
                  <a:pt x="10715703" y="5456610"/>
                  <a:pt x="10733739" y="5449807"/>
                  <a:pt x="10748433" y="5439601"/>
                </a:cubicBezTo>
                <a:lnTo>
                  <a:pt x="10782509" y="5408207"/>
                </a:lnTo>
                <a:lnTo>
                  <a:pt x="10771185" y="5403245"/>
                </a:lnTo>
                <a:cubicBezTo>
                  <a:pt x="10771185" y="5398298"/>
                  <a:pt x="10772807" y="5396288"/>
                  <a:pt x="10775163" y="5395573"/>
                </a:cubicBezTo>
                <a:lnTo>
                  <a:pt x="10776921" y="5395594"/>
                </a:lnTo>
                <a:close/>
                <a:moveTo>
                  <a:pt x="10956301" y="5393245"/>
                </a:moveTo>
                <a:lnTo>
                  <a:pt x="10962949" y="5394604"/>
                </a:lnTo>
                <a:cubicBezTo>
                  <a:pt x="10966799" y="5395996"/>
                  <a:pt x="10969433" y="5397853"/>
                  <a:pt x="10967001" y="5399708"/>
                </a:cubicBezTo>
                <a:close/>
                <a:moveTo>
                  <a:pt x="10952971" y="5391235"/>
                </a:moveTo>
                <a:lnTo>
                  <a:pt x="10956301" y="5393245"/>
                </a:lnTo>
                <a:lnTo>
                  <a:pt x="10951599" y="5392285"/>
                </a:lnTo>
                <a:close/>
                <a:moveTo>
                  <a:pt x="749540" y="5381393"/>
                </a:moveTo>
                <a:cubicBezTo>
                  <a:pt x="755384" y="5380818"/>
                  <a:pt x="761782" y="5381013"/>
                  <a:pt x="769439" y="5382886"/>
                </a:cubicBezTo>
                <a:cubicBezTo>
                  <a:pt x="758960" y="5426587"/>
                  <a:pt x="718658" y="5375394"/>
                  <a:pt x="703341" y="5418472"/>
                </a:cubicBezTo>
                <a:cubicBezTo>
                  <a:pt x="703341" y="5406609"/>
                  <a:pt x="688027" y="5398494"/>
                  <a:pt x="692864" y="5382886"/>
                </a:cubicBezTo>
                <a:cubicBezTo>
                  <a:pt x="719463" y="5391782"/>
                  <a:pt x="732008" y="5383120"/>
                  <a:pt x="749540" y="5381393"/>
                </a:cubicBezTo>
                <a:close/>
                <a:moveTo>
                  <a:pt x="11825887" y="5367213"/>
                </a:moveTo>
                <a:cubicBezTo>
                  <a:pt x="11825887" y="5390936"/>
                  <a:pt x="11774279" y="5418405"/>
                  <a:pt x="11748065" y="5410289"/>
                </a:cubicBezTo>
                <a:cubicBezTo>
                  <a:pt x="11748065" y="5390936"/>
                  <a:pt x="11800491" y="5382821"/>
                  <a:pt x="11825887" y="5367213"/>
                </a:cubicBezTo>
                <a:close/>
                <a:moveTo>
                  <a:pt x="10874589" y="5357031"/>
                </a:moveTo>
                <a:cubicBezTo>
                  <a:pt x="10869321" y="5362906"/>
                  <a:pt x="10864253" y="5371719"/>
                  <a:pt x="10857869" y="5377133"/>
                </a:cubicBezTo>
                <a:lnTo>
                  <a:pt x="10852933" y="5379323"/>
                </a:lnTo>
                <a:lnTo>
                  <a:pt x="10852473" y="5388808"/>
                </a:lnTo>
                <a:cubicBezTo>
                  <a:pt x="10847317" y="5397023"/>
                  <a:pt x="10838321" y="5403632"/>
                  <a:pt x="10828037" y="5408040"/>
                </a:cubicBezTo>
                <a:lnTo>
                  <a:pt x="10810485" y="5411318"/>
                </a:lnTo>
                <a:lnTo>
                  <a:pt x="10806913" y="5420573"/>
                </a:lnTo>
                <a:cubicBezTo>
                  <a:pt x="10808321" y="5423983"/>
                  <a:pt x="10813185" y="5427386"/>
                  <a:pt x="10823519" y="5431251"/>
                </a:cubicBezTo>
                <a:cubicBezTo>
                  <a:pt x="10843785" y="5423210"/>
                  <a:pt x="10854323" y="5372492"/>
                  <a:pt x="10899719" y="5376823"/>
                </a:cubicBezTo>
                <a:lnTo>
                  <a:pt x="10897681" y="5367553"/>
                </a:lnTo>
                <a:lnTo>
                  <a:pt x="10890537" y="5366778"/>
                </a:lnTo>
                <a:lnTo>
                  <a:pt x="10877425" y="5357907"/>
                </a:lnTo>
                <a:close/>
                <a:moveTo>
                  <a:pt x="12948425" y="5337213"/>
                </a:moveTo>
                <a:cubicBezTo>
                  <a:pt x="12958857" y="5348814"/>
                  <a:pt x="12938795" y="5356751"/>
                  <a:pt x="12948425" y="5364688"/>
                </a:cubicBezTo>
                <a:cubicBezTo>
                  <a:pt x="12963671" y="5364688"/>
                  <a:pt x="12983733" y="5364688"/>
                  <a:pt x="12998981" y="5360413"/>
                </a:cubicBezTo>
                <a:cubicBezTo>
                  <a:pt x="13019845" y="5376289"/>
                  <a:pt x="12983733" y="5391553"/>
                  <a:pt x="12994165" y="5403154"/>
                </a:cubicBezTo>
                <a:cubicBezTo>
                  <a:pt x="12968487" y="5395217"/>
                  <a:pt x="12943609" y="5418418"/>
                  <a:pt x="12917931" y="5398880"/>
                </a:cubicBezTo>
                <a:cubicBezTo>
                  <a:pt x="12963671" y="5376289"/>
                  <a:pt x="12902685" y="5360413"/>
                  <a:pt x="12948425" y="5337213"/>
                </a:cubicBezTo>
                <a:close/>
                <a:moveTo>
                  <a:pt x="12350397" y="5337213"/>
                </a:moveTo>
                <a:cubicBezTo>
                  <a:pt x="12371341" y="5353191"/>
                  <a:pt x="12376369" y="5368557"/>
                  <a:pt x="12350397" y="5380233"/>
                </a:cubicBezTo>
                <a:cubicBezTo>
                  <a:pt x="12323587" y="5376547"/>
                  <a:pt x="12328613" y="5348889"/>
                  <a:pt x="12350397" y="5337213"/>
                </a:cubicBezTo>
                <a:close/>
                <a:moveTo>
                  <a:pt x="11087697" y="5320573"/>
                </a:moveTo>
                <a:lnTo>
                  <a:pt x="11057753" y="5321754"/>
                </a:lnTo>
                <a:lnTo>
                  <a:pt x="11038927" y="5331485"/>
                </a:lnTo>
                <a:lnTo>
                  <a:pt x="11038443" y="5334780"/>
                </a:lnTo>
                <a:lnTo>
                  <a:pt x="11062405" y="5329246"/>
                </a:lnTo>
                <a:close/>
                <a:moveTo>
                  <a:pt x="12403819" y="5304486"/>
                </a:moveTo>
                <a:cubicBezTo>
                  <a:pt x="12414145" y="5312795"/>
                  <a:pt x="12403819" y="5320466"/>
                  <a:pt x="12414145" y="5328776"/>
                </a:cubicBezTo>
                <a:cubicBezTo>
                  <a:pt x="12429237" y="5316630"/>
                  <a:pt x="12429237" y="5316630"/>
                  <a:pt x="12429237" y="5316630"/>
                </a:cubicBezTo>
                <a:cubicBezTo>
                  <a:pt x="12444331" y="5344756"/>
                  <a:pt x="12403819" y="5324940"/>
                  <a:pt x="12394285" y="5340920"/>
                </a:cubicBezTo>
                <a:cubicBezTo>
                  <a:pt x="12373633" y="5320466"/>
                  <a:pt x="12373633" y="5320466"/>
                  <a:pt x="12373633" y="5320466"/>
                </a:cubicBezTo>
                <a:cubicBezTo>
                  <a:pt x="12403819" y="5304486"/>
                  <a:pt x="12403819" y="5304486"/>
                  <a:pt x="12403819" y="5304486"/>
                </a:cubicBezTo>
                <a:close/>
                <a:moveTo>
                  <a:pt x="532817" y="5271759"/>
                </a:moveTo>
                <a:cubicBezTo>
                  <a:pt x="538467" y="5310397"/>
                  <a:pt x="589321" y="5326343"/>
                  <a:pt x="578828" y="5368661"/>
                </a:cubicBezTo>
                <a:cubicBezTo>
                  <a:pt x="594165" y="5372341"/>
                  <a:pt x="594165" y="5364981"/>
                  <a:pt x="604658" y="5364981"/>
                </a:cubicBezTo>
                <a:cubicBezTo>
                  <a:pt x="599006" y="5349036"/>
                  <a:pt x="604658" y="5330023"/>
                  <a:pt x="599006" y="5314690"/>
                </a:cubicBezTo>
                <a:cubicBezTo>
                  <a:pt x="624836" y="5314690"/>
                  <a:pt x="670846" y="5341676"/>
                  <a:pt x="691026" y="5303037"/>
                </a:cubicBezTo>
                <a:cubicBezTo>
                  <a:pt x="726541" y="5337383"/>
                  <a:pt x="614343" y="5337383"/>
                  <a:pt x="609499" y="5383994"/>
                </a:cubicBezTo>
                <a:cubicBezTo>
                  <a:pt x="573984" y="5380314"/>
                  <a:pt x="543311" y="5388287"/>
                  <a:pt x="523130" y="5399327"/>
                </a:cubicBezTo>
                <a:cubicBezTo>
                  <a:pt x="507796" y="5380314"/>
                  <a:pt x="486807" y="5364981"/>
                  <a:pt x="477122" y="5345356"/>
                </a:cubicBezTo>
                <a:cubicBezTo>
                  <a:pt x="486807" y="5322050"/>
                  <a:pt x="502144" y="5318370"/>
                  <a:pt x="527974" y="5314690"/>
                </a:cubicBezTo>
                <a:cubicBezTo>
                  <a:pt x="512637" y="5298744"/>
                  <a:pt x="527974" y="5298744"/>
                  <a:pt x="532817" y="5271759"/>
                </a:cubicBezTo>
                <a:close/>
                <a:moveTo>
                  <a:pt x="612838" y="5250063"/>
                </a:moveTo>
                <a:cubicBezTo>
                  <a:pt x="618461" y="5281319"/>
                  <a:pt x="658626" y="5239032"/>
                  <a:pt x="648986" y="5292963"/>
                </a:cubicBezTo>
                <a:cubicBezTo>
                  <a:pt x="608017" y="5284996"/>
                  <a:pt x="608017" y="5284996"/>
                  <a:pt x="608017" y="5284996"/>
                </a:cubicBezTo>
                <a:cubicBezTo>
                  <a:pt x="612838" y="5265997"/>
                  <a:pt x="587936" y="5269675"/>
                  <a:pt x="612838" y="5250063"/>
                </a:cubicBezTo>
                <a:close/>
                <a:moveTo>
                  <a:pt x="9492041" y="5237041"/>
                </a:moveTo>
                <a:cubicBezTo>
                  <a:pt x="9478261" y="5238510"/>
                  <a:pt x="9463365" y="5241215"/>
                  <a:pt x="9449685" y="5243129"/>
                </a:cubicBezTo>
                <a:lnTo>
                  <a:pt x="9439629" y="5243512"/>
                </a:lnTo>
                <a:lnTo>
                  <a:pt x="9440401" y="5246623"/>
                </a:lnTo>
                <a:cubicBezTo>
                  <a:pt x="9443783" y="5249281"/>
                  <a:pt x="9449913" y="5249705"/>
                  <a:pt x="9460251" y="5246768"/>
                </a:cubicBezTo>
                <a:lnTo>
                  <a:pt x="9457237" y="5254890"/>
                </a:lnTo>
                <a:lnTo>
                  <a:pt x="9468937" y="5254669"/>
                </a:lnTo>
                <a:cubicBezTo>
                  <a:pt x="9493865" y="5252657"/>
                  <a:pt x="9522033" y="5249719"/>
                  <a:pt x="9542705" y="5259307"/>
                </a:cubicBezTo>
                <a:cubicBezTo>
                  <a:pt x="9542705" y="5236113"/>
                  <a:pt x="9519603" y="5234103"/>
                  <a:pt x="9492041" y="5237041"/>
                </a:cubicBezTo>
                <a:close/>
                <a:moveTo>
                  <a:pt x="9882633" y="5232059"/>
                </a:moveTo>
                <a:lnTo>
                  <a:pt x="9870205" y="5236422"/>
                </a:lnTo>
                <a:lnTo>
                  <a:pt x="9881873" y="5235771"/>
                </a:lnTo>
                <a:close/>
                <a:moveTo>
                  <a:pt x="9696879" y="5227329"/>
                </a:moveTo>
                <a:lnTo>
                  <a:pt x="9668965" y="5232134"/>
                </a:lnTo>
                <a:lnTo>
                  <a:pt x="9664695" y="5235041"/>
                </a:lnTo>
                <a:lnTo>
                  <a:pt x="9656581" y="5236989"/>
                </a:lnTo>
                <a:lnTo>
                  <a:pt x="9633953" y="5245941"/>
                </a:lnTo>
                <a:cubicBezTo>
                  <a:pt x="9622553" y="5250571"/>
                  <a:pt x="9612015" y="5254514"/>
                  <a:pt x="9604313" y="5255596"/>
                </a:cubicBezTo>
                <a:cubicBezTo>
                  <a:pt x="9639985" y="5271058"/>
                  <a:pt x="9670789" y="5228382"/>
                  <a:pt x="9706457" y="5244462"/>
                </a:cubicBezTo>
                <a:lnTo>
                  <a:pt x="9701645" y="5235855"/>
                </a:lnTo>
                <a:lnTo>
                  <a:pt x="9701037" y="5235635"/>
                </a:lnTo>
                <a:lnTo>
                  <a:pt x="9701337" y="5235302"/>
                </a:lnTo>
                <a:close/>
                <a:moveTo>
                  <a:pt x="13213617" y="5223027"/>
                </a:moveTo>
                <a:cubicBezTo>
                  <a:pt x="13222665" y="5222115"/>
                  <a:pt x="13230541" y="5224642"/>
                  <a:pt x="13234329" y="5232572"/>
                </a:cubicBezTo>
                <a:cubicBezTo>
                  <a:pt x="13219173" y="5251233"/>
                  <a:pt x="13199233" y="5244390"/>
                  <a:pt x="13179293" y="5271137"/>
                </a:cubicBezTo>
                <a:cubicBezTo>
                  <a:pt x="13148781" y="5259474"/>
                  <a:pt x="13186471" y="5225769"/>
                  <a:pt x="13213617" y="5223027"/>
                </a:cubicBezTo>
                <a:close/>
                <a:moveTo>
                  <a:pt x="9925353" y="5217061"/>
                </a:moveTo>
                <a:lnTo>
                  <a:pt x="9920733" y="5218681"/>
                </a:lnTo>
                <a:lnTo>
                  <a:pt x="9926415" y="5220172"/>
                </a:lnTo>
                <a:close/>
                <a:moveTo>
                  <a:pt x="9222605" y="5206734"/>
                </a:moveTo>
                <a:cubicBezTo>
                  <a:pt x="9211153" y="5206271"/>
                  <a:pt x="9194537" y="5209208"/>
                  <a:pt x="9184403" y="5209208"/>
                </a:cubicBezTo>
                <a:lnTo>
                  <a:pt x="9183475" y="5211278"/>
                </a:lnTo>
                <a:lnTo>
                  <a:pt x="9183797" y="5212132"/>
                </a:lnTo>
                <a:lnTo>
                  <a:pt x="9183255" y="5211768"/>
                </a:lnTo>
                <a:lnTo>
                  <a:pt x="9176601" y="5226604"/>
                </a:lnTo>
                <a:cubicBezTo>
                  <a:pt x="9175941" y="5228575"/>
                  <a:pt x="9174651" y="5230566"/>
                  <a:pt x="9171293" y="5233301"/>
                </a:cubicBezTo>
                <a:lnTo>
                  <a:pt x="9167973" y="5235395"/>
                </a:lnTo>
                <a:lnTo>
                  <a:pt x="9166125" y="5244227"/>
                </a:lnTo>
                <a:lnTo>
                  <a:pt x="9160095" y="5244873"/>
                </a:lnTo>
                <a:lnTo>
                  <a:pt x="9176221" y="5245893"/>
                </a:lnTo>
                <a:cubicBezTo>
                  <a:pt x="9195449" y="5237427"/>
                  <a:pt x="9206695" y="5207044"/>
                  <a:pt x="9229799" y="5224672"/>
                </a:cubicBezTo>
                <a:lnTo>
                  <a:pt x="9234373" y="5210992"/>
                </a:lnTo>
                <a:lnTo>
                  <a:pt x="9234187" y="5210686"/>
                </a:lnTo>
                <a:close/>
                <a:moveTo>
                  <a:pt x="9080105" y="5204896"/>
                </a:moveTo>
                <a:lnTo>
                  <a:pt x="9078539" y="5212734"/>
                </a:lnTo>
                <a:lnTo>
                  <a:pt x="9086317" y="5205498"/>
                </a:lnTo>
                <a:close/>
                <a:moveTo>
                  <a:pt x="9763201" y="5201168"/>
                </a:moveTo>
                <a:lnTo>
                  <a:pt x="9762277" y="5202577"/>
                </a:lnTo>
                <a:lnTo>
                  <a:pt x="9764929" y="5202070"/>
                </a:lnTo>
                <a:close/>
                <a:moveTo>
                  <a:pt x="13323481" y="5198124"/>
                </a:moveTo>
                <a:cubicBezTo>
                  <a:pt x="13337989" y="5210124"/>
                  <a:pt x="13287205" y="5237913"/>
                  <a:pt x="13271889" y="5257491"/>
                </a:cubicBezTo>
                <a:cubicBezTo>
                  <a:pt x="13256575" y="5229702"/>
                  <a:pt x="13308163" y="5210124"/>
                  <a:pt x="13323481" y="5198124"/>
                </a:cubicBezTo>
                <a:close/>
                <a:moveTo>
                  <a:pt x="9443201" y="5180448"/>
                </a:moveTo>
                <a:cubicBezTo>
                  <a:pt x="9434891" y="5182922"/>
                  <a:pt x="9427189" y="5187870"/>
                  <a:pt x="9419489" y="5193745"/>
                </a:cubicBezTo>
                <a:lnTo>
                  <a:pt x="9441497" y="5196621"/>
                </a:lnTo>
                <a:lnTo>
                  <a:pt x="9444849" y="5192958"/>
                </a:lnTo>
                <a:lnTo>
                  <a:pt x="9444073" y="5196958"/>
                </a:lnTo>
                <a:lnTo>
                  <a:pt x="9452625" y="5198074"/>
                </a:lnTo>
                <a:cubicBezTo>
                  <a:pt x="9462857" y="5194673"/>
                  <a:pt x="9470559" y="5187870"/>
                  <a:pt x="9470559" y="5181994"/>
                </a:cubicBezTo>
                <a:cubicBezTo>
                  <a:pt x="9460425" y="5177974"/>
                  <a:pt x="9451509" y="5177974"/>
                  <a:pt x="9443201" y="5180448"/>
                </a:cubicBezTo>
                <a:close/>
                <a:moveTo>
                  <a:pt x="9821233" y="5174251"/>
                </a:moveTo>
                <a:lnTo>
                  <a:pt x="9813017" y="5180123"/>
                </a:lnTo>
                <a:lnTo>
                  <a:pt x="9819133" y="5181994"/>
                </a:lnTo>
                <a:close/>
                <a:moveTo>
                  <a:pt x="9170813" y="5172850"/>
                </a:moveTo>
                <a:lnTo>
                  <a:pt x="9168205" y="5172968"/>
                </a:lnTo>
                <a:lnTo>
                  <a:pt x="9167175" y="5173489"/>
                </a:lnTo>
                <a:lnTo>
                  <a:pt x="9169405" y="5174018"/>
                </a:lnTo>
                <a:lnTo>
                  <a:pt x="9175401" y="5189892"/>
                </a:lnTo>
                <a:lnTo>
                  <a:pt x="9195955" y="5188179"/>
                </a:lnTo>
                <a:cubicBezTo>
                  <a:pt x="9204569" y="5187483"/>
                  <a:pt x="9213029" y="5187406"/>
                  <a:pt x="9221261" y="5189706"/>
                </a:cubicBezTo>
                <a:lnTo>
                  <a:pt x="9221349" y="5189765"/>
                </a:lnTo>
                <a:lnTo>
                  <a:pt x="9220771" y="5188821"/>
                </a:lnTo>
                <a:cubicBezTo>
                  <a:pt x="9230963" y="5177108"/>
                  <a:pt x="9242581" y="5180038"/>
                  <a:pt x="9256135" y="5181501"/>
                </a:cubicBezTo>
                <a:lnTo>
                  <a:pt x="9268561" y="5180981"/>
                </a:lnTo>
                <a:lnTo>
                  <a:pt x="9271143" y="5177665"/>
                </a:lnTo>
                <a:lnTo>
                  <a:pt x="9217549" y="5172917"/>
                </a:lnTo>
                <a:lnTo>
                  <a:pt x="9213403" y="5173978"/>
                </a:lnTo>
                <a:cubicBezTo>
                  <a:pt x="9201483" y="5175799"/>
                  <a:pt x="9189901" y="5176517"/>
                  <a:pt x="9179039" y="5175427"/>
                </a:cubicBezTo>
                <a:close/>
                <a:moveTo>
                  <a:pt x="9833465" y="5165505"/>
                </a:moveTo>
                <a:lnTo>
                  <a:pt x="9832291" y="5166344"/>
                </a:lnTo>
                <a:lnTo>
                  <a:pt x="9834485" y="5165923"/>
                </a:lnTo>
                <a:lnTo>
                  <a:pt x="9834461" y="5165883"/>
                </a:lnTo>
                <a:close/>
                <a:moveTo>
                  <a:pt x="9737157" y="5164669"/>
                </a:moveTo>
                <a:lnTo>
                  <a:pt x="9716993" y="5173954"/>
                </a:lnTo>
                <a:cubicBezTo>
                  <a:pt x="9734829" y="5179830"/>
                  <a:pt x="9751445" y="5176892"/>
                  <a:pt x="9768065" y="5174958"/>
                </a:cubicBezTo>
                <a:lnTo>
                  <a:pt x="9768503" y="5174942"/>
                </a:lnTo>
                <a:lnTo>
                  <a:pt x="9736709" y="5165127"/>
                </a:lnTo>
                <a:close/>
                <a:moveTo>
                  <a:pt x="13030565" y="5149034"/>
                </a:moveTo>
                <a:cubicBezTo>
                  <a:pt x="13025727" y="5192103"/>
                  <a:pt x="12979769" y="5226560"/>
                  <a:pt x="12924133" y="5249326"/>
                </a:cubicBezTo>
                <a:cubicBezTo>
                  <a:pt x="12939453" y="5215484"/>
                  <a:pt x="12969285" y="5149034"/>
                  <a:pt x="13030565" y="5149034"/>
                </a:cubicBezTo>
                <a:close/>
                <a:moveTo>
                  <a:pt x="8174623" y="5144119"/>
                </a:moveTo>
                <a:lnTo>
                  <a:pt x="8154509" y="5156055"/>
                </a:lnTo>
                <a:lnTo>
                  <a:pt x="8154415" y="5160788"/>
                </a:lnTo>
                <a:lnTo>
                  <a:pt x="8168775" y="5169457"/>
                </a:lnTo>
                <a:close/>
                <a:moveTo>
                  <a:pt x="10238909" y="5141787"/>
                </a:moveTo>
                <a:lnTo>
                  <a:pt x="10216611" y="5142179"/>
                </a:lnTo>
                <a:lnTo>
                  <a:pt x="10224051" y="5159639"/>
                </a:lnTo>
                <a:lnTo>
                  <a:pt x="10232961" y="5164949"/>
                </a:lnTo>
                <a:lnTo>
                  <a:pt x="10235071" y="5163825"/>
                </a:lnTo>
                <a:cubicBezTo>
                  <a:pt x="10236615" y="5161391"/>
                  <a:pt x="10237831" y="5157254"/>
                  <a:pt x="10239047" y="5150451"/>
                </a:cubicBezTo>
                <a:cubicBezTo>
                  <a:pt x="10241479" y="5154471"/>
                  <a:pt x="10240263" y="5158336"/>
                  <a:pt x="10240365" y="5162202"/>
                </a:cubicBezTo>
                <a:lnTo>
                  <a:pt x="10246845" y="5170462"/>
                </a:lnTo>
                <a:lnTo>
                  <a:pt x="10269349" y="5161417"/>
                </a:lnTo>
                <a:cubicBezTo>
                  <a:pt x="10264081" y="5155541"/>
                  <a:pt x="10256379" y="5152604"/>
                  <a:pt x="10248777" y="5149200"/>
                </a:cubicBezTo>
                <a:close/>
                <a:moveTo>
                  <a:pt x="10366637" y="5141624"/>
                </a:moveTo>
                <a:lnTo>
                  <a:pt x="10366335" y="5142816"/>
                </a:lnTo>
                <a:lnTo>
                  <a:pt x="10370679" y="5142406"/>
                </a:lnTo>
                <a:close/>
                <a:moveTo>
                  <a:pt x="1213647" y="5138480"/>
                </a:moveTo>
                <a:cubicBezTo>
                  <a:pt x="1182331" y="5145582"/>
                  <a:pt x="1164243" y="5171901"/>
                  <a:pt x="1137490" y="5189524"/>
                </a:cubicBezTo>
                <a:cubicBezTo>
                  <a:pt x="1152894" y="5236522"/>
                  <a:pt x="1265584" y="5236522"/>
                  <a:pt x="1275311" y="5185815"/>
                </a:cubicBezTo>
                <a:cubicBezTo>
                  <a:pt x="1239641" y="5189524"/>
                  <a:pt x="1250179" y="5162317"/>
                  <a:pt x="1250179" y="5138819"/>
                </a:cubicBezTo>
                <a:cubicBezTo>
                  <a:pt x="1235993" y="5135881"/>
                  <a:pt x="1224084" y="5136113"/>
                  <a:pt x="1213647" y="5138480"/>
                </a:cubicBezTo>
                <a:close/>
                <a:moveTo>
                  <a:pt x="12297637" y="5137974"/>
                </a:moveTo>
                <a:cubicBezTo>
                  <a:pt x="12322777" y="5188643"/>
                  <a:pt x="12236007" y="5165162"/>
                  <a:pt x="12194649" y="5208415"/>
                </a:cubicBezTo>
                <a:cubicBezTo>
                  <a:pt x="12179241" y="5200381"/>
                  <a:pt x="12189785" y="5192967"/>
                  <a:pt x="12179241" y="5184935"/>
                </a:cubicBezTo>
                <a:cubicBezTo>
                  <a:pt x="12169509" y="5192967"/>
                  <a:pt x="12158969" y="5184935"/>
                  <a:pt x="12148427" y="5192967"/>
                </a:cubicBezTo>
                <a:cubicBezTo>
                  <a:pt x="12174377" y="5129942"/>
                  <a:pt x="12251413" y="5169488"/>
                  <a:pt x="12297637" y="5137974"/>
                </a:cubicBezTo>
                <a:close/>
                <a:moveTo>
                  <a:pt x="10407985" y="5137913"/>
                </a:moveTo>
                <a:lnTo>
                  <a:pt x="10407801" y="5138889"/>
                </a:lnTo>
                <a:lnTo>
                  <a:pt x="10409649" y="5138714"/>
                </a:lnTo>
                <a:close/>
                <a:moveTo>
                  <a:pt x="8856681" y="5136678"/>
                </a:moveTo>
                <a:lnTo>
                  <a:pt x="8856459" y="5136732"/>
                </a:lnTo>
                <a:lnTo>
                  <a:pt x="8829651" y="5142971"/>
                </a:lnTo>
                <a:lnTo>
                  <a:pt x="8833941" y="5147173"/>
                </a:lnTo>
                <a:cubicBezTo>
                  <a:pt x="8837019" y="5148228"/>
                  <a:pt x="8840237" y="5147860"/>
                  <a:pt x="8843429" y="5147125"/>
                </a:cubicBezTo>
                <a:lnTo>
                  <a:pt x="8854247" y="5146886"/>
                </a:lnTo>
                <a:lnTo>
                  <a:pt x="8857483" y="5138609"/>
                </a:lnTo>
                <a:close/>
                <a:moveTo>
                  <a:pt x="10563057" y="5130744"/>
                </a:moveTo>
                <a:lnTo>
                  <a:pt x="10523689" y="5140755"/>
                </a:lnTo>
                <a:lnTo>
                  <a:pt x="10522247" y="5140291"/>
                </a:lnTo>
                <a:lnTo>
                  <a:pt x="10511969" y="5145251"/>
                </a:lnTo>
                <a:cubicBezTo>
                  <a:pt x="10505089" y="5148247"/>
                  <a:pt x="10498047" y="5150451"/>
                  <a:pt x="10490345" y="5150451"/>
                </a:cubicBezTo>
                <a:cubicBezTo>
                  <a:pt x="10485481" y="5158491"/>
                  <a:pt x="10505749" y="5162202"/>
                  <a:pt x="10516287" y="5165913"/>
                </a:cubicBezTo>
                <a:lnTo>
                  <a:pt x="10521637" y="5161166"/>
                </a:lnTo>
                <a:lnTo>
                  <a:pt x="10522119" y="5157215"/>
                </a:lnTo>
                <a:lnTo>
                  <a:pt x="10524113" y="5158967"/>
                </a:lnTo>
                <a:lnTo>
                  <a:pt x="10529181" y="5154471"/>
                </a:lnTo>
                <a:cubicBezTo>
                  <a:pt x="10543849" y="5147977"/>
                  <a:pt x="10563303" y="5152616"/>
                  <a:pt x="10582759" y="5134988"/>
                </a:cubicBezTo>
                <a:close/>
                <a:moveTo>
                  <a:pt x="10610079" y="5125831"/>
                </a:moveTo>
                <a:lnTo>
                  <a:pt x="10607889" y="5126948"/>
                </a:lnTo>
                <a:lnTo>
                  <a:pt x="10612217" y="5127283"/>
                </a:lnTo>
                <a:close/>
                <a:moveTo>
                  <a:pt x="10376045" y="5116896"/>
                </a:moveTo>
                <a:lnTo>
                  <a:pt x="10350869" y="5124900"/>
                </a:lnTo>
                <a:lnTo>
                  <a:pt x="10386905" y="5134203"/>
                </a:lnTo>
                <a:lnTo>
                  <a:pt x="10408463" y="5119554"/>
                </a:lnTo>
                <a:close/>
                <a:moveTo>
                  <a:pt x="13072945" y="5105654"/>
                </a:moveTo>
                <a:cubicBezTo>
                  <a:pt x="13077641" y="5106363"/>
                  <a:pt x="13082525" y="5108738"/>
                  <a:pt x="13087761" y="5113488"/>
                </a:cubicBezTo>
                <a:lnTo>
                  <a:pt x="13046677" y="5148420"/>
                </a:lnTo>
                <a:cubicBezTo>
                  <a:pt x="13031373" y="5140453"/>
                  <a:pt x="13041845" y="5133098"/>
                  <a:pt x="13031373" y="5125132"/>
                </a:cubicBezTo>
                <a:cubicBezTo>
                  <a:pt x="13046477" y="5116398"/>
                  <a:pt x="13058861" y="5103529"/>
                  <a:pt x="13072945" y="5105654"/>
                </a:cubicBezTo>
                <a:close/>
                <a:moveTo>
                  <a:pt x="10770597" y="5104173"/>
                </a:moveTo>
                <a:lnTo>
                  <a:pt x="10729705" y="5105013"/>
                </a:lnTo>
                <a:lnTo>
                  <a:pt x="10724545" y="5104249"/>
                </a:lnTo>
                <a:lnTo>
                  <a:pt x="10710535" y="5117274"/>
                </a:lnTo>
                <a:cubicBezTo>
                  <a:pt x="10702733" y="5121689"/>
                  <a:pt x="10693815" y="5124163"/>
                  <a:pt x="10684897" y="5123235"/>
                </a:cubicBezTo>
                <a:cubicBezTo>
                  <a:pt x="10696449" y="5143646"/>
                  <a:pt x="10725329" y="5122309"/>
                  <a:pt x="10752041" y="5113756"/>
                </a:cubicBezTo>
                <a:lnTo>
                  <a:pt x="10758985" y="5113132"/>
                </a:lnTo>
                <a:lnTo>
                  <a:pt x="10771679" y="5105351"/>
                </a:lnTo>
                <a:close/>
                <a:moveTo>
                  <a:pt x="10680137" y="5101197"/>
                </a:moveTo>
                <a:lnTo>
                  <a:pt x="10667267" y="5103158"/>
                </a:lnTo>
                <a:lnTo>
                  <a:pt x="10663461" y="5112227"/>
                </a:lnTo>
                <a:cubicBezTo>
                  <a:pt x="10656773" y="5117369"/>
                  <a:pt x="10645625" y="5117174"/>
                  <a:pt x="10638937" y="5124172"/>
                </a:cubicBezTo>
                <a:lnTo>
                  <a:pt x="10637323" y="5129222"/>
                </a:lnTo>
                <a:lnTo>
                  <a:pt x="10638895" y="5129344"/>
                </a:lnTo>
                <a:cubicBezTo>
                  <a:pt x="10649231" y="5127875"/>
                  <a:pt x="10656933" y="5126948"/>
                  <a:pt x="10654093" y="5134988"/>
                </a:cubicBezTo>
                <a:cubicBezTo>
                  <a:pt x="10664227" y="5132823"/>
                  <a:pt x="10674563" y="5126948"/>
                  <a:pt x="10681657" y="5120143"/>
                </a:cubicBezTo>
                <a:lnTo>
                  <a:pt x="10688505" y="5102893"/>
                </a:lnTo>
                <a:close/>
                <a:moveTo>
                  <a:pt x="13540465" y="5096408"/>
                </a:moveTo>
                <a:cubicBezTo>
                  <a:pt x="13549739" y="5096183"/>
                  <a:pt x="13558215" y="5098095"/>
                  <a:pt x="13563201" y="5102933"/>
                </a:cubicBezTo>
                <a:cubicBezTo>
                  <a:pt x="13548843" y="5130403"/>
                  <a:pt x="13523317" y="5102933"/>
                  <a:pt x="13508161" y="5134771"/>
                </a:cubicBezTo>
                <a:cubicBezTo>
                  <a:pt x="13477651" y="5116980"/>
                  <a:pt x="13512649" y="5097080"/>
                  <a:pt x="13540465" y="5096408"/>
                </a:cubicBezTo>
                <a:close/>
                <a:moveTo>
                  <a:pt x="10551953" y="5084271"/>
                </a:moveTo>
                <a:cubicBezTo>
                  <a:pt x="10536553" y="5086126"/>
                  <a:pt x="10530067" y="5090919"/>
                  <a:pt x="10525509" y="5097722"/>
                </a:cubicBezTo>
                <a:lnTo>
                  <a:pt x="10520537" y="5106233"/>
                </a:lnTo>
                <a:lnTo>
                  <a:pt x="10563105" y="5103140"/>
                </a:lnTo>
                <a:lnTo>
                  <a:pt x="10565159" y="5102345"/>
                </a:lnTo>
                <a:lnTo>
                  <a:pt x="10558641" y="5096485"/>
                </a:lnTo>
                <a:cubicBezTo>
                  <a:pt x="10552969" y="5093084"/>
                  <a:pt x="10546685" y="5090146"/>
                  <a:pt x="10551953" y="5084271"/>
                </a:cubicBezTo>
                <a:close/>
                <a:moveTo>
                  <a:pt x="12258197" y="5083580"/>
                </a:moveTo>
                <a:cubicBezTo>
                  <a:pt x="12273765" y="5083580"/>
                  <a:pt x="12289329" y="5091060"/>
                  <a:pt x="12304893" y="5102903"/>
                </a:cubicBezTo>
                <a:cubicBezTo>
                  <a:pt x="12284413" y="5114749"/>
                  <a:pt x="12263113" y="5126592"/>
                  <a:pt x="12247549" y="5122852"/>
                </a:cubicBezTo>
                <a:cubicBezTo>
                  <a:pt x="12227069" y="5107267"/>
                  <a:pt x="12268849" y="5099163"/>
                  <a:pt x="12258197" y="5083580"/>
                </a:cubicBezTo>
                <a:close/>
                <a:moveTo>
                  <a:pt x="12384135" y="5056570"/>
                </a:moveTo>
                <a:cubicBezTo>
                  <a:pt x="12368709" y="5056570"/>
                  <a:pt x="12311881" y="5076277"/>
                  <a:pt x="12343541" y="5095983"/>
                </a:cubicBezTo>
                <a:cubicBezTo>
                  <a:pt x="12353283" y="5084283"/>
                  <a:pt x="12399559" y="5072582"/>
                  <a:pt x="12384135" y="5056570"/>
                </a:cubicBezTo>
                <a:close/>
                <a:moveTo>
                  <a:pt x="13132653" y="5045399"/>
                </a:moveTo>
                <a:cubicBezTo>
                  <a:pt x="13173541" y="5060772"/>
                  <a:pt x="13106485" y="5087830"/>
                  <a:pt x="13095857" y="5107509"/>
                </a:cubicBezTo>
                <a:cubicBezTo>
                  <a:pt x="13049245" y="5095825"/>
                  <a:pt x="13106485" y="5045399"/>
                  <a:pt x="13132653" y="5045399"/>
                </a:cubicBezTo>
                <a:close/>
                <a:moveTo>
                  <a:pt x="10439777" y="5044100"/>
                </a:moveTo>
                <a:lnTo>
                  <a:pt x="10432203" y="5058979"/>
                </a:lnTo>
                <a:cubicBezTo>
                  <a:pt x="10425821" y="5063849"/>
                  <a:pt x="10418117" y="5067715"/>
                  <a:pt x="10412847" y="5075445"/>
                </a:cubicBezTo>
                <a:cubicBezTo>
                  <a:pt x="10405145" y="5073590"/>
                  <a:pt x="10403929" y="5059984"/>
                  <a:pt x="10407173" y="5047769"/>
                </a:cubicBezTo>
                <a:lnTo>
                  <a:pt x="10408825" y="5044517"/>
                </a:lnTo>
                <a:lnTo>
                  <a:pt x="10402795" y="5045304"/>
                </a:lnTo>
                <a:cubicBezTo>
                  <a:pt x="10387393" y="5056438"/>
                  <a:pt x="10428737" y="5091692"/>
                  <a:pt x="10387393" y="5076231"/>
                </a:cubicBezTo>
                <a:cubicBezTo>
                  <a:pt x="10382529" y="5079941"/>
                  <a:pt x="10382529" y="5084271"/>
                  <a:pt x="10387393" y="5087981"/>
                </a:cubicBezTo>
                <a:cubicBezTo>
                  <a:pt x="10387393" y="5087981"/>
                  <a:pt x="10387393" y="5087981"/>
                  <a:pt x="10377665" y="5099732"/>
                </a:cubicBezTo>
                <a:cubicBezTo>
                  <a:pt x="10387393" y="5096021"/>
                  <a:pt x="10402795" y="5099732"/>
                  <a:pt x="10413333" y="5103445"/>
                </a:cubicBezTo>
                <a:cubicBezTo>
                  <a:pt x="10428737" y="5084271"/>
                  <a:pt x="10428737" y="5068189"/>
                  <a:pt x="10449005" y="5045304"/>
                </a:cubicBezTo>
                <a:close/>
                <a:moveTo>
                  <a:pt x="567501" y="5031761"/>
                </a:moveTo>
                <a:cubicBezTo>
                  <a:pt x="619299" y="5035452"/>
                  <a:pt x="547267" y="5066199"/>
                  <a:pt x="582879" y="5082188"/>
                </a:cubicBezTo>
                <a:cubicBezTo>
                  <a:pt x="562644" y="5093874"/>
                  <a:pt x="547267" y="5050826"/>
                  <a:pt x="511655" y="5077885"/>
                </a:cubicBezTo>
                <a:cubicBezTo>
                  <a:pt x="491421" y="5047135"/>
                  <a:pt x="557787" y="5054516"/>
                  <a:pt x="567501" y="5031761"/>
                </a:cubicBezTo>
                <a:close/>
                <a:moveTo>
                  <a:pt x="12670661" y="5026307"/>
                </a:moveTo>
                <a:cubicBezTo>
                  <a:pt x="12680255" y="5034423"/>
                  <a:pt x="12680255" y="5050030"/>
                  <a:pt x="12665861" y="5041915"/>
                </a:cubicBezTo>
                <a:cubicBezTo>
                  <a:pt x="12655467" y="5050030"/>
                  <a:pt x="12675457" y="5057522"/>
                  <a:pt x="12680255" y="5065639"/>
                </a:cubicBezTo>
                <a:cubicBezTo>
                  <a:pt x="12670661" y="5069385"/>
                  <a:pt x="12660265" y="5069385"/>
                  <a:pt x="12650669" y="5077500"/>
                </a:cubicBezTo>
                <a:cubicBezTo>
                  <a:pt x="12620285" y="5061893"/>
                  <a:pt x="12650669" y="5026307"/>
                  <a:pt x="12670661" y="5026307"/>
                </a:cubicBezTo>
                <a:close/>
                <a:moveTo>
                  <a:pt x="12540101" y="5004489"/>
                </a:moveTo>
                <a:cubicBezTo>
                  <a:pt x="12590881" y="5008791"/>
                  <a:pt x="12544935" y="5039520"/>
                  <a:pt x="12514307" y="5047510"/>
                </a:cubicBezTo>
                <a:cubicBezTo>
                  <a:pt x="12509469" y="5027843"/>
                  <a:pt x="12555415" y="5012477"/>
                  <a:pt x="12540101" y="5004489"/>
                </a:cubicBezTo>
                <a:close/>
                <a:moveTo>
                  <a:pt x="11176697" y="4998478"/>
                </a:moveTo>
                <a:lnTo>
                  <a:pt x="11161543" y="5004443"/>
                </a:lnTo>
                <a:lnTo>
                  <a:pt x="11171769" y="5006393"/>
                </a:lnTo>
                <a:close/>
                <a:moveTo>
                  <a:pt x="13400433" y="4992862"/>
                </a:moveTo>
                <a:cubicBezTo>
                  <a:pt x="13420637" y="4985399"/>
                  <a:pt x="13441649" y="5032670"/>
                  <a:pt x="13410937" y="5055686"/>
                </a:cubicBezTo>
                <a:cubicBezTo>
                  <a:pt x="13349517" y="5044490"/>
                  <a:pt x="13435993" y="5009035"/>
                  <a:pt x="13400433" y="4992862"/>
                </a:cubicBezTo>
                <a:close/>
                <a:moveTo>
                  <a:pt x="12450703" y="4963581"/>
                </a:moveTo>
                <a:cubicBezTo>
                  <a:pt x="12466129" y="5014079"/>
                  <a:pt x="12394689" y="5006073"/>
                  <a:pt x="12373581" y="5041174"/>
                </a:cubicBezTo>
                <a:cubicBezTo>
                  <a:pt x="12419853" y="5072582"/>
                  <a:pt x="12455573" y="4986981"/>
                  <a:pt x="12512405" y="4963581"/>
                </a:cubicBezTo>
                <a:cubicBezTo>
                  <a:pt x="12517273" y="4970970"/>
                  <a:pt x="12522957" y="4990677"/>
                  <a:pt x="12507531" y="4982671"/>
                </a:cubicBezTo>
                <a:cubicBezTo>
                  <a:pt x="12507531" y="4994372"/>
                  <a:pt x="12522957" y="4990677"/>
                  <a:pt x="12517273" y="5010383"/>
                </a:cubicBezTo>
                <a:cubicBezTo>
                  <a:pt x="12425537" y="5060881"/>
                  <a:pt x="12425537" y="5118769"/>
                  <a:pt x="12322433" y="5134780"/>
                </a:cubicBezTo>
                <a:cubicBezTo>
                  <a:pt x="12307009" y="5123079"/>
                  <a:pt x="12343541" y="5087978"/>
                  <a:pt x="12302139" y="5091673"/>
                </a:cubicBezTo>
                <a:cubicBezTo>
                  <a:pt x="12348413" y="5041174"/>
                  <a:pt x="12384135" y="4994372"/>
                  <a:pt x="12450703" y="4963581"/>
                </a:cubicBezTo>
                <a:close/>
                <a:moveTo>
                  <a:pt x="11320441" y="4907997"/>
                </a:moveTo>
                <a:cubicBezTo>
                  <a:pt x="11320441" y="4907997"/>
                  <a:pt x="11320441" y="4907997"/>
                  <a:pt x="11318515" y="4911476"/>
                </a:cubicBezTo>
                <a:lnTo>
                  <a:pt x="11313029" y="4921390"/>
                </a:lnTo>
                <a:lnTo>
                  <a:pt x="11313199" y="4922150"/>
                </a:lnTo>
                <a:lnTo>
                  <a:pt x="11315691" y="4933823"/>
                </a:lnTo>
                <a:lnTo>
                  <a:pt x="11329257" y="4931268"/>
                </a:lnTo>
                <a:cubicBezTo>
                  <a:pt x="11336857" y="4928872"/>
                  <a:pt x="11343137" y="4924077"/>
                  <a:pt x="11345569" y="4912326"/>
                </a:cubicBezTo>
                <a:cubicBezTo>
                  <a:pt x="11345569" y="4912326"/>
                  <a:pt x="11345569" y="4912326"/>
                  <a:pt x="11320441" y="4907997"/>
                </a:cubicBezTo>
                <a:close/>
                <a:moveTo>
                  <a:pt x="13255929" y="4906308"/>
                </a:moveTo>
                <a:cubicBezTo>
                  <a:pt x="13277205" y="4949355"/>
                  <a:pt x="13219923" y="4976414"/>
                  <a:pt x="13173281" y="5031146"/>
                </a:cubicBezTo>
                <a:cubicBezTo>
                  <a:pt x="13152823" y="5023151"/>
                  <a:pt x="13163461" y="5011467"/>
                  <a:pt x="13142185" y="5003472"/>
                </a:cubicBezTo>
                <a:cubicBezTo>
                  <a:pt x="13199465" y="4968419"/>
                  <a:pt x="13224833" y="4922297"/>
                  <a:pt x="13255929" y="4906308"/>
                </a:cubicBezTo>
                <a:close/>
                <a:moveTo>
                  <a:pt x="13713317" y="4887218"/>
                </a:moveTo>
                <a:cubicBezTo>
                  <a:pt x="13713317" y="4922462"/>
                  <a:pt x="13692859" y="4945340"/>
                  <a:pt x="13671581" y="4965127"/>
                </a:cubicBezTo>
                <a:cubicBezTo>
                  <a:pt x="13645397" y="4988622"/>
                  <a:pt x="13620029" y="5008409"/>
                  <a:pt x="13609389" y="5039326"/>
                </a:cubicBezTo>
                <a:cubicBezTo>
                  <a:pt x="13578297" y="5023867"/>
                  <a:pt x="13578297" y="5023867"/>
                  <a:pt x="13578297" y="5023867"/>
                </a:cubicBezTo>
                <a:cubicBezTo>
                  <a:pt x="13656033" y="4976875"/>
                  <a:pt x="13640487" y="4918135"/>
                  <a:pt x="13713317" y="4887218"/>
                </a:cubicBezTo>
                <a:close/>
                <a:moveTo>
                  <a:pt x="11050133" y="4874887"/>
                </a:moveTo>
                <a:cubicBezTo>
                  <a:pt x="11046013" y="4874095"/>
                  <a:pt x="11040921" y="4875447"/>
                  <a:pt x="11035805" y="4878155"/>
                </a:cubicBezTo>
                <a:lnTo>
                  <a:pt x="11017393" y="4898708"/>
                </a:lnTo>
                <a:lnTo>
                  <a:pt x="11056397" y="4881989"/>
                </a:lnTo>
                <a:close/>
                <a:moveTo>
                  <a:pt x="11283961" y="4869031"/>
                </a:moveTo>
                <a:lnTo>
                  <a:pt x="11278757" y="4870298"/>
                </a:lnTo>
                <a:lnTo>
                  <a:pt x="11274017" y="4879620"/>
                </a:lnTo>
                <a:lnTo>
                  <a:pt x="11284693" y="4870254"/>
                </a:lnTo>
                <a:close/>
                <a:moveTo>
                  <a:pt x="11360973" y="4860991"/>
                </a:moveTo>
                <a:cubicBezTo>
                  <a:pt x="11356109" y="4873360"/>
                  <a:pt x="11345569" y="4873360"/>
                  <a:pt x="11340705" y="4880783"/>
                </a:cubicBezTo>
                <a:cubicBezTo>
                  <a:pt x="11350433" y="4892534"/>
                  <a:pt x="11345569" y="4907997"/>
                  <a:pt x="11360973" y="4916037"/>
                </a:cubicBezTo>
                <a:cubicBezTo>
                  <a:pt x="11371105" y="4904286"/>
                  <a:pt x="11386507" y="4899339"/>
                  <a:pt x="11401303" y="4893461"/>
                </a:cubicBezTo>
                <a:lnTo>
                  <a:pt x="11410083" y="4889081"/>
                </a:lnTo>
                <a:lnTo>
                  <a:pt x="11395817" y="4873922"/>
                </a:lnTo>
                <a:lnTo>
                  <a:pt x="11394981" y="4872834"/>
                </a:lnTo>
                <a:lnTo>
                  <a:pt x="11376373" y="4888823"/>
                </a:lnTo>
                <a:cubicBezTo>
                  <a:pt x="11371509" y="4880783"/>
                  <a:pt x="11386913" y="4860991"/>
                  <a:pt x="11360973" y="4860991"/>
                </a:cubicBezTo>
                <a:close/>
                <a:moveTo>
                  <a:pt x="10859187" y="4860991"/>
                </a:moveTo>
                <a:cubicBezTo>
                  <a:pt x="10859187" y="4860991"/>
                  <a:pt x="10859187" y="4860991"/>
                  <a:pt x="10838921" y="4884494"/>
                </a:cubicBezTo>
                <a:cubicBezTo>
                  <a:pt x="10849053" y="4888514"/>
                  <a:pt x="10857971" y="4888514"/>
                  <a:pt x="10864963" y="4885112"/>
                </a:cubicBezTo>
                <a:lnTo>
                  <a:pt x="10869961" y="4878285"/>
                </a:lnTo>
                <a:lnTo>
                  <a:pt x="10863233" y="4869341"/>
                </a:lnTo>
                <a:lnTo>
                  <a:pt x="10859545" y="4861066"/>
                </a:lnTo>
                <a:close/>
                <a:moveTo>
                  <a:pt x="12831189" y="4859946"/>
                </a:moveTo>
                <a:cubicBezTo>
                  <a:pt x="12846345" y="4859946"/>
                  <a:pt x="12926909" y="4903731"/>
                  <a:pt x="12891813" y="4927501"/>
                </a:cubicBezTo>
                <a:cubicBezTo>
                  <a:pt x="12866285" y="4903731"/>
                  <a:pt x="12851133" y="4879962"/>
                  <a:pt x="12831189" y="4859946"/>
                </a:cubicBezTo>
                <a:close/>
                <a:moveTo>
                  <a:pt x="11375781" y="4847926"/>
                </a:moveTo>
                <a:lnTo>
                  <a:pt x="11375157" y="4848544"/>
                </a:lnTo>
                <a:cubicBezTo>
                  <a:pt x="11367457" y="4853414"/>
                  <a:pt x="11358541" y="4857280"/>
                  <a:pt x="11371509" y="4857280"/>
                </a:cubicBezTo>
                <a:lnTo>
                  <a:pt x="11380123" y="4853560"/>
                </a:lnTo>
                <a:close/>
                <a:moveTo>
                  <a:pt x="11320441" y="4841817"/>
                </a:moveTo>
                <a:lnTo>
                  <a:pt x="11295727" y="4845074"/>
                </a:lnTo>
                <a:lnTo>
                  <a:pt x="11289357" y="4849432"/>
                </a:lnTo>
                <a:lnTo>
                  <a:pt x="11282625" y="4862684"/>
                </a:lnTo>
                <a:lnTo>
                  <a:pt x="11288793" y="4866658"/>
                </a:lnTo>
                <a:lnTo>
                  <a:pt x="11290225" y="4865401"/>
                </a:lnTo>
                <a:lnTo>
                  <a:pt x="11291273" y="4868256"/>
                </a:lnTo>
                <a:lnTo>
                  <a:pt x="11295717" y="4871118"/>
                </a:lnTo>
                <a:cubicBezTo>
                  <a:pt x="11303417" y="4875061"/>
                  <a:pt x="11309901" y="4878928"/>
                  <a:pt x="11309901" y="4884494"/>
                </a:cubicBezTo>
                <a:cubicBezTo>
                  <a:pt x="11330169" y="4884494"/>
                  <a:pt x="11309901" y="4857280"/>
                  <a:pt x="11320441" y="4841817"/>
                </a:cubicBezTo>
                <a:close/>
                <a:moveTo>
                  <a:pt x="13739849" y="4835833"/>
                </a:moveTo>
                <a:cubicBezTo>
                  <a:pt x="13746557" y="4834833"/>
                  <a:pt x="13754513" y="4836563"/>
                  <a:pt x="13763373" y="4842406"/>
                </a:cubicBezTo>
                <a:cubicBezTo>
                  <a:pt x="13752901" y="4861470"/>
                  <a:pt x="13737593" y="4873769"/>
                  <a:pt x="13722289" y="4881149"/>
                </a:cubicBezTo>
                <a:cubicBezTo>
                  <a:pt x="13710809" y="4866390"/>
                  <a:pt x="13719721" y="4838831"/>
                  <a:pt x="13739849" y="4835833"/>
                </a:cubicBezTo>
                <a:close/>
                <a:moveTo>
                  <a:pt x="11319573" y="4828755"/>
                </a:moveTo>
                <a:lnTo>
                  <a:pt x="11317617" y="4830095"/>
                </a:lnTo>
                <a:lnTo>
                  <a:pt x="11320441" y="4830066"/>
                </a:lnTo>
                <a:close/>
                <a:moveTo>
                  <a:pt x="11423373" y="4826365"/>
                </a:moveTo>
                <a:cubicBezTo>
                  <a:pt x="11418527" y="4830059"/>
                  <a:pt x="11418527" y="4837446"/>
                  <a:pt x="11412875" y="4837446"/>
                </a:cubicBezTo>
                <a:lnTo>
                  <a:pt x="11413901" y="4839009"/>
                </a:lnTo>
                <a:lnTo>
                  <a:pt x="11436849" y="4834907"/>
                </a:lnTo>
                <a:close/>
                <a:moveTo>
                  <a:pt x="11494427" y="4822057"/>
                </a:moveTo>
                <a:cubicBezTo>
                  <a:pt x="11494427" y="4830059"/>
                  <a:pt x="11494427" y="4841756"/>
                  <a:pt x="11500079" y="4853452"/>
                </a:cubicBezTo>
                <a:cubicBezTo>
                  <a:pt x="11480701" y="4815594"/>
                  <a:pt x="11464501" y="4841102"/>
                  <a:pt x="11444669" y="4839862"/>
                </a:cubicBezTo>
                <a:lnTo>
                  <a:pt x="11442763" y="4838654"/>
                </a:lnTo>
                <a:lnTo>
                  <a:pt x="11433373" y="4842464"/>
                </a:lnTo>
                <a:lnTo>
                  <a:pt x="11421717" y="4850898"/>
                </a:lnTo>
                <a:lnTo>
                  <a:pt x="11423309" y="4853318"/>
                </a:lnTo>
                <a:cubicBezTo>
                  <a:pt x="11423689" y="4863052"/>
                  <a:pt x="11414529" y="4871632"/>
                  <a:pt x="11417533" y="4882290"/>
                </a:cubicBezTo>
                <a:lnTo>
                  <a:pt x="11419457" y="4884406"/>
                </a:lnTo>
                <a:lnTo>
                  <a:pt x="11422303" y="4882985"/>
                </a:lnTo>
                <a:cubicBezTo>
                  <a:pt x="11428661" y="4878618"/>
                  <a:pt x="11434133" y="4873052"/>
                  <a:pt x="11437985" y="4865320"/>
                </a:cubicBezTo>
                <a:cubicBezTo>
                  <a:pt x="11468789" y="4860991"/>
                  <a:pt x="11468789" y="4877072"/>
                  <a:pt x="11489055" y="4877072"/>
                </a:cubicBezTo>
                <a:cubicBezTo>
                  <a:pt x="11500605" y="4868257"/>
                  <a:pt x="11508611" y="4858943"/>
                  <a:pt x="11515325" y="4849925"/>
                </a:cubicBezTo>
                <a:lnTo>
                  <a:pt x="11518699" y="4845307"/>
                </a:lnTo>
                <a:lnTo>
                  <a:pt x="11503409" y="4843911"/>
                </a:lnTo>
                <a:cubicBezTo>
                  <a:pt x="11502099" y="4838525"/>
                  <a:pt x="11502099" y="4829751"/>
                  <a:pt x="11494427" y="4822057"/>
                </a:cubicBezTo>
                <a:close/>
                <a:moveTo>
                  <a:pt x="13336637" y="4821765"/>
                </a:moveTo>
                <a:cubicBezTo>
                  <a:pt x="13377317" y="4833649"/>
                  <a:pt x="13311909" y="4865550"/>
                  <a:pt x="13301541" y="4889320"/>
                </a:cubicBezTo>
                <a:cubicBezTo>
                  <a:pt x="13281599" y="4865550"/>
                  <a:pt x="13311909" y="4861171"/>
                  <a:pt x="13336637" y="4821765"/>
                </a:cubicBezTo>
                <a:close/>
                <a:moveTo>
                  <a:pt x="11463457" y="4780402"/>
                </a:moveTo>
                <a:lnTo>
                  <a:pt x="11459357" y="4782994"/>
                </a:lnTo>
                <a:lnTo>
                  <a:pt x="11464551" y="4798663"/>
                </a:lnTo>
                <a:lnTo>
                  <a:pt x="11482573" y="4790273"/>
                </a:lnTo>
                <a:lnTo>
                  <a:pt x="11472537" y="4784528"/>
                </a:lnTo>
                <a:cubicBezTo>
                  <a:pt x="11469345" y="4782324"/>
                  <a:pt x="11466483" y="4780488"/>
                  <a:pt x="11463457" y="4780402"/>
                </a:cubicBezTo>
                <a:close/>
                <a:moveTo>
                  <a:pt x="9335029" y="4774827"/>
                </a:moveTo>
                <a:cubicBezTo>
                  <a:pt x="9329779" y="4776973"/>
                  <a:pt x="9324733" y="4781879"/>
                  <a:pt x="9320293" y="4788167"/>
                </a:cubicBezTo>
                <a:lnTo>
                  <a:pt x="9319901" y="4788928"/>
                </a:lnTo>
                <a:lnTo>
                  <a:pt x="9332751" y="4794810"/>
                </a:lnTo>
                <a:lnTo>
                  <a:pt x="9335735" y="4775524"/>
                </a:lnTo>
                <a:close/>
                <a:moveTo>
                  <a:pt x="9339203" y="4745563"/>
                </a:moveTo>
                <a:lnTo>
                  <a:pt x="9331937" y="4747723"/>
                </a:lnTo>
                <a:lnTo>
                  <a:pt x="9310763" y="4757160"/>
                </a:lnTo>
                <a:lnTo>
                  <a:pt x="9309563" y="4758567"/>
                </a:lnTo>
                <a:lnTo>
                  <a:pt x="9330181" y="4763787"/>
                </a:lnTo>
                <a:cubicBezTo>
                  <a:pt x="9340277" y="4767467"/>
                  <a:pt x="9341489" y="4756733"/>
                  <a:pt x="9342697" y="4746537"/>
                </a:cubicBezTo>
                <a:lnTo>
                  <a:pt x="9342841" y="4745898"/>
                </a:lnTo>
                <a:close/>
                <a:moveTo>
                  <a:pt x="13863867" y="4723584"/>
                </a:moveTo>
                <a:cubicBezTo>
                  <a:pt x="13889729" y="4743583"/>
                  <a:pt x="13894577" y="4731708"/>
                  <a:pt x="13909933" y="4751708"/>
                </a:cubicBezTo>
                <a:cubicBezTo>
                  <a:pt x="13884881" y="4779208"/>
                  <a:pt x="13848513" y="4763583"/>
                  <a:pt x="13823457" y="4782958"/>
                </a:cubicBezTo>
                <a:cubicBezTo>
                  <a:pt x="13817801" y="4779208"/>
                  <a:pt x="13833155" y="4735458"/>
                  <a:pt x="13863867" y="4723584"/>
                </a:cubicBezTo>
                <a:close/>
                <a:moveTo>
                  <a:pt x="9688405" y="4717459"/>
                </a:moveTo>
                <a:cubicBezTo>
                  <a:pt x="9683835" y="4718889"/>
                  <a:pt x="9680465" y="4722447"/>
                  <a:pt x="9677577" y="4727085"/>
                </a:cubicBezTo>
                <a:lnTo>
                  <a:pt x="9662041" y="4756196"/>
                </a:lnTo>
                <a:lnTo>
                  <a:pt x="9694245" y="4764036"/>
                </a:lnTo>
                <a:lnTo>
                  <a:pt x="9685771" y="4768639"/>
                </a:lnTo>
                <a:lnTo>
                  <a:pt x="9690445" y="4770302"/>
                </a:lnTo>
                <a:cubicBezTo>
                  <a:pt x="9700173" y="4771307"/>
                  <a:pt x="9709293" y="4769451"/>
                  <a:pt x="9716993" y="4763885"/>
                </a:cubicBezTo>
                <a:cubicBezTo>
                  <a:pt x="9680517" y="4759556"/>
                  <a:pt x="9691053" y="4740382"/>
                  <a:pt x="9706457" y="4720590"/>
                </a:cubicBezTo>
                <a:cubicBezTo>
                  <a:pt x="9698755" y="4716724"/>
                  <a:pt x="9692979" y="4716028"/>
                  <a:pt x="9688405" y="4717459"/>
                </a:cubicBezTo>
                <a:close/>
                <a:moveTo>
                  <a:pt x="11529415" y="4713845"/>
                </a:moveTo>
                <a:lnTo>
                  <a:pt x="11530397" y="4720590"/>
                </a:lnTo>
                <a:lnTo>
                  <a:pt x="11541529" y="4717111"/>
                </a:lnTo>
                <a:close/>
                <a:moveTo>
                  <a:pt x="11601733" y="4705128"/>
                </a:moveTo>
                <a:cubicBezTo>
                  <a:pt x="11594437" y="4740382"/>
                  <a:pt x="11534705" y="4733541"/>
                  <a:pt x="11520341" y="4747747"/>
                </a:cubicBezTo>
                <a:lnTo>
                  <a:pt x="11524609" y="4770704"/>
                </a:lnTo>
                <a:lnTo>
                  <a:pt x="11555793" y="4756187"/>
                </a:lnTo>
                <a:lnTo>
                  <a:pt x="11638021" y="4714393"/>
                </a:lnTo>
                <a:lnTo>
                  <a:pt x="11629321" y="4717566"/>
                </a:lnTo>
                <a:cubicBezTo>
                  <a:pt x="11620125" y="4716724"/>
                  <a:pt x="11621189" y="4701881"/>
                  <a:pt x="11601733" y="4705128"/>
                </a:cubicBezTo>
                <a:close/>
                <a:moveTo>
                  <a:pt x="11659767" y="4680905"/>
                </a:moveTo>
                <a:lnTo>
                  <a:pt x="11641317" y="4689103"/>
                </a:lnTo>
                <a:lnTo>
                  <a:pt x="11632705" y="4692273"/>
                </a:lnTo>
                <a:lnTo>
                  <a:pt x="11642781" y="4711974"/>
                </a:lnTo>
                <a:lnTo>
                  <a:pt x="11647841" y="4709402"/>
                </a:lnTo>
                <a:lnTo>
                  <a:pt x="11658065" y="4700445"/>
                </a:lnTo>
                <a:lnTo>
                  <a:pt x="11657157" y="4701134"/>
                </a:lnTo>
                <a:close/>
                <a:moveTo>
                  <a:pt x="9993423" y="4673583"/>
                </a:moveTo>
                <a:cubicBezTo>
                  <a:pt x="9982885" y="4697086"/>
                  <a:pt x="9952081" y="4693376"/>
                  <a:pt x="9957755" y="4716879"/>
                </a:cubicBezTo>
                <a:lnTo>
                  <a:pt x="9963237" y="4715553"/>
                </a:lnTo>
                <a:lnTo>
                  <a:pt x="9963545" y="4712666"/>
                </a:lnTo>
                <a:lnTo>
                  <a:pt x="9975587" y="4712562"/>
                </a:lnTo>
                <a:lnTo>
                  <a:pt x="9989369" y="4709225"/>
                </a:lnTo>
                <a:lnTo>
                  <a:pt x="10003201" y="4693528"/>
                </a:lnTo>
                <a:lnTo>
                  <a:pt x="10003477" y="4685403"/>
                </a:lnTo>
                <a:lnTo>
                  <a:pt x="10010361" y="4685403"/>
                </a:lnTo>
                <a:lnTo>
                  <a:pt x="10013689" y="4681625"/>
                </a:lnTo>
                <a:cubicBezTo>
                  <a:pt x="10013689" y="4681625"/>
                  <a:pt x="10013689" y="4681625"/>
                  <a:pt x="9993423" y="4673583"/>
                </a:cubicBezTo>
                <a:close/>
                <a:moveTo>
                  <a:pt x="10033955" y="4665543"/>
                </a:moveTo>
                <a:cubicBezTo>
                  <a:pt x="10037805" y="4672502"/>
                  <a:pt x="10038769" y="4676986"/>
                  <a:pt x="10038045" y="4680098"/>
                </a:cubicBezTo>
                <a:lnTo>
                  <a:pt x="10032995" y="4685403"/>
                </a:lnTo>
                <a:lnTo>
                  <a:pt x="10034187" y="4685403"/>
                </a:lnTo>
                <a:cubicBezTo>
                  <a:pt x="10038573" y="4685403"/>
                  <a:pt x="10038573" y="4685403"/>
                  <a:pt x="10038573" y="4685403"/>
                </a:cubicBezTo>
                <a:lnTo>
                  <a:pt x="10035841" y="4696851"/>
                </a:lnTo>
                <a:lnTo>
                  <a:pt x="10043581" y="4689201"/>
                </a:lnTo>
                <a:cubicBezTo>
                  <a:pt x="10049357" y="4679460"/>
                  <a:pt x="10049357" y="4667708"/>
                  <a:pt x="10033955" y="4665543"/>
                </a:cubicBezTo>
                <a:close/>
                <a:moveTo>
                  <a:pt x="10424629" y="4654880"/>
                </a:moveTo>
                <a:lnTo>
                  <a:pt x="10417729" y="4655292"/>
                </a:lnTo>
                <a:lnTo>
                  <a:pt x="10418293" y="4662279"/>
                </a:lnTo>
                <a:lnTo>
                  <a:pt x="10424885" y="4659049"/>
                </a:lnTo>
                <a:close/>
                <a:moveTo>
                  <a:pt x="11755445" y="4639039"/>
                </a:moveTo>
                <a:lnTo>
                  <a:pt x="11760341" y="4654907"/>
                </a:lnTo>
                <a:lnTo>
                  <a:pt x="11764349" y="4654421"/>
                </a:lnTo>
                <a:lnTo>
                  <a:pt x="11764813" y="4669412"/>
                </a:lnTo>
                <a:lnTo>
                  <a:pt x="11764917" y="4669747"/>
                </a:lnTo>
                <a:cubicBezTo>
                  <a:pt x="11764917" y="4658307"/>
                  <a:pt x="11790171" y="4661920"/>
                  <a:pt x="11770441" y="4669747"/>
                </a:cubicBezTo>
                <a:cubicBezTo>
                  <a:pt x="11764917" y="4669747"/>
                  <a:pt x="11760181" y="4673360"/>
                  <a:pt x="11760181" y="4681187"/>
                </a:cubicBezTo>
                <a:lnTo>
                  <a:pt x="11748719" y="4678508"/>
                </a:lnTo>
                <a:lnTo>
                  <a:pt x="11704771" y="4690218"/>
                </a:lnTo>
                <a:cubicBezTo>
                  <a:pt x="11699609" y="4676155"/>
                  <a:pt x="11705765" y="4666088"/>
                  <a:pt x="11717581" y="4660095"/>
                </a:cubicBezTo>
                <a:lnTo>
                  <a:pt x="11742389" y="4657086"/>
                </a:lnTo>
                <a:close/>
                <a:moveTo>
                  <a:pt x="10234185" y="4614826"/>
                </a:moveTo>
                <a:cubicBezTo>
                  <a:pt x="10218781" y="4630908"/>
                  <a:pt x="10254449" y="4634618"/>
                  <a:pt x="10239047" y="4646369"/>
                </a:cubicBezTo>
                <a:cubicBezTo>
                  <a:pt x="10218781" y="4661832"/>
                  <a:pt x="10234185" y="4626578"/>
                  <a:pt x="10208241" y="4626578"/>
                </a:cubicBezTo>
                <a:cubicBezTo>
                  <a:pt x="10203377" y="4642658"/>
                  <a:pt x="10192839" y="4634618"/>
                  <a:pt x="10183111" y="4650082"/>
                </a:cubicBezTo>
                <a:cubicBezTo>
                  <a:pt x="10203377" y="4665543"/>
                  <a:pt x="10213915" y="4658122"/>
                  <a:pt x="10229321" y="4658122"/>
                </a:cubicBezTo>
                <a:cubicBezTo>
                  <a:pt x="10213915" y="4689046"/>
                  <a:pt x="10183111" y="4658122"/>
                  <a:pt x="10167709" y="4685336"/>
                </a:cubicBezTo>
                <a:cubicBezTo>
                  <a:pt x="10136905" y="4677296"/>
                  <a:pt x="10141769" y="4658122"/>
                  <a:pt x="10121503" y="4661832"/>
                </a:cubicBezTo>
                <a:cubicBezTo>
                  <a:pt x="10110965" y="4681625"/>
                  <a:pt x="10126367" y="4673583"/>
                  <a:pt x="10141769" y="4681625"/>
                </a:cubicBezTo>
                <a:cubicBezTo>
                  <a:pt x="10126367" y="4712550"/>
                  <a:pt x="10090699" y="4665543"/>
                  <a:pt x="10080161" y="4705128"/>
                </a:cubicBezTo>
                <a:lnTo>
                  <a:pt x="10084299" y="4704841"/>
                </a:lnTo>
                <a:lnTo>
                  <a:pt x="10088617" y="4701039"/>
                </a:lnTo>
                <a:cubicBezTo>
                  <a:pt x="10093589" y="4699711"/>
                  <a:pt x="10098799" y="4700727"/>
                  <a:pt x="10103533" y="4703230"/>
                </a:cubicBezTo>
                <a:lnTo>
                  <a:pt x="10103707" y="4703494"/>
                </a:lnTo>
                <a:lnTo>
                  <a:pt x="10194969" y="4697164"/>
                </a:lnTo>
                <a:cubicBezTo>
                  <a:pt x="10232765" y="4690283"/>
                  <a:pt x="10269851" y="4679460"/>
                  <a:pt x="10305519" y="4665543"/>
                </a:cubicBezTo>
                <a:cubicBezTo>
                  <a:pt x="10295793" y="4661832"/>
                  <a:pt x="10280389" y="4654411"/>
                  <a:pt x="10264989" y="4661832"/>
                </a:cubicBezTo>
                <a:cubicBezTo>
                  <a:pt x="10254449" y="4650082"/>
                  <a:pt x="10275525" y="4630908"/>
                  <a:pt x="10269851" y="4614826"/>
                </a:cubicBezTo>
                <a:cubicBezTo>
                  <a:pt x="10254449" y="4611115"/>
                  <a:pt x="10243911" y="4611115"/>
                  <a:pt x="10234185" y="4614826"/>
                </a:cubicBezTo>
                <a:close/>
                <a:moveTo>
                  <a:pt x="10444141" y="4575861"/>
                </a:moveTo>
                <a:cubicBezTo>
                  <a:pt x="10423873" y="4568438"/>
                  <a:pt x="10402795" y="4603075"/>
                  <a:pt x="10433601" y="4611115"/>
                </a:cubicBezTo>
                <a:cubicBezTo>
                  <a:pt x="10449005" y="4595652"/>
                  <a:pt x="10433601" y="4591323"/>
                  <a:pt x="10444141" y="4575861"/>
                </a:cubicBezTo>
                <a:close/>
                <a:moveTo>
                  <a:pt x="10424443" y="4547526"/>
                </a:moveTo>
                <a:cubicBezTo>
                  <a:pt x="10419793" y="4547101"/>
                  <a:pt x="10415411" y="4547719"/>
                  <a:pt x="10411205" y="4548956"/>
                </a:cubicBezTo>
                <a:cubicBezTo>
                  <a:pt x="10402795" y="4551430"/>
                  <a:pt x="10395093" y="4556378"/>
                  <a:pt x="10387393" y="4560398"/>
                </a:cubicBezTo>
                <a:cubicBezTo>
                  <a:pt x="10382529" y="4572149"/>
                  <a:pt x="10382529" y="4595652"/>
                  <a:pt x="10357401" y="4591323"/>
                </a:cubicBezTo>
                <a:cubicBezTo>
                  <a:pt x="10357401" y="4580190"/>
                  <a:pt x="10362265" y="4564109"/>
                  <a:pt x="10351725" y="4556687"/>
                </a:cubicBezTo>
                <a:cubicBezTo>
                  <a:pt x="10336323" y="4568438"/>
                  <a:pt x="10316057" y="4572149"/>
                  <a:pt x="10331461" y="4591323"/>
                </a:cubicBezTo>
                <a:cubicBezTo>
                  <a:pt x="10351725" y="4580190"/>
                  <a:pt x="10351725" y="4614826"/>
                  <a:pt x="10372801" y="4603075"/>
                </a:cubicBezTo>
                <a:cubicBezTo>
                  <a:pt x="10362265" y="4634618"/>
                  <a:pt x="10331461" y="4611115"/>
                  <a:pt x="10316057" y="4614826"/>
                </a:cubicBezTo>
                <a:cubicBezTo>
                  <a:pt x="10311193" y="4622866"/>
                  <a:pt x="10295793" y="4634618"/>
                  <a:pt x="10305519" y="4642658"/>
                </a:cubicBezTo>
                <a:cubicBezTo>
                  <a:pt x="10320921" y="4630908"/>
                  <a:pt x="10336323" y="4634618"/>
                  <a:pt x="10357401" y="4634618"/>
                </a:cubicBezTo>
                <a:cubicBezTo>
                  <a:pt x="10357401" y="4661832"/>
                  <a:pt x="10336323" y="4638329"/>
                  <a:pt x="10326597" y="4665543"/>
                </a:cubicBezTo>
                <a:cubicBezTo>
                  <a:pt x="10339161" y="4665543"/>
                  <a:pt x="10351929" y="4661678"/>
                  <a:pt x="10365405" y="4657812"/>
                </a:cubicBezTo>
                <a:lnTo>
                  <a:pt x="10407173" y="4650313"/>
                </a:lnTo>
                <a:lnTo>
                  <a:pt x="10410253" y="4635510"/>
                </a:lnTo>
                <a:lnTo>
                  <a:pt x="10405821" y="4636889"/>
                </a:lnTo>
                <a:cubicBezTo>
                  <a:pt x="10394993" y="4639411"/>
                  <a:pt x="10385367" y="4640339"/>
                  <a:pt x="10377665" y="4638329"/>
                </a:cubicBezTo>
                <a:cubicBezTo>
                  <a:pt x="10387393" y="4638329"/>
                  <a:pt x="10393069" y="4634618"/>
                  <a:pt x="10402795" y="4630908"/>
                </a:cubicBezTo>
                <a:cubicBezTo>
                  <a:pt x="10382529" y="4619155"/>
                  <a:pt x="10362265" y="4634618"/>
                  <a:pt x="10382529" y="4607404"/>
                </a:cubicBezTo>
                <a:cubicBezTo>
                  <a:pt x="10397933" y="4587612"/>
                  <a:pt x="10387393" y="4638329"/>
                  <a:pt x="10402795" y="4619155"/>
                </a:cubicBezTo>
                <a:cubicBezTo>
                  <a:pt x="10428737" y="4591323"/>
                  <a:pt x="10387393" y="4611115"/>
                  <a:pt x="10393069" y="4591323"/>
                </a:cubicBezTo>
                <a:cubicBezTo>
                  <a:pt x="10423873" y="4587612"/>
                  <a:pt x="10397933" y="4560398"/>
                  <a:pt x="10439277" y="4552358"/>
                </a:cubicBezTo>
                <a:cubicBezTo>
                  <a:pt x="10434007" y="4549420"/>
                  <a:pt x="10429091" y="4547951"/>
                  <a:pt x="10424443" y="4547526"/>
                </a:cubicBezTo>
                <a:close/>
                <a:moveTo>
                  <a:pt x="10709221" y="4545552"/>
                </a:moveTo>
                <a:cubicBezTo>
                  <a:pt x="10715547" y="4545710"/>
                  <a:pt x="10721171" y="4546418"/>
                  <a:pt x="10724919" y="4547362"/>
                </a:cubicBezTo>
                <a:cubicBezTo>
                  <a:pt x="10724919" y="4555543"/>
                  <a:pt x="10709921" y="4559319"/>
                  <a:pt x="10714657" y="4567500"/>
                </a:cubicBezTo>
                <a:cubicBezTo>
                  <a:pt x="10689405" y="4555543"/>
                  <a:pt x="10684669" y="4563095"/>
                  <a:pt x="10664939" y="4567500"/>
                </a:cubicBezTo>
                <a:cubicBezTo>
                  <a:pt x="10664939" y="4555543"/>
                  <a:pt x="10676185" y="4549564"/>
                  <a:pt x="10689305" y="4547048"/>
                </a:cubicBezTo>
                <a:cubicBezTo>
                  <a:pt x="10695865" y="4545789"/>
                  <a:pt x="10702895" y="4545395"/>
                  <a:pt x="10709221" y="4545552"/>
                </a:cubicBezTo>
                <a:close/>
                <a:moveTo>
                  <a:pt x="11902683" y="4528081"/>
                </a:moveTo>
                <a:cubicBezTo>
                  <a:pt x="11893765" y="4527152"/>
                  <a:pt x="11888701" y="4529164"/>
                  <a:pt x="11883837" y="4544935"/>
                </a:cubicBezTo>
                <a:cubicBezTo>
                  <a:pt x="11893563" y="4556687"/>
                  <a:pt x="11944633" y="4556687"/>
                  <a:pt x="11944633" y="4528855"/>
                </a:cubicBezTo>
                <a:cubicBezTo>
                  <a:pt x="11924367" y="4532875"/>
                  <a:pt x="11911601" y="4529009"/>
                  <a:pt x="11902683" y="4528081"/>
                </a:cubicBezTo>
                <a:close/>
                <a:moveTo>
                  <a:pt x="12122629" y="4505405"/>
                </a:moveTo>
                <a:cubicBezTo>
                  <a:pt x="12117189" y="4524671"/>
                  <a:pt x="12107865" y="4543940"/>
                  <a:pt x="12087659" y="4551164"/>
                </a:cubicBezTo>
                <a:cubicBezTo>
                  <a:pt x="12087659" y="4524671"/>
                  <a:pt x="12102423" y="4513232"/>
                  <a:pt x="12122629" y="4505405"/>
                </a:cubicBezTo>
                <a:close/>
                <a:moveTo>
                  <a:pt x="10764477" y="4489926"/>
                </a:moveTo>
                <a:cubicBezTo>
                  <a:pt x="10759641" y="4497753"/>
                  <a:pt x="10774945" y="4497753"/>
                  <a:pt x="10769309" y="4504978"/>
                </a:cubicBezTo>
                <a:cubicBezTo>
                  <a:pt x="10754003" y="4509194"/>
                  <a:pt x="10744337" y="4532074"/>
                  <a:pt x="10718557" y="4516418"/>
                </a:cubicBezTo>
                <a:cubicBezTo>
                  <a:pt x="10718557" y="4486313"/>
                  <a:pt x="10754003" y="4512805"/>
                  <a:pt x="10759641" y="4493539"/>
                </a:cubicBezTo>
                <a:cubicBezTo>
                  <a:pt x="10754003" y="4493539"/>
                  <a:pt x="10754003" y="4486313"/>
                  <a:pt x="10764477" y="4489926"/>
                </a:cubicBezTo>
                <a:close/>
                <a:moveTo>
                  <a:pt x="11994845" y="4487677"/>
                </a:moveTo>
                <a:lnTo>
                  <a:pt x="11995733" y="4489816"/>
                </a:lnTo>
                <a:lnTo>
                  <a:pt x="12001517" y="4488804"/>
                </a:lnTo>
                <a:close/>
                <a:moveTo>
                  <a:pt x="12293211" y="4474427"/>
                </a:moveTo>
                <a:cubicBezTo>
                  <a:pt x="12277809" y="4474427"/>
                  <a:pt x="12272945" y="4482467"/>
                  <a:pt x="12262407" y="4486177"/>
                </a:cubicBezTo>
                <a:cubicBezTo>
                  <a:pt x="12262407" y="4492053"/>
                  <a:pt x="12261191" y="4499783"/>
                  <a:pt x="12263217" y="4505119"/>
                </a:cubicBezTo>
                <a:lnTo>
                  <a:pt x="12283019" y="4509576"/>
                </a:lnTo>
                <a:lnTo>
                  <a:pt x="12283777" y="4508617"/>
                </a:lnTo>
                <a:close/>
                <a:moveTo>
                  <a:pt x="12138633" y="4472678"/>
                </a:moveTo>
                <a:cubicBezTo>
                  <a:pt x="12158365" y="4472678"/>
                  <a:pt x="12158365" y="4532052"/>
                  <a:pt x="12133109" y="4508301"/>
                </a:cubicBezTo>
                <a:cubicBezTo>
                  <a:pt x="12158365" y="4503927"/>
                  <a:pt x="12098381" y="4484552"/>
                  <a:pt x="12138633" y="4472678"/>
                </a:cubicBezTo>
                <a:close/>
                <a:moveTo>
                  <a:pt x="10787669" y="4472678"/>
                </a:moveTo>
                <a:cubicBezTo>
                  <a:pt x="10787669" y="4472678"/>
                  <a:pt x="10787669" y="4472678"/>
                  <a:pt x="10817853" y="4480556"/>
                </a:cubicBezTo>
                <a:cubicBezTo>
                  <a:pt x="10813089" y="4495707"/>
                  <a:pt x="10793229" y="4491465"/>
                  <a:pt x="10782901" y="4499344"/>
                </a:cubicBezTo>
                <a:cubicBezTo>
                  <a:pt x="10793229" y="4487828"/>
                  <a:pt x="10782901" y="4484193"/>
                  <a:pt x="10787669" y="4472678"/>
                </a:cubicBezTo>
                <a:close/>
                <a:moveTo>
                  <a:pt x="11996613" y="4442888"/>
                </a:moveTo>
                <a:lnTo>
                  <a:pt x="11996517" y="4442931"/>
                </a:lnTo>
                <a:lnTo>
                  <a:pt x="11996769" y="4449312"/>
                </a:lnTo>
                <a:lnTo>
                  <a:pt x="12003709" y="4444883"/>
                </a:lnTo>
                <a:lnTo>
                  <a:pt x="12005431" y="4443448"/>
                </a:lnTo>
                <a:close/>
                <a:moveTo>
                  <a:pt x="12148735" y="4431768"/>
                </a:moveTo>
                <a:cubicBezTo>
                  <a:pt x="12148735" y="4448132"/>
                  <a:pt x="12154455" y="4448132"/>
                  <a:pt x="12174881" y="4431768"/>
                </a:cubicBezTo>
                <a:cubicBezTo>
                  <a:pt x="12179783" y="4439949"/>
                  <a:pt x="12169977" y="4451908"/>
                  <a:pt x="12154455" y="4463865"/>
                </a:cubicBezTo>
                <a:cubicBezTo>
                  <a:pt x="12148735" y="4455684"/>
                  <a:pt x="12133209" y="4460089"/>
                  <a:pt x="12123405" y="4448132"/>
                </a:cubicBezTo>
                <a:cubicBezTo>
                  <a:pt x="12148735" y="4431768"/>
                  <a:pt x="12148735" y="4431768"/>
                  <a:pt x="12148735" y="4431768"/>
                </a:cubicBezTo>
                <a:close/>
                <a:moveTo>
                  <a:pt x="12061325" y="4413824"/>
                </a:moveTo>
                <a:lnTo>
                  <a:pt x="12053501" y="4417142"/>
                </a:lnTo>
                <a:lnTo>
                  <a:pt x="12047389" y="4438401"/>
                </a:lnTo>
                <a:lnTo>
                  <a:pt x="12054125" y="4439473"/>
                </a:lnTo>
                <a:cubicBezTo>
                  <a:pt x="12059409" y="4433601"/>
                  <a:pt x="12059409" y="4427728"/>
                  <a:pt x="12059409" y="4421392"/>
                </a:cubicBezTo>
                <a:close/>
                <a:moveTo>
                  <a:pt x="12276493" y="4389476"/>
                </a:moveTo>
                <a:cubicBezTo>
                  <a:pt x="12266801" y="4396916"/>
                  <a:pt x="12256297" y="4396916"/>
                  <a:pt x="12251449" y="4396916"/>
                </a:cubicBezTo>
                <a:cubicBezTo>
                  <a:pt x="12246197" y="4404978"/>
                  <a:pt x="12256297" y="4406994"/>
                  <a:pt x="12262659" y="4410404"/>
                </a:cubicBezTo>
                <a:lnTo>
                  <a:pt x="12263281" y="4411417"/>
                </a:lnTo>
                <a:lnTo>
                  <a:pt x="12289763" y="4395071"/>
                </a:lnTo>
                <a:close/>
                <a:moveTo>
                  <a:pt x="11132533" y="4378185"/>
                </a:moveTo>
                <a:cubicBezTo>
                  <a:pt x="11138307" y="4375619"/>
                  <a:pt x="11147381" y="4377545"/>
                  <a:pt x="11155217" y="4383319"/>
                </a:cubicBezTo>
                <a:cubicBezTo>
                  <a:pt x="11160993" y="4403853"/>
                  <a:pt x="11145319" y="4403853"/>
                  <a:pt x="11129645" y="4400003"/>
                </a:cubicBezTo>
                <a:cubicBezTo>
                  <a:pt x="11124283" y="4387811"/>
                  <a:pt x="11126757" y="4380752"/>
                  <a:pt x="11132533" y="4378185"/>
                </a:cubicBezTo>
                <a:close/>
                <a:moveTo>
                  <a:pt x="11022565" y="4352679"/>
                </a:moveTo>
                <a:lnTo>
                  <a:pt x="11054765" y="4375856"/>
                </a:lnTo>
                <a:lnTo>
                  <a:pt x="11077935" y="4363588"/>
                </a:lnTo>
                <a:cubicBezTo>
                  <a:pt x="11093101" y="4375449"/>
                  <a:pt x="11022057" y="4414779"/>
                  <a:pt x="11011681" y="4394803"/>
                </a:cubicBezTo>
                <a:lnTo>
                  <a:pt x="11038273" y="4384035"/>
                </a:lnTo>
                <a:lnTo>
                  <a:pt x="11033009" y="4376103"/>
                </a:lnTo>
                <a:cubicBezTo>
                  <a:pt x="11007305" y="4403226"/>
                  <a:pt x="10971961" y="4422952"/>
                  <a:pt x="10936613" y="4442060"/>
                </a:cubicBezTo>
                <a:lnTo>
                  <a:pt x="10937121" y="4440801"/>
                </a:lnTo>
                <a:lnTo>
                  <a:pt x="10934325" y="4444173"/>
                </a:lnTo>
                <a:cubicBezTo>
                  <a:pt x="10920721" y="4452755"/>
                  <a:pt x="10903949" y="4460281"/>
                  <a:pt x="10893717" y="4463892"/>
                </a:cubicBezTo>
                <a:cubicBezTo>
                  <a:pt x="10896173" y="4454560"/>
                  <a:pt x="10907833" y="4447034"/>
                  <a:pt x="10920825" y="4439884"/>
                </a:cubicBezTo>
                <a:lnTo>
                  <a:pt x="10943033" y="4426114"/>
                </a:lnTo>
                <a:lnTo>
                  <a:pt x="10947785" y="4414312"/>
                </a:lnTo>
                <a:cubicBezTo>
                  <a:pt x="10965481" y="4392553"/>
                  <a:pt x="10999673" y="4384578"/>
                  <a:pt x="11022565" y="4352679"/>
                </a:cubicBezTo>
                <a:close/>
                <a:moveTo>
                  <a:pt x="596074" y="4349951"/>
                </a:moveTo>
                <a:cubicBezTo>
                  <a:pt x="601672" y="4361542"/>
                  <a:pt x="611267" y="4365201"/>
                  <a:pt x="626459" y="4368862"/>
                </a:cubicBezTo>
                <a:cubicBezTo>
                  <a:pt x="596074" y="4368862"/>
                  <a:pt x="565689" y="4392044"/>
                  <a:pt x="560892" y="4430476"/>
                </a:cubicBezTo>
                <a:cubicBezTo>
                  <a:pt x="550496" y="4434745"/>
                  <a:pt x="536105" y="4430476"/>
                  <a:pt x="530507" y="4442067"/>
                </a:cubicBezTo>
                <a:cubicBezTo>
                  <a:pt x="505720" y="4426815"/>
                  <a:pt x="540901" y="4418885"/>
                  <a:pt x="550496" y="4388383"/>
                </a:cubicBezTo>
                <a:cubicBezTo>
                  <a:pt x="571287" y="4399974"/>
                  <a:pt x="586479" y="4376792"/>
                  <a:pt x="596074" y="4349951"/>
                </a:cubicBezTo>
                <a:close/>
                <a:moveTo>
                  <a:pt x="1168296" y="4338027"/>
                </a:moveTo>
                <a:cubicBezTo>
                  <a:pt x="1142354" y="4349776"/>
                  <a:pt x="1122086" y="4380695"/>
                  <a:pt x="1096143" y="4400483"/>
                </a:cubicBezTo>
                <a:cubicBezTo>
                  <a:pt x="1091279" y="4388734"/>
                  <a:pt x="1071011" y="4380695"/>
                  <a:pt x="1055607" y="4388734"/>
                </a:cubicBezTo>
                <a:cubicBezTo>
                  <a:pt x="1035339" y="4435730"/>
                  <a:pt x="1014260" y="4462939"/>
                  <a:pt x="1014260" y="4509935"/>
                </a:cubicBezTo>
                <a:cubicBezTo>
                  <a:pt x="1035339" y="4486437"/>
                  <a:pt x="1024801" y="4521684"/>
                  <a:pt x="1045066" y="4517355"/>
                </a:cubicBezTo>
                <a:cubicBezTo>
                  <a:pt x="1060471" y="4482726"/>
                  <a:pt x="1091279" y="4509935"/>
                  <a:pt x="1106681" y="4478398"/>
                </a:cubicBezTo>
                <a:cubicBezTo>
                  <a:pt x="1096143" y="4423981"/>
                  <a:pt x="1152894" y="4388734"/>
                  <a:pt x="1168296" y="4338027"/>
                </a:cubicBezTo>
                <a:close/>
                <a:moveTo>
                  <a:pt x="11145107" y="4335734"/>
                </a:moveTo>
                <a:cubicBezTo>
                  <a:pt x="11160019" y="4340352"/>
                  <a:pt x="11098071" y="4378694"/>
                  <a:pt x="11093901" y="4355098"/>
                </a:cubicBezTo>
                <a:cubicBezTo>
                  <a:pt x="11108993" y="4339777"/>
                  <a:pt x="11138385" y="4355098"/>
                  <a:pt x="11133617" y="4336099"/>
                </a:cubicBezTo>
                <a:cubicBezTo>
                  <a:pt x="11139277" y="4335104"/>
                  <a:pt x="11142975" y="4335075"/>
                  <a:pt x="11145107" y="4335734"/>
                </a:cubicBezTo>
                <a:close/>
                <a:moveTo>
                  <a:pt x="11274173" y="4317224"/>
                </a:moveTo>
                <a:cubicBezTo>
                  <a:pt x="11278981" y="4340253"/>
                  <a:pt x="11278981" y="4343890"/>
                  <a:pt x="11258949" y="4343890"/>
                </a:cubicBezTo>
                <a:cubicBezTo>
                  <a:pt x="11233311" y="4320859"/>
                  <a:pt x="11268565" y="4328739"/>
                  <a:pt x="11274173" y="4317224"/>
                </a:cubicBezTo>
                <a:close/>
                <a:moveTo>
                  <a:pt x="13737357" y="4300861"/>
                </a:moveTo>
                <a:cubicBezTo>
                  <a:pt x="13758421" y="4308285"/>
                  <a:pt x="13717109" y="4371405"/>
                  <a:pt x="13706577" y="4336132"/>
                </a:cubicBezTo>
                <a:cubicBezTo>
                  <a:pt x="13696857" y="4347889"/>
                  <a:pt x="13712245" y="4355316"/>
                  <a:pt x="13696857" y="4371405"/>
                </a:cubicBezTo>
                <a:cubicBezTo>
                  <a:pt x="13732499" y="4343558"/>
                  <a:pt x="13752749" y="4394300"/>
                  <a:pt x="13773813" y="4347889"/>
                </a:cubicBezTo>
                <a:cubicBezTo>
                  <a:pt x="13788393" y="4351602"/>
                  <a:pt x="13768141" y="4371405"/>
                  <a:pt x="13783533" y="4375117"/>
                </a:cubicBezTo>
                <a:cubicBezTo>
                  <a:pt x="13768141" y="4386875"/>
                  <a:pt x="13737357" y="4378830"/>
                  <a:pt x="13717109" y="4382544"/>
                </a:cubicBezTo>
                <a:cubicBezTo>
                  <a:pt x="13721967" y="4410390"/>
                  <a:pt x="13650681" y="4496404"/>
                  <a:pt x="13712245" y="4492073"/>
                </a:cubicBezTo>
                <a:cubicBezTo>
                  <a:pt x="13727637" y="4535390"/>
                  <a:pt x="13568865" y="4566948"/>
                  <a:pt x="13615041" y="4617691"/>
                </a:cubicBezTo>
                <a:cubicBezTo>
                  <a:pt x="13573725" y="4660389"/>
                  <a:pt x="13563195" y="4699375"/>
                  <a:pt x="13542943" y="4746403"/>
                </a:cubicBezTo>
                <a:cubicBezTo>
                  <a:pt x="13527553" y="4793434"/>
                  <a:pt x="13517831" y="4844175"/>
                  <a:pt x="13465987" y="4902963"/>
                </a:cubicBezTo>
                <a:cubicBezTo>
                  <a:pt x="13440875" y="4879448"/>
                  <a:pt x="13399561" y="4793434"/>
                  <a:pt x="13481377" y="4789720"/>
                </a:cubicBezTo>
                <a:cubicBezTo>
                  <a:pt x="13476517" y="4738978"/>
                  <a:pt x="13496771" y="4695660"/>
                  <a:pt x="13527553" y="4652963"/>
                </a:cubicBezTo>
                <a:cubicBezTo>
                  <a:pt x="13538085" y="4629449"/>
                  <a:pt x="13552259" y="4606861"/>
                  <a:pt x="13565725" y="4583348"/>
                </a:cubicBezTo>
                <a:lnTo>
                  <a:pt x="13582465" y="4546244"/>
                </a:lnTo>
                <a:lnTo>
                  <a:pt x="13582653" y="4533051"/>
                </a:lnTo>
                <a:cubicBezTo>
                  <a:pt x="13587771" y="4520698"/>
                  <a:pt x="13600673" y="4505841"/>
                  <a:pt x="13608457" y="4491767"/>
                </a:cubicBezTo>
                <a:lnTo>
                  <a:pt x="13620395" y="4512276"/>
                </a:lnTo>
                <a:lnTo>
                  <a:pt x="13626949" y="4513577"/>
                </a:lnTo>
                <a:cubicBezTo>
                  <a:pt x="13650833" y="4508471"/>
                  <a:pt x="13663441" y="4476912"/>
                  <a:pt x="13655541" y="4464846"/>
                </a:cubicBezTo>
                <a:cubicBezTo>
                  <a:pt x="13619899" y="4457419"/>
                  <a:pt x="13666073" y="4500117"/>
                  <a:pt x="13619899" y="4480934"/>
                </a:cubicBezTo>
                <a:cubicBezTo>
                  <a:pt x="13640153" y="4410390"/>
                  <a:pt x="13691993" y="4355316"/>
                  <a:pt x="13686325" y="4304573"/>
                </a:cubicBezTo>
                <a:cubicBezTo>
                  <a:pt x="13706577" y="4308285"/>
                  <a:pt x="13701715" y="4316331"/>
                  <a:pt x="13717109" y="4320043"/>
                </a:cubicBezTo>
                <a:cubicBezTo>
                  <a:pt x="13727637" y="4324374"/>
                  <a:pt x="13732499" y="4308285"/>
                  <a:pt x="13737357" y="4300861"/>
                </a:cubicBezTo>
                <a:close/>
                <a:moveTo>
                  <a:pt x="11318521" y="4299928"/>
                </a:moveTo>
                <a:cubicBezTo>
                  <a:pt x="11323723" y="4300129"/>
                  <a:pt x="11327867" y="4300625"/>
                  <a:pt x="11329093" y="4300625"/>
                </a:cubicBezTo>
                <a:cubicBezTo>
                  <a:pt x="11339733" y="4315908"/>
                  <a:pt x="11308637" y="4327521"/>
                  <a:pt x="11293089" y="4327521"/>
                </a:cubicBezTo>
                <a:cubicBezTo>
                  <a:pt x="11277747" y="4301390"/>
                  <a:pt x="11302909" y="4299326"/>
                  <a:pt x="11318521" y="4299928"/>
                </a:cubicBezTo>
                <a:close/>
                <a:moveTo>
                  <a:pt x="11282541" y="4265407"/>
                </a:moveTo>
                <a:cubicBezTo>
                  <a:pt x="11282541" y="4288436"/>
                  <a:pt x="11257267" y="4284801"/>
                  <a:pt x="11236885" y="4292073"/>
                </a:cubicBezTo>
                <a:cubicBezTo>
                  <a:pt x="11241777" y="4273286"/>
                  <a:pt x="11257267" y="4265407"/>
                  <a:pt x="11282541" y="4265407"/>
                </a:cubicBezTo>
                <a:close/>
                <a:moveTo>
                  <a:pt x="13736959" y="4262368"/>
                </a:moveTo>
                <a:cubicBezTo>
                  <a:pt x="13749849" y="4261375"/>
                  <a:pt x="13762737" y="4264279"/>
                  <a:pt x="13770511" y="4274059"/>
                </a:cubicBezTo>
                <a:cubicBezTo>
                  <a:pt x="13760691" y="4289340"/>
                  <a:pt x="13734505" y="4281393"/>
                  <a:pt x="13703409" y="4274059"/>
                </a:cubicBezTo>
                <a:cubicBezTo>
                  <a:pt x="13711185" y="4268252"/>
                  <a:pt x="13724073" y="4263361"/>
                  <a:pt x="13736959" y="4262368"/>
                </a:cubicBezTo>
                <a:close/>
                <a:moveTo>
                  <a:pt x="12476693" y="4258017"/>
                </a:moveTo>
                <a:lnTo>
                  <a:pt x="12460689" y="4271659"/>
                </a:lnTo>
                <a:cubicBezTo>
                  <a:pt x="12465537" y="4236314"/>
                  <a:pt x="12409793" y="4295222"/>
                  <a:pt x="12404137" y="4287780"/>
                </a:cubicBezTo>
                <a:cubicBezTo>
                  <a:pt x="12429989" y="4303283"/>
                  <a:pt x="12394443" y="4322505"/>
                  <a:pt x="12358897" y="4322505"/>
                </a:cubicBezTo>
                <a:cubicBezTo>
                  <a:pt x="12337893" y="4342349"/>
                  <a:pt x="12383941" y="4326846"/>
                  <a:pt x="12373439" y="4346068"/>
                </a:cubicBezTo>
                <a:lnTo>
                  <a:pt x="12343061" y="4359936"/>
                </a:lnTo>
                <a:lnTo>
                  <a:pt x="12349955" y="4372990"/>
                </a:lnTo>
                <a:cubicBezTo>
                  <a:pt x="12370221" y="4364950"/>
                  <a:pt x="12390487" y="4325985"/>
                  <a:pt x="12411563" y="4349489"/>
                </a:cubicBezTo>
                <a:cubicBezTo>
                  <a:pt x="12401025" y="4361240"/>
                  <a:pt x="12380759" y="4364950"/>
                  <a:pt x="12380759" y="4380414"/>
                </a:cubicBezTo>
                <a:cubicBezTo>
                  <a:pt x="12426965" y="4384124"/>
                  <a:pt x="12416427" y="4349489"/>
                  <a:pt x="12447231" y="4341447"/>
                </a:cubicBezTo>
                <a:cubicBezTo>
                  <a:pt x="12447231" y="4341447"/>
                  <a:pt x="12447231" y="4341447"/>
                  <a:pt x="12447231" y="4356910"/>
                </a:cubicBezTo>
                <a:cubicBezTo>
                  <a:pt x="12456959" y="4356910"/>
                  <a:pt x="12456959" y="4361240"/>
                  <a:pt x="12456959" y="4368661"/>
                </a:cubicBezTo>
                <a:cubicBezTo>
                  <a:pt x="12442367" y="4372990"/>
                  <a:pt x="12421291" y="4372990"/>
                  <a:pt x="12416427" y="4384124"/>
                </a:cubicBezTo>
                <a:cubicBezTo>
                  <a:pt x="12416427" y="4392164"/>
                  <a:pt x="12411563" y="4403917"/>
                  <a:pt x="12421291" y="4403917"/>
                </a:cubicBezTo>
                <a:lnTo>
                  <a:pt x="12468433" y="4372674"/>
                </a:lnTo>
                <a:lnTo>
                  <a:pt x="12469653" y="4364576"/>
                </a:lnTo>
                <a:cubicBezTo>
                  <a:pt x="12469653" y="4341693"/>
                  <a:pt x="12464585" y="4320356"/>
                  <a:pt x="12467017" y="4299021"/>
                </a:cubicBezTo>
                <a:close/>
                <a:moveTo>
                  <a:pt x="12893085" y="4251765"/>
                </a:moveTo>
                <a:cubicBezTo>
                  <a:pt x="12880113" y="4263516"/>
                  <a:pt x="12864713" y="4274186"/>
                  <a:pt x="12850629" y="4285318"/>
                </a:cubicBezTo>
                <a:lnTo>
                  <a:pt x="12823797" y="4313532"/>
                </a:lnTo>
                <a:lnTo>
                  <a:pt x="12824235" y="4314181"/>
                </a:lnTo>
                <a:lnTo>
                  <a:pt x="12824213" y="4317301"/>
                </a:lnTo>
                <a:lnTo>
                  <a:pt x="12867955" y="4293899"/>
                </a:lnTo>
                <a:cubicBezTo>
                  <a:pt x="12880113" y="4281762"/>
                  <a:pt x="12887815" y="4267227"/>
                  <a:pt x="12893085" y="4251765"/>
                </a:cubicBezTo>
                <a:close/>
                <a:moveTo>
                  <a:pt x="11484191" y="4247434"/>
                </a:moveTo>
                <a:cubicBezTo>
                  <a:pt x="11473653" y="4267227"/>
                  <a:pt x="11453387" y="4270937"/>
                  <a:pt x="11448523" y="4294441"/>
                </a:cubicBezTo>
                <a:lnTo>
                  <a:pt x="11460351" y="4293953"/>
                </a:lnTo>
                <a:lnTo>
                  <a:pt x="11464549" y="4281771"/>
                </a:lnTo>
                <a:lnTo>
                  <a:pt x="11472299" y="4293458"/>
                </a:lnTo>
                <a:lnTo>
                  <a:pt x="11472361" y="4293456"/>
                </a:lnTo>
                <a:cubicBezTo>
                  <a:pt x="11490677" y="4286555"/>
                  <a:pt x="11495541" y="4265217"/>
                  <a:pt x="11514995" y="4259187"/>
                </a:cubicBezTo>
                <a:cubicBezTo>
                  <a:pt x="11514995" y="4247434"/>
                  <a:pt x="11499593" y="4243723"/>
                  <a:pt x="11484191" y="4247434"/>
                </a:cubicBezTo>
                <a:close/>
                <a:moveTo>
                  <a:pt x="13109617" y="4232680"/>
                </a:moveTo>
                <a:cubicBezTo>
                  <a:pt x="13119943" y="4260107"/>
                  <a:pt x="13109617" y="4295640"/>
                  <a:pt x="13084991" y="4319328"/>
                </a:cubicBezTo>
                <a:cubicBezTo>
                  <a:pt x="13049245" y="4300003"/>
                  <a:pt x="13100085" y="4260107"/>
                  <a:pt x="13109617" y="4232680"/>
                </a:cubicBezTo>
                <a:close/>
                <a:moveTo>
                  <a:pt x="12394309" y="4189044"/>
                </a:moveTo>
                <a:cubicBezTo>
                  <a:pt x="12403981" y="4204652"/>
                  <a:pt x="12419297" y="4212142"/>
                  <a:pt x="12414459" y="4240236"/>
                </a:cubicBezTo>
                <a:cubicBezTo>
                  <a:pt x="12337885" y="4235867"/>
                  <a:pt x="12368517" y="4235867"/>
                  <a:pt x="12394309" y="4189044"/>
                </a:cubicBezTo>
                <a:close/>
                <a:moveTo>
                  <a:pt x="11294501" y="4184966"/>
                </a:moveTo>
                <a:cubicBezTo>
                  <a:pt x="11268561" y="4189295"/>
                  <a:pt x="11253969" y="4200429"/>
                  <a:pt x="11243429" y="4220220"/>
                </a:cubicBezTo>
                <a:cubicBezTo>
                  <a:pt x="11268561" y="4216509"/>
                  <a:pt x="11289637" y="4204759"/>
                  <a:pt x="11294501" y="4184966"/>
                </a:cubicBezTo>
                <a:close/>
                <a:moveTo>
                  <a:pt x="13747873" y="4183590"/>
                </a:moveTo>
                <a:cubicBezTo>
                  <a:pt x="13774085" y="4203257"/>
                  <a:pt x="13721657" y="4226611"/>
                  <a:pt x="13696261" y="4214934"/>
                </a:cubicBezTo>
                <a:cubicBezTo>
                  <a:pt x="13701177" y="4191578"/>
                  <a:pt x="13737221" y="4203257"/>
                  <a:pt x="13747873" y="4183590"/>
                </a:cubicBezTo>
                <a:close/>
                <a:moveTo>
                  <a:pt x="11411263" y="4178135"/>
                </a:moveTo>
                <a:cubicBezTo>
                  <a:pt x="11411263" y="4197416"/>
                  <a:pt x="11411263" y="4212967"/>
                  <a:pt x="11387023" y="4209234"/>
                </a:cubicBezTo>
                <a:cubicBezTo>
                  <a:pt x="11391713" y="4193684"/>
                  <a:pt x="11396405" y="4181867"/>
                  <a:pt x="11411263" y="4178135"/>
                </a:cubicBezTo>
                <a:close/>
                <a:moveTo>
                  <a:pt x="11589973" y="4173621"/>
                </a:moveTo>
                <a:cubicBezTo>
                  <a:pt x="11589973" y="4189513"/>
                  <a:pt x="11574667" y="4185234"/>
                  <a:pt x="11579501" y="4204796"/>
                </a:cubicBezTo>
                <a:cubicBezTo>
                  <a:pt x="11579501" y="4204796"/>
                  <a:pt x="11579501" y="4204796"/>
                  <a:pt x="11538415" y="4204796"/>
                </a:cubicBezTo>
                <a:cubicBezTo>
                  <a:pt x="11538415" y="4193181"/>
                  <a:pt x="11533583" y="4181566"/>
                  <a:pt x="11548889" y="4177900"/>
                </a:cubicBezTo>
                <a:cubicBezTo>
                  <a:pt x="11548889" y="4185234"/>
                  <a:pt x="11559361" y="4185234"/>
                  <a:pt x="11574667" y="4185234"/>
                </a:cubicBezTo>
                <a:cubicBezTo>
                  <a:pt x="11574667" y="4177900"/>
                  <a:pt x="11574667" y="4169953"/>
                  <a:pt x="11589973" y="4173621"/>
                </a:cubicBezTo>
                <a:close/>
                <a:moveTo>
                  <a:pt x="1025559" y="4167309"/>
                </a:moveTo>
                <a:cubicBezTo>
                  <a:pt x="1030190" y="4166486"/>
                  <a:pt x="1035375" y="4166670"/>
                  <a:pt x="1041115" y="4168149"/>
                </a:cubicBezTo>
                <a:cubicBezTo>
                  <a:pt x="1010504" y="4191814"/>
                  <a:pt x="1020975" y="4207382"/>
                  <a:pt x="1010504" y="4234783"/>
                </a:cubicBezTo>
                <a:cubicBezTo>
                  <a:pt x="987948" y="4228245"/>
                  <a:pt x="993146" y="4173073"/>
                  <a:pt x="1025559" y="4167309"/>
                </a:cubicBezTo>
                <a:close/>
                <a:moveTo>
                  <a:pt x="13816853" y="4142680"/>
                </a:moveTo>
                <a:cubicBezTo>
                  <a:pt x="13852749" y="4204934"/>
                  <a:pt x="13786543" y="4275201"/>
                  <a:pt x="13792129" y="4341153"/>
                </a:cubicBezTo>
                <a:cubicBezTo>
                  <a:pt x="13757029" y="4290610"/>
                  <a:pt x="13832011" y="4200620"/>
                  <a:pt x="13816853" y="4142680"/>
                </a:cubicBezTo>
                <a:close/>
                <a:moveTo>
                  <a:pt x="14074361" y="4129045"/>
                </a:moveTo>
                <a:cubicBezTo>
                  <a:pt x="14022999" y="4164002"/>
                  <a:pt x="14049087" y="4206320"/>
                  <a:pt x="13982235" y="4256611"/>
                </a:cubicBezTo>
                <a:cubicBezTo>
                  <a:pt x="13997725" y="4229626"/>
                  <a:pt x="14002617" y="4129045"/>
                  <a:pt x="14074361" y="4129045"/>
                </a:cubicBezTo>
                <a:close/>
                <a:moveTo>
                  <a:pt x="11690309" y="4125846"/>
                </a:moveTo>
                <a:lnTo>
                  <a:pt x="11687765" y="4127755"/>
                </a:lnTo>
                <a:lnTo>
                  <a:pt x="11683019" y="4137351"/>
                </a:lnTo>
                <a:lnTo>
                  <a:pt x="11688633" y="4141947"/>
                </a:lnTo>
                <a:lnTo>
                  <a:pt x="11694461" y="4139559"/>
                </a:lnTo>
                <a:close/>
                <a:moveTo>
                  <a:pt x="13635749" y="4118136"/>
                </a:moveTo>
                <a:cubicBezTo>
                  <a:pt x="13666845" y="4126252"/>
                  <a:pt x="13640657" y="4161212"/>
                  <a:pt x="13625113" y="4169327"/>
                </a:cubicBezTo>
                <a:cubicBezTo>
                  <a:pt x="13599745" y="4161212"/>
                  <a:pt x="13635749" y="4133744"/>
                  <a:pt x="13635749" y="4118136"/>
                </a:cubicBezTo>
                <a:close/>
                <a:moveTo>
                  <a:pt x="11613389" y="4114269"/>
                </a:moveTo>
                <a:cubicBezTo>
                  <a:pt x="11654305" y="4109953"/>
                  <a:pt x="11628937" y="4153115"/>
                  <a:pt x="11618299" y="4164830"/>
                </a:cubicBezTo>
                <a:cubicBezTo>
                  <a:pt x="11624027" y="4145099"/>
                  <a:pt x="11592933" y="4180245"/>
                  <a:pt x="11592933" y="4156814"/>
                </a:cubicBezTo>
                <a:cubicBezTo>
                  <a:pt x="11618299" y="4153115"/>
                  <a:pt x="11587205" y="4137700"/>
                  <a:pt x="11592933" y="4125984"/>
                </a:cubicBezTo>
                <a:cubicBezTo>
                  <a:pt x="11602753" y="4125984"/>
                  <a:pt x="11618299" y="4129684"/>
                  <a:pt x="11618299" y="4121668"/>
                </a:cubicBezTo>
                <a:cubicBezTo>
                  <a:pt x="11613389" y="4121668"/>
                  <a:pt x="11608479" y="4117969"/>
                  <a:pt x="11613389" y="4114269"/>
                </a:cubicBezTo>
                <a:close/>
                <a:moveTo>
                  <a:pt x="12431829" y="4110745"/>
                </a:moveTo>
                <a:cubicBezTo>
                  <a:pt x="12421291" y="4115075"/>
                  <a:pt x="12416427" y="4122496"/>
                  <a:pt x="12416427" y="4130538"/>
                </a:cubicBezTo>
                <a:cubicBezTo>
                  <a:pt x="12416427" y="4145999"/>
                  <a:pt x="12431829" y="4149712"/>
                  <a:pt x="12426965" y="4173213"/>
                </a:cubicBezTo>
                <a:lnTo>
                  <a:pt x="12418117" y="4172514"/>
                </a:lnTo>
                <a:lnTo>
                  <a:pt x="12415701" y="4180231"/>
                </a:lnTo>
                <a:cubicBezTo>
                  <a:pt x="12384355" y="4172050"/>
                  <a:pt x="12384355" y="4160092"/>
                  <a:pt x="12395081" y="4148135"/>
                </a:cubicBezTo>
                <a:lnTo>
                  <a:pt x="12398545" y="4150078"/>
                </a:lnTo>
                <a:lnTo>
                  <a:pt x="12397897" y="4148252"/>
                </a:lnTo>
                <a:lnTo>
                  <a:pt x="12386709" y="4142816"/>
                </a:lnTo>
                <a:lnTo>
                  <a:pt x="12380295" y="4205018"/>
                </a:lnTo>
                <a:cubicBezTo>
                  <a:pt x="12359625" y="4214604"/>
                  <a:pt x="12340377" y="4226353"/>
                  <a:pt x="12322445" y="4238645"/>
                </a:cubicBezTo>
                <a:lnTo>
                  <a:pt x="12273015" y="4275138"/>
                </a:lnTo>
                <a:lnTo>
                  <a:pt x="12272945" y="4278979"/>
                </a:lnTo>
                <a:cubicBezTo>
                  <a:pt x="12288347" y="4263516"/>
                  <a:pt x="12339417" y="4247434"/>
                  <a:pt x="12339417" y="4278979"/>
                </a:cubicBezTo>
                <a:cubicBezTo>
                  <a:pt x="12293211" y="4306193"/>
                  <a:pt x="12242141" y="4329696"/>
                  <a:pt x="12221875" y="4372990"/>
                </a:cubicBezTo>
                <a:cubicBezTo>
                  <a:pt x="12226739" y="4372990"/>
                  <a:pt x="12237277" y="4372990"/>
                  <a:pt x="12237277" y="4380414"/>
                </a:cubicBezTo>
                <a:cubicBezTo>
                  <a:pt x="12214173" y="4386289"/>
                  <a:pt x="12209107" y="4376548"/>
                  <a:pt x="12204649" y="4366342"/>
                </a:cubicBezTo>
                <a:lnTo>
                  <a:pt x="12197037" y="4353885"/>
                </a:lnTo>
                <a:lnTo>
                  <a:pt x="12182605" y="4380743"/>
                </a:lnTo>
                <a:cubicBezTo>
                  <a:pt x="12167155" y="4373325"/>
                  <a:pt x="12172847" y="4365287"/>
                  <a:pt x="12182605" y="4353541"/>
                </a:cubicBezTo>
                <a:lnTo>
                  <a:pt x="12174217" y="4355129"/>
                </a:lnTo>
                <a:lnTo>
                  <a:pt x="12171173" y="4366941"/>
                </a:lnTo>
                <a:lnTo>
                  <a:pt x="12164713" y="4369039"/>
                </a:lnTo>
                <a:lnTo>
                  <a:pt x="12165325" y="4372552"/>
                </a:lnTo>
                <a:cubicBezTo>
                  <a:pt x="12167561" y="4378192"/>
                  <a:pt x="12169949" y="4383719"/>
                  <a:pt x="12168881" y="4387100"/>
                </a:cubicBezTo>
                <a:lnTo>
                  <a:pt x="12160885" y="4387881"/>
                </a:lnTo>
                <a:lnTo>
                  <a:pt x="12169689" y="4389295"/>
                </a:lnTo>
                <a:lnTo>
                  <a:pt x="12175553" y="4399210"/>
                </a:lnTo>
                <a:lnTo>
                  <a:pt x="12179493" y="4399560"/>
                </a:lnTo>
                <a:cubicBezTo>
                  <a:pt x="12183569" y="4400757"/>
                  <a:pt x="12186873" y="4403154"/>
                  <a:pt x="12188297" y="4407945"/>
                </a:cubicBezTo>
                <a:cubicBezTo>
                  <a:pt x="12167561" y="4409954"/>
                  <a:pt x="12151043" y="4412697"/>
                  <a:pt x="12137373" y="4416590"/>
                </a:cubicBezTo>
                <a:lnTo>
                  <a:pt x="12108689" y="4429762"/>
                </a:lnTo>
                <a:lnTo>
                  <a:pt x="12103521" y="4454634"/>
                </a:lnTo>
                <a:lnTo>
                  <a:pt x="12066869" y="4474646"/>
                </a:lnTo>
                <a:lnTo>
                  <a:pt x="12054125" y="4493877"/>
                </a:lnTo>
                <a:lnTo>
                  <a:pt x="12043121" y="4487349"/>
                </a:lnTo>
                <a:lnTo>
                  <a:pt x="12031145" y="4493408"/>
                </a:lnTo>
                <a:lnTo>
                  <a:pt x="12039409" y="4499617"/>
                </a:lnTo>
                <a:cubicBezTo>
                  <a:pt x="12041527" y="4508035"/>
                  <a:pt x="12018705" y="4513338"/>
                  <a:pt x="12041677" y="4524869"/>
                </a:cubicBezTo>
                <a:cubicBezTo>
                  <a:pt x="12036441" y="4532555"/>
                  <a:pt x="12026163" y="4524714"/>
                  <a:pt x="12015985" y="4516413"/>
                </a:cubicBezTo>
                <a:lnTo>
                  <a:pt x="12003781" y="4507255"/>
                </a:lnTo>
                <a:lnTo>
                  <a:pt x="11991653" y="4513391"/>
                </a:lnTo>
                <a:lnTo>
                  <a:pt x="11993665" y="4505271"/>
                </a:lnTo>
                <a:lnTo>
                  <a:pt x="11990897" y="4505190"/>
                </a:lnTo>
                <a:cubicBezTo>
                  <a:pt x="11985657" y="4499349"/>
                  <a:pt x="11984245" y="4494581"/>
                  <a:pt x="11984853" y="4490278"/>
                </a:cubicBezTo>
                <a:lnTo>
                  <a:pt x="11985785" y="4488405"/>
                </a:lnTo>
                <a:lnTo>
                  <a:pt x="11984369" y="4489254"/>
                </a:lnTo>
                <a:lnTo>
                  <a:pt x="11959937" y="4535967"/>
                </a:lnTo>
                <a:cubicBezTo>
                  <a:pt x="11945241" y="4553595"/>
                  <a:pt x="11924773" y="4570293"/>
                  <a:pt x="11899237" y="4580190"/>
                </a:cubicBezTo>
                <a:cubicBezTo>
                  <a:pt x="11868433" y="4587612"/>
                  <a:pt x="11888701" y="4560398"/>
                  <a:pt x="11857895" y="4568438"/>
                </a:cubicBezTo>
                <a:cubicBezTo>
                  <a:pt x="11827091" y="4580190"/>
                  <a:pt x="11811689" y="4580190"/>
                  <a:pt x="11817365" y="4611115"/>
                </a:cubicBezTo>
                <a:cubicBezTo>
                  <a:pt x="11799125" y="4615135"/>
                  <a:pt x="11792639" y="4611270"/>
                  <a:pt x="11788789" y="4605394"/>
                </a:cubicBezTo>
                <a:lnTo>
                  <a:pt x="11786485" y="4602187"/>
                </a:lnTo>
                <a:lnTo>
                  <a:pt x="11718923" y="4654624"/>
                </a:lnTo>
                <a:lnTo>
                  <a:pt x="11682497" y="4670807"/>
                </a:lnTo>
                <a:lnTo>
                  <a:pt x="11675549" y="4687160"/>
                </a:lnTo>
                <a:lnTo>
                  <a:pt x="11664297" y="4695710"/>
                </a:lnTo>
                <a:lnTo>
                  <a:pt x="11682357" y="4689146"/>
                </a:lnTo>
                <a:cubicBezTo>
                  <a:pt x="11688161" y="4690934"/>
                  <a:pt x="11695275" y="4695860"/>
                  <a:pt x="11704359" y="4705709"/>
                </a:cubicBezTo>
                <a:cubicBezTo>
                  <a:pt x="11665601" y="4757881"/>
                  <a:pt x="11592781" y="4758111"/>
                  <a:pt x="11550277" y="4794181"/>
                </a:cubicBezTo>
                <a:lnTo>
                  <a:pt x="11527005" y="4833936"/>
                </a:lnTo>
                <a:lnTo>
                  <a:pt x="11533841" y="4824577"/>
                </a:lnTo>
                <a:cubicBezTo>
                  <a:pt x="11546609" y="4809346"/>
                  <a:pt x="11563229" y="4798521"/>
                  <a:pt x="11601733" y="4798521"/>
                </a:cubicBezTo>
                <a:cubicBezTo>
                  <a:pt x="11622811" y="4806563"/>
                  <a:pt x="11566065" y="4826355"/>
                  <a:pt x="11607407" y="4830066"/>
                </a:cubicBezTo>
                <a:cubicBezTo>
                  <a:pt x="11612273" y="4798521"/>
                  <a:pt x="11617137" y="4794810"/>
                  <a:pt x="11647941" y="4779349"/>
                </a:cubicBezTo>
                <a:cubicBezTo>
                  <a:pt x="11668207" y="4786770"/>
                  <a:pt x="11601733" y="4822024"/>
                  <a:pt x="11647941" y="4822024"/>
                </a:cubicBezTo>
                <a:cubicBezTo>
                  <a:pt x="11647941" y="4794810"/>
                  <a:pt x="11678745" y="4791099"/>
                  <a:pt x="11663343" y="4759556"/>
                </a:cubicBezTo>
                <a:cubicBezTo>
                  <a:pt x="11724951" y="4752135"/>
                  <a:pt x="11643077" y="4794810"/>
                  <a:pt x="11699011" y="4794810"/>
                </a:cubicBezTo>
                <a:cubicBezTo>
                  <a:pt x="11704685" y="4759556"/>
                  <a:pt x="11750081" y="4759556"/>
                  <a:pt x="11709549" y="4744093"/>
                </a:cubicBezTo>
                <a:cubicBezTo>
                  <a:pt x="11760619" y="4752135"/>
                  <a:pt x="11791423" y="4736053"/>
                  <a:pt x="11771157" y="4712550"/>
                </a:cubicBezTo>
                <a:cubicBezTo>
                  <a:pt x="11780885" y="4712550"/>
                  <a:pt x="11791423" y="4708839"/>
                  <a:pt x="11791423" y="4697086"/>
                </a:cubicBezTo>
                <a:cubicBezTo>
                  <a:pt x="11811689" y="4697086"/>
                  <a:pt x="11822229" y="4728631"/>
                  <a:pt x="11848169" y="4705128"/>
                </a:cubicBezTo>
                <a:cubicBezTo>
                  <a:pt x="11848169" y="4689046"/>
                  <a:pt x="11832765" y="4681625"/>
                  <a:pt x="11827091" y="4669872"/>
                </a:cubicBezTo>
                <a:cubicBezTo>
                  <a:pt x="11848169" y="4658122"/>
                  <a:pt x="11888701" y="4619155"/>
                  <a:pt x="11904101" y="4638329"/>
                </a:cubicBezTo>
                <a:cubicBezTo>
                  <a:pt x="11878161" y="4638329"/>
                  <a:pt x="11868433" y="4661832"/>
                  <a:pt x="11848169" y="4669872"/>
                </a:cubicBezTo>
                <a:cubicBezTo>
                  <a:pt x="11914641" y="4658122"/>
                  <a:pt x="11955173" y="4591323"/>
                  <a:pt x="12001381" y="4634618"/>
                </a:cubicBezTo>
                <a:cubicBezTo>
                  <a:pt x="12011917" y="4603075"/>
                  <a:pt x="12062989" y="4607404"/>
                  <a:pt x="12073525" y="4572149"/>
                </a:cubicBezTo>
                <a:cubicBezTo>
                  <a:pt x="12052449" y="4587612"/>
                  <a:pt x="12006245" y="4580190"/>
                  <a:pt x="12006245" y="4614826"/>
                </a:cubicBezTo>
                <a:cubicBezTo>
                  <a:pt x="12006245" y="4614826"/>
                  <a:pt x="12006245" y="4614826"/>
                  <a:pt x="11965709" y="4614826"/>
                </a:cubicBezTo>
                <a:cubicBezTo>
                  <a:pt x="11970573" y="4603075"/>
                  <a:pt x="11970573" y="4595652"/>
                  <a:pt x="11976249" y="4587612"/>
                </a:cubicBezTo>
                <a:cubicBezTo>
                  <a:pt x="12006245" y="4583901"/>
                  <a:pt x="12037049" y="4564109"/>
                  <a:pt x="12078389" y="4552358"/>
                </a:cubicBezTo>
                <a:cubicBezTo>
                  <a:pt x="12088117" y="4560398"/>
                  <a:pt x="12078389" y="4583901"/>
                  <a:pt x="12109193" y="4580190"/>
                </a:cubicBezTo>
                <a:cubicBezTo>
                  <a:pt x="12118921" y="4536895"/>
                  <a:pt x="12191071" y="4521431"/>
                  <a:pt x="12206473" y="4513391"/>
                </a:cubicBezTo>
                <a:cubicBezTo>
                  <a:pt x="12195933" y="4489888"/>
                  <a:pt x="12231601" y="4466385"/>
                  <a:pt x="12201609" y="4454634"/>
                </a:cubicBezTo>
                <a:cubicBezTo>
                  <a:pt x="12206473" y="4450923"/>
                  <a:pt x="12211337" y="4447211"/>
                  <a:pt x="12211337" y="4439171"/>
                </a:cubicBezTo>
                <a:cubicBezTo>
                  <a:pt x="12237277" y="4454634"/>
                  <a:pt x="12268081" y="4435460"/>
                  <a:pt x="12272945" y="4462674"/>
                </a:cubicBezTo>
                <a:cubicBezTo>
                  <a:pt x="12285915" y="4452779"/>
                  <a:pt x="12287131" y="4441954"/>
                  <a:pt x="12283179" y="4432677"/>
                </a:cubicBezTo>
                <a:lnTo>
                  <a:pt x="12265517" y="4415061"/>
                </a:lnTo>
                <a:lnTo>
                  <a:pt x="12267013" y="4417495"/>
                </a:lnTo>
                <a:cubicBezTo>
                  <a:pt x="12265941" y="4420828"/>
                  <a:pt x="12261549" y="4425441"/>
                  <a:pt x="12251449" y="4432261"/>
                </a:cubicBezTo>
                <a:cubicBezTo>
                  <a:pt x="12261143" y="4396916"/>
                  <a:pt x="12215903" y="4432261"/>
                  <a:pt x="12194899" y="4436602"/>
                </a:cubicBezTo>
                <a:cubicBezTo>
                  <a:pt x="12205401" y="4377694"/>
                  <a:pt x="12333045" y="4322505"/>
                  <a:pt x="12373439" y="4275998"/>
                </a:cubicBezTo>
                <a:cubicBezTo>
                  <a:pt x="12388789" y="4271659"/>
                  <a:pt x="12404137" y="4275998"/>
                  <a:pt x="12419487" y="4275998"/>
                </a:cubicBezTo>
                <a:cubicBezTo>
                  <a:pt x="12429989" y="4267938"/>
                  <a:pt x="12414641" y="4259877"/>
                  <a:pt x="12409793" y="4256156"/>
                </a:cubicBezTo>
                <a:cubicBezTo>
                  <a:pt x="12421105" y="4246390"/>
                  <a:pt x="12434383" y="4239298"/>
                  <a:pt x="12448345" y="4233300"/>
                </a:cubicBezTo>
                <a:lnTo>
                  <a:pt x="12485965" y="4218930"/>
                </a:lnTo>
                <a:lnTo>
                  <a:pt x="12492955" y="4189556"/>
                </a:lnTo>
                <a:cubicBezTo>
                  <a:pt x="12492955" y="4178733"/>
                  <a:pt x="12489765" y="4166481"/>
                  <a:pt x="12485687" y="4153512"/>
                </a:cubicBezTo>
                <a:lnTo>
                  <a:pt x="12480413" y="4136618"/>
                </a:lnTo>
                <a:lnTo>
                  <a:pt x="12466181" y="4140540"/>
                </a:lnTo>
                <a:cubicBezTo>
                  <a:pt x="12461621" y="4143101"/>
                  <a:pt x="12457161" y="4147238"/>
                  <a:pt x="12452095" y="4154041"/>
                </a:cubicBezTo>
                <a:cubicBezTo>
                  <a:pt x="12426965" y="4145999"/>
                  <a:pt x="12447231" y="4118785"/>
                  <a:pt x="12431829" y="4110745"/>
                </a:cubicBezTo>
                <a:close/>
                <a:moveTo>
                  <a:pt x="11051917" y="4101855"/>
                </a:moveTo>
                <a:cubicBezTo>
                  <a:pt x="11050093" y="4102860"/>
                  <a:pt x="11048877" y="4104870"/>
                  <a:pt x="11048877" y="4107035"/>
                </a:cubicBezTo>
                <a:cubicBezTo>
                  <a:pt x="11048877" y="4107035"/>
                  <a:pt x="11048877" y="4107035"/>
                  <a:pt x="11033477" y="4102705"/>
                </a:cubicBezTo>
                <a:cubicBezTo>
                  <a:pt x="11048877" y="4118785"/>
                  <a:pt x="11027801" y="4122496"/>
                  <a:pt x="11027801" y="4145999"/>
                </a:cubicBezTo>
                <a:cubicBezTo>
                  <a:pt x="11058605" y="4145999"/>
                  <a:pt x="11069145" y="4122496"/>
                  <a:pt x="11058605" y="4102705"/>
                </a:cubicBezTo>
                <a:cubicBezTo>
                  <a:pt x="11056173" y="4100850"/>
                  <a:pt x="11053741" y="4100850"/>
                  <a:pt x="11051917" y="4101855"/>
                </a:cubicBezTo>
                <a:close/>
                <a:moveTo>
                  <a:pt x="13204761" y="4088135"/>
                </a:moveTo>
                <a:cubicBezTo>
                  <a:pt x="13220025" y="4103509"/>
                  <a:pt x="13194321" y="4127494"/>
                  <a:pt x="13199943" y="4142868"/>
                </a:cubicBezTo>
                <a:cubicBezTo>
                  <a:pt x="13174237" y="4150248"/>
                  <a:pt x="13174237" y="4139177"/>
                  <a:pt x="13149335" y="4131184"/>
                </a:cubicBezTo>
                <a:cubicBezTo>
                  <a:pt x="13189501" y="4123188"/>
                  <a:pt x="13174237" y="4111505"/>
                  <a:pt x="13204761" y="4088135"/>
                </a:cubicBezTo>
                <a:close/>
                <a:moveTo>
                  <a:pt x="11806825" y="4083531"/>
                </a:moveTo>
                <a:cubicBezTo>
                  <a:pt x="11786561" y="4098995"/>
                  <a:pt x="11760619" y="4115075"/>
                  <a:pt x="11755757" y="4145999"/>
                </a:cubicBezTo>
                <a:cubicBezTo>
                  <a:pt x="11780885" y="4130538"/>
                  <a:pt x="11806825" y="4115075"/>
                  <a:pt x="11806825" y="4083531"/>
                </a:cubicBezTo>
                <a:close/>
                <a:moveTo>
                  <a:pt x="11536179" y="4080779"/>
                </a:moveTo>
                <a:cubicBezTo>
                  <a:pt x="11541889" y="4078302"/>
                  <a:pt x="11553305" y="4080381"/>
                  <a:pt x="11568529" y="4094442"/>
                </a:cubicBezTo>
                <a:cubicBezTo>
                  <a:pt x="11568529" y="4106588"/>
                  <a:pt x="11538081" y="4082298"/>
                  <a:pt x="11538081" y="4094442"/>
                </a:cubicBezTo>
                <a:cubicBezTo>
                  <a:pt x="11530471" y="4090288"/>
                  <a:pt x="11530471" y="4083257"/>
                  <a:pt x="11536179" y="4080779"/>
                </a:cubicBezTo>
                <a:close/>
                <a:moveTo>
                  <a:pt x="1245315" y="4056668"/>
                </a:moveTo>
                <a:cubicBezTo>
                  <a:pt x="1234775" y="4083877"/>
                  <a:pt x="1208833" y="4056668"/>
                  <a:pt x="1199105" y="4075838"/>
                </a:cubicBezTo>
                <a:cubicBezTo>
                  <a:pt x="1224237" y="4083877"/>
                  <a:pt x="1162622" y="4119124"/>
                  <a:pt x="1188564" y="4122835"/>
                </a:cubicBezTo>
                <a:cubicBezTo>
                  <a:pt x="1208833" y="4091297"/>
                  <a:pt x="1260720" y="4087587"/>
                  <a:pt x="1245315" y="4056668"/>
                </a:cubicBezTo>
                <a:close/>
                <a:moveTo>
                  <a:pt x="12923889" y="4051988"/>
                </a:moveTo>
                <a:cubicBezTo>
                  <a:pt x="12893085" y="4048277"/>
                  <a:pt x="12872009" y="4056317"/>
                  <a:pt x="12856605" y="4075491"/>
                </a:cubicBezTo>
                <a:cubicBezTo>
                  <a:pt x="12867145" y="4102705"/>
                  <a:pt x="12893085" y="4068068"/>
                  <a:pt x="12908487" y="4079821"/>
                </a:cubicBezTo>
                <a:cubicBezTo>
                  <a:pt x="12908487" y="4118785"/>
                  <a:pt x="12877683" y="4107035"/>
                  <a:pt x="12851741" y="4122496"/>
                </a:cubicBezTo>
                <a:cubicBezTo>
                  <a:pt x="12851741" y="4138578"/>
                  <a:pt x="12867145" y="4138578"/>
                  <a:pt x="12851741" y="4145999"/>
                </a:cubicBezTo>
                <a:cubicBezTo>
                  <a:pt x="12893085" y="4154041"/>
                  <a:pt x="12928753" y="4090953"/>
                  <a:pt x="12923889" y="4051988"/>
                </a:cubicBezTo>
                <a:close/>
                <a:moveTo>
                  <a:pt x="14213397" y="4033591"/>
                </a:moveTo>
                <a:cubicBezTo>
                  <a:pt x="14238817" y="4041169"/>
                  <a:pt x="14223723" y="4069590"/>
                  <a:pt x="14213397" y="4092958"/>
                </a:cubicBezTo>
                <a:cubicBezTo>
                  <a:pt x="14168117" y="4092958"/>
                  <a:pt x="14213397" y="4053168"/>
                  <a:pt x="14213397" y="4033591"/>
                </a:cubicBezTo>
                <a:close/>
                <a:moveTo>
                  <a:pt x="13881325" y="4011773"/>
                </a:moveTo>
                <a:cubicBezTo>
                  <a:pt x="13876409" y="4023537"/>
                  <a:pt x="13872517" y="4042112"/>
                  <a:pt x="13865349" y="4062698"/>
                </a:cubicBezTo>
                <a:lnTo>
                  <a:pt x="13830517" y="4124279"/>
                </a:lnTo>
                <a:lnTo>
                  <a:pt x="13829913" y="4125700"/>
                </a:lnTo>
                <a:lnTo>
                  <a:pt x="13829779" y="4125587"/>
                </a:lnTo>
                <a:lnTo>
                  <a:pt x="13829717" y="4125697"/>
                </a:lnTo>
                <a:lnTo>
                  <a:pt x="13829703" y="4125523"/>
                </a:lnTo>
                <a:lnTo>
                  <a:pt x="13815617" y="4113589"/>
                </a:lnTo>
                <a:cubicBezTo>
                  <a:pt x="13815343" y="4108570"/>
                  <a:pt x="13818637" y="4102693"/>
                  <a:pt x="13822729" y="4096335"/>
                </a:cubicBezTo>
                <a:lnTo>
                  <a:pt x="13826895" y="4089280"/>
                </a:lnTo>
                <a:lnTo>
                  <a:pt x="13824493" y="4058286"/>
                </a:lnTo>
                <a:cubicBezTo>
                  <a:pt x="13833607" y="4035300"/>
                  <a:pt x="13853063" y="4015798"/>
                  <a:pt x="13881325" y="4011773"/>
                </a:cubicBezTo>
                <a:close/>
                <a:moveTo>
                  <a:pt x="13685651" y="4001297"/>
                </a:moveTo>
                <a:cubicBezTo>
                  <a:pt x="13690621" y="4000912"/>
                  <a:pt x="13696261" y="4001790"/>
                  <a:pt x="13702605" y="4004260"/>
                </a:cubicBezTo>
                <a:lnTo>
                  <a:pt x="13667159" y="4082063"/>
                </a:lnTo>
                <a:cubicBezTo>
                  <a:pt x="13648835" y="4068555"/>
                  <a:pt x="13650859" y="4003990"/>
                  <a:pt x="13685651" y="4001297"/>
                </a:cubicBezTo>
                <a:close/>
                <a:moveTo>
                  <a:pt x="11781873" y="3992683"/>
                </a:moveTo>
                <a:cubicBezTo>
                  <a:pt x="11818737" y="4011470"/>
                  <a:pt x="11761393" y="4046015"/>
                  <a:pt x="11740913" y="4057530"/>
                </a:cubicBezTo>
                <a:cubicBezTo>
                  <a:pt x="11740913" y="4034499"/>
                  <a:pt x="11781873" y="4004198"/>
                  <a:pt x="11781873" y="3992683"/>
                </a:cubicBezTo>
                <a:close/>
                <a:moveTo>
                  <a:pt x="8506721" y="3983337"/>
                </a:moveTo>
                <a:lnTo>
                  <a:pt x="8506901" y="3984646"/>
                </a:lnTo>
                <a:lnTo>
                  <a:pt x="8519173" y="3985150"/>
                </a:lnTo>
                <a:lnTo>
                  <a:pt x="8518761" y="3985084"/>
                </a:lnTo>
                <a:close/>
                <a:moveTo>
                  <a:pt x="12452095" y="3982097"/>
                </a:moveTo>
                <a:cubicBezTo>
                  <a:pt x="12426965" y="3985808"/>
                  <a:pt x="12442367" y="3989518"/>
                  <a:pt x="12442367" y="3997558"/>
                </a:cubicBezTo>
                <a:cubicBezTo>
                  <a:pt x="12416427" y="4032814"/>
                  <a:pt x="12375085" y="4051988"/>
                  <a:pt x="12396161" y="4083531"/>
                </a:cubicBezTo>
                <a:cubicBezTo>
                  <a:pt x="12426965" y="4063739"/>
                  <a:pt x="12421291" y="4029103"/>
                  <a:pt x="12462633" y="4013022"/>
                </a:cubicBezTo>
                <a:cubicBezTo>
                  <a:pt x="12467497" y="3997558"/>
                  <a:pt x="12456959" y="3989518"/>
                  <a:pt x="12452095" y="3982097"/>
                </a:cubicBezTo>
                <a:close/>
                <a:moveTo>
                  <a:pt x="8525349" y="3975756"/>
                </a:moveTo>
                <a:lnTo>
                  <a:pt x="8525577" y="3978127"/>
                </a:lnTo>
                <a:lnTo>
                  <a:pt x="8526805" y="3985462"/>
                </a:lnTo>
                <a:lnTo>
                  <a:pt x="8558611" y="3986765"/>
                </a:lnTo>
                <a:lnTo>
                  <a:pt x="8558417" y="3983949"/>
                </a:lnTo>
                <a:cubicBezTo>
                  <a:pt x="8553341" y="3973856"/>
                  <a:pt x="8538343" y="3983045"/>
                  <a:pt x="8528281" y="3980154"/>
                </a:cubicBezTo>
                <a:close/>
                <a:moveTo>
                  <a:pt x="12865013" y="3973859"/>
                </a:moveTo>
                <a:lnTo>
                  <a:pt x="12853529" y="3982762"/>
                </a:lnTo>
                <a:cubicBezTo>
                  <a:pt x="12821713" y="3999051"/>
                  <a:pt x="12784311" y="4004198"/>
                  <a:pt x="12818977" y="4024786"/>
                </a:cubicBezTo>
                <a:lnTo>
                  <a:pt x="12801721" y="4023295"/>
                </a:lnTo>
                <a:lnTo>
                  <a:pt x="12805309" y="4057060"/>
                </a:lnTo>
                <a:lnTo>
                  <a:pt x="12838265" y="4028464"/>
                </a:lnTo>
                <a:lnTo>
                  <a:pt x="12869621" y="4013228"/>
                </a:lnTo>
                <a:lnTo>
                  <a:pt x="12853657" y="4007244"/>
                </a:lnTo>
                <a:cubicBezTo>
                  <a:pt x="12850157" y="4002321"/>
                  <a:pt x="12853375" y="3995447"/>
                  <a:pt x="12857471" y="3988694"/>
                </a:cubicBezTo>
                <a:close/>
                <a:moveTo>
                  <a:pt x="8686985" y="3969508"/>
                </a:moveTo>
                <a:cubicBezTo>
                  <a:pt x="8678067" y="3968425"/>
                  <a:pt x="8672999" y="3970551"/>
                  <a:pt x="8670097" y="3974474"/>
                </a:cubicBezTo>
                <a:lnTo>
                  <a:pt x="8667227" y="3986101"/>
                </a:lnTo>
                <a:lnTo>
                  <a:pt x="8667459" y="3986174"/>
                </a:lnTo>
                <a:lnTo>
                  <a:pt x="8667191" y="3986249"/>
                </a:lnTo>
                <a:lnTo>
                  <a:pt x="8666521" y="3988962"/>
                </a:lnTo>
                <a:lnTo>
                  <a:pt x="8686563" y="3978730"/>
                </a:lnTo>
                <a:close/>
                <a:moveTo>
                  <a:pt x="13828525" y="3954501"/>
                </a:moveTo>
                <a:cubicBezTo>
                  <a:pt x="13854923" y="3970258"/>
                  <a:pt x="13859873" y="3985409"/>
                  <a:pt x="13854923" y="4008440"/>
                </a:cubicBezTo>
                <a:cubicBezTo>
                  <a:pt x="13844197" y="3993289"/>
                  <a:pt x="13817801" y="3981774"/>
                  <a:pt x="13828525" y="3954501"/>
                </a:cubicBezTo>
                <a:close/>
                <a:moveTo>
                  <a:pt x="8830951" y="3944733"/>
                </a:moveTo>
                <a:lnTo>
                  <a:pt x="8830357" y="3950574"/>
                </a:lnTo>
                <a:lnTo>
                  <a:pt x="8850569" y="3946023"/>
                </a:lnTo>
                <a:close/>
                <a:moveTo>
                  <a:pt x="8643873" y="3943022"/>
                </a:moveTo>
                <a:lnTo>
                  <a:pt x="8643497" y="3943060"/>
                </a:lnTo>
                <a:lnTo>
                  <a:pt x="8625871" y="3950554"/>
                </a:lnTo>
                <a:lnTo>
                  <a:pt x="8627325" y="3944640"/>
                </a:lnTo>
                <a:lnTo>
                  <a:pt x="8600981" y="3947217"/>
                </a:lnTo>
                <a:cubicBezTo>
                  <a:pt x="8596117" y="3947217"/>
                  <a:pt x="8600981" y="3954637"/>
                  <a:pt x="8600981" y="3954637"/>
                </a:cubicBezTo>
                <a:cubicBezTo>
                  <a:pt x="8586793" y="3955719"/>
                  <a:pt x="8577469" y="3953593"/>
                  <a:pt x="8570021" y="3950279"/>
                </a:cubicBezTo>
                <a:lnTo>
                  <a:pt x="8566061" y="3947972"/>
                </a:lnTo>
                <a:lnTo>
                  <a:pt x="8551609" y="3956422"/>
                </a:lnTo>
                <a:cubicBezTo>
                  <a:pt x="8543779" y="3958683"/>
                  <a:pt x="8534761" y="3958374"/>
                  <a:pt x="8523207" y="3953426"/>
                </a:cubicBezTo>
                <a:lnTo>
                  <a:pt x="8523653" y="3958071"/>
                </a:lnTo>
                <a:lnTo>
                  <a:pt x="8533881" y="3957498"/>
                </a:lnTo>
                <a:cubicBezTo>
                  <a:pt x="8542101" y="3957613"/>
                  <a:pt x="8550717" y="3958812"/>
                  <a:pt x="8559633" y="3962675"/>
                </a:cubicBezTo>
                <a:lnTo>
                  <a:pt x="8567809" y="3987141"/>
                </a:lnTo>
                <a:lnTo>
                  <a:pt x="8610977" y="3988909"/>
                </a:lnTo>
                <a:lnTo>
                  <a:pt x="8622769" y="3985555"/>
                </a:lnTo>
                <a:lnTo>
                  <a:pt x="8632805" y="3983399"/>
                </a:lnTo>
                <a:lnTo>
                  <a:pt x="8627797" y="3967884"/>
                </a:lnTo>
                <a:cubicBezTo>
                  <a:pt x="8628405" y="3961466"/>
                  <a:pt x="8633473" y="3955591"/>
                  <a:pt x="8646445" y="3946005"/>
                </a:cubicBezTo>
                <a:close/>
                <a:moveTo>
                  <a:pt x="8800377" y="3941546"/>
                </a:moveTo>
                <a:cubicBezTo>
                  <a:pt x="8792661" y="3942280"/>
                  <a:pt x="8785569" y="3945604"/>
                  <a:pt x="8779085" y="3954264"/>
                </a:cubicBezTo>
                <a:lnTo>
                  <a:pt x="8776359" y="3947680"/>
                </a:lnTo>
                <a:lnTo>
                  <a:pt x="8759869" y="3964596"/>
                </a:lnTo>
                <a:lnTo>
                  <a:pt x="8809235" y="3955333"/>
                </a:lnTo>
                <a:lnTo>
                  <a:pt x="8824561" y="3951880"/>
                </a:lnTo>
                <a:lnTo>
                  <a:pt x="8815057" y="3943203"/>
                </a:lnTo>
                <a:close/>
                <a:moveTo>
                  <a:pt x="11627675" y="3938801"/>
                </a:moveTo>
                <a:cubicBezTo>
                  <a:pt x="11617137" y="3958594"/>
                  <a:pt x="11586331" y="3946841"/>
                  <a:pt x="11570929" y="3950554"/>
                </a:cubicBezTo>
                <a:cubicBezTo>
                  <a:pt x="11570929" y="3974057"/>
                  <a:pt x="11586331" y="3977768"/>
                  <a:pt x="11617137" y="3977768"/>
                </a:cubicBezTo>
                <a:cubicBezTo>
                  <a:pt x="11612273" y="3958594"/>
                  <a:pt x="11643077" y="3962304"/>
                  <a:pt x="11627675" y="3938801"/>
                </a:cubicBezTo>
                <a:close/>
                <a:moveTo>
                  <a:pt x="8712335" y="3935824"/>
                </a:moveTo>
                <a:lnTo>
                  <a:pt x="8703197" y="3936446"/>
                </a:lnTo>
                <a:lnTo>
                  <a:pt x="8713537" y="3947705"/>
                </a:lnTo>
                <a:lnTo>
                  <a:pt x="8702747" y="3975316"/>
                </a:lnTo>
                <a:lnTo>
                  <a:pt x="8756395" y="3965249"/>
                </a:lnTo>
                <a:lnTo>
                  <a:pt x="8745771" y="3962328"/>
                </a:lnTo>
                <a:lnTo>
                  <a:pt x="8741263" y="3953479"/>
                </a:lnTo>
                <a:lnTo>
                  <a:pt x="8730901" y="3949703"/>
                </a:lnTo>
                <a:cubicBezTo>
                  <a:pt x="8724313" y="3950167"/>
                  <a:pt x="8721173" y="3955269"/>
                  <a:pt x="8721071" y="3950786"/>
                </a:cubicBezTo>
                <a:lnTo>
                  <a:pt x="8722245" y="3941926"/>
                </a:lnTo>
                <a:lnTo>
                  <a:pt x="8717955" y="3942115"/>
                </a:lnTo>
                <a:lnTo>
                  <a:pt x="8718641" y="3939037"/>
                </a:lnTo>
                <a:close/>
                <a:moveTo>
                  <a:pt x="8532169" y="3934322"/>
                </a:moveTo>
                <a:lnTo>
                  <a:pt x="8532513" y="3935743"/>
                </a:lnTo>
                <a:lnTo>
                  <a:pt x="8536973" y="3935506"/>
                </a:lnTo>
                <a:close/>
                <a:moveTo>
                  <a:pt x="8592229" y="3932462"/>
                </a:moveTo>
                <a:lnTo>
                  <a:pt x="8589375" y="3932496"/>
                </a:lnTo>
                <a:lnTo>
                  <a:pt x="8581853" y="3937736"/>
                </a:lnTo>
                <a:lnTo>
                  <a:pt x="8596497" y="3940579"/>
                </a:lnTo>
                <a:lnTo>
                  <a:pt x="8613379" y="3933759"/>
                </a:lnTo>
                <a:lnTo>
                  <a:pt x="8610039" y="3934336"/>
                </a:lnTo>
                <a:cubicBezTo>
                  <a:pt x="8603781" y="3934200"/>
                  <a:pt x="8598005" y="3933158"/>
                  <a:pt x="8592229" y="3932462"/>
                </a:cubicBezTo>
                <a:close/>
                <a:moveTo>
                  <a:pt x="11852575" y="3931792"/>
                </a:moveTo>
                <a:cubicBezTo>
                  <a:pt x="11855835" y="3931648"/>
                  <a:pt x="11859289" y="3933295"/>
                  <a:pt x="11863001" y="3938045"/>
                </a:cubicBezTo>
                <a:cubicBezTo>
                  <a:pt x="11842381" y="3941722"/>
                  <a:pt x="11868777" y="3949689"/>
                  <a:pt x="11853105" y="3953366"/>
                </a:cubicBezTo>
                <a:cubicBezTo>
                  <a:pt x="11842381" y="3934367"/>
                  <a:pt x="11842381" y="3969302"/>
                  <a:pt x="11853105" y="3969302"/>
                </a:cubicBezTo>
                <a:cubicBezTo>
                  <a:pt x="11853105" y="3969302"/>
                  <a:pt x="11853105" y="3969302"/>
                  <a:pt x="11837431" y="3972978"/>
                </a:cubicBezTo>
                <a:cubicBezTo>
                  <a:pt x="11832481" y="3972978"/>
                  <a:pt x="11826705" y="3972978"/>
                  <a:pt x="11826705" y="3965010"/>
                </a:cubicBezTo>
                <a:cubicBezTo>
                  <a:pt x="11842381" y="3961334"/>
                  <a:pt x="11826705" y="3957656"/>
                  <a:pt x="11826705" y="3946011"/>
                </a:cubicBezTo>
                <a:cubicBezTo>
                  <a:pt x="11834749" y="3948770"/>
                  <a:pt x="11842793" y="3932223"/>
                  <a:pt x="11852575" y="3931792"/>
                </a:cubicBezTo>
                <a:close/>
                <a:moveTo>
                  <a:pt x="8886897" y="3930761"/>
                </a:moveTo>
                <a:lnTo>
                  <a:pt x="8858461" y="3944245"/>
                </a:lnTo>
                <a:lnTo>
                  <a:pt x="8888299" y="3937525"/>
                </a:lnTo>
                <a:close/>
                <a:moveTo>
                  <a:pt x="8769357" y="3930761"/>
                </a:moveTo>
                <a:lnTo>
                  <a:pt x="8769097" y="3930887"/>
                </a:lnTo>
                <a:lnTo>
                  <a:pt x="8768069" y="3935444"/>
                </a:lnTo>
                <a:lnTo>
                  <a:pt x="8775533" y="3945683"/>
                </a:lnTo>
                <a:close/>
                <a:moveTo>
                  <a:pt x="13112765" y="3927050"/>
                </a:moveTo>
                <a:cubicBezTo>
                  <a:pt x="13087637" y="3935090"/>
                  <a:pt x="13066561" y="3950554"/>
                  <a:pt x="13056833" y="3966015"/>
                </a:cubicBezTo>
                <a:cubicBezTo>
                  <a:pt x="13061697" y="3974057"/>
                  <a:pt x="13128169" y="3950554"/>
                  <a:pt x="13112765" y="3927050"/>
                </a:cubicBezTo>
                <a:close/>
                <a:moveTo>
                  <a:pt x="8872537" y="3898898"/>
                </a:moveTo>
                <a:lnTo>
                  <a:pt x="8869469" y="3902001"/>
                </a:lnTo>
                <a:cubicBezTo>
                  <a:pt x="8866227" y="3907876"/>
                  <a:pt x="8866227" y="3913752"/>
                  <a:pt x="8871497" y="3919627"/>
                </a:cubicBezTo>
                <a:cubicBezTo>
                  <a:pt x="8879197" y="3921484"/>
                  <a:pt x="8886897" y="3918547"/>
                  <a:pt x="8892673" y="3913674"/>
                </a:cubicBezTo>
                <a:lnTo>
                  <a:pt x="8896701" y="3906330"/>
                </a:lnTo>
                <a:lnTo>
                  <a:pt x="8879267" y="3902508"/>
                </a:lnTo>
                <a:close/>
                <a:moveTo>
                  <a:pt x="12882165" y="3894502"/>
                </a:moveTo>
                <a:cubicBezTo>
                  <a:pt x="12901897" y="3917682"/>
                  <a:pt x="12847437" y="3940255"/>
                  <a:pt x="12841913" y="3928664"/>
                </a:cubicBezTo>
                <a:cubicBezTo>
                  <a:pt x="12862433" y="3921343"/>
                  <a:pt x="12852173" y="3898161"/>
                  <a:pt x="12882165" y="3894502"/>
                </a:cubicBezTo>
                <a:close/>
                <a:moveTo>
                  <a:pt x="13138707" y="3876333"/>
                </a:moveTo>
                <a:cubicBezTo>
                  <a:pt x="13133843" y="3891795"/>
                  <a:pt x="13118441" y="3903547"/>
                  <a:pt x="13118441" y="3923340"/>
                </a:cubicBezTo>
                <a:cubicBezTo>
                  <a:pt x="13149245" y="3911587"/>
                  <a:pt x="13154109" y="3927050"/>
                  <a:pt x="13184913" y="3907876"/>
                </a:cubicBezTo>
                <a:cubicBezTo>
                  <a:pt x="13180049" y="3888084"/>
                  <a:pt x="13149245" y="3896124"/>
                  <a:pt x="13138707" y="3876333"/>
                </a:cubicBezTo>
                <a:close/>
                <a:moveTo>
                  <a:pt x="11832765" y="3876333"/>
                </a:moveTo>
                <a:lnTo>
                  <a:pt x="11832217" y="3877111"/>
                </a:lnTo>
                <a:lnTo>
                  <a:pt x="11832941" y="3876333"/>
                </a:lnTo>
                <a:close/>
                <a:moveTo>
                  <a:pt x="13061697" y="3864581"/>
                </a:moveTo>
                <a:cubicBezTo>
                  <a:pt x="13041431" y="3880044"/>
                  <a:pt x="13030893" y="3896124"/>
                  <a:pt x="13030893" y="3919627"/>
                </a:cubicBezTo>
                <a:cubicBezTo>
                  <a:pt x="13051157" y="3911587"/>
                  <a:pt x="13061697" y="3911587"/>
                  <a:pt x="13061697" y="3927050"/>
                </a:cubicBezTo>
                <a:cubicBezTo>
                  <a:pt x="13097365" y="3919627"/>
                  <a:pt x="13107903" y="3896124"/>
                  <a:pt x="13123305" y="3876333"/>
                </a:cubicBezTo>
                <a:cubicBezTo>
                  <a:pt x="13097365" y="3857159"/>
                  <a:pt x="13097365" y="3907876"/>
                  <a:pt x="13066561" y="3907876"/>
                </a:cubicBezTo>
                <a:cubicBezTo>
                  <a:pt x="13041431" y="3907876"/>
                  <a:pt x="13066561" y="3876333"/>
                  <a:pt x="13061697" y="3864581"/>
                </a:cubicBezTo>
                <a:close/>
                <a:moveTo>
                  <a:pt x="14170853" y="3861775"/>
                </a:moveTo>
                <a:cubicBezTo>
                  <a:pt x="14154937" y="3880563"/>
                  <a:pt x="14139017" y="3899957"/>
                  <a:pt x="14133989" y="3926623"/>
                </a:cubicBezTo>
                <a:cubicBezTo>
                  <a:pt x="14123097" y="3903592"/>
                  <a:pt x="14118073" y="3861775"/>
                  <a:pt x="14170853" y="3861775"/>
                </a:cubicBezTo>
                <a:close/>
                <a:moveTo>
                  <a:pt x="11765483" y="3833656"/>
                </a:moveTo>
                <a:cubicBezTo>
                  <a:pt x="11734679" y="3845407"/>
                  <a:pt x="11765483" y="3860870"/>
                  <a:pt x="11760619" y="3884373"/>
                </a:cubicBezTo>
                <a:cubicBezTo>
                  <a:pt x="11714413" y="3891795"/>
                  <a:pt x="11663343" y="3930761"/>
                  <a:pt x="11709549" y="3962304"/>
                </a:cubicBezTo>
                <a:cubicBezTo>
                  <a:pt x="11668207" y="3966015"/>
                  <a:pt x="11683609" y="3927050"/>
                  <a:pt x="11652805" y="3927050"/>
                </a:cubicBezTo>
                <a:cubicBezTo>
                  <a:pt x="11663343" y="3938801"/>
                  <a:pt x="11663343" y="3962304"/>
                  <a:pt x="11673881" y="3974057"/>
                </a:cubicBezTo>
                <a:cubicBezTo>
                  <a:pt x="11647941" y="3982097"/>
                  <a:pt x="11627675" y="3993848"/>
                  <a:pt x="11627675" y="4021062"/>
                </a:cubicBezTo>
                <a:cubicBezTo>
                  <a:pt x="11596869" y="4024774"/>
                  <a:pt x="11617137" y="3985808"/>
                  <a:pt x="11576603" y="3997558"/>
                </a:cubicBezTo>
                <a:cubicBezTo>
                  <a:pt x="11576603" y="3997558"/>
                  <a:pt x="11576603" y="3997558"/>
                  <a:pt x="11576603" y="4040236"/>
                </a:cubicBezTo>
                <a:cubicBezTo>
                  <a:pt x="11550663" y="4017351"/>
                  <a:pt x="11535261" y="4044565"/>
                  <a:pt x="11504457" y="4048277"/>
                </a:cubicBezTo>
                <a:cubicBezTo>
                  <a:pt x="11504457" y="4056317"/>
                  <a:pt x="11514995" y="4060028"/>
                  <a:pt x="11509321" y="4068068"/>
                </a:cubicBezTo>
                <a:cubicBezTo>
                  <a:pt x="11468789" y="4075491"/>
                  <a:pt x="11433121" y="4102705"/>
                  <a:pt x="11453387" y="4142289"/>
                </a:cubicBezTo>
                <a:cubicBezTo>
                  <a:pt x="11427445" y="4126827"/>
                  <a:pt x="11391777" y="4154041"/>
                  <a:pt x="11407181" y="4169503"/>
                </a:cubicBezTo>
                <a:cubicBezTo>
                  <a:pt x="11345569" y="4154041"/>
                  <a:pt x="11360973" y="4204759"/>
                  <a:pt x="11320441" y="4208469"/>
                </a:cubicBezTo>
                <a:cubicBezTo>
                  <a:pt x="11335841" y="4223933"/>
                  <a:pt x="11314765" y="4212180"/>
                  <a:pt x="11309901" y="4223933"/>
                </a:cubicBezTo>
                <a:cubicBezTo>
                  <a:pt x="11320441" y="4228262"/>
                  <a:pt x="11325305" y="4231973"/>
                  <a:pt x="11330169" y="4235683"/>
                </a:cubicBezTo>
                <a:cubicBezTo>
                  <a:pt x="11325305" y="4247434"/>
                  <a:pt x="11320441" y="4270937"/>
                  <a:pt x="11294501" y="4270937"/>
                </a:cubicBezTo>
                <a:cubicBezTo>
                  <a:pt x="11299365" y="4251765"/>
                  <a:pt x="11330169" y="4243723"/>
                  <a:pt x="11299365" y="4231973"/>
                </a:cubicBezTo>
                <a:cubicBezTo>
                  <a:pt x="11274233" y="4263516"/>
                  <a:pt x="11202089" y="4243723"/>
                  <a:pt x="11176957" y="4270937"/>
                </a:cubicBezTo>
                <a:cubicBezTo>
                  <a:pt x="11166421" y="4287019"/>
                  <a:pt x="11166421" y="4298771"/>
                  <a:pt x="11181821" y="4309904"/>
                </a:cubicBezTo>
                <a:cubicBezTo>
                  <a:pt x="11238565" y="4309904"/>
                  <a:pt x="11176957" y="4275268"/>
                  <a:pt x="11217489" y="4270937"/>
                </a:cubicBezTo>
                <a:cubicBezTo>
                  <a:pt x="11207761" y="4298771"/>
                  <a:pt x="11243429" y="4302482"/>
                  <a:pt x="11248293" y="4321655"/>
                </a:cubicBezTo>
                <a:cubicBezTo>
                  <a:pt x="11217489" y="4302482"/>
                  <a:pt x="11197225" y="4325985"/>
                  <a:pt x="11171285" y="4329696"/>
                </a:cubicBezTo>
                <a:cubicBezTo>
                  <a:pt x="11166421" y="4314233"/>
                  <a:pt x="11166421" y="4294441"/>
                  <a:pt x="11140481" y="4290730"/>
                </a:cubicBezTo>
                <a:cubicBezTo>
                  <a:pt x="11130753" y="4302482"/>
                  <a:pt x="11155881" y="4321655"/>
                  <a:pt x="11130753" y="4321655"/>
                </a:cubicBezTo>
                <a:cubicBezTo>
                  <a:pt x="11130753" y="4314233"/>
                  <a:pt x="11125077" y="4306193"/>
                  <a:pt x="11120213" y="4302482"/>
                </a:cubicBezTo>
                <a:cubicBezTo>
                  <a:pt x="11104813" y="4314233"/>
                  <a:pt x="11089409" y="4333407"/>
                  <a:pt x="11069145" y="4345158"/>
                </a:cubicBezTo>
                <a:cubicBezTo>
                  <a:pt x="11022935" y="4321655"/>
                  <a:pt x="10987267" y="4380414"/>
                  <a:pt x="10941061" y="4380414"/>
                </a:cubicBezTo>
                <a:cubicBezTo>
                  <a:pt x="10951599" y="4384124"/>
                  <a:pt x="10945925" y="4395875"/>
                  <a:pt x="10951599" y="4403917"/>
                </a:cubicBezTo>
                <a:cubicBezTo>
                  <a:pt x="10936197" y="4407628"/>
                  <a:pt x="10920795" y="4400206"/>
                  <a:pt x="10920795" y="4423708"/>
                </a:cubicBezTo>
                <a:cubicBezTo>
                  <a:pt x="10874589" y="4395875"/>
                  <a:pt x="10869725" y="4439171"/>
                  <a:pt x="10838921" y="4454634"/>
                </a:cubicBezTo>
                <a:cubicBezTo>
                  <a:pt x="10838921" y="4435460"/>
                  <a:pt x="10812981" y="4458963"/>
                  <a:pt x="10808117" y="4439171"/>
                </a:cubicBezTo>
                <a:cubicBezTo>
                  <a:pt x="10812981" y="4419378"/>
                  <a:pt x="10823519" y="4411957"/>
                  <a:pt x="10838921" y="4407628"/>
                </a:cubicBezTo>
                <a:cubicBezTo>
                  <a:pt x="10808117" y="4380414"/>
                  <a:pt x="10766773" y="4407628"/>
                  <a:pt x="10746507" y="4435460"/>
                </a:cubicBezTo>
                <a:cubicBezTo>
                  <a:pt x="10766773" y="4435460"/>
                  <a:pt x="10771637" y="4415668"/>
                  <a:pt x="10797577" y="4431131"/>
                </a:cubicBezTo>
                <a:cubicBezTo>
                  <a:pt x="10756233" y="4458963"/>
                  <a:pt x="10710839" y="4470714"/>
                  <a:pt x="10669497" y="4509681"/>
                </a:cubicBezTo>
                <a:cubicBezTo>
                  <a:pt x="10669497" y="4513391"/>
                  <a:pt x="10680035" y="4517102"/>
                  <a:pt x="10689761" y="4521431"/>
                </a:cubicBezTo>
                <a:cubicBezTo>
                  <a:pt x="10689761" y="4521431"/>
                  <a:pt x="10689761" y="4521431"/>
                  <a:pt x="10674361" y="4552358"/>
                </a:cubicBezTo>
                <a:cubicBezTo>
                  <a:pt x="10649231" y="4544935"/>
                  <a:pt x="10669497" y="4525144"/>
                  <a:pt x="10638693" y="4517102"/>
                </a:cubicBezTo>
                <a:cubicBezTo>
                  <a:pt x="10592485" y="4509681"/>
                  <a:pt x="10612753" y="4552358"/>
                  <a:pt x="10572221" y="4533184"/>
                </a:cubicBezTo>
                <a:cubicBezTo>
                  <a:pt x="10567357" y="4564109"/>
                  <a:pt x="10618425" y="4560398"/>
                  <a:pt x="10633829" y="4548645"/>
                </a:cubicBezTo>
                <a:cubicBezTo>
                  <a:pt x="10628153" y="4580190"/>
                  <a:pt x="10577085" y="4552358"/>
                  <a:pt x="10587621" y="4583901"/>
                </a:cubicBezTo>
                <a:cubicBezTo>
                  <a:pt x="10556817" y="4568438"/>
                  <a:pt x="10582759" y="4536895"/>
                  <a:pt x="10530877" y="4525144"/>
                </a:cubicBezTo>
                <a:cubicBezTo>
                  <a:pt x="10516287" y="4552358"/>
                  <a:pt x="10423873" y="4560398"/>
                  <a:pt x="10459541" y="4611115"/>
                </a:cubicBezTo>
                <a:cubicBezTo>
                  <a:pt x="10479809" y="4591323"/>
                  <a:pt x="10500885" y="4583901"/>
                  <a:pt x="10526013" y="4572149"/>
                </a:cubicBezTo>
                <a:cubicBezTo>
                  <a:pt x="10530877" y="4595652"/>
                  <a:pt x="10495209" y="4583901"/>
                  <a:pt x="10516287" y="4607404"/>
                </a:cubicBezTo>
                <a:cubicBezTo>
                  <a:pt x="10493183" y="4607404"/>
                  <a:pt x="10466229" y="4617145"/>
                  <a:pt x="10441199" y="4625881"/>
                </a:cubicBezTo>
                <a:lnTo>
                  <a:pt x="10421841" y="4631906"/>
                </a:lnTo>
                <a:lnTo>
                  <a:pt x="10425609" y="4636164"/>
                </a:lnTo>
                <a:cubicBezTo>
                  <a:pt x="10429197" y="4637595"/>
                  <a:pt x="10433465" y="4637965"/>
                  <a:pt x="10437557" y="4638705"/>
                </a:cubicBezTo>
                <a:lnTo>
                  <a:pt x="10442589" y="4640899"/>
                </a:lnTo>
                <a:lnTo>
                  <a:pt x="10467445" y="4638561"/>
                </a:lnTo>
                <a:cubicBezTo>
                  <a:pt x="10480213" y="4635546"/>
                  <a:pt x="10490345" y="4630598"/>
                  <a:pt x="10495209" y="4622866"/>
                </a:cubicBezTo>
                <a:cubicBezTo>
                  <a:pt x="10490345" y="4638329"/>
                  <a:pt x="10521149" y="4630908"/>
                  <a:pt x="10516287" y="4614826"/>
                </a:cubicBezTo>
                <a:cubicBezTo>
                  <a:pt x="10526013" y="4619155"/>
                  <a:pt x="10530877" y="4622866"/>
                  <a:pt x="10536553" y="4630908"/>
                </a:cubicBezTo>
                <a:cubicBezTo>
                  <a:pt x="10546281" y="4622866"/>
                  <a:pt x="10556817" y="4614826"/>
                  <a:pt x="10561681" y="4603075"/>
                </a:cubicBezTo>
                <a:cubicBezTo>
                  <a:pt x="10598161" y="4622866"/>
                  <a:pt x="10618425" y="4599364"/>
                  <a:pt x="10643557" y="4580190"/>
                </a:cubicBezTo>
                <a:cubicBezTo>
                  <a:pt x="10638693" y="4591323"/>
                  <a:pt x="10664633" y="4595652"/>
                  <a:pt x="10664633" y="4603075"/>
                </a:cubicBezTo>
                <a:cubicBezTo>
                  <a:pt x="10680035" y="4580190"/>
                  <a:pt x="10710839" y="4580190"/>
                  <a:pt x="10735969" y="4575861"/>
                </a:cubicBezTo>
                <a:cubicBezTo>
                  <a:pt x="10761909" y="4568438"/>
                  <a:pt x="10787037" y="4564109"/>
                  <a:pt x="10787037" y="4536895"/>
                </a:cubicBezTo>
                <a:cubicBezTo>
                  <a:pt x="10812981" y="4552358"/>
                  <a:pt x="10817845" y="4525144"/>
                  <a:pt x="10828383" y="4513391"/>
                </a:cubicBezTo>
                <a:lnTo>
                  <a:pt x="10850285" y="4521780"/>
                </a:lnTo>
                <a:lnTo>
                  <a:pt x="10847245" y="4513969"/>
                </a:lnTo>
                <a:cubicBezTo>
                  <a:pt x="10878297" y="4486906"/>
                  <a:pt x="10945295" y="4486906"/>
                  <a:pt x="10960817" y="4467223"/>
                </a:cubicBezTo>
                <a:cubicBezTo>
                  <a:pt x="10960817" y="4480908"/>
                  <a:pt x="10955047" y="4491903"/>
                  <a:pt x="10946787" y="4501599"/>
                </a:cubicBezTo>
                <a:lnTo>
                  <a:pt x="10943781" y="4504360"/>
                </a:lnTo>
                <a:lnTo>
                  <a:pt x="10955981" y="4503611"/>
                </a:lnTo>
                <a:cubicBezTo>
                  <a:pt x="10968371" y="4502182"/>
                  <a:pt x="10979565" y="4499476"/>
                  <a:pt x="10987267" y="4493599"/>
                </a:cubicBezTo>
                <a:cubicBezTo>
                  <a:pt x="10987267" y="4482467"/>
                  <a:pt x="10976729" y="4478137"/>
                  <a:pt x="10976729" y="4470714"/>
                </a:cubicBezTo>
                <a:cubicBezTo>
                  <a:pt x="11007533" y="4462674"/>
                  <a:pt x="11012397" y="4458963"/>
                  <a:pt x="11043203" y="4442882"/>
                </a:cubicBezTo>
                <a:cubicBezTo>
                  <a:pt x="11058605" y="4458963"/>
                  <a:pt x="11022935" y="4470714"/>
                  <a:pt x="11048877" y="4478137"/>
                </a:cubicBezTo>
                <a:cubicBezTo>
                  <a:pt x="11050093" y="4460509"/>
                  <a:pt x="11058049" y="4447290"/>
                  <a:pt x="11069941" y="4436948"/>
                </a:cubicBezTo>
                <a:lnTo>
                  <a:pt x="11070909" y="4436431"/>
                </a:lnTo>
                <a:lnTo>
                  <a:pt x="11071749" y="4422060"/>
                </a:lnTo>
                <a:cubicBezTo>
                  <a:pt x="11078347" y="4400586"/>
                  <a:pt x="11098885" y="4396954"/>
                  <a:pt x="11125271" y="4390860"/>
                </a:cubicBezTo>
                <a:lnTo>
                  <a:pt x="11119449" y="4411565"/>
                </a:lnTo>
                <a:lnTo>
                  <a:pt x="11166179" y="4397248"/>
                </a:lnTo>
                <a:lnTo>
                  <a:pt x="11183625" y="4390185"/>
                </a:lnTo>
                <a:lnTo>
                  <a:pt x="11165393" y="4375636"/>
                </a:lnTo>
                <a:cubicBezTo>
                  <a:pt x="11180487" y="4375636"/>
                  <a:pt x="11175721" y="4364035"/>
                  <a:pt x="11185251" y="4360370"/>
                </a:cubicBezTo>
                <a:lnTo>
                  <a:pt x="11193721" y="4367151"/>
                </a:lnTo>
                <a:lnTo>
                  <a:pt x="11192361" y="4353200"/>
                </a:lnTo>
                <a:cubicBezTo>
                  <a:pt x="11217489" y="4353200"/>
                  <a:pt x="11228029" y="4333407"/>
                  <a:pt x="11248293" y="4325985"/>
                </a:cubicBezTo>
                <a:cubicBezTo>
                  <a:pt x="11243429" y="4345158"/>
                  <a:pt x="11243429" y="4356910"/>
                  <a:pt x="11253969" y="4368661"/>
                </a:cubicBezTo>
                <a:cubicBezTo>
                  <a:pt x="11305037" y="4349180"/>
                  <a:pt x="11348407" y="4314078"/>
                  <a:pt x="11392485" y="4282381"/>
                </a:cubicBezTo>
                <a:lnTo>
                  <a:pt x="11451073" y="4245500"/>
                </a:lnTo>
                <a:lnTo>
                  <a:pt x="11440113" y="4234936"/>
                </a:lnTo>
                <a:cubicBezTo>
                  <a:pt x="11434371" y="4231476"/>
                  <a:pt x="11429131" y="4231476"/>
                  <a:pt x="11426309" y="4239471"/>
                </a:cubicBezTo>
                <a:cubicBezTo>
                  <a:pt x="11401321" y="4211797"/>
                  <a:pt x="11467417" y="4196423"/>
                  <a:pt x="11477895" y="4189044"/>
                </a:cubicBezTo>
                <a:cubicBezTo>
                  <a:pt x="11482733" y="4204418"/>
                  <a:pt x="11472253" y="4211797"/>
                  <a:pt x="11462581" y="4219792"/>
                </a:cubicBezTo>
                <a:cubicBezTo>
                  <a:pt x="11459759" y="4223790"/>
                  <a:pt x="11455931" y="4227633"/>
                  <a:pt x="11454017" y="4232476"/>
                </a:cubicBezTo>
                <a:lnTo>
                  <a:pt x="11455607" y="4242646"/>
                </a:lnTo>
                <a:lnTo>
                  <a:pt x="11460187" y="4239762"/>
                </a:lnTo>
                <a:cubicBezTo>
                  <a:pt x="11483633" y="4227990"/>
                  <a:pt x="11508307" y="4219449"/>
                  <a:pt x="11535261" y="4216509"/>
                </a:cubicBezTo>
                <a:cubicBezTo>
                  <a:pt x="11524721" y="4220220"/>
                  <a:pt x="11509321" y="4223933"/>
                  <a:pt x="11509321" y="4240013"/>
                </a:cubicBezTo>
                <a:cubicBezTo>
                  <a:pt x="11535261" y="4235683"/>
                  <a:pt x="11530397" y="4251765"/>
                  <a:pt x="11550663" y="4247434"/>
                </a:cubicBezTo>
                <a:cubicBezTo>
                  <a:pt x="11548231" y="4227953"/>
                  <a:pt x="11559781" y="4224085"/>
                  <a:pt x="11573259" y="4223623"/>
                </a:cubicBezTo>
                <a:lnTo>
                  <a:pt x="11591993" y="4223927"/>
                </a:lnTo>
                <a:lnTo>
                  <a:pt x="11600453" y="4211192"/>
                </a:lnTo>
                <a:lnTo>
                  <a:pt x="11604507" y="4206798"/>
                </a:lnTo>
                <a:lnTo>
                  <a:pt x="11602745" y="4198651"/>
                </a:lnTo>
                <a:cubicBezTo>
                  <a:pt x="11599503" y="4193779"/>
                  <a:pt x="11596869" y="4188986"/>
                  <a:pt x="11601733" y="4177544"/>
                </a:cubicBezTo>
                <a:lnTo>
                  <a:pt x="11611365" y="4178707"/>
                </a:lnTo>
                <a:lnTo>
                  <a:pt x="11611061" y="4176383"/>
                </a:lnTo>
                <a:lnTo>
                  <a:pt x="11638837" y="4179724"/>
                </a:lnTo>
                <a:lnTo>
                  <a:pt x="11656033" y="4174024"/>
                </a:lnTo>
                <a:lnTo>
                  <a:pt x="11642069" y="4164574"/>
                </a:lnTo>
                <a:lnTo>
                  <a:pt x="11652905" y="4160937"/>
                </a:lnTo>
                <a:lnTo>
                  <a:pt x="11643077" y="4154041"/>
                </a:lnTo>
                <a:cubicBezTo>
                  <a:pt x="11661925" y="4148009"/>
                  <a:pt x="11675301" y="4120062"/>
                  <a:pt x="11689701" y="4113248"/>
                </a:cubicBezTo>
                <a:lnTo>
                  <a:pt x="11695915" y="4114006"/>
                </a:lnTo>
                <a:lnTo>
                  <a:pt x="11700153" y="4109321"/>
                </a:lnTo>
                <a:cubicBezTo>
                  <a:pt x="11710329" y="4102369"/>
                  <a:pt x="11723025" y="4096431"/>
                  <a:pt x="11720201" y="4082681"/>
                </a:cubicBezTo>
                <a:cubicBezTo>
                  <a:pt x="11735519" y="4098618"/>
                  <a:pt x="11733101" y="4108462"/>
                  <a:pt x="11724937" y="4116822"/>
                </a:cubicBezTo>
                <a:lnTo>
                  <a:pt x="11701369" y="4136831"/>
                </a:lnTo>
                <a:lnTo>
                  <a:pt x="11713805" y="4140047"/>
                </a:lnTo>
                <a:cubicBezTo>
                  <a:pt x="11720897" y="4144917"/>
                  <a:pt x="11727383" y="4153732"/>
                  <a:pt x="11745217" y="4157752"/>
                </a:cubicBezTo>
                <a:cubicBezTo>
                  <a:pt x="11755757" y="4138578"/>
                  <a:pt x="11740353" y="4134249"/>
                  <a:pt x="11729815" y="4126827"/>
                </a:cubicBezTo>
                <a:cubicBezTo>
                  <a:pt x="11750081" y="4102705"/>
                  <a:pt x="11801961" y="4075491"/>
                  <a:pt x="11842493" y="4048277"/>
                </a:cubicBezTo>
                <a:cubicBezTo>
                  <a:pt x="11822229" y="4036525"/>
                  <a:pt x="11842493" y="4017351"/>
                  <a:pt x="11837629" y="3997558"/>
                </a:cubicBezTo>
                <a:cubicBezTo>
                  <a:pt x="11868433" y="3989518"/>
                  <a:pt x="11853033" y="4024774"/>
                  <a:pt x="11883837" y="4013022"/>
                </a:cubicBezTo>
                <a:cubicBezTo>
                  <a:pt x="11873297" y="3985808"/>
                  <a:pt x="11888701" y="3970344"/>
                  <a:pt x="11899237" y="3950554"/>
                </a:cubicBezTo>
                <a:cubicBezTo>
                  <a:pt x="11883837" y="3946841"/>
                  <a:pt x="11873297" y="3962304"/>
                  <a:pt x="11873297" y="3950554"/>
                </a:cubicBezTo>
                <a:cubicBezTo>
                  <a:pt x="11899237" y="3946841"/>
                  <a:pt x="11883837" y="3923340"/>
                  <a:pt x="11868433" y="3919627"/>
                </a:cubicBezTo>
                <a:cubicBezTo>
                  <a:pt x="11878567" y="3917463"/>
                  <a:pt x="11882417" y="3910505"/>
                  <a:pt x="11887585" y="3903624"/>
                </a:cubicBezTo>
                <a:lnTo>
                  <a:pt x="11894621" y="3899582"/>
                </a:lnTo>
                <a:lnTo>
                  <a:pt x="11884589" y="3895437"/>
                </a:lnTo>
                <a:cubicBezTo>
                  <a:pt x="11843277" y="3891073"/>
                  <a:pt x="11838417" y="3914762"/>
                  <a:pt x="11843277" y="3926605"/>
                </a:cubicBezTo>
                <a:cubicBezTo>
                  <a:pt x="11815329" y="3918813"/>
                  <a:pt x="11814117" y="3902138"/>
                  <a:pt x="11824949" y="3884918"/>
                </a:cubicBezTo>
                <a:lnTo>
                  <a:pt x="11826733" y="3883002"/>
                </a:lnTo>
                <a:lnTo>
                  <a:pt x="11820301" y="3858319"/>
                </a:lnTo>
                <a:cubicBezTo>
                  <a:pt x="11817161" y="3850974"/>
                  <a:pt x="11812095" y="3845099"/>
                  <a:pt x="11801961" y="3841077"/>
                </a:cubicBezTo>
                <a:cubicBezTo>
                  <a:pt x="11786561" y="3868291"/>
                  <a:pt x="11780885" y="3845407"/>
                  <a:pt x="11765483" y="3833656"/>
                </a:cubicBezTo>
                <a:close/>
                <a:moveTo>
                  <a:pt x="13205045" y="3818139"/>
                </a:moveTo>
                <a:cubicBezTo>
                  <a:pt x="13220041" y="3834389"/>
                  <a:pt x="13205045" y="3858138"/>
                  <a:pt x="13205045" y="3877513"/>
                </a:cubicBezTo>
                <a:lnTo>
                  <a:pt x="13187863" y="3869963"/>
                </a:lnTo>
                <a:lnTo>
                  <a:pt x="13187055" y="3867910"/>
                </a:lnTo>
                <a:lnTo>
                  <a:pt x="13189951" y="3853920"/>
                </a:lnTo>
                <a:cubicBezTo>
                  <a:pt x="13196165" y="3842045"/>
                  <a:pt x="13207411" y="3828139"/>
                  <a:pt x="13205045" y="3818139"/>
                </a:cubicBezTo>
                <a:close/>
                <a:moveTo>
                  <a:pt x="12922145" y="3818139"/>
                </a:moveTo>
                <a:lnTo>
                  <a:pt x="12926911" y="3846460"/>
                </a:lnTo>
                <a:cubicBezTo>
                  <a:pt x="12916585" y="3850236"/>
                  <a:pt x="12896725" y="3858417"/>
                  <a:pt x="12891959" y="3850236"/>
                </a:cubicBezTo>
                <a:cubicBezTo>
                  <a:pt x="12907053" y="3842055"/>
                  <a:pt x="12907053" y="3826320"/>
                  <a:pt x="12922145" y="3818139"/>
                </a:cubicBezTo>
                <a:close/>
                <a:moveTo>
                  <a:pt x="13225447" y="3802113"/>
                </a:moveTo>
                <a:cubicBezTo>
                  <a:pt x="13194643" y="3817574"/>
                  <a:pt x="13194643" y="3833656"/>
                  <a:pt x="13158973" y="3833656"/>
                </a:cubicBezTo>
                <a:cubicBezTo>
                  <a:pt x="13166675" y="3843243"/>
                  <a:pt x="13177011" y="3850047"/>
                  <a:pt x="13183495" y="3858860"/>
                </a:cubicBezTo>
                <a:lnTo>
                  <a:pt x="13187055" y="3867910"/>
                </a:lnTo>
                <a:lnTo>
                  <a:pt x="13186733" y="3869467"/>
                </a:lnTo>
                <a:lnTo>
                  <a:pt x="13187863" y="3869963"/>
                </a:lnTo>
                <a:lnTo>
                  <a:pt x="13189525" y="3874187"/>
                </a:lnTo>
                <a:cubicBezTo>
                  <a:pt x="13190031" y="3880198"/>
                  <a:pt x="13188763" y="3887311"/>
                  <a:pt x="13184913" y="3896124"/>
                </a:cubicBezTo>
                <a:cubicBezTo>
                  <a:pt x="13240849" y="3891795"/>
                  <a:pt x="13205181" y="3841077"/>
                  <a:pt x="13225447" y="3802113"/>
                </a:cubicBezTo>
                <a:close/>
                <a:moveTo>
                  <a:pt x="11893937" y="3801604"/>
                </a:moveTo>
                <a:lnTo>
                  <a:pt x="11881719" y="3811099"/>
                </a:lnTo>
                <a:lnTo>
                  <a:pt x="11882389" y="3821903"/>
                </a:lnTo>
                <a:lnTo>
                  <a:pt x="11883837" y="3821903"/>
                </a:lnTo>
                <a:close/>
                <a:moveTo>
                  <a:pt x="11903281" y="3794339"/>
                </a:moveTo>
                <a:lnTo>
                  <a:pt x="11901667" y="3795595"/>
                </a:lnTo>
                <a:lnTo>
                  <a:pt x="11903533" y="3795157"/>
                </a:lnTo>
                <a:close/>
                <a:moveTo>
                  <a:pt x="14307789" y="3777230"/>
                </a:moveTo>
                <a:cubicBezTo>
                  <a:pt x="14333157" y="3792837"/>
                  <a:pt x="14338885" y="3800953"/>
                  <a:pt x="14317609" y="3824678"/>
                </a:cubicBezTo>
                <a:cubicBezTo>
                  <a:pt x="14271781" y="3828423"/>
                  <a:pt x="14307789" y="3797208"/>
                  <a:pt x="14307789" y="3777230"/>
                </a:cubicBezTo>
                <a:close/>
                <a:moveTo>
                  <a:pt x="11566065" y="3755106"/>
                </a:moveTo>
                <a:cubicBezTo>
                  <a:pt x="11535261" y="3751395"/>
                  <a:pt x="11540125" y="3782320"/>
                  <a:pt x="11570929" y="3778609"/>
                </a:cubicBezTo>
                <a:cubicBezTo>
                  <a:pt x="11581467" y="3766857"/>
                  <a:pt x="11570929" y="3770568"/>
                  <a:pt x="11566065" y="3755106"/>
                </a:cubicBezTo>
                <a:close/>
                <a:moveTo>
                  <a:pt x="11842493" y="3751395"/>
                </a:moveTo>
                <a:cubicBezTo>
                  <a:pt x="11827091" y="3763146"/>
                  <a:pt x="11815541" y="3772889"/>
                  <a:pt x="11803989" y="3783634"/>
                </a:cubicBezTo>
                <a:lnTo>
                  <a:pt x="11786421" y="3801092"/>
                </a:lnTo>
                <a:lnTo>
                  <a:pt x="11798761" y="3803358"/>
                </a:lnTo>
                <a:lnTo>
                  <a:pt x="11815845" y="3793839"/>
                </a:lnTo>
                <a:cubicBezTo>
                  <a:pt x="11828713" y="3782629"/>
                  <a:pt x="11837629" y="3769022"/>
                  <a:pt x="11842493" y="3751395"/>
                </a:cubicBezTo>
                <a:close/>
                <a:moveTo>
                  <a:pt x="13763901" y="3739048"/>
                </a:moveTo>
                <a:cubicBezTo>
                  <a:pt x="13809845" y="3762249"/>
                  <a:pt x="13768737" y="3789115"/>
                  <a:pt x="13759063" y="3820254"/>
                </a:cubicBezTo>
                <a:cubicBezTo>
                  <a:pt x="13728433" y="3797053"/>
                  <a:pt x="13774377" y="3769576"/>
                  <a:pt x="13763901" y="3739048"/>
                </a:cubicBezTo>
                <a:close/>
                <a:moveTo>
                  <a:pt x="12216997" y="3728298"/>
                </a:moveTo>
                <a:cubicBezTo>
                  <a:pt x="12208905" y="3729399"/>
                  <a:pt x="12205257" y="3740416"/>
                  <a:pt x="12201609" y="3731603"/>
                </a:cubicBezTo>
                <a:cubicBezTo>
                  <a:pt x="12186207" y="3747683"/>
                  <a:pt x="12201609" y="3778609"/>
                  <a:pt x="12160265" y="3782320"/>
                </a:cubicBezTo>
                <a:cubicBezTo>
                  <a:pt x="12191071" y="3794071"/>
                  <a:pt x="12231601" y="3758817"/>
                  <a:pt x="12226739" y="3731603"/>
                </a:cubicBezTo>
                <a:cubicBezTo>
                  <a:pt x="12222889" y="3728665"/>
                  <a:pt x="12219697" y="3727930"/>
                  <a:pt x="12216997" y="3728298"/>
                </a:cubicBezTo>
                <a:close/>
                <a:moveTo>
                  <a:pt x="13869237" y="3719959"/>
                </a:moveTo>
                <a:cubicBezTo>
                  <a:pt x="13899229" y="3724329"/>
                  <a:pt x="13878709" y="3763660"/>
                  <a:pt x="13863713" y="3771150"/>
                </a:cubicBezTo>
                <a:cubicBezTo>
                  <a:pt x="13839249" y="3755542"/>
                  <a:pt x="13854241" y="3739935"/>
                  <a:pt x="13869237" y="3719959"/>
                </a:cubicBezTo>
                <a:close/>
                <a:moveTo>
                  <a:pt x="13174375" y="3719850"/>
                </a:moveTo>
                <a:cubicBezTo>
                  <a:pt x="13154109" y="3735932"/>
                  <a:pt x="13158973" y="3758817"/>
                  <a:pt x="13164647" y="3786649"/>
                </a:cubicBezTo>
                <a:cubicBezTo>
                  <a:pt x="13194643" y="3774899"/>
                  <a:pt x="13180049" y="3743354"/>
                  <a:pt x="13174375" y="3719850"/>
                </a:cubicBezTo>
                <a:close/>
                <a:moveTo>
                  <a:pt x="12846877" y="3700678"/>
                </a:moveTo>
                <a:lnTo>
                  <a:pt x="12836183" y="3704523"/>
                </a:lnTo>
                <a:lnTo>
                  <a:pt x="12815331" y="3747216"/>
                </a:lnTo>
                <a:lnTo>
                  <a:pt x="12808465" y="3771401"/>
                </a:lnTo>
                <a:lnTo>
                  <a:pt x="12821545" y="3763610"/>
                </a:lnTo>
                <a:cubicBezTo>
                  <a:pt x="12829855" y="3756343"/>
                  <a:pt x="12838773" y="3749540"/>
                  <a:pt x="12856605" y="3747683"/>
                </a:cubicBezTo>
                <a:cubicBezTo>
                  <a:pt x="12846877" y="3719850"/>
                  <a:pt x="12846877" y="3727892"/>
                  <a:pt x="12846877" y="3700678"/>
                </a:cubicBezTo>
                <a:close/>
                <a:moveTo>
                  <a:pt x="7213421" y="3687481"/>
                </a:moveTo>
                <a:lnTo>
                  <a:pt x="7209049" y="3695210"/>
                </a:lnTo>
                <a:lnTo>
                  <a:pt x="7215039" y="3691418"/>
                </a:lnTo>
                <a:close/>
                <a:moveTo>
                  <a:pt x="14290053" y="3681777"/>
                </a:moveTo>
                <a:cubicBezTo>
                  <a:pt x="14294821" y="3697192"/>
                  <a:pt x="14299585" y="3740352"/>
                  <a:pt x="14279725" y="3752069"/>
                </a:cubicBezTo>
                <a:cubicBezTo>
                  <a:pt x="14270193" y="3732338"/>
                  <a:pt x="14264633" y="3693492"/>
                  <a:pt x="14290053" y="3681777"/>
                </a:cubicBezTo>
                <a:close/>
                <a:moveTo>
                  <a:pt x="14195253" y="3681777"/>
                </a:moveTo>
                <a:cubicBezTo>
                  <a:pt x="14256675" y="3697374"/>
                  <a:pt x="14184747" y="3737301"/>
                  <a:pt x="14215459" y="3772239"/>
                </a:cubicBezTo>
                <a:cubicBezTo>
                  <a:pt x="14204953" y="3776606"/>
                  <a:pt x="14184747" y="3776606"/>
                  <a:pt x="14164541" y="3772239"/>
                </a:cubicBezTo>
                <a:cubicBezTo>
                  <a:pt x="14184747" y="3732934"/>
                  <a:pt x="14189595" y="3725447"/>
                  <a:pt x="14195253" y="3681777"/>
                </a:cubicBezTo>
                <a:close/>
                <a:moveTo>
                  <a:pt x="7207309" y="3672631"/>
                </a:moveTo>
                <a:lnTo>
                  <a:pt x="7207025" y="3675687"/>
                </a:lnTo>
                <a:lnTo>
                  <a:pt x="7208357" y="3675180"/>
                </a:lnTo>
                <a:close/>
                <a:moveTo>
                  <a:pt x="8391289" y="3661595"/>
                </a:moveTo>
                <a:cubicBezTo>
                  <a:pt x="8386255" y="3662610"/>
                  <a:pt x="8383811" y="3666800"/>
                  <a:pt x="8381185" y="3671488"/>
                </a:cubicBezTo>
                <a:lnTo>
                  <a:pt x="8380465" y="3672317"/>
                </a:lnTo>
                <a:lnTo>
                  <a:pt x="8380465" y="3681317"/>
                </a:lnTo>
                <a:cubicBezTo>
                  <a:pt x="8388167" y="3681317"/>
                  <a:pt x="8394651" y="3680389"/>
                  <a:pt x="8399213" y="3676988"/>
                </a:cubicBezTo>
                <a:lnTo>
                  <a:pt x="8403997" y="3664247"/>
                </a:lnTo>
                <a:close/>
                <a:moveTo>
                  <a:pt x="11992637" y="3657231"/>
                </a:moveTo>
                <a:cubicBezTo>
                  <a:pt x="12058261" y="3657231"/>
                  <a:pt x="11987033" y="3685995"/>
                  <a:pt x="12002241" y="3697502"/>
                </a:cubicBezTo>
                <a:cubicBezTo>
                  <a:pt x="11951821" y="3685995"/>
                  <a:pt x="12017445" y="3665541"/>
                  <a:pt x="11992637" y="3657231"/>
                </a:cubicBezTo>
                <a:close/>
                <a:moveTo>
                  <a:pt x="7178977" y="3654958"/>
                </a:moveTo>
                <a:cubicBezTo>
                  <a:pt x="7171885" y="3655926"/>
                  <a:pt x="7165095" y="3658109"/>
                  <a:pt x="7159417" y="3662253"/>
                </a:cubicBezTo>
                <a:lnTo>
                  <a:pt x="7158541" y="3663557"/>
                </a:lnTo>
                <a:lnTo>
                  <a:pt x="7188153" y="3658174"/>
                </a:lnTo>
                <a:lnTo>
                  <a:pt x="7196793" y="3656242"/>
                </a:lnTo>
                <a:close/>
                <a:moveTo>
                  <a:pt x="13094915" y="3654505"/>
                </a:moveTo>
                <a:cubicBezTo>
                  <a:pt x="13094915" y="3678228"/>
                  <a:pt x="13079689" y="3690089"/>
                  <a:pt x="13059661" y="3705696"/>
                </a:cubicBezTo>
                <a:cubicBezTo>
                  <a:pt x="13049245" y="3681973"/>
                  <a:pt x="13074883" y="3670112"/>
                  <a:pt x="13094915" y="3654505"/>
                </a:cubicBezTo>
                <a:close/>
                <a:moveTo>
                  <a:pt x="1607127" y="3654505"/>
                </a:moveTo>
                <a:cubicBezTo>
                  <a:pt x="1648797" y="3681562"/>
                  <a:pt x="1571175" y="3681562"/>
                  <a:pt x="1571175" y="3716616"/>
                </a:cubicBezTo>
                <a:cubicBezTo>
                  <a:pt x="1535225" y="3708620"/>
                  <a:pt x="1597322" y="3674182"/>
                  <a:pt x="1607127" y="3654505"/>
                </a:cubicBezTo>
                <a:close/>
                <a:moveTo>
                  <a:pt x="8115229" y="3653112"/>
                </a:moveTo>
                <a:cubicBezTo>
                  <a:pt x="8122987" y="3652440"/>
                  <a:pt x="8133915" y="3668686"/>
                  <a:pt x="8133915" y="3653725"/>
                </a:cubicBezTo>
                <a:cubicBezTo>
                  <a:pt x="8144017" y="3657465"/>
                  <a:pt x="8138577" y="3665568"/>
                  <a:pt x="8138577" y="3673674"/>
                </a:cubicBezTo>
                <a:lnTo>
                  <a:pt x="8133533" y="3674530"/>
                </a:lnTo>
                <a:lnTo>
                  <a:pt x="8125935" y="3674301"/>
                </a:lnTo>
                <a:lnTo>
                  <a:pt x="8122063" y="3671881"/>
                </a:lnTo>
                <a:cubicBezTo>
                  <a:pt x="8118955" y="3668374"/>
                  <a:pt x="8116429" y="3663387"/>
                  <a:pt x="8109047" y="3661205"/>
                </a:cubicBezTo>
                <a:cubicBezTo>
                  <a:pt x="8110407" y="3655439"/>
                  <a:pt x="8112641" y="3653335"/>
                  <a:pt x="8115229" y="3653112"/>
                </a:cubicBezTo>
                <a:close/>
                <a:moveTo>
                  <a:pt x="7511251" y="3650098"/>
                </a:moveTo>
                <a:cubicBezTo>
                  <a:pt x="7500489" y="3678419"/>
                  <a:pt x="7444197" y="3662055"/>
                  <a:pt x="7433435" y="3654503"/>
                </a:cubicBezTo>
                <a:cubicBezTo>
                  <a:pt x="7449163" y="3646322"/>
                  <a:pt x="7485589" y="3666462"/>
                  <a:pt x="7511251" y="3650098"/>
                </a:cubicBezTo>
                <a:close/>
                <a:moveTo>
                  <a:pt x="12915169" y="3649738"/>
                </a:moveTo>
                <a:lnTo>
                  <a:pt x="12885033" y="3661062"/>
                </a:lnTo>
                <a:lnTo>
                  <a:pt x="12885751" y="3664806"/>
                </a:lnTo>
                <a:lnTo>
                  <a:pt x="12898305" y="3661904"/>
                </a:lnTo>
                <a:lnTo>
                  <a:pt x="12896209" y="3667637"/>
                </a:lnTo>
                <a:lnTo>
                  <a:pt x="12910919" y="3657894"/>
                </a:lnTo>
                <a:close/>
                <a:moveTo>
                  <a:pt x="8570157" y="3646216"/>
                </a:moveTo>
                <a:lnTo>
                  <a:pt x="8541449" y="3650366"/>
                </a:lnTo>
                <a:lnTo>
                  <a:pt x="8534601" y="3654986"/>
                </a:lnTo>
                <a:lnTo>
                  <a:pt x="8562877" y="3648080"/>
                </a:lnTo>
                <a:close/>
                <a:moveTo>
                  <a:pt x="12339417" y="3645630"/>
                </a:moveTo>
                <a:lnTo>
                  <a:pt x="12337777" y="3646195"/>
                </a:lnTo>
                <a:lnTo>
                  <a:pt x="12333229" y="3651174"/>
                </a:lnTo>
                <a:lnTo>
                  <a:pt x="12329761" y="3648954"/>
                </a:lnTo>
                <a:lnTo>
                  <a:pt x="12312463" y="3654909"/>
                </a:lnTo>
                <a:cubicBezTo>
                  <a:pt x="12307397" y="3659392"/>
                  <a:pt x="12306181" y="3665422"/>
                  <a:pt x="12308613" y="3673464"/>
                </a:cubicBezTo>
                <a:cubicBezTo>
                  <a:pt x="12334553" y="3669133"/>
                  <a:pt x="12345091" y="3661093"/>
                  <a:pt x="12339417" y="3645630"/>
                </a:cubicBezTo>
                <a:close/>
                <a:moveTo>
                  <a:pt x="10402289" y="3644316"/>
                </a:moveTo>
                <a:cubicBezTo>
                  <a:pt x="10396513" y="3646712"/>
                  <a:pt x="10392663" y="3651507"/>
                  <a:pt x="10387393" y="3657382"/>
                </a:cubicBezTo>
                <a:cubicBezTo>
                  <a:pt x="10408469" y="3677175"/>
                  <a:pt x="10423873" y="3661093"/>
                  <a:pt x="10428737" y="3645630"/>
                </a:cubicBezTo>
                <a:cubicBezTo>
                  <a:pt x="10415765" y="3641919"/>
                  <a:pt x="10408065" y="3641919"/>
                  <a:pt x="10402289" y="3644316"/>
                </a:cubicBezTo>
                <a:close/>
                <a:moveTo>
                  <a:pt x="13789167" y="3629959"/>
                </a:moveTo>
                <a:cubicBezTo>
                  <a:pt x="13845591" y="3648916"/>
                  <a:pt x="13845591" y="3684389"/>
                  <a:pt x="13804483" y="3730256"/>
                </a:cubicBezTo>
                <a:cubicBezTo>
                  <a:pt x="13769017" y="3722917"/>
                  <a:pt x="13769017" y="3722917"/>
                  <a:pt x="13769017" y="3722917"/>
                </a:cubicBezTo>
                <a:cubicBezTo>
                  <a:pt x="13764179" y="3680107"/>
                  <a:pt x="13764179" y="3668487"/>
                  <a:pt x="13789167" y="3629959"/>
                </a:cubicBezTo>
                <a:close/>
                <a:moveTo>
                  <a:pt x="7742217" y="3627442"/>
                </a:moveTo>
                <a:cubicBezTo>
                  <a:pt x="7749015" y="3625868"/>
                  <a:pt x="7755233" y="3627756"/>
                  <a:pt x="7757953" y="3633735"/>
                </a:cubicBezTo>
                <a:cubicBezTo>
                  <a:pt x="7757953" y="3649470"/>
                  <a:pt x="7737747" y="3641917"/>
                  <a:pt x="7733085" y="3653874"/>
                </a:cubicBezTo>
                <a:lnTo>
                  <a:pt x="7728529" y="3645881"/>
                </a:lnTo>
                <a:lnTo>
                  <a:pt x="7662213" y="3664802"/>
                </a:lnTo>
                <a:cubicBezTo>
                  <a:pt x="7665841" y="3638669"/>
                  <a:pt x="7701209" y="3632135"/>
                  <a:pt x="7725123" y="3635403"/>
                </a:cubicBezTo>
                <a:lnTo>
                  <a:pt x="7729639" y="3636908"/>
                </a:lnTo>
                <a:close/>
                <a:moveTo>
                  <a:pt x="12195847" y="3627232"/>
                </a:moveTo>
                <a:cubicBezTo>
                  <a:pt x="12190821" y="3650246"/>
                  <a:pt x="12222657" y="3627232"/>
                  <a:pt x="12222657" y="3646513"/>
                </a:cubicBezTo>
                <a:cubicBezTo>
                  <a:pt x="12211767" y="3658331"/>
                  <a:pt x="12179929" y="3662064"/>
                  <a:pt x="12174901" y="3642782"/>
                </a:cubicBezTo>
                <a:cubicBezTo>
                  <a:pt x="12169875" y="3634695"/>
                  <a:pt x="12190821" y="3634695"/>
                  <a:pt x="12195847" y="3627232"/>
                </a:cubicBezTo>
                <a:close/>
                <a:moveTo>
                  <a:pt x="7555961" y="3619637"/>
                </a:moveTo>
                <a:cubicBezTo>
                  <a:pt x="7559287" y="3620534"/>
                  <a:pt x="7562395" y="3622788"/>
                  <a:pt x="7564921" y="3626762"/>
                </a:cubicBezTo>
                <a:cubicBezTo>
                  <a:pt x="7564921" y="3634097"/>
                  <a:pt x="7559479" y="3630429"/>
                  <a:pt x="7559479" y="3626762"/>
                </a:cubicBezTo>
                <a:cubicBezTo>
                  <a:pt x="7550155" y="3634097"/>
                  <a:pt x="7544715" y="3645711"/>
                  <a:pt x="7529949" y="3638375"/>
                </a:cubicBezTo>
                <a:cubicBezTo>
                  <a:pt x="7532669" y="3630429"/>
                  <a:pt x="7538887" y="3623553"/>
                  <a:pt x="7545687" y="3620649"/>
                </a:cubicBezTo>
                <a:cubicBezTo>
                  <a:pt x="7549089" y="3619198"/>
                  <a:pt x="7552633" y="3618739"/>
                  <a:pt x="7555961" y="3619637"/>
                </a:cubicBezTo>
                <a:close/>
                <a:moveTo>
                  <a:pt x="8646445" y="3613875"/>
                </a:moveTo>
                <a:lnTo>
                  <a:pt x="8645545" y="3614836"/>
                </a:lnTo>
                <a:lnTo>
                  <a:pt x="8626175" y="3617586"/>
                </a:lnTo>
                <a:cubicBezTo>
                  <a:pt x="8646445" y="3613875"/>
                  <a:pt x="8646445" y="3613875"/>
                  <a:pt x="8646445" y="3613875"/>
                </a:cubicBezTo>
                <a:close/>
                <a:moveTo>
                  <a:pt x="8225325" y="3613515"/>
                </a:moveTo>
                <a:cubicBezTo>
                  <a:pt x="8231243" y="3614371"/>
                  <a:pt x="8236681" y="3616704"/>
                  <a:pt x="8240507" y="3620467"/>
                </a:cubicBezTo>
                <a:cubicBezTo>
                  <a:pt x="8230033" y="3636121"/>
                  <a:pt x="8220367" y="3651174"/>
                  <a:pt x="8189755" y="3646960"/>
                </a:cubicBezTo>
                <a:cubicBezTo>
                  <a:pt x="8186935" y="3630100"/>
                  <a:pt x="8195799" y="3619715"/>
                  <a:pt x="8207275" y="3615423"/>
                </a:cubicBezTo>
                <a:cubicBezTo>
                  <a:pt x="8213015" y="3613279"/>
                  <a:pt x="8219409" y="3612658"/>
                  <a:pt x="8225325" y="3613515"/>
                </a:cubicBezTo>
                <a:close/>
                <a:moveTo>
                  <a:pt x="10641347" y="3610400"/>
                </a:moveTo>
                <a:lnTo>
                  <a:pt x="10635045" y="3613468"/>
                </a:lnTo>
                <a:lnTo>
                  <a:pt x="10558111" y="3648750"/>
                </a:lnTo>
                <a:lnTo>
                  <a:pt x="10570753" y="3648495"/>
                </a:lnTo>
                <a:cubicBezTo>
                  <a:pt x="10590233" y="3643422"/>
                  <a:pt x="10608019" y="3634437"/>
                  <a:pt x="10624335" y="3623731"/>
                </a:cubicBezTo>
                <a:close/>
                <a:moveTo>
                  <a:pt x="14425785" y="3606507"/>
                </a:moveTo>
                <a:cubicBezTo>
                  <a:pt x="14448829" y="3610170"/>
                  <a:pt x="14472325" y="3633256"/>
                  <a:pt x="14465097" y="3653879"/>
                </a:cubicBezTo>
                <a:cubicBezTo>
                  <a:pt x="14429753" y="3649504"/>
                  <a:pt x="14429753" y="3649504"/>
                  <a:pt x="14429753" y="3649504"/>
                </a:cubicBezTo>
                <a:cubicBezTo>
                  <a:pt x="14449833" y="3622005"/>
                  <a:pt x="14419309" y="3622005"/>
                  <a:pt x="14404045" y="3610130"/>
                </a:cubicBezTo>
                <a:cubicBezTo>
                  <a:pt x="14410473" y="3606224"/>
                  <a:pt x="14418105" y="3605286"/>
                  <a:pt x="14425785" y="3606507"/>
                </a:cubicBezTo>
                <a:close/>
                <a:moveTo>
                  <a:pt x="8533747" y="3602123"/>
                </a:moveTo>
                <a:cubicBezTo>
                  <a:pt x="8507801" y="3602123"/>
                  <a:pt x="8492397" y="3609546"/>
                  <a:pt x="8492397" y="3633048"/>
                </a:cubicBezTo>
                <a:cubicBezTo>
                  <a:pt x="8518341" y="3633048"/>
                  <a:pt x="8533747" y="3625626"/>
                  <a:pt x="8533747" y="3602123"/>
                </a:cubicBezTo>
                <a:close/>
                <a:moveTo>
                  <a:pt x="10552865" y="3600867"/>
                </a:moveTo>
                <a:cubicBezTo>
                  <a:pt x="10547699" y="3600790"/>
                  <a:pt x="10543849" y="3602645"/>
                  <a:pt x="10546281" y="3610376"/>
                </a:cubicBezTo>
                <a:cubicBezTo>
                  <a:pt x="10567357" y="3622127"/>
                  <a:pt x="10572221" y="3618416"/>
                  <a:pt x="10567357" y="3602954"/>
                </a:cubicBezTo>
                <a:cubicBezTo>
                  <a:pt x="10564519" y="3602954"/>
                  <a:pt x="10558033" y="3600944"/>
                  <a:pt x="10552865" y="3600867"/>
                </a:cubicBezTo>
                <a:close/>
                <a:moveTo>
                  <a:pt x="8370735" y="3599074"/>
                </a:moveTo>
                <a:lnTo>
                  <a:pt x="8373017" y="3611970"/>
                </a:lnTo>
                <a:lnTo>
                  <a:pt x="8383581" y="3610860"/>
                </a:lnTo>
                <a:lnTo>
                  <a:pt x="8382087" y="3606184"/>
                </a:lnTo>
                <a:cubicBezTo>
                  <a:pt x="8380871" y="3601238"/>
                  <a:pt x="8378439" y="3597218"/>
                  <a:pt x="8370735" y="3599074"/>
                </a:cubicBezTo>
                <a:close/>
                <a:moveTo>
                  <a:pt x="14363905" y="3591777"/>
                </a:moveTo>
                <a:cubicBezTo>
                  <a:pt x="14363905" y="3662100"/>
                  <a:pt x="14348357" y="3717487"/>
                  <a:pt x="14322993" y="3776608"/>
                </a:cubicBezTo>
                <a:cubicBezTo>
                  <a:pt x="14296805" y="3713752"/>
                  <a:pt x="14348357" y="3650275"/>
                  <a:pt x="14363905" y="3591777"/>
                </a:cubicBezTo>
                <a:close/>
                <a:moveTo>
                  <a:pt x="8278313" y="3591654"/>
                </a:moveTo>
                <a:cubicBezTo>
                  <a:pt x="8270613" y="3597527"/>
                  <a:pt x="8271829" y="3601393"/>
                  <a:pt x="8273755" y="3604253"/>
                </a:cubicBezTo>
                <a:lnTo>
                  <a:pt x="8273491" y="3609915"/>
                </a:lnTo>
                <a:lnTo>
                  <a:pt x="8274361" y="3618194"/>
                </a:lnTo>
                <a:cubicBezTo>
                  <a:pt x="8268925" y="3635329"/>
                  <a:pt x="8250379" y="3653768"/>
                  <a:pt x="8292945" y="3656551"/>
                </a:cubicBezTo>
                <a:lnTo>
                  <a:pt x="8319859" y="3598836"/>
                </a:lnTo>
                <a:lnTo>
                  <a:pt x="8318851" y="3595363"/>
                </a:lnTo>
                <a:cubicBezTo>
                  <a:pt x="8298583" y="3603403"/>
                  <a:pt x="8293719" y="3591654"/>
                  <a:pt x="8278313" y="3591654"/>
                </a:cubicBezTo>
                <a:close/>
                <a:moveTo>
                  <a:pt x="7850869" y="3586323"/>
                </a:moveTo>
                <a:cubicBezTo>
                  <a:pt x="7840455" y="3606462"/>
                  <a:pt x="7830037" y="3626602"/>
                  <a:pt x="7805201" y="3622197"/>
                </a:cubicBezTo>
                <a:cubicBezTo>
                  <a:pt x="7820425" y="3606462"/>
                  <a:pt x="7830037" y="3590728"/>
                  <a:pt x="7850869" y="3586323"/>
                </a:cubicBezTo>
                <a:close/>
                <a:moveTo>
                  <a:pt x="13815601" y="3583597"/>
                </a:moveTo>
                <a:cubicBezTo>
                  <a:pt x="13836221" y="3587283"/>
                  <a:pt x="13815601" y="3610639"/>
                  <a:pt x="13841997" y="3610639"/>
                </a:cubicBezTo>
                <a:cubicBezTo>
                  <a:pt x="13836221" y="3626617"/>
                  <a:pt x="13815601" y="3626617"/>
                  <a:pt x="13789203" y="3622316"/>
                </a:cubicBezTo>
                <a:cubicBezTo>
                  <a:pt x="13789203" y="3603264"/>
                  <a:pt x="13799925" y="3595273"/>
                  <a:pt x="13815601" y="3583597"/>
                </a:cubicBezTo>
                <a:close/>
                <a:moveTo>
                  <a:pt x="12009413" y="3575886"/>
                </a:moveTo>
                <a:lnTo>
                  <a:pt x="12007599" y="3585955"/>
                </a:lnTo>
                <a:cubicBezTo>
                  <a:pt x="12005941" y="3589695"/>
                  <a:pt x="12002799" y="3592903"/>
                  <a:pt x="11996517" y="3594913"/>
                </a:cubicBezTo>
                <a:cubicBezTo>
                  <a:pt x="12009081" y="3600790"/>
                  <a:pt x="12019213" y="3595995"/>
                  <a:pt x="12024989" y="3587259"/>
                </a:cubicBezTo>
                <a:lnTo>
                  <a:pt x="12025735" y="3577254"/>
                </a:lnTo>
                <a:lnTo>
                  <a:pt x="12024839" y="3577180"/>
                </a:lnTo>
                <a:close/>
                <a:moveTo>
                  <a:pt x="8001807" y="3575414"/>
                </a:moveTo>
                <a:cubicBezTo>
                  <a:pt x="8017481" y="3575414"/>
                  <a:pt x="8027381" y="3579145"/>
                  <a:pt x="8033157" y="3582878"/>
                </a:cubicBezTo>
                <a:cubicBezTo>
                  <a:pt x="8022431" y="3590965"/>
                  <a:pt x="8011709" y="3610247"/>
                  <a:pt x="8001807" y="3594696"/>
                </a:cubicBezTo>
                <a:cubicBezTo>
                  <a:pt x="8001807" y="3575414"/>
                  <a:pt x="8001807" y="3575414"/>
                  <a:pt x="8001807" y="3575414"/>
                </a:cubicBezTo>
                <a:close/>
                <a:moveTo>
                  <a:pt x="7749129" y="3566802"/>
                </a:moveTo>
                <a:lnTo>
                  <a:pt x="7744337" y="3567513"/>
                </a:lnTo>
                <a:lnTo>
                  <a:pt x="7749467" y="3584282"/>
                </a:lnTo>
                <a:lnTo>
                  <a:pt x="7749825" y="3574957"/>
                </a:lnTo>
                <a:cubicBezTo>
                  <a:pt x="7750181" y="3571557"/>
                  <a:pt x="7750359" y="3568388"/>
                  <a:pt x="7749129" y="3566802"/>
                </a:cubicBezTo>
                <a:close/>
                <a:moveTo>
                  <a:pt x="8656501" y="3563546"/>
                </a:moveTo>
                <a:lnTo>
                  <a:pt x="8650943" y="3564388"/>
                </a:lnTo>
                <a:lnTo>
                  <a:pt x="8665657" y="3567429"/>
                </a:lnTo>
                <a:lnTo>
                  <a:pt x="8665853" y="3567164"/>
                </a:lnTo>
                <a:close/>
                <a:moveTo>
                  <a:pt x="8391005" y="3560116"/>
                </a:moveTo>
                <a:lnTo>
                  <a:pt x="8392609" y="3560322"/>
                </a:lnTo>
                <a:lnTo>
                  <a:pt x="8391877" y="3560947"/>
                </a:lnTo>
                <a:close/>
                <a:moveTo>
                  <a:pt x="12027321" y="3555948"/>
                </a:moveTo>
                <a:cubicBezTo>
                  <a:pt x="12019619" y="3556876"/>
                  <a:pt x="12015413" y="3559272"/>
                  <a:pt x="12013045" y="3562471"/>
                </a:cubicBezTo>
                <a:lnTo>
                  <a:pt x="12010725" y="3570552"/>
                </a:lnTo>
                <a:lnTo>
                  <a:pt x="12022119" y="3564505"/>
                </a:lnTo>
                <a:lnTo>
                  <a:pt x="12026917" y="3561368"/>
                </a:lnTo>
                <a:close/>
                <a:moveTo>
                  <a:pt x="8412133" y="3555623"/>
                </a:moveTo>
                <a:lnTo>
                  <a:pt x="8457481" y="3568156"/>
                </a:lnTo>
                <a:cubicBezTo>
                  <a:pt x="8442081" y="3572174"/>
                  <a:pt x="8433161" y="3568310"/>
                  <a:pt x="8424245" y="3564368"/>
                </a:cubicBezTo>
                <a:lnTo>
                  <a:pt x="8405641" y="3561988"/>
                </a:lnTo>
                <a:lnTo>
                  <a:pt x="8405641" y="3574067"/>
                </a:lnTo>
                <a:lnTo>
                  <a:pt x="8406599" y="3574976"/>
                </a:lnTo>
                <a:cubicBezTo>
                  <a:pt x="8425411" y="3582571"/>
                  <a:pt x="8451403" y="3572947"/>
                  <a:pt x="8462345" y="3587324"/>
                </a:cubicBezTo>
                <a:cubicBezTo>
                  <a:pt x="8455051" y="3589489"/>
                  <a:pt x="8451403" y="3594436"/>
                  <a:pt x="8448261" y="3599306"/>
                </a:cubicBezTo>
                <a:lnTo>
                  <a:pt x="8437743" y="3610270"/>
                </a:lnTo>
                <a:lnTo>
                  <a:pt x="8436101" y="3609327"/>
                </a:lnTo>
                <a:lnTo>
                  <a:pt x="8426069" y="3595827"/>
                </a:lnTo>
                <a:cubicBezTo>
                  <a:pt x="8422825" y="3590416"/>
                  <a:pt x="8418975" y="3585469"/>
                  <a:pt x="8411273" y="3583614"/>
                </a:cubicBezTo>
                <a:lnTo>
                  <a:pt x="8392515" y="3609921"/>
                </a:lnTo>
                <a:lnTo>
                  <a:pt x="8399765" y="3609160"/>
                </a:lnTo>
                <a:cubicBezTo>
                  <a:pt x="8411623" y="3606957"/>
                  <a:pt x="8423329" y="3605121"/>
                  <a:pt x="8433337" y="3607739"/>
                </a:cubicBezTo>
                <a:lnTo>
                  <a:pt x="8436101" y="3609327"/>
                </a:lnTo>
                <a:lnTo>
                  <a:pt x="8437213" y="3610823"/>
                </a:lnTo>
                <a:lnTo>
                  <a:pt x="8437743" y="3610270"/>
                </a:lnTo>
                <a:lnTo>
                  <a:pt x="8446883" y="3615519"/>
                </a:lnTo>
                <a:cubicBezTo>
                  <a:pt x="8450845" y="3619567"/>
                  <a:pt x="8454189" y="3625240"/>
                  <a:pt x="8456721" y="3633048"/>
                </a:cubicBezTo>
                <a:cubicBezTo>
                  <a:pt x="8446993" y="3609546"/>
                  <a:pt x="8487533" y="3602123"/>
                  <a:pt x="8498073" y="3566869"/>
                </a:cubicBezTo>
                <a:lnTo>
                  <a:pt x="8471405" y="3561279"/>
                </a:lnTo>
                <a:lnTo>
                  <a:pt x="8462345" y="3560116"/>
                </a:lnTo>
                <a:lnTo>
                  <a:pt x="8463285" y="3559592"/>
                </a:lnTo>
                <a:close/>
                <a:moveTo>
                  <a:pt x="8304257" y="3544658"/>
                </a:moveTo>
                <a:cubicBezTo>
                  <a:pt x="8304257" y="3560116"/>
                  <a:pt x="8313987" y="3556407"/>
                  <a:pt x="8309121" y="3576194"/>
                </a:cubicBezTo>
                <a:cubicBezTo>
                  <a:pt x="8313987" y="3576194"/>
                  <a:pt x="8324525" y="3579905"/>
                  <a:pt x="8324525" y="3571865"/>
                </a:cubicBezTo>
                <a:cubicBezTo>
                  <a:pt x="8318851" y="3564445"/>
                  <a:pt x="8318851" y="3544658"/>
                  <a:pt x="8304257" y="3544658"/>
                </a:cubicBezTo>
                <a:close/>
                <a:moveTo>
                  <a:pt x="8348533" y="3544182"/>
                </a:moveTo>
                <a:lnTo>
                  <a:pt x="8349357" y="3550115"/>
                </a:lnTo>
                <a:lnTo>
                  <a:pt x="8349961" y="3546668"/>
                </a:lnTo>
                <a:close/>
                <a:moveTo>
                  <a:pt x="8242641" y="3540947"/>
                </a:moveTo>
                <a:cubicBezTo>
                  <a:pt x="8258045" y="3564445"/>
                  <a:pt x="8242641" y="3583614"/>
                  <a:pt x="8236967" y="3599074"/>
                </a:cubicBezTo>
                <a:lnTo>
                  <a:pt x="8211371" y="3589051"/>
                </a:lnTo>
                <a:lnTo>
                  <a:pt x="8210425" y="3589606"/>
                </a:lnTo>
                <a:lnTo>
                  <a:pt x="8199503" y="3586998"/>
                </a:lnTo>
                <a:lnTo>
                  <a:pt x="8194101" y="3586813"/>
                </a:lnTo>
                <a:cubicBezTo>
                  <a:pt x="8189185" y="3587943"/>
                  <a:pt x="8183257" y="3590571"/>
                  <a:pt x="8175353" y="3595363"/>
                </a:cubicBezTo>
                <a:cubicBezTo>
                  <a:pt x="8183461" y="3587634"/>
                  <a:pt x="8184879" y="3582841"/>
                  <a:pt x="8184271" y="3577972"/>
                </a:cubicBezTo>
                <a:lnTo>
                  <a:pt x="8181165" y="3560872"/>
                </a:lnTo>
                <a:lnTo>
                  <a:pt x="8181477" y="3560449"/>
                </a:lnTo>
                <a:lnTo>
                  <a:pt x="8195215" y="3570628"/>
                </a:lnTo>
                <a:lnTo>
                  <a:pt x="8199705" y="3570887"/>
                </a:lnTo>
                <a:lnTo>
                  <a:pt x="8206731" y="3559111"/>
                </a:lnTo>
                <a:lnTo>
                  <a:pt x="8201537" y="3552464"/>
                </a:lnTo>
                <a:cubicBezTo>
                  <a:pt x="8195645" y="3550686"/>
                  <a:pt x="8189285" y="3553005"/>
                  <a:pt x="8183561" y="3557643"/>
                </a:cubicBezTo>
                <a:lnTo>
                  <a:pt x="8181477" y="3560449"/>
                </a:lnTo>
                <a:lnTo>
                  <a:pt x="8181027" y="3560116"/>
                </a:lnTo>
                <a:lnTo>
                  <a:pt x="8181165" y="3560872"/>
                </a:lnTo>
                <a:lnTo>
                  <a:pt x="8169385" y="3576735"/>
                </a:lnTo>
                <a:cubicBezTo>
                  <a:pt x="8166029" y="3584232"/>
                  <a:pt x="8164409" y="3592270"/>
                  <a:pt x="8165625" y="3599074"/>
                </a:cubicBezTo>
                <a:cubicBezTo>
                  <a:pt x="8145357" y="3599074"/>
                  <a:pt x="8150221" y="3576194"/>
                  <a:pt x="8124277" y="3583614"/>
                </a:cubicBezTo>
                <a:cubicBezTo>
                  <a:pt x="8119413" y="3595363"/>
                  <a:pt x="8129953" y="3622572"/>
                  <a:pt x="8114549" y="3622572"/>
                </a:cubicBezTo>
                <a:cubicBezTo>
                  <a:pt x="8114549" y="3599074"/>
                  <a:pt x="8119413" y="3579905"/>
                  <a:pt x="8129953" y="3560116"/>
                </a:cubicBezTo>
                <a:cubicBezTo>
                  <a:pt x="8099143" y="3552696"/>
                  <a:pt x="8099143" y="3583614"/>
                  <a:pt x="8078875" y="3583614"/>
                </a:cubicBezTo>
                <a:cubicBezTo>
                  <a:pt x="8083741" y="3576194"/>
                  <a:pt x="8088605" y="3568156"/>
                  <a:pt x="8073201" y="3568156"/>
                </a:cubicBezTo>
                <a:cubicBezTo>
                  <a:pt x="8057797" y="3568156"/>
                  <a:pt x="8088605" y="3587324"/>
                  <a:pt x="8068337" y="3591654"/>
                </a:cubicBezTo>
                <a:cubicBezTo>
                  <a:pt x="8037531" y="3579905"/>
                  <a:pt x="8006723" y="3548367"/>
                  <a:pt x="7980781" y="3583614"/>
                </a:cubicBezTo>
                <a:cubicBezTo>
                  <a:pt x="7980781" y="3564445"/>
                  <a:pt x="7971049" y="3560116"/>
                  <a:pt x="7945107" y="3564445"/>
                </a:cubicBezTo>
                <a:cubicBezTo>
                  <a:pt x="7949971" y="3583614"/>
                  <a:pt x="7945107" y="3587324"/>
                  <a:pt x="7929703" y="3595363"/>
                </a:cubicBezTo>
                <a:cubicBezTo>
                  <a:pt x="7904571" y="3571865"/>
                  <a:pt x="7781341" y="3576194"/>
                  <a:pt x="7755399" y="3587324"/>
                </a:cubicBezTo>
                <a:lnTo>
                  <a:pt x="7749549" y="3584545"/>
                </a:lnTo>
                <a:lnTo>
                  <a:pt x="7754341" y="3600207"/>
                </a:lnTo>
                <a:cubicBezTo>
                  <a:pt x="7749449" y="3612044"/>
                  <a:pt x="7733959" y="3612044"/>
                  <a:pt x="7729067" y="3623881"/>
                </a:cubicBezTo>
                <a:cubicBezTo>
                  <a:pt x="7729067" y="3620144"/>
                  <a:pt x="7729067" y="3611266"/>
                  <a:pt x="7723869" y="3603324"/>
                </a:cubicBezTo>
                <a:lnTo>
                  <a:pt x="7689593" y="3589237"/>
                </a:lnTo>
                <a:lnTo>
                  <a:pt x="7686589" y="3590494"/>
                </a:lnTo>
                <a:lnTo>
                  <a:pt x="7684527" y="3590824"/>
                </a:lnTo>
                <a:lnTo>
                  <a:pt x="7677705" y="3596471"/>
                </a:lnTo>
                <a:lnTo>
                  <a:pt x="7676897" y="3592042"/>
                </a:lnTo>
                <a:lnTo>
                  <a:pt x="7662585" y="3594329"/>
                </a:lnTo>
                <a:cubicBezTo>
                  <a:pt x="7655885" y="3593585"/>
                  <a:pt x="7650815" y="3590417"/>
                  <a:pt x="7648383" y="3583614"/>
                </a:cubicBezTo>
                <a:cubicBezTo>
                  <a:pt x="7663789" y="3583614"/>
                  <a:pt x="7673515" y="3587324"/>
                  <a:pt x="7679193" y="3571865"/>
                </a:cubicBezTo>
                <a:cubicBezTo>
                  <a:pt x="7658113" y="3564445"/>
                  <a:pt x="7642709" y="3576194"/>
                  <a:pt x="7627305" y="3576194"/>
                </a:cubicBezTo>
                <a:cubicBezTo>
                  <a:pt x="7627305" y="3599074"/>
                  <a:pt x="7602173" y="3622572"/>
                  <a:pt x="7596499" y="3599074"/>
                </a:cubicBezTo>
                <a:cubicBezTo>
                  <a:pt x="7607037" y="3599074"/>
                  <a:pt x="7617577" y="3603403"/>
                  <a:pt x="7617577" y="3587324"/>
                </a:cubicBezTo>
                <a:cubicBezTo>
                  <a:pt x="7617577" y="3587324"/>
                  <a:pt x="7617577" y="3587324"/>
                  <a:pt x="7617577" y="3576194"/>
                </a:cubicBezTo>
                <a:cubicBezTo>
                  <a:pt x="7581095" y="3560116"/>
                  <a:pt x="7530021" y="3599074"/>
                  <a:pt x="7469215" y="3583614"/>
                </a:cubicBezTo>
                <a:cubicBezTo>
                  <a:pt x="7469215" y="3607112"/>
                  <a:pt x="7504885" y="3599074"/>
                  <a:pt x="7499211" y="3630610"/>
                </a:cubicBezTo>
                <a:cubicBezTo>
                  <a:pt x="7453811" y="3620716"/>
                  <a:pt x="7416925" y="3616851"/>
                  <a:pt x="7379225" y="3619325"/>
                </a:cubicBezTo>
                <a:lnTo>
                  <a:pt x="7254689" y="3646001"/>
                </a:lnTo>
                <a:lnTo>
                  <a:pt x="7254721" y="3646125"/>
                </a:lnTo>
                <a:lnTo>
                  <a:pt x="7299877" y="3653412"/>
                </a:lnTo>
                <a:cubicBezTo>
                  <a:pt x="7312139" y="3656891"/>
                  <a:pt x="7321259" y="3661839"/>
                  <a:pt x="7326529" y="3669568"/>
                </a:cubicBezTo>
                <a:cubicBezTo>
                  <a:pt x="7305855" y="3669568"/>
                  <a:pt x="7290453" y="3665702"/>
                  <a:pt x="7275657" y="3661298"/>
                </a:cubicBezTo>
                <a:lnTo>
                  <a:pt x="7257333" y="3656829"/>
                </a:lnTo>
                <a:lnTo>
                  <a:pt x="7263235" y="3680999"/>
                </a:lnTo>
                <a:lnTo>
                  <a:pt x="7268861" y="3680886"/>
                </a:lnTo>
                <a:lnTo>
                  <a:pt x="7263697" y="3682884"/>
                </a:lnTo>
                <a:lnTo>
                  <a:pt x="7264061" y="3684383"/>
                </a:lnTo>
                <a:lnTo>
                  <a:pt x="7252051" y="3696985"/>
                </a:lnTo>
                <a:lnTo>
                  <a:pt x="7270189" y="3698252"/>
                </a:lnTo>
                <a:cubicBezTo>
                  <a:pt x="7287859" y="3694337"/>
                  <a:pt x="7282845" y="3676247"/>
                  <a:pt x="7310203" y="3673464"/>
                </a:cubicBezTo>
                <a:cubicBezTo>
                  <a:pt x="7310203" y="3673464"/>
                  <a:pt x="7310203" y="3673464"/>
                  <a:pt x="7341007" y="3692636"/>
                </a:cubicBezTo>
                <a:lnTo>
                  <a:pt x="7361227" y="3691054"/>
                </a:lnTo>
                <a:lnTo>
                  <a:pt x="7363137" y="3689742"/>
                </a:lnTo>
                <a:cubicBezTo>
                  <a:pt x="7367857" y="3687860"/>
                  <a:pt x="7371801" y="3687739"/>
                  <a:pt x="7374981" y="3688950"/>
                </a:cubicBezTo>
                <a:lnTo>
                  <a:pt x="7375397" y="3689944"/>
                </a:lnTo>
                <a:lnTo>
                  <a:pt x="7585821" y="3673464"/>
                </a:lnTo>
                <a:lnTo>
                  <a:pt x="7779657" y="3660250"/>
                </a:lnTo>
                <a:lnTo>
                  <a:pt x="7774985" y="3649104"/>
                </a:lnTo>
                <a:cubicBezTo>
                  <a:pt x="7773111" y="3644149"/>
                  <a:pt x="7770545" y="3642232"/>
                  <a:pt x="7765415" y="3654376"/>
                </a:cubicBezTo>
                <a:cubicBezTo>
                  <a:pt x="7755155" y="3649902"/>
                  <a:pt x="7770149" y="3646066"/>
                  <a:pt x="7770149" y="3633922"/>
                </a:cubicBezTo>
                <a:cubicBezTo>
                  <a:pt x="7780411" y="3638396"/>
                  <a:pt x="7790671" y="3630088"/>
                  <a:pt x="7780411" y="3626251"/>
                </a:cubicBezTo>
                <a:cubicBezTo>
                  <a:pt x="7795405" y="3624015"/>
                  <a:pt x="7804087" y="3628009"/>
                  <a:pt x="7804679" y="3635040"/>
                </a:cubicBezTo>
                <a:lnTo>
                  <a:pt x="7782181" y="3660078"/>
                </a:lnTo>
                <a:lnTo>
                  <a:pt x="7821717" y="3657382"/>
                </a:lnTo>
                <a:cubicBezTo>
                  <a:pt x="7816043" y="3665422"/>
                  <a:pt x="7811179" y="3677175"/>
                  <a:pt x="7826581" y="3673464"/>
                </a:cubicBezTo>
                <a:cubicBezTo>
                  <a:pt x="7826581" y="3673464"/>
                  <a:pt x="7826581" y="3673464"/>
                  <a:pt x="7862249" y="3657382"/>
                </a:cubicBezTo>
                <a:lnTo>
                  <a:pt x="7982495" y="3665580"/>
                </a:lnTo>
                <a:lnTo>
                  <a:pt x="7987519" y="3656492"/>
                </a:lnTo>
                <a:cubicBezTo>
                  <a:pt x="7985557" y="3653264"/>
                  <a:pt x="7978767" y="3650521"/>
                  <a:pt x="7964579" y="3648511"/>
                </a:cubicBezTo>
                <a:cubicBezTo>
                  <a:pt x="7982821" y="3638925"/>
                  <a:pt x="8005927" y="3641862"/>
                  <a:pt x="8023867" y="3652608"/>
                </a:cubicBezTo>
                <a:lnTo>
                  <a:pt x="8032975" y="3669021"/>
                </a:lnTo>
                <a:lnTo>
                  <a:pt x="8098145" y="3673464"/>
                </a:lnTo>
                <a:cubicBezTo>
                  <a:pt x="8098145" y="3673464"/>
                  <a:pt x="8098145" y="3673464"/>
                  <a:pt x="8120075" y="3674125"/>
                </a:cubicBezTo>
                <a:lnTo>
                  <a:pt x="8125935" y="3674301"/>
                </a:lnTo>
                <a:lnTo>
                  <a:pt x="8127843" y="3675495"/>
                </a:lnTo>
                <a:lnTo>
                  <a:pt x="8133533" y="3674530"/>
                </a:lnTo>
                <a:lnTo>
                  <a:pt x="8150129" y="3675029"/>
                </a:lnTo>
                <a:lnTo>
                  <a:pt x="8191537" y="3676276"/>
                </a:lnTo>
                <a:lnTo>
                  <a:pt x="8190785" y="3668302"/>
                </a:lnTo>
                <a:cubicBezTo>
                  <a:pt x="8198489" y="3667374"/>
                  <a:pt x="8202947" y="3669114"/>
                  <a:pt x="8205633" y="3672371"/>
                </a:cubicBezTo>
                <a:lnTo>
                  <a:pt x="8207029" y="3676744"/>
                </a:lnTo>
                <a:lnTo>
                  <a:pt x="8221363" y="3677175"/>
                </a:lnTo>
                <a:cubicBezTo>
                  <a:pt x="8221363" y="3677175"/>
                  <a:pt x="8221363" y="3677175"/>
                  <a:pt x="8230279" y="3677175"/>
                </a:cubicBezTo>
                <a:lnTo>
                  <a:pt x="8248333" y="3677175"/>
                </a:lnTo>
                <a:lnTo>
                  <a:pt x="8233999" y="3672990"/>
                </a:lnTo>
                <a:cubicBezTo>
                  <a:pt x="8229349" y="3668766"/>
                  <a:pt x="8226461" y="3661344"/>
                  <a:pt x="8226461" y="3648511"/>
                </a:cubicBezTo>
                <a:cubicBezTo>
                  <a:pt x="8266999" y="3668302"/>
                  <a:pt x="8257269" y="3625626"/>
                  <a:pt x="8251595" y="3613875"/>
                </a:cubicBezTo>
                <a:cubicBezTo>
                  <a:pt x="8251595" y="3602123"/>
                  <a:pt x="8262135" y="3605835"/>
                  <a:pt x="8262135" y="3613875"/>
                </a:cubicBezTo>
                <a:lnTo>
                  <a:pt x="8269937" y="3605176"/>
                </a:lnTo>
                <a:lnTo>
                  <a:pt x="8262099" y="3592581"/>
                </a:lnTo>
                <a:cubicBezTo>
                  <a:pt x="8258857" y="3585778"/>
                  <a:pt x="8257641" y="3579905"/>
                  <a:pt x="8262909" y="3579905"/>
                </a:cubicBezTo>
                <a:cubicBezTo>
                  <a:pt x="8278313" y="3579905"/>
                  <a:pt x="8293719" y="3579905"/>
                  <a:pt x="8298583" y="3564445"/>
                </a:cubicBezTo>
                <a:cubicBezTo>
                  <a:pt x="8283177" y="3552696"/>
                  <a:pt x="8258045" y="3548367"/>
                  <a:pt x="8242641" y="3540947"/>
                </a:cubicBezTo>
                <a:close/>
                <a:moveTo>
                  <a:pt x="11883837" y="3536155"/>
                </a:moveTo>
                <a:cubicBezTo>
                  <a:pt x="11868433" y="3544195"/>
                  <a:pt x="11857895" y="3559659"/>
                  <a:pt x="11868433" y="3579451"/>
                </a:cubicBezTo>
                <a:cubicBezTo>
                  <a:pt x="11873297" y="3571409"/>
                  <a:pt x="11878161" y="3567699"/>
                  <a:pt x="11878161" y="3559659"/>
                </a:cubicBezTo>
                <a:cubicBezTo>
                  <a:pt x="11883837" y="3555948"/>
                  <a:pt x="11883837" y="3559659"/>
                  <a:pt x="11888701" y="3563988"/>
                </a:cubicBezTo>
                <a:cubicBezTo>
                  <a:pt x="11899237" y="3559659"/>
                  <a:pt x="11888701" y="3547908"/>
                  <a:pt x="11883837" y="3536155"/>
                </a:cubicBezTo>
                <a:close/>
                <a:moveTo>
                  <a:pt x="8403497" y="3530144"/>
                </a:moveTo>
                <a:lnTo>
                  <a:pt x="8365061" y="3548367"/>
                </a:lnTo>
                <a:cubicBezTo>
                  <a:pt x="8375599" y="3548367"/>
                  <a:pt x="8375599" y="3552696"/>
                  <a:pt x="8380465" y="3560116"/>
                </a:cubicBezTo>
                <a:cubicBezTo>
                  <a:pt x="8360197" y="3558262"/>
                  <a:pt x="8353913" y="3569083"/>
                  <a:pt x="8348137" y="3582765"/>
                </a:cubicBezTo>
                <a:lnTo>
                  <a:pt x="8339585" y="3594389"/>
                </a:lnTo>
                <a:lnTo>
                  <a:pt x="8354305" y="3604925"/>
                </a:lnTo>
                <a:lnTo>
                  <a:pt x="8371545" y="3578300"/>
                </a:lnTo>
                <a:lnTo>
                  <a:pt x="8391877" y="3560947"/>
                </a:lnTo>
                <a:lnTo>
                  <a:pt x="8401113" y="3569750"/>
                </a:lnTo>
                <a:lnTo>
                  <a:pt x="8396863" y="3564909"/>
                </a:lnTo>
                <a:lnTo>
                  <a:pt x="8398021" y="3561014"/>
                </a:lnTo>
                <a:lnTo>
                  <a:pt x="8392609" y="3560322"/>
                </a:lnTo>
                <a:lnTo>
                  <a:pt x="8400145" y="3553888"/>
                </a:lnTo>
                <a:lnTo>
                  <a:pt x="8401689" y="3548702"/>
                </a:lnTo>
                <a:close/>
                <a:moveTo>
                  <a:pt x="10684897" y="3524405"/>
                </a:moveTo>
                <a:cubicBezTo>
                  <a:pt x="10664633" y="3524405"/>
                  <a:pt x="10638693" y="3528734"/>
                  <a:pt x="10638693" y="3544195"/>
                </a:cubicBezTo>
                <a:cubicBezTo>
                  <a:pt x="10674361" y="3559659"/>
                  <a:pt x="10643557" y="3555948"/>
                  <a:pt x="10654093" y="3575740"/>
                </a:cubicBezTo>
                <a:cubicBezTo>
                  <a:pt x="10661795" y="3580533"/>
                  <a:pt x="10666913" y="3582660"/>
                  <a:pt x="10670585" y="3583152"/>
                </a:cubicBezTo>
                <a:lnTo>
                  <a:pt x="10678125" y="3580853"/>
                </a:lnTo>
                <a:lnTo>
                  <a:pt x="10691985" y="3568879"/>
                </a:lnTo>
                <a:lnTo>
                  <a:pt x="10674361" y="3555948"/>
                </a:lnTo>
                <a:cubicBezTo>
                  <a:pt x="10680035" y="3552237"/>
                  <a:pt x="10695437" y="3555948"/>
                  <a:pt x="10700301" y="3559659"/>
                </a:cubicBezTo>
                <a:cubicBezTo>
                  <a:pt x="10684897" y="3532445"/>
                  <a:pt x="10695437" y="3540485"/>
                  <a:pt x="10684897" y="3524405"/>
                </a:cubicBezTo>
                <a:close/>
                <a:moveTo>
                  <a:pt x="8596073" y="3523697"/>
                </a:moveTo>
                <a:lnTo>
                  <a:pt x="8585921" y="3528945"/>
                </a:lnTo>
                <a:lnTo>
                  <a:pt x="8578137" y="3544372"/>
                </a:lnTo>
                <a:cubicBezTo>
                  <a:pt x="8576109" y="3555118"/>
                  <a:pt x="8574691" y="3566871"/>
                  <a:pt x="8569421" y="3574911"/>
                </a:cubicBezTo>
                <a:lnTo>
                  <a:pt x="8576105" y="3573845"/>
                </a:lnTo>
                <a:lnTo>
                  <a:pt x="8594697" y="3557023"/>
                </a:lnTo>
                <a:lnTo>
                  <a:pt x="8600057" y="3526435"/>
                </a:lnTo>
                <a:close/>
                <a:moveTo>
                  <a:pt x="8418315" y="3523120"/>
                </a:moveTo>
                <a:lnTo>
                  <a:pt x="8409103" y="3527488"/>
                </a:lnTo>
                <a:lnTo>
                  <a:pt x="8416713" y="3535839"/>
                </a:lnTo>
                <a:cubicBezTo>
                  <a:pt x="8436553" y="3545377"/>
                  <a:pt x="8475777" y="3512906"/>
                  <a:pt x="8472129" y="3551407"/>
                </a:cubicBezTo>
                <a:lnTo>
                  <a:pt x="8483483" y="3548308"/>
                </a:lnTo>
                <a:lnTo>
                  <a:pt x="8490937" y="3544146"/>
                </a:lnTo>
                <a:lnTo>
                  <a:pt x="8499257" y="3544005"/>
                </a:lnTo>
                <a:lnTo>
                  <a:pt x="8512361" y="3540430"/>
                </a:lnTo>
                <a:lnTo>
                  <a:pt x="8520761" y="3529194"/>
                </a:lnTo>
                <a:lnTo>
                  <a:pt x="8473697" y="3524946"/>
                </a:lnTo>
                <a:cubicBezTo>
                  <a:pt x="8455457" y="3522511"/>
                  <a:pt x="8436709" y="3520560"/>
                  <a:pt x="8418315" y="3523120"/>
                </a:cubicBezTo>
                <a:close/>
                <a:moveTo>
                  <a:pt x="13808325" y="3520869"/>
                </a:moveTo>
                <a:cubicBezTo>
                  <a:pt x="13833691" y="3520869"/>
                  <a:pt x="13839419" y="3536494"/>
                  <a:pt x="13859879" y="3540868"/>
                </a:cubicBezTo>
                <a:cubicBezTo>
                  <a:pt x="13854969" y="3560243"/>
                  <a:pt x="13833691" y="3564618"/>
                  <a:pt x="13823873" y="3580243"/>
                </a:cubicBezTo>
                <a:cubicBezTo>
                  <a:pt x="13792777" y="3568369"/>
                  <a:pt x="13813233" y="3564618"/>
                  <a:pt x="13823873" y="3544618"/>
                </a:cubicBezTo>
                <a:cubicBezTo>
                  <a:pt x="13818145" y="3536494"/>
                  <a:pt x="13797685" y="3536494"/>
                  <a:pt x="13808325" y="3520869"/>
                </a:cubicBezTo>
                <a:close/>
                <a:moveTo>
                  <a:pt x="9174969" y="3509410"/>
                </a:moveTo>
                <a:cubicBezTo>
                  <a:pt x="9118219" y="3524868"/>
                  <a:pt x="9067145" y="3517449"/>
                  <a:pt x="9016069" y="3548367"/>
                </a:cubicBezTo>
                <a:cubicBezTo>
                  <a:pt x="9016069" y="3548367"/>
                  <a:pt x="9016069" y="3548367"/>
                  <a:pt x="9016069" y="3529198"/>
                </a:cubicBezTo>
                <a:cubicBezTo>
                  <a:pt x="8974723" y="3536618"/>
                  <a:pt x="8934187" y="3540947"/>
                  <a:pt x="8898515" y="3544658"/>
                </a:cubicBezTo>
                <a:cubicBezTo>
                  <a:pt x="8857169" y="3544658"/>
                  <a:pt x="8816633" y="3540947"/>
                  <a:pt x="8775285" y="3529198"/>
                </a:cubicBezTo>
                <a:cubicBezTo>
                  <a:pt x="8770421" y="3556407"/>
                  <a:pt x="8749341" y="3536618"/>
                  <a:pt x="8739615" y="3524868"/>
                </a:cubicBezTo>
                <a:cubicBezTo>
                  <a:pt x="8733937" y="3540947"/>
                  <a:pt x="8708805" y="3532908"/>
                  <a:pt x="8703133" y="3548367"/>
                </a:cubicBezTo>
                <a:cubicBezTo>
                  <a:pt x="8708805" y="3548367"/>
                  <a:pt x="8713669" y="3548367"/>
                  <a:pt x="8718537" y="3556407"/>
                </a:cubicBezTo>
                <a:cubicBezTo>
                  <a:pt x="8713669" y="3560425"/>
                  <a:pt x="8708603" y="3555479"/>
                  <a:pt x="8704145" y="3552000"/>
                </a:cubicBezTo>
                <a:lnTo>
                  <a:pt x="8702445" y="3551220"/>
                </a:lnTo>
                <a:lnTo>
                  <a:pt x="8704769" y="3562995"/>
                </a:lnTo>
                <a:lnTo>
                  <a:pt x="8713669" y="3568156"/>
                </a:lnTo>
                <a:lnTo>
                  <a:pt x="8705725" y="3567841"/>
                </a:lnTo>
                <a:lnTo>
                  <a:pt x="8706615" y="3572346"/>
                </a:lnTo>
                <a:cubicBezTo>
                  <a:pt x="8704771" y="3577262"/>
                  <a:pt x="8699649" y="3581164"/>
                  <a:pt x="8691869" y="3591152"/>
                </a:cubicBezTo>
                <a:cubicBezTo>
                  <a:pt x="8686135" y="3571176"/>
                  <a:pt x="8650089" y="3579291"/>
                  <a:pt x="8634525" y="3571176"/>
                </a:cubicBezTo>
                <a:lnTo>
                  <a:pt x="8643147" y="3565568"/>
                </a:lnTo>
                <a:lnTo>
                  <a:pt x="8633713" y="3566996"/>
                </a:lnTo>
                <a:cubicBezTo>
                  <a:pt x="8626367" y="3568966"/>
                  <a:pt x="8619501" y="3571189"/>
                  <a:pt x="8613813" y="3571952"/>
                </a:cubicBezTo>
                <a:lnTo>
                  <a:pt x="8604777" y="3569279"/>
                </a:lnTo>
                <a:lnTo>
                  <a:pt x="8600253" y="3575179"/>
                </a:lnTo>
                <a:lnTo>
                  <a:pt x="8598549" y="3591654"/>
                </a:lnTo>
                <a:lnTo>
                  <a:pt x="8598411" y="3592983"/>
                </a:lnTo>
                <a:lnTo>
                  <a:pt x="8600941" y="3606454"/>
                </a:lnTo>
                <a:lnTo>
                  <a:pt x="8610473" y="3635905"/>
                </a:lnTo>
                <a:lnTo>
                  <a:pt x="8632365" y="3630304"/>
                </a:lnTo>
                <a:lnTo>
                  <a:pt x="8632447" y="3628815"/>
                </a:lnTo>
                <a:lnTo>
                  <a:pt x="8645545" y="3614836"/>
                </a:lnTo>
                <a:lnTo>
                  <a:pt x="8717085" y="3604676"/>
                </a:lnTo>
                <a:cubicBezTo>
                  <a:pt x="8751645" y="3600731"/>
                  <a:pt x="8787521" y="3597794"/>
                  <a:pt x="8815897" y="3597794"/>
                </a:cubicBezTo>
                <a:lnTo>
                  <a:pt x="8821959" y="3612487"/>
                </a:lnTo>
                <a:lnTo>
                  <a:pt x="8835349" y="3609852"/>
                </a:lnTo>
                <a:lnTo>
                  <a:pt x="8825627" y="3597794"/>
                </a:lnTo>
                <a:cubicBezTo>
                  <a:pt x="8828059" y="3586352"/>
                  <a:pt x="8833129" y="3591300"/>
                  <a:pt x="8838905" y="3599572"/>
                </a:cubicBezTo>
                <a:lnTo>
                  <a:pt x="8844613" y="3608027"/>
                </a:lnTo>
                <a:lnTo>
                  <a:pt x="8863933" y="3604224"/>
                </a:lnTo>
                <a:cubicBezTo>
                  <a:pt x="8883413" y="3596330"/>
                  <a:pt x="8900339" y="3583923"/>
                  <a:pt x="8913109" y="3564445"/>
                </a:cubicBezTo>
                <a:cubicBezTo>
                  <a:pt x="8928509" y="3571865"/>
                  <a:pt x="8939051" y="3560116"/>
                  <a:pt x="8943915" y="3568156"/>
                </a:cubicBezTo>
                <a:cubicBezTo>
                  <a:pt x="8939051" y="3583614"/>
                  <a:pt x="8903379" y="3568156"/>
                  <a:pt x="8913109" y="3591654"/>
                </a:cubicBezTo>
                <a:cubicBezTo>
                  <a:pt x="8949589" y="3599074"/>
                  <a:pt x="8974723" y="3568156"/>
                  <a:pt x="9005529" y="3556407"/>
                </a:cubicBezTo>
                <a:cubicBezTo>
                  <a:pt x="9067145" y="3540947"/>
                  <a:pt x="9144161" y="3568156"/>
                  <a:pt x="9174969" y="3509410"/>
                </a:cubicBezTo>
                <a:close/>
                <a:moveTo>
                  <a:pt x="11862759" y="3508941"/>
                </a:moveTo>
                <a:cubicBezTo>
                  <a:pt x="11842493" y="3508941"/>
                  <a:pt x="11853033" y="3524405"/>
                  <a:pt x="11837629" y="3528734"/>
                </a:cubicBezTo>
                <a:cubicBezTo>
                  <a:pt x="11853033" y="3544195"/>
                  <a:pt x="11853033" y="3532445"/>
                  <a:pt x="11873297" y="3528734"/>
                </a:cubicBezTo>
                <a:close/>
                <a:moveTo>
                  <a:pt x="10826265" y="3506870"/>
                </a:moveTo>
                <a:lnTo>
                  <a:pt x="10777311" y="3536155"/>
                </a:lnTo>
                <a:lnTo>
                  <a:pt x="10777205" y="3536241"/>
                </a:lnTo>
                <a:lnTo>
                  <a:pt x="10823771" y="3508869"/>
                </a:lnTo>
                <a:close/>
                <a:moveTo>
                  <a:pt x="12128827" y="3504506"/>
                </a:moveTo>
                <a:cubicBezTo>
                  <a:pt x="12144053" y="3516698"/>
                  <a:pt x="12113605" y="3536590"/>
                  <a:pt x="12098381" y="3520548"/>
                </a:cubicBezTo>
                <a:cubicBezTo>
                  <a:pt x="12108797" y="3520548"/>
                  <a:pt x="12103189" y="3512205"/>
                  <a:pt x="12098381" y="3508356"/>
                </a:cubicBezTo>
                <a:cubicBezTo>
                  <a:pt x="12098381" y="3508356"/>
                  <a:pt x="12098381" y="3508356"/>
                  <a:pt x="12128827" y="3504506"/>
                </a:cubicBezTo>
                <a:close/>
                <a:moveTo>
                  <a:pt x="14250143" y="3498307"/>
                </a:moveTo>
                <a:cubicBezTo>
                  <a:pt x="14256211" y="3497634"/>
                  <a:pt x="14255177" y="3511109"/>
                  <a:pt x="14251029" y="3520017"/>
                </a:cubicBezTo>
                <a:cubicBezTo>
                  <a:pt x="14281021" y="3523766"/>
                  <a:pt x="14276285" y="3508141"/>
                  <a:pt x="14296017" y="3523766"/>
                </a:cubicBezTo>
                <a:cubicBezTo>
                  <a:pt x="14281021" y="3535642"/>
                  <a:pt x="14271549" y="3547516"/>
                  <a:pt x="14246295" y="3543766"/>
                </a:cubicBezTo>
                <a:cubicBezTo>
                  <a:pt x="14236037" y="3523766"/>
                  <a:pt x="14251029" y="3528141"/>
                  <a:pt x="14241559" y="3504392"/>
                </a:cubicBezTo>
                <a:cubicBezTo>
                  <a:pt x="14245309" y="3500329"/>
                  <a:pt x="14248121" y="3498532"/>
                  <a:pt x="14250143" y="3498307"/>
                </a:cubicBezTo>
                <a:close/>
                <a:moveTo>
                  <a:pt x="13319305" y="3484847"/>
                </a:moveTo>
                <a:lnTo>
                  <a:pt x="13305585" y="3489748"/>
                </a:lnTo>
                <a:lnTo>
                  <a:pt x="13303345" y="3498428"/>
                </a:lnTo>
                <a:lnTo>
                  <a:pt x="13298625" y="3492233"/>
                </a:lnTo>
                <a:lnTo>
                  <a:pt x="13261311" y="3505560"/>
                </a:lnTo>
                <a:cubicBezTo>
                  <a:pt x="13197281" y="3538646"/>
                  <a:pt x="13129403" y="3567869"/>
                  <a:pt x="13060205" y="3595234"/>
                </a:cubicBezTo>
                <a:lnTo>
                  <a:pt x="13054615" y="3597335"/>
                </a:lnTo>
                <a:lnTo>
                  <a:pt x="13056833" y="3598625"/>
                </a:lnTo>
                <a:lnTo>
                  <a:pt x="13052925" y="3597971"/>
                </a:lnTo>
                <a:lnTo>
                  <a:pt x="12942405" y="3639502"/>
                </a:lnTo>
                <a:lnTo>
                  <a:pt x="12939291" y="3649342"/>
                </a:lnTo>
                <a:cubicBezTo>
                  <a:pt x="12959557" y="3638208"/>
                  <a:pt x="12959557" y="3653672"/>
                  <a:pt x="12969285" y="3638208"/>
                </a:cubicBezTo>
                <a:cubicBezTo>
                  <a:pt x="12984685" y="3685215"/>
                  <a:pt x="12939291" y="3700678"/>
                  <a:pt x="12928753" y="3755106"/>
                </a:cubicBezTo>
                <a:cubicBezTo>
                  <a:pt x="12872009" y="3763146"/>
                  <a:pt x="12882545" y="3829327"/>
                  <a:pt x="12805537" y="3845407"/>
                </a:cubicBezTo>
                <a:cubicBezTo>
                  <a:pt x="12810805" y="3854994"/>
                  <a:pt x="12804523" y="3860715"/>
                  <a:pt x="12798849" y="3866977"/>
                </a:cubicBezTo>
                <a:lnTo>
                  <a:pt x="12795273" y="3872641"/>
                </a:lnTo>
                <a:lnTo>
                  <a:pt x="12795273" y="3889577"/>
                </a:lnTo>
                <a:lnTo>
                  <a:pt x="12795809" y="3891795"/>
                </a:lnTo>
                <a:cubicBezTo>
                  <a:pt x="12805537" y="3888084"/>
                  <a:pt x="12820937" y="3884373"/>
                  <a:pt x="12825801" y="3891795"/>
                </a:cubicBezTo>
                <a:cubicBezTo>
                  <a:pt x="12811817" y="3894732"/>
                  <a:pt x="12802597" y="3900609"/>
                  <a:pt x="12795757" y="3908196"/>
                </a:cubicBezTo>
                <a:lnTo>
                  <a:pt x="12795273" y="3909017"/>
                </a:lnTo>
                <a:lnTo>
                  <a:pt x="12795273" y="3962588"/>
                </a:lnTo>
                <a:lnTo>
                  <a:pt x="12797457" y="3983140"/>
                </a:lnTo>
                <a:lnTo>
                  <a:pt x="12818977" y="3989225"/>
                </a:lnTo>
                <a:cubicBezTo>
                  <a:pt x="12839249" y="3977371"/>
                  <a:pt x="12870065" y="3929955"/>
                  <a:pt x="12891149" y="3938066"/>
                </a:cubicBezTo>
                <a:cubicBezTo>
                  <a:pt x="12870065" y="3949920"/>
                  <a:pt x="12870065" y="3958030"/>
                  <a:pt x="12880605" y="3961774"/>
                </a:cubicBezTo>
                <a:lnTo>
                  <a:pt x="12867897" y="3971624"/>
                </a:lnTo>
                <a:lnTo>
                  <a:pt x="12884345" y="3980829"/>
                </a:lnTo>
                <a:cubicBezTo>
                  <a:pt x="12887647" y="3983741"/>
                  <a:pt x="12888577" y="3986411"/>
                  <a:pt x="12887925" y="3989331"/>
                </a:cubicBezTo>
                <a:lnTo>
                  <a:pt x="12872853" y="4011658"/>
                </a:lnTo>
                <a:lnTo>
                  <a:pt x="12877683" y="4009311"/>
                </a:lnTo>
                <a:cubicBezTo>
                  <a:pt x="12882545" y="4021062"/>
                  <a:pt x="12867145" y="4032814"/>
                  <a:pt x="12882545" y="4032814"/>
                </a:cubicBezTo>
                <a:cubicBezTo>
                  <a:pt x="12913349" y="4013022"/>
                  <a:pt x="12923889" y="4056317"/>
                  <a:pt x="12939291" y="4024774"/>
                </a:cubicBezTo>
                <a:cubicBezTo>
                  <a:pt x="12933617" y="4013022"/>
                  <a:pt x="12908487" y="4017351"/>
                  <a:pt x="12897949" y="4005600"/>
                </a:cubicBezTo>
                <a:cubicBezTo>
                  <a:pt x="12897949" y="3966015"/>
                  <a:pt x="12939291" y="3946841"/>
                  <a:pt x="12954693" y="3915298"/>
                </a:cubicBezTo>
                <a:cubicBezTo>
                  <a:pt x="12928753" y="3919627"/>
                  <a:pt x="12902813" y="3935090"/>
                  <a:pt x="12897949" y="3915298"/>
                </a:cubicBezTo>
                <a:cubicBezTo>
                  <a:pt x="12908487" y="3896124"/>
                  <a:pt x="12939291" y="3884373"/>
                  <a:pt x="12944155" y="3864581"/>
                </a:cubicBezTo>
                <a:cubicBezTo>
                  <a:pt x="12944155" y="3880044"/>
                  <a:pt x="12969285" y="3864581"/>
                  <a:pt x="12974959" y="3876333"/>
                </a:cubicBezTo>
                <a:cubicBezTo>
                  <a:pt x="12944155" y="3884373"/>
                  <a:pt x="12923889" y="3899836"/>
                  <a:pt x="12913349" y="3919627"/>
                </a:cubicBezTo>
                <a:cubicBezTo>
                  <a:pt x="12949017" y="3899836"/>
                  <a:pt x="12939291" y="3888084"/>
                  <a:pt x="12964421" y="3911587"/>
                </a:cubicBezTo>
                <a:lnTo>
                  <a:pt x="13009023" y="3865471"/>
                </a:lnTo>
                <a:lnTo>
                  <a:pt x="12994317" y="3836922"/>
                </a:lnTo>
                <a:cubicBezTo>
                  <a:pt x="12992985" y="3825205"/>
                  <a:pt x="12996875" y="3813491"/>
                  <a:pt x="13007513" y="3801776"/>
                </a:cubicBezTo>
                <a:cubicBezTo>
                  <a:pt x="13048427" y="3813491"/>
                  <a:pt x="12981327" y="3833221"/>
                  <a:pt x="13027969" y="3836922"/>
                </a:cubicBezTo>
                <a:lnTo>
                  <a:pt x="13020665" y="3853433"/>
                </a:lnTo>
                <a:lnTo>
                  <a:pt x="13051157" y="3821903"/>
                </a:lnTo>
                <a:cubicBezTo>
                  <a:pt x="13056833" y="3845407"/>
                  <a:pt x="13092501" y="3849119"/>
                  <a:pt x="13112765" y="3825616"/>
                </a:cubicBezTo>
                <a:cubicBezTo>
                  <a:pt x="13123305" y="3849119"/>
                  <a:pt x="13072235" y="3845407"/>
                  <a:pt x="13081961" y="3864581"/>
                </a:cubicBezTo>
                <a:cubicBezTo>
                  <a:pt x="13112765" y="3868291"/>
                  <a:pt x="13154109" y="3845407"/>
                  <a:pt x="13143571" y="3798402"/>
                </a:cubicBezTo>
                <a:cubicBezTo>
                  <a:pt x="13107903" y="3802113"/>
                  <a:pt x="13112765" y="3810153"/>
                  <a:pt x="13103039" y="3790360"/>
                </a:cubicBezTo>
                <a:cubicBezTo>
                  <a:pt x="13072235" y="3810153"/>
                  <a:pt x="13118441" y="3821903"/>
                  <a:pt x="13072235" y="3837367"/>
                </a:cubicBezTo>
                <a:cubicBezTo>
                  <a:pt x="13072235" y="3821903"/>
                  <a:pt x="13087637" y="3810153"/>
                  <a:pt x="13072235" y="3790360"/>
                </a:cubicBezTo>
                <a:cubicBezTo>
                  <a:pt x="13123305" y="3747683"/>
                  <a:pt x="13194643" y="3692636"/>
                  <a:pt x="13180049" y="3645630"/>
                </a:cubicBezTo>
                <a:cubicBezTo>
                  <a:pt x="13205181" y="3630168"/>
                  <a:pt x="13210045" y="3649342"/>
                  <a:pt x="13235985" y="3633879"/>
                </a:cubicBezTo>
                <a:cubicBezTo>
                  <a:pt x="13235985" y="3626458"/>
                  <a:pt x="13240849" y="3622127"/>
                  <a:pt x="13240849" y="3614705"/>
                </a:cubicBezTo>
                <a:cubicBezTo>
                  <a:pt x="13246523" y="3598625"/>
                  <a:pt x="13205181" y="3602954"/>
                  <a:pt x="13231121" y="3586873"/>
                </a:cubicBezTo>
                <a:cubicBezTo>
                  <a:pt x="13265777" y="3581306"/>
                  <a:pt x="13314567" y="3531555"/>
                  <a:pt x="13321749" y="3493720"/>
                </a:cubicBezTo>
                <a:close/>
                <a:moveTo>
                  <a:pt x="9343601" y="3474162"/>
                </a:moveTo>
                <a:cubicBezTo>
                  <a:pt x="9297389" y="3485911"/>
                  <a:pt x="9205777" y="3482202"/>
                  <a:pt x="9179833" y="3529198"/>
                </a:cubicBezTo>
                <a:cubicBezTo>
                  <a:pt x="9230909" y="3505700"/>
                  <a:pt x="9318465" y="3532908"/>
                  <a:pt x="9343601" y="3474162"/>
                </a:cubicBezTo>
                <a:close/>
                <a:moveTo>
                  <a:pt x="10680035" y="3473687"/>
                </a:moveTo>
                <a:cubicBezTo>
                  <a:pt x="10700301" y="3497189"/>
                  <a:pt x="10695437" y="3508941"/>
                  <a:pt x="10720565" y="3540485"/>
                </a:cubicBezTo>
                <a:cubicBezTo>
                  <a:pt x="10731105" y="3544195"/>
                  <a:pt x="10731105" y="3536155"/>
                  <a:pt x="10746507" y="3540485"/>
                </a:cubicBezTo>
                <a:cubicBezTo>
                  <a:pt x="10741643" y="3528734"/>
                  <a:pt x="10720565" y="3524405"/>
                  <a:pt x="10720565" y="3505231"/>
                </a:cubicBezTo>
                <a:cubicBezTo>
                  <a:pt x="10741643" y="3505231"/>
                  <a:pt x="10735969" y="3520692"/>
                  <a:pt x="10746507" y="3528734"/>
                </a:cubicBezTo>
                <a:cubicBezTo>
                  <a:pt x="10766773" y="3516981"/>
                  <a:pt x="10766773" y="3497189"/>
                  <a:pt x="10761909" y="3477398"/>
                </a:cubicBezTo>
                <a:cubicBezTo>
                  <a:pt x="10731105" y="3481727"/>
                  <a:pt x="10731105" y="3485438"/>
                  <a:pt x="10680035" y="3473687"/>
                </a:cubicBezTo>
                <a:close/>
                <a:moveTo>
                  <a:pt x="11914641" y="3466264"/>
                </a:moveTo>
                <a:cubicBezTo>
                  <a:pt x="11893563" y="3473687"/>
                  <a:pt x="11888701" y="3489149"/>
                  <a:pt x="11904101" y="3505231"/>
                </a:cubicBezTo>
                <a:cubicBezTo>
                  <a:pt x="11908965" y="3493478"/>
                  <a:pt x="11919505" y="3481727"/>
                  <a:pt x="11914641" y="3466264"/>
                </a:cubicBezTo>
                <a:close/>
                <a:moveTo>
                  <a:pt x="10833247" y="3458224"/>
                </a:moveTo>
                <a:cubicBezTo>
                  <a:pt x="10828383" y="3458224"/>
                  <a:pt x="10828383" y="3461935"/>
                  <a:pt x="10828383" y="3466264"/>
                </a:cubicBezTo>
                <a:cubicBezTo>
                  <a:pt x="10828383" y="3473997"/>
                  <a:pt x="10833449" y="3476780"/>
                  <a:pt x="10838517" y="3479640"/>
                </a:cubicBezTo>
                <a:lnTo>
                  <a:pt x="10846545" y="3490607"/>
                </a:lnTo>
                <a:lnTo>
                  <a:pt x="10871669" y="3470466"/>
                </a:lnTo>
                <a:lnTo>
                  <a:pt x="10859949" y="3473349"/>
                </a:lnTo>
                <a:cubicBezTo>
                  <a:pt x="10852297" y="3472334"/>
                  <a:pt x="10843581" y="3467965"/>
                  <a:pt x="10833247" y="3458224"/>
                </a:cubicBezTo>
                <a:close/>
                <a:moveTo>
                  <a:pt x="1868309" y="3456821"/>
                </a:moveTo>
                <a:lnTo>
                  <a:pt x="1865011" y="3464809"/>
                </a:lnTo>
                <a:cubicBezTo>
                  <a:pt x="1863693" y="3471070"/>
                  <a:pt x="1862274" y="3477872"/>
                  <a:pt x="1849301" y="3477872"/>
                </a:cubicBezTo>
                <a:close/>
                <a:moveTo>
                  <a:pt x="1868387" y="3456735"/>
                </a:moveTo>
                <a:lnTo>
                  <a:pt x="1868309" y="3456821"/>
                </a:lnTo>
                <a:lnTo>
                  <a:pt x="1868342" y="3456741"/>
                </a:lnTo>
                <a:close/>
                <a:moveTo>
                  <a:pt x="14383973" y="3455113"/>
                </a:moveTo>
                <a:cubicBezTo>
                  <a:pt x="14431819" y="3447234"/>
                  <a:pt x="14389749" y="3493294"/>
                  <a:pt x="14394697" y="3512082"/>
                </a:cubicBezTo>
                <a:cubicBezTo>
                  <a:pt x="14379021" y="3500566"/>
                  <a:pt x="14379021" y="3477537"/>
                  <a:pt x="14383973" y="3455113"/>
                </a:cubicBezTo>
                <a:close/>
                <a:moveTo>
                  <a:pt x="13702365" y="3449961"/>
                </a:moveTo>
                <a:cubicBezTo>
                  <a:pt x="13749061" y="3473249"/>
                  <a:pt x="13717933" y="3523504"/>
                  <a:pt x="13702365" y="3558437"/>
                </a:cubicBezTo>
                <a:cubicBezTo>
                  <a:pt x="13671237" y="3535149"/>
                  <a:pt x="13697453" y="3488570"/>
                  <a:pt x="13702365" y="3449961"/>
                </a:cubicBezTo>
                <a:close/>
                <a:moveTo>
                  <a:pt x="9549525" y="3438143"/>
                </a:moveTo>
                <a:cubicBezTo>
                  <a:pt x="9542429" y="3441079"/>
                  <a:pt x="9538577" y="3446954"/>
                  <a:pt x="9543847" y="3454993"/>
                </a:cubicBezTo>
                <a:cubicBezTo>
                  <a:pt x="9548713" y="3450663"/>
                  <a:pt x="9584385" y="3466742"/>
                  <a:pt x="9574657" y="3438914"/>
                </a:cubicBezTo>
                <a:cubicBezTo>
                  <a:pt x="9566953" y="3435205"/>
                  <a:pt x="9556617" y="3435205"/>
                  <a:pt x="9549525" y="3438143"/>
                </a:cubicBezTo>
                <a:close/>
                <a:moveTo>
                  <a:pt x="10817845" y="3434721"/>
                </a:moveTo>
                <a:cubicBezTo>
                  <a:pt x="10797577" y="3431010"/>
                  <a:pt x="10802441" y="3442761"/>
                  <a:pt x="10808117" y="3450184"/>
                </a:cubicBezTo>
                <a:cubicBezTo>
                  <a:pt x="10833247" y="3458224"/>
                  <a:pt x="10833247" y="3446472"/>
                  <a:pt x="10817845" y="3434721"/>
                </a:cubicBezTo>
                <a:close/>
                <a:moveTo>
                  <a:pt x="13569163" y="3430871"/>
                </a:moveTo>
                <a:cubicBezTo>
                  <a:pt x="13573927" y="3454871"/>
                  <a:pt x="13554069" y="3470660"/>
                  <a:pt x="13549301" y="3490238"/>
                </a:cubicBezTo>
                <a:cubicBezTo>
                  <a:pt x="13538977" y="3466871"/>
                  <a:pt x="13538977" y="3446661"/>
                  <a:pt x="13569163" y="3430871"/>
                </a:cubicBezTo>
                <a:close/>
                <a:moveTo>
                  <a:pt x="10879453" y="3422970"/>
                </a:moveTo>
                <a:cubicBezTo>
                  <a:pt x="10879453" y="3431010"/>
                  <a:pt x="10859187" y="3438432"/>
                  <a:pt x="10885127" y="3446472"/>
                </a:cubicBezTo>
                <a:cubicBezTo>
                  <a:pt x="10896071" y="3452503"/>
                  <a:pt x="10896071" y="3438354"/>
                  <a:pt x="10903937" y="3439253"/>
                </a:cubicBezTo>
                <a:lnTo>
                  <a:pt x="10908093" y="3441936"/>
                </a:lnTo>
                <a:lnTo>
                  <a:pt x="10932117" y="3424956"/>
                </a:lnTo>
                <a:lnTo>
                  <a:pt x="10923923" y="3428507"/>
                </a:lnTo>
                <a:cubicBezTo>
                  <a:pt x="10912841" y="3430082"/>
                  <a:pt x="10898705" y="3428845"/>
                  <a:pt x="10879453" y="3422970"/>
                </a:cubicBezTo>
                <a:close/>
                <a:moveTo>
                  <a:pt x="11951385" y="3412705"/>
                </a:moveTo>
                <a:cubicBezTo>
                  <a:pt x="11929381" y="3415896"/>
                  <a:pt x="11917073" y="3444307"/>
                  <a:pt x="11924367" y="3461935"/>
                </a:cubicBezTo>
                <a:cubicBezTo>
                  <a:pt x="11939769" y="3450184"/>
                  <a:pt x="11965709" y="3434721"/>
                  <a:pt x="11976249" y="3419258"/>
                </a:cubicBezTo>
                <a:cubicBezTo>
                  <a:pt x="11967129" y="3413382"/>
                  <a:pt x="11958717" y="3411644"/>
                  <a:pt x="11951385" y="3412705"/>
                </a:cubicBezTo>
                <a:close/>
                <a:moveTo>
                  <a:pt x="13824697" y="3396430"/>
                </a:moveTo>
                <a:cubicBezTo>
                  <a:pt x="13870613" y="3392690"/>
                  <a:pt x="13860141" y="3435702"/>
                  <a:pt x="13814225" y="3427598"/>
                </a:cubicBezTo>
                <a:cubicBezTo>
                  <a:pt x="13824697" y="3396430"/>
                  <a:pt x="13824697" y="3396430"/>
                  <a:pt x="13824697" y="3396430"/>
                </a:cubicBezTo>
                <a:close/>
                <a:moveTo>
                  <a:pt x="9740571" y="3394959"/>
                </a:moveTo>
                <a:lnTo>
                  <a:pt x="9739785" y="3395938"/>
                </a:lnTo>
                <a:lnTo>
                  <a:pt x="9738421" y="3396247"/>
                </a:lnTo>
                <a:close/>
                <a:moveTo>
                  <a:pt x="9748961" y="3384498"/>
                </a:moveTo>
                <a:cubicBezTo>
                  <a:pt x="9748961" y="3388518"/>
                  <a:pt x="9747543" y="3390527"/>
                  <a:pt x="9745515" y="3391996"/>
                </a:cubicBezTo>
                <a:lnTo>
                  <a:pt x="9740571" y="3394959"/>
                </a:lnTo>
                <a:close/>
                <a:moveTo>
                  <a:pt x="11127497" y="3360002"/>
                </a:moveTo>
                <a:lnTo>
                  <a:pt x="11125719" y="3365659"/>
                </a:lnTo>
                <a:lnTo>
                  <a:pt x="11130753" y="3364211"/>
                </a:lnTo>
                <a:close/>
                <a:moveTo>
                  <a:pt x="10941061" y="3356790"/>
                </a:moveTo>
                <a:cubicBezTo>
                  <a:pt x="10920795" y="3356790"/>
                  <a:pt x="10925659" y="3368540"/>
                  <a:pt x="10930523" y="3380293"/>
                </a:cubicBezTo>
                <a:cubicBezTo>
                  <a:pt x="10941061" y="3375964"/>
                  <a:pt x="10951599" y="3372253"/>
                  <a:pt x="10941061" y="3356790"/>
                </a:cubicBezTo>
                <a:close/>
                <a:moveTo>
                  <a:pt x="10222169" y="3343599"/>
                </a:moveTo>
                <a:cubicBezTo>
                  <a:pt x="10242321" y="3367322"/>
                  <a:pt x="10191541" y="3367322"/>
                  <a:pt x="10206853" y="3391045"/>
                </a:cubicBezTo>
                <a:cubicBezTo>
                  <a:pt x="10199197" y="3391045"/>
                  <a:pt x="10191541" y="3391982"/>
                  <a:pt x="10183881" y="3390966"/>
                </a:cubicBezTo>
                <a:lnTo>
                  <a:pt x="10172751" y="3385258"/>
                </a:lnTo>
                <a:lnTo>
                  <a:pt x="10167311" y="3402387"/>
                </a:lnTo>
                <a:cubicBezTo>
                  <a:pt x="10153533" y="3419742"/>
                  <a:pt x="10119389" y="3433671"/>
                  <a:pt x="10100141" y="3427585"/>
                </a:cubicBezTo>
                <a:cubicBezTo>
                  <a:pt x="10100141" y="3417907"/>
                  <a:pt x="10113177" y="3411041"/>
                  <a:pt x="10128803" y="3404641"/>
                </a:cubicBezTo>
                <a:lnTo>
                  <a:pt x="10172087" y="3384918"/>
                </a:lnTo>
                <a:lnTo>
                  <a:pt x="10160909" y="3379183"/>
                </a:lnTo>
                <a:cubicBezTo>
                  <a:pt x="10171389" y="3355460"/>
                  <a:pt x="10217333" y="3359207"/>
                  <a:pt x="10222169" y="3343599"/>
                </a:cubicBezTo>
                <a:close/>
                <a:moveTo>
                  <a:pt x="11207761" y="3309783"/>
                </a:moveTo>
                <a:cubicBezTo>
                  <a:pt x="11202089" y="3325246"/>
                  <a:pt x="11166421" y="3328957"/>
                  <a:pt x="11166421" y="3348750"/>
                </a:cubicBezTo>
                <a:cubicBezTo>
                  <a:pt x="11192361" y="3340708"/>
                  <a:pt x="11232893" y="3325246"/>
                  <a:pt x="11207761" y="3309783"/>
                </a:cubicBezTo>
                <a:close/>
                <a:moveTo>
                  <a:pt x="12047585" y="3301743"/>
                </a:moveTo>
                <a:cubicBezTo>
                  <a:pt x="12016781" y="3317205"/>
                  <a:pt x="12052449" y="3325246"/>
                  <a:pt x="12032185" y="3336997"/>
                </a:cubicBezTo>
                <a:cubicBezTo>
                  <a:pt x="12058125" y="3348750"/>
                  <a:pt x="12062989" y="3317205"/>
                  <a:pt x="12047585" y="3301743"/>
                </a:cubicBezTo>
                <a:close/>
                <a:moveTo>
                  <a:pt x="13849415" y="3269963"/>
                </a:moveTo>
                <a:cubicBezTo>
                  <a:pt x="13884929" y="3297120"/>
                  <a:pt x="13824949" y="3336006"/>
                  <a:pt x="13879405" y="3359459"/>
                </a:cubicBezTo>
                <a:cubicBezTo>
                  <a:pt x="13869933" y="3386617"/>
                  <a:pt x="13849415" y="3355757"/>
                  <a:pt x="13839945" y="3371186"/>
                </a:cubicBezTo>
                <a:cubicBezTo>
                  <a:pt x="13834421" y="3355757"/>
                  <a:pt x="13839945" y="3312551"/>
                  <a:pt x="13849415" y="3269963"/>
                </a:cubicBezTo>
                <a:close/>
                <a:moveTo>
                  <a:pt x="14528705" y="3267491"/>
                </a:moveTo>
                <a:cubicBezTo>
                  <a:pt x="14538525" y="3270531"/>
                  <a:pt x="14540667" y="3297689"/>
                  <a:pt x="14571241" y="3286326"/>
                </a:cubicBezTo>
                <a:lnTo>
                  <a:pt x="14566349" y="3312992"/>
                </a:lnTo>
                <a:cubicBezTo>
                  <a:pt x="14519877" y="3294205"/>
                  <a:pt x="14484005" y="3312992"/>
                  <a:pt x="14479113" y="3274811"/>
                </a:cubicBezTo>
                <a:cubicBezTo>
                  <a:pt x="14479113" y="3286326"/>
                  <a:pt x="14550857" y="3289961"/>
                  <a:pt x="14514985" y="3274811"/>
                </a:cubicBezTo>
                <a:cubicBezTo>
                  <a:pt x="14521305" y="3268143"/>
                  <a:pt x="14525433" y="3266477"/>
                  <a:pt x="14528705" y="3267491"/>
                </a:cubicBezTo>
                <a:close/>
                <a:moveTo>
                  <a:pt x="10467527" y="3250873"/>
                </a:moveTo>
                <a:cubicBezTo>
                  <a:pt x="10411225" y="3304804"/>
                  <a:pt x="10325165" y="3328093"/>
                  <a:pt x="10243129" y="3359349"/>
                </a:cubicBezTo>
                <a:cubicBezTo>
                  <a:pt x="10274495" y="3270483"/>
                  <a:pt x="10406401" y="3304804"/>
                  <a:pt x="10467527" y="3250873"/>
                </a:cubicBezTo>
                <a:close/>
                <a:moveTo>
                  <a:pt x="13774097" y="3231781"/>
                </a:moveTo>
                <a:cubicBezTo>
                  <a:pt x="13743487" y="3271408"/>
                  <a:pt x="13768459" y="3294935"/>
                  <a:pt x="13753153" y="3345705"/>
                </a:cubicBezTo>
                <a:cubicBezTo>
                  <a:pt x="13717709" y="3325892"/>
                  <a:pt x="13733013" y="3263357"/>
                  <a:pt x="13774097" y="3231781"/>
                </a:cubicBezTo>
                <a:close/>
                <a:moveTo>
                  <a:pt x="12318523" y="3231781"/>
                </a:moveTo>
                <a:cubicBezTo>
                  <a:pt x="12338737" y="3239962"/>
                  <a:pt x="12379973" y="3236186"/>
                  <a:pt x="12374313" y="3251921"/>
                </a:cubicBezTo>
                <a:cubicBezTo>
                  <a:pt x="12354097" y="3251921"/>
                  <a:pt x="12328225" y="3248145"/>
                  <a:pt x="12328225" y="3255697"/>
                </a:cubicBezTo>
                <a:cubicBezTo>
                  <a:pt x="12312861" y="3255697"/>
                  <a:pt x="12318523" y="3239962"/>
                  <a:pt x="12318523" y="3231781"/>
                </a:cubicBezTo>
                <a:close/>
                <a:moveTo>
                  <a:pt x="11150537" y="3228081"/>
                </a:moveTo>
                <a:cubicBezTo>
                  <a:pt x="11156255" y="3226648"/>
                  <a:pt x="11163881" y="3227115"/>
                  <a:pt x="11175313" y="3231015"/>
                </a:cubicBezTo>
                <a:lnTo>
                  <a:pt x="11167725" y="3235046"/>
                </a:lnTo>
                <a:lnTo>
                  <a:pt x="11174973" y="3247162"/>
                </a:lnTo>
                <a:cubicBezTo>
                  <a:pt x="11173285" y="3255453"/>
                  <a:pt x="11160373" y="3262265"/>
                  <a:pt x="11149621" y="3260487"/>
                </a:cubicBezTo>
                <a:lnTo>
                  <a:pt x="11142207" y="3254706"/>
                </a:lnTo>
                <a:lnTo>
                  <a:pt x="11134389" y="3274687"/>
                </a:lnTo>
                <a:cubicBezTo>
                  <a:pt x="11123957" y="3274687"/>
                  <a:pt x="11114325" y="3266577"/>
                  <a:pt x="11103893" y="3270944"/>
                </a:cubicBezTo>
                <a:cubicBezTo>
                  <a:pt x="11114325" y="3274687"/>
                  <a:pt x="11119141" y="3278431"/>
                  <a:pt x="11114325" y="3286541"/>
                </a:cubicBezTo>
                <a:cubicBezTo>
                  <a:pt x="11094265" y="3294651"/>
                  <a:pt x="11094265" y="3278431"/>
                  <a:pt x="11079017" y="3278431"/>
                </a:cubicBezTo>
                <a:cubicBezTo>
                  <a:pt x="11083833" y="3282798"/>
                  <a:pt x="11073401" y="3282798"/>
                  <a:pt x="11079017" y="3286541"/>
                </a:cubicBezTo>
                <a:cubicBezTo>
                  <a:pt x="11083833" y="3294651"/>
                  <a:pt x="11099079" y="3290284"/>
                  <a:pt x="11099079" y="3302138"/>
                </a:cubicBezTo>
                <a:cubicBezTo>
                  <a:pt x="11088645" y="3305880"/>
                  <a:pt x="11083833" y="3310249"/>
                  <a:pt x="11079017" y="3310249"/>
                </a:cubicBezTo>
                <a:cubicBezTo>
                  <a:pt x="11073401" y="3290284"/>
                  <a:pt x="11058153" y="3286541"/>
                  <a:pt x="11063771" y="3270944"/>
                </a:cubicBezTo>
                <a:cubicBezTo>
                  <a:pt x="11094265" y="3270944"/>
                  <a:pt x="11119141" y="3270944"/>
                  <a:pt x="11099079" y="3250979"/>
                </a:cubicBezTo>
                <a:cubicBezTo>
                  <a:pt x="11133385" y="3253787"/>
                  <a:pt x="11133385" y="3232379"/>
                  <a:pt x="11150537" y="3228081"/>
                </a:cubicBezTo>
                <a:close/>
                <a:moveTo>
                  <a:pt x="11120365" y="3207237"/>
                </a:moveTo>
                <a:cubicBezTo>
                  <a:pt x="11125255" y="3223216"/>
                  <a:pt x="11115471" y="3230591"/>
                  <a:pt x="11110581" y="3242268"/>
                </a:cubicBezTo>
                <a:cubicBezTo>
                  <a:pt x="11099981" y="3234893"/>
                  <a:pt x="11095091" y="3250258"/>
                  <a:pt x="11079601" y="3234893"/>
                </a:cubicBezTo>
                <a:cubicBezTo>
                  <a:pt x="11125255" y="3238581"/>
                  <a:pt x="11095091" y="3211539"/>
                  <a:pt x="11120365" y="3207237"/>
                </a:cubicBezTo>
                <a:close/>
                <a:moveTo>
                  <a:pt x="12083253" y="3192267"/>
                </a:moveTo>
                <a:cubicBezTo>
                  <a:pt x="12058125" y="3200309"/>
                  <a:pt x="12052449" y="3207730"/>
                  <a:pt x="12037049" y="3219481"/>
                </a:cubicBezTo>
                <a:cubicBezTo>
                  <a:pt x="12047585" y="3239273"/>
                  <a:pt x="12062989" y="3242984"/>
                  <a:pt x="12088117" y="3242984"/>
                </a:cubicBezTo>
                <a:cubicBezTo>
                  <a:pt x="12088117" y="3259066"/>
                  <a:pt x="12088117" y="3278240"/>
                  <a:pt x="12058125" y="3286280"/>
                </a:cubicBezTo>
                <a:cubicBezTo>
                  <a:pt x="12062989" y="3301743"/>
                  <a:pt x="12078389" y="3294320"/>
                  <a:pt x="12088117" y="3305454"/>
                </a:cubicBezTo>
                <a:cubicBezTo>
                  <a:pt x="12088117" y="3270817"/>
                  <a:pt x="12114057" y="3270817"/>
                  <a:pt x="12103521" y="3239273"/>
                </a:cubicBezTo>
                <a:cubicBezTo>
                  <a:pt x="12103521" y="3239273"/>
                  <a:pt x="12103521" y="3239273"/>
                  <a:pt x="12144861" y="3227523"/>
                </a:cubicBezTo>
                <a:cubicBezTo>
                  <a:pt x="12134325" y="3215770"/>
                  <a:pt x="12139997" y="3212060"/>
                  <a:pt x="12149725" y="3204019"/>
                </a:cubicBezTo>
                <a:cubicBezTo>
                  <a:pt x="12124597" y="3200309"/>
                  <a:pt x="12118921" y="3235563"/>
                  <a:pt x="12093793" y="3235563"/>
                </a:cubicBezTo>
                <a:cubicBezTo>
                  <a:pt x="12073525" y="3215770"/>
                  <a:pt x="12098657" y="3207730"/>
                  <a:pt x="12083253" y="3192267"/>
                </a:cubicBezTo>
                <a:close/>
                <a:moveTo>
                  <a:pt x="2751634" y="3185383"/>
                </a:moveTo>
                <a:cubicBezTo>
                  <a:pt x="2725689" y="3204552"/>
                  <a:pt x="2725689" y="3224341"/>
                  <a:pt x="2699747" y="3228050"/>
                </a:cubicBezTo>
                <a:cubicBezTo>
                  <a:pt x="2710287" y="3236090"/>
                  <a:pt x="2704611" y="3243510"/>
                  <a:pt x="2715151" y="3251548"/>
                </a:cubicBezTo>
                <a:cubicBezTo>
                  <a:pt x="2741093" y="3228050"/>
                  <a:pt x="2771902" y="3204552"/>
                  <a:pt x="2751634" y="3185383"/>
                </a:cubicBezTo>
                <a:close/>
                <a:moveTo>
                  <a:pt x="10859187" y="3184846"/>
                </a:moveTo>
                <a:cubicBezTo>
                  <a:pt x="10833247" y="3180516"/>
                  <a:pt x="10843785" y="3204019"/>
                  <a:pt x="10859187" y="3207730"/>
                </a:cubicBezTo>
                <a:cubicBezTo>
                  <a:pt x="10889991" y="3212060"/>
                  <a:pt x="10864051" y="3192267"/>
                  <a:pt x="10859187" y="3184846"/>
                </a:cubicBezTo>
                <a:close/>
                <a:moveTo>
                  <a:pt x="12127685" y="3182061"/>
                </a:moveTo>
                <a:lnTo>
                  <a:pt x="12114565" y="3187397"/>
                </a:lnTo>
                <a:cubicBezTo>
                  <a:pt x="12108789" y="3193195"/>
                  <a:pt x="12108789" y="3200000"/>
                  <a:pt x="12114057" y="3207730"/>
                </a:cubicBezTo>
                <a:cubicBezTo>
                  <a:pt x="12121759" y="3204019"/>
                  <a:pt x="12132095" y="3200154"/>
                  <a:pt x="12139797" y="3194820"/>
                </a:cubicBezTo>
                <a:lnTo>
                  <a:pt x="12141837" y="3190357"/>
                </a:lnTo>
                <a:lnTo>
                  <a:pt x="12132337" y="3182155"/>
                </a:lnTo>
                <a:close/>
                <a:moveTo>
                  <a:pt x="14423525" y="3173414"/>
                </a:moveTo>
                <a:cubicBezTo>
                  <a:pt x="14499761" y="3169056"/>
                  <a:pt x="14418709" y="3295474"/>
                  <a:pt x="14413093" y="3326612"/>
                </a:cubicBezTo>
                <a:cubicBezTo>
                  <a:pt x="14382597" y="3287379"/>
                  <a:pt x="14454017" y="3224480"/>
                  <a:pt x="14423525" y="3173414"/>
                </a:cubicBezTo>
                <a:close/>
                <a:moveTo>
                  <a:pt x="12995225" y="3161342"/>
                </a:moveTo>
                <a:cubicBezTo>
                  <a:pt x="12984685" y="3165053"/>
                  <a:pt x="12984685" y="3173095"/>
                  <a:pt x="12974959" y="3180516"/>
                </a:cubicBezTo>
                <a:cubicBezTo>
                  <a:pt x="12974959" y="3180516"/>
                  <a:pt x="12974959" y="3180516"/>
                  <a:pt x="13005763" y="3227523"/>
                </a:cubicBezTo>
                <a:cubicBezTo>
                  <a:pt x="13030893" y="3207730"/>
                  <a:pt x="13026029" y="3165053"/>
                  <a:pt x="12995225" y="3161342"/>
                </a:cubicBezTo>
                <a:close/>
                <a:moveTo>
                  <a:pt x="14639153" y="3155420"/>
                </a:moveTo>
                <a:lnTo>
                  <a:pt x="14639153" y="3155421"/>
                </a:lnTo>
                <a:lnTo>
                  <a:pt x="14603931" y="3185698"/>
                </a:lnTo>
                <a:cubicBezTo>
                  <a:pt x="14593485" y="3195999"/>
                  <a:pt x="14581811" y="3204739"/>
                  <a:pt x="14561333" y="3206612"/>
                </a:cubicBezTo>
                <a:cubicBezTo>
                  <a:pt x="14566249" y="3192877"/>
                  <a:pt x="14575259" y="3182108"/>
                  <a:pt x="14588263" y="3173758"/>
                </a:cubicBezTo>
                <a:close/>
                <a:moveTo>
                  <a:pt x="11161743" y="3153704"/>
                </a:moveTo>
                <a:cubicBezTo>
                  <a:pt x="11202705" y="3149964"/>
                  <a:pt x="11202705" y="3169288"/>
                  <a:pt x="11224001" y="3173651"/>
                </a:cubicBezTo>
                <a:cubicBezTo>
                  <a:pt x="11197789" y="3173651"/>
                  <a:pt x="11228917" y="3189237"/>
                  <a:pt x="11202705" y="3192977"/>
                </a:cubicBezTo>
                <a:cubicBezTo>
                  <a:pt x="11177309" y="3185497"/>
                  <a:pt x="11202705" y="3173651"/>
                  <a:pt x="11182223" y="3169288"/>
                </a:cubicBezTo>
                <a:cubicBezTo>
                  <a:pt x="11171573" y="3169288"/>
                  <a:pt x="11161743" y="3185497"/>
                  <a:pt x="11151093" y="3177391"/>
                </a:cubicBezTo>
                <a:cubicBezTo>
                  <a:pt x="11166659" y="3173651"/>
                  <a:pt x="11166659" y="3161808"/>
                  <a:pt x="11161743" y="3153704"/>
                </a:cubicBezTo>
                <a:close/>
                <a:moveTo>
                  <a:pt x="10649591" y="3152541"/>
                </a:moveTo>
                <a:cubicBezTo>
                  <a:pt x="10674847" y="3203210"/>
                  <a:pt x="10582789" y="3179729"/>
                  <a:pt x="10541237" y="3222982"/>
                </a:cubicBezTo>
                <a:cubicBezTo>
                  <a:pt x="10530649" y="3214949"/>
                  <a:pt x="10541237" y="3206918"/>
                  <a:pt x="10530649" y="3199503"/>
                </a:cubicBezTo>
                <a:cubicBezTo>
                  <a:pt x="10520871" y="3206918"/>
                  <a:pt x="10510281" y="3199503"/>
                  <a:pt x="10500505" y="3206918"/>
                </a:cubicBezTo>
                <a:cubicBezTo>
                  <a:pt x="10525761" y="3144510"/>
                  <a:pt x="10603155" y="3184055"/>
                  <a:pt x="10649591" y="3152541"/>
                </a:cubicBezTo>
                <a:close/>
                <a:moveTo>
                  <a:pt x="12614369" y="3145944"/>
                </a:moveTo>
                <a:lnTo>
                  <a:pt x="12603293" y="3148129"/>
                </a:lnTo>
                <a:lnTo>
                  <a:pt x="12597831" y="3147980"/>
                </a:lnTo>
                <a:lnTo>
                  <a:pt x="12601897" y="3173232"/>
                </a:lnTo>
                <a:lnTo>
                  <a:pt x="12608749" y="3158637"/>
                </a:lnTo>
                <a:close/>
                <a:moveTo>
                  <a:pt x="14345197" y="3144510"/>
                </a:moveTo>
                <a:cubicBezTo>
                  <a:pt x="14350781" y="3164282"/>
                  <a:pt x="14320469" y="3156250"/>
                  <a:pt x="14314885" y="3167989"/>
                </a:cubicBezTo>
                <a:cubicBezTo>
                  <a:pt x="14325255" y="3191470"/>
                  <a:pt x="14350781" y="3156250"/>
                  <a:pt x="14360353" y="3179729"/>
                </a:cubicBezTo>
                <a:cubicBezTo>
                  <a:pt x="14330041" y="3222982"/>
                  <a:pt x="14264633" y="3144510"/>
                  <a:pt x="14345197" y="3144510"/>
                </a:cubicBezTo>
                <a:close/>
                <a:moveTo>
                  <a:pt x="13409787" y="3139619"/>
                </a:moveTo>
                <a:lnTo>
                  <a:pt x="13388387" y="3153572"/>
                </a:lnTo>
                <a:cubicBezTo>
                  <a:pt x="13361637" y="3184419"/>
                  <a:pt x="13369539" y="3222575"/>
                  <a:pt x="13308133" y="3242984"/>
                </a:cubicBezTo>
                <a:cubicBezTo>
                  <a:pt x="13323533" y="3259066"/>
                  <a:pt x="13297593" y="3262777"/>
                  <a:pt x="13302457" y="3278240"/>
                </a:cubicBezTo>
                <a:cubicBezTo>
                  <a:pt x="13302457" y="3278240"/>
                  <a:pt x="13302457" y="3278240"/>
                  <a:pt x="13261925" y="3294320"/>
                </a:cubicBezTo>
                <a:cubicBezTo>
                  <a:pt x="13264357" y="3327411"/>
                  <a:pt x="13238621" y="3355707"/>
                  <a:pt x="13209739" y="3380602"/>
                </a:cubicBezTo>
                <a:lnTo>
                  <a:pt x="13168717" y="3414313"/>
                </a:lnTo>
                <a:lnTo>
                  <a:pt x="13259993" y="3386124"/>
                </a:lnTo>
                <a:lnTo>
                  <a:pt x="13442305" y="3318529"/>
                </a:lnTo>
                <a:lnTo>
                  <a:pt x="13441077" y="3309783"/>
                </a:lnTo>
                <a:lnTo>
                  <a:pt x="13454265" y="3314095"/>
                </a:lnTo>
                <a:lnTo>
                  <a:pt x="13465781" y="3309824"/>
                </a:lnTo>
                <a:lnTo>
                  <a:pt x="13473097" y="3302825"/>
                </a:lnTo>
                <a:cubicBezTo>
                  <a:pt x="13477557" y="3296950"/>
                  <a:pt x="13482319" y="3290339"/>
                  <a:pt x="13488501" y="3285429"/>
                </a:cubicBezTo>
                <a:lnTo>
                  <a:pt x="13490769" y="3284747"/>
                </a:lnTo>
                <a:lnTo>
                  <a:pt x="13495585" y="3264572"/>
                </a:lnTo>
                <a:cubicBezTo>
                  <a:pt x="13496153" y="3236654"/>
                  <a:pt x="13476095" y="3230045"/>
                  <a:pt x="13476095" y="3177168"/>
                </a:cubicBezTo>
                <a:lnTo>
                  <a:pt x="13465201" y="3170666"/>
                </a:lnTo>
                <a:lnTo>
                  <a:pt x="13463677" y="3177711"/>
                </a:lnTo>
                <a:cubicBezTo>
                  <a:pt x="13464611" y="3183066"/>
                  <a:pt x="13468449" y="3188158"/>
                  <a:pt x="13477461" y="3192978"/>
                </a:cubicBezTo>
                <a:cubicBezTo>
                  <a:pt x="13446331" y="3196709"/>
                  <a:pt x="13466811" y="3216614"/>
                  <a:pt x="13451247" y="3228433"/>
                </a:cubicBezTo>
                <a:cubicBezTo>
                  <a:pt x="13425851" y="3220347"/>
                  <a:pt x="13456981" y="3204796"/>
                  <a:pt x="13451247" y="3185514"/>
                </a:cubicBezTo>
                <a:cubicBezTo>
                  <a:pt x="13435683" y="3185514"/>
                  <a:pt x="13420119" y="3196709"/>
                  <a:pt x="13410287" y="3181161"/>
                </a:cubicBezTo>
                <a:lnTo>
                  <a:pt x="13442197" y="3156931"/>
                </a:lnTo>
                <a:lnTo>
                  <a:pt x="13420273" y="3143840"/>
                </a:lnTo>
                <a:close/>
                <a:moveTo>
                  <a:pt x="13625093" y="3137839"/>
                </a:moveTo>
                <a:lnTo>
                  <a:pt x="13594581" y="3177010"/>
                </a:lnTo>
                <a:lnTo>
                  <a:pt x="13611085" y="3190293"/>
                </a:lnTo>
                <a:lnTo>
                  <a:pt x="13639885" y="3164125"/>
                </a:lnTo>
                <a:cubicBezTo>
                  <a:pt x="13644345" y="3151447"/>
                  <a:pt x="13640493" y="3139694"/>
                  <a:pt x="13625093" y="3137839"/>
                </a:cubicBezTo>
                <a:close/>
                <a:moveTo>
                  <a:pt x="12851741" y="3126088"/>
                </a:moveTo>
                <a:cubicBezTo>
                  <a:pt x="12825801" y="3137839"/>
                  <a:pt x="12825801" y="3157013"/>
                  <a:pt x="12811209" y="3173095"/>
                </a:cubicBezTo>
                <a:cubicBezTo>
                  <a:pt x="12831477" y="3176805"/>
                  <a:pt x="12867145" y="3145261"/>
                  <a:pt x="12851741" y="3126088"/>
                </a:cubicBezTo>
                <a:close/>
                <a:moveTo>
                  <a:pt x="13021165" y="3114336"/>
                </a:moveTo>
                <a:cubicBezTo>
                  <a:pt x="12979821" y="3149591"/>
                  <a:pt x="13056833" y="3157013"/>
                  <a:pt x="13072235" y="3200309"/>
                </a:cubicBezTo>
                <a:cubicBezTo>
                  <a:pt x="13066561" y="3223812"/>
                  <a:pt x="13030893" y="3239273"/>
                  <a:pt x="13030893" y="3262777"/>
                </a:cubicBezTo>
                <a:cubicBezTo>
                  <a:pt x="13072235" y="3262777"/>
                  <a:pt x="13056833" y="3212060"/>
                  <a:pt x="13081961" y="3239273"/>
                </a:cubicBezTo>
                <a:cubicBezTo>
                  <a:pt x="13107903" y="3223812"/>
                  <a:pt x="13097365" y="3188556"/>
                  <a:pt x="13133843" y="3188556"/>
                </a:cubicBezTo>
                <a:cubicBezTo>
                  <a:pt x="13133843" y="3173095"/>
                  <a:pt x="13149245" y="3157013"/>
                  <a:pt x="13123305" y="3153302"/>
                </a:cubicBezTo>
                <a:cubicBezTo>
                  <a:pt x="13081961" y="3195978"/>
                  <a:pt x="13030893" y="3145261"/>
                  <a:pt x="13021165" y="3114336"/>
                </a:cubicBezTo>
                <a:close/>
                <a:moveTo>
                  <a:pt x="11279301" y="3098148"/>
                </a:moveTo>
                <a:cubicBezTo>
                  <a:pt x="11289705" y="3124814"/>
                  <a:pt x="11239287" y="3132085"/>
                  <a:pt x="11228881" y="3151479"/>
                </a:cubicBezTo>
                <a:cubicBezTo>
                  <a:pt x="11248891" y="3155116"/>
                  <a:pt x="11248891" y="3136329"/>
                  <a:pt x="11259293" y="3151479"/>
                </a:cubicBezTo>
                <a:cubicBezTo>
                  <a:pt x="11233685" y="3155116"/>
                  <a:pt x="11244089" y="3162995"/>
                  <a:pt x="11213677" y="3159358"/>
                </a:cubicBezTo>
                <a:cubicBezTo>
                  <a:pt x="11239287" y="3136329"/>
                  <a:pt x="11183265" y="3121177"/>
                  <a:pt x="11213677" y="3105420"/>
                </a:cubicBezTo>
                <a:cubicBezTo>
                  <a:pt x="11218477" y="3116935"/>
                  <a:pt x="11228881" y="3128451"/>
                  <a:pt x="11244089" y="3124814"/>
                </a:cubicBezTo>
                <a:cubicBezTo>
                  <a:pt x="11259293" y="3116935"/>
                  <a:pt x="11248891" y="3101783"/>
                  <a:pt x="11279301" y="3098148"/>
                </a:cubicBezTo>
                <a:close/>
                <a:moveTo>
                  <a:pt x="10608041" y="3098148"/>
                </a:moveTo>
                <a:cubicBezTo>
                  <a:pt x="10623609" y="3098148"/>
                  <a:pt x="10639173" y="3105628"/>
                  <a:pt x="10649821" y="3117471"/>
                </a:cubicBezTo>
                <a:cubicBezTo>
                  <a:pt x="10634257" y="3129316"/>
                  <a:pt x="10612957" y="3141160"/>
                  <a:pt x="10598213" y="3137420"/>
                </a:cubicBezTo>
                <a:cubicBezTo>
                  <a:pt x="10571997" y="3121835"/>
                  <a:pt x="10618693" y="3113731"/>
                  <a:pt x="10608041" y="3098148"/>
                </a:cubicBezTo>
                <a:close/>
                <a:moveTo>
                  <a:pt x="12206473" y="3090833"/>
                </a:moveTo>
                <a:cubicBezTo>
                  <a:pt x="12206473" y="3090833"/>
                  <a:pt x="12206473" y="3090833"/>
                  <a:pt x="12186207" y="3098874"/>
                </a:cubicBezTo>
                <a:cubicBezTo>
                  <a:pt x="12206473" y="3118047"/>
                  <a:pt x="12195933" y="3126088"/>
                  <a:pt x="12165129" y="3129799"/>
                </a:cubicBezTo>
                <a:cubicBezTo>
                  <a:pt x="12165129" y="3129799"/>
                  <a:pt x="12165129" y="3129799"/>
                  <a:pt x="12180533" y="3153302"/>
                </a:cubicBezTo>
                <a:cubicBezTo>
                  <a:pt x="12195933" y="3133510"/>
                  <a:pt x="12221875" y="3118047"/>
                  <a:pt x="12206473" y="3090833"/>
                </a:cubicBezTo>
                <a:close/>
                <a:moveTo>
                  <a:pt x="13284425" y="3081922"/>
                </a:moveTo>
                <a:lnTo>
                  <a:pt x="13282191" y="3082793"/>
                </a:lnTo>
                <a:cubicBezTo>
                  <a:pt x="13284825" y="3087740"/>
                  <a:pt x="13288725" y="3090485"/>
                  <a:pt x="13293173" y="3091693"/>
                </a:cubicBezTo>
                <a:lnTo>
                  <a:pt x="13299405" y="3091554"/>
                </a:lnTo>
                <a:close/>
                <a:moveTo>
                  <a:pt x="10732165" y="3071138"/>
                </a:moveTo>
                <a:cubicBezTo>
                  <a:pt x="10721673" y="3071138"/>
                  <a:pt x="10661133" y="3090845"/>
                  <a:pt x="10696649" y="3110551"/>
                </a:cubicBezTo>
                <a:cubicBezTo>
                  <a:pt x="10706335" y="3098850"/>
                  <a:pt x="10747501" y="3087149"/>
                  <a:pt x="10732165" y="3071138"/>
                </a:cubicBezTo>
                <a:close/>
                <a:moveTo>
                  <a:pt x="12349955" y="3059289"/>
                </a:moveTo>
                <a:cubicBezTo>
                  <a:pt x="12328879" y="3051868"/>
                  <a:pt x="12319151" y="3087122"/>
                  <a:pt x="12308613" y="3098874"/>
                </a:cubicBezTo>
                <a:cubicBezTo>
                  <a:pt x="12339417" y="3106296"/>
                  <a:pt x="12345091" y="3071040"/>
                  <a:pt x="12349955" y="3059289"/>
                </a:cubicBezTo>
                <a:close/>
                <a:moveTo>
                  <a:pt x="2935669" y="3058375"/>
                </a:moveTo>
                <a:cubicBezTo>
                  <a:pt x="2930449" y="3058618"/>
                  <a:pt x="2925331" y="3060164"/>
                  <a:pt x="2920264" y="3064182"/>
                </a:cubicBezTo>
                <a:cubicBezTo>
                  <a:pt x="2930802" y="3075931"/>
                  <a:pt x="2951071" y="3067893"/>
                  <a:pt x="2930802" y="3087680"/>
                </a:cubicBezTo>
                <a:cubicBezTo>
                  <a:pt x="2920264" y="3075931"/>
                  <a:pt x="2909723" y="3071604"/>
                  <a:pt x="2894319" y="3079642"/>
                </a:cubicBezTo>
                <a:cubicBezTo>
                  <a:pt x="2904860" y="3111178"/>
                  <a:pt x="2818113" y="3150136"/>
                  <a:pt x="2766225" y="3165596"/>
                </a:cubicBezTo>
                <a:cubicBezTo>
                  <a:pt x="2781630" y="3185383"/>
                  <a:pt x="2787304" y="3181054"/>
                  <a:pt x="2792170" y="3196514"/>
                </a:cubicBezTo>
                <a:cubicBezTo>
                  <a:pt x="2848109" y="3126638"/>
                  <a:pt x="2935666" y="3118600"/>
                  <a:pt x="2986743" y="3059854"/>
                </a:cubicBezTo>
                <a:cubicBezTo>
                  <a:pt x="2967893" y="3068666"/>
                  <a:pt x="2951325" y="3057650"/>
                  <a:pt x="2935669" y="3058375"/>
                </a:cubicBezTo>
                <a:close/>
                <a:moveTo>
                  <a:pt x="12708257" y="3055578"/>
                </a:moveTo>
                <a:cubicBezTo>
                  <a:pt x="12672589" y="3067329"/>
                  <a:pt x="12677453" y="3090833"/>
                  <a:pt x="12672589" y="3110625"/>
                </a:cubicBezTo>
                <a:cubicBezTo>
                  <a:pt x="12682317" y="3114336"/>
                  <a:pt x="12692857" y="3110625"/>
                  <a:pt x="12708257" y="3102585"/>
                </a:cubicBezTo>
                <a:cubicBezTo>
                  <a:pt x="12687993" y="3082793"/>
                  <a:pt x="12728525" y="3075371"/>
                  <a:pt x="12708257" y="3055578"/>
                </a:cubicBezTo>
                <a:close/>
                <a:moveTo>
                  <a:pt x="11473653" y="3028364"/>
                </a:moveTo>
                <a:cubicBezTo>
                  <a:pt x="11463925" y="3035786"/>
                  <a:pt x="11448523" y="3051868"/>
                  <a:pt x="11473653" y="3059289"/>
                </a:cubicBezTo>
                <a:cubicBezTo>
                  <a:pt x="11493917" y="3051868"/>
                  <a:pt x="11499593" y="3032075"/>
                  <a:pt x="11473653" y="3028364"/>
                </a:cubicBezTo>
                <a:close/>
                <a:moveTo>
                  <a:pt x="14122341" y="3019057"/>
                </a:moveTo>
                <a:cubicBezTo>
                  <a:pt x="14147597" y="3019057"/>
                  <a:pt x="14147597" y="3019057"/>
                  <a:pt x="14147597" y="3019057"/>
                </a:cubicBezTo>
                <a:cubicBezTo>
                  <a:pt x="14152333" y="3027188"/>
                  <a:pt x="14157069" y="3034695"/>
                  <a:pt x="14157069" y="3046580"/>
                </a:cubicBezTo>
                <a:cubicBezTo>
                  <a:pt x="14107347" y="3039073"/>
                  <a:pt x="14167329" y="3074729"/>
                  <a:pt x="14127869" y="3086613"/>
                </a:cubicBezTo>
                <a:cubicBezTo>
                  <a:pt x="14112871" y="3070350"/>
                  <a:pt x="14112871" y="3030942"/>
                  <a:pt x="14122341" y="3019057"/>
                </a:cubicBezTo>
                <a:close/>
                <a:moveTo>
                  <a:pt x="10889347" y="3019057"/>
                </a:moveTo>
                <a:cubicBezTo>
                  <a:pt x="10939393" y="3022743"/>
                  <a:pt x="10894113" y="3054087"/>
                  <a:pt x="10863927" y="3062078"/>
                </a:cubicBezTo>
                <a:cubicBezTo>
                  <a:pt x="10854395" y="3042411"/>
                  <a:pt x="10898881" y="3027045"/>
                  <a:pt x="10889347" y="3019057"/>
                </a:cubicBezTo>
                <a:close/>
                <a:moveTo>
                  <a:pt x="14021053" y="3008148"/>
                </a:moveTo>
                <a:cubicBezTo>
                  <a:pt x="14052891" y="3008148"/>
                  <a:pt x="14041999" y="3042469"/>
                  <a:pt x="14026079" y="3053909"/>
                </a:cubicBezTo>
                <a:cubicBezTo>
                  <a:pt x="14000107" y="3050296"/>
                  <a:pt x="14026079" y="3019588"/>
                  <a:pt x="14021053" y="3008148"/>
                </a:cubicBezTo>
                <a:close/>
                <a:moveTo>
                  <a:pt x="13010627" y="3004861"/>
                </a:moveTo>
                <a:cubicBezTo>
                  <a:pt x="12995225" y="3020323"/>
                  <a:pt x="13000089" y="3040115"/>
                  <a:pt x="12995225" y="3059289"/>
                </a:cubicBezTo>
                <a:cubicBezTo>
                  <a:pt x="13010627" y="3043826"/>
                  <a:pt x="13036567" y="3028364"/>
                  <a:pt x="13010627" y="3004861"/>
                </a:cubicBezTo>
                <a:close/>
                <a:moveTo>
                  <a:pt x="11342537" y="2999967"/>
                </a:moveTo>
                <a:cubicBezTo>
                  <a:pt x="11357629" y="3015550"/>
                  <a:pt x="11312353" y="3023030"/>
                  <a:pt x="11352865" y="3034876"/>
                </a:cubicBezTo>
                <a:cubicBezTo>
                  <a:pt x="11322679" y="3042979"/>
                  <a:pt x="11317913" y="3015550"/>
                  <a:pt x="11292491" y="3031136"/>
                </a:cubicBezTo>
                <a:cubicBezTo>
                  <a:pt x="11272633" y="3007447"/>
                  <a:pt x="11322679" y="3015550"/>
                  <a:pt x="11342537" y="2999967"/>
                </a:cubicBezTo>
                <a:close/>
                <a:moveTo>
                  <a:pt x="14389181" y="2995497"/>
                </a:moveTo>
                <a:cubicBezTo>
                  <a:pt x="14459549" y="2995497"/>
                  <a:pt x="14459549" y="2995497"/>
                  <a:pt x="14459549" y="2995497"/>
                </a:cubicBezTo>
                <a:cubicBezTo>
                  <a:pt x="14469941" y="3003542"/>
                  <a:pt x="14474741" y="3015301"/>
                  <a:pt x="14465145" y="3034486"/>
                </a:cubicBezTo>
                <a:cubicBezTo>
                  <a:pt x="14444355" y="3027061"/>
                  <a:pt x="14465145" y="2991784"/>
                  <a:pt x="14409173" y="3003542"/>
                </a:cubicBezTo>
                <a:cubicBezTo>
                  <a:pt x="14459549" y="3074095"/>
                  <a:pt x="14354001" y="3089566"/>
                  <a:pt x="14429961" y="3136600"/>
                </a:cubicBezTo>
                <a:cubicBezTo>
                  <a:pt x="14419569" y="3136600"/>
                  <a:pt x="14419569" y="3148360"/>
                  <a:pt x="14419569" y="3152074"/>
                </a:cubicBezTo>
                <a:cubicBezTo>
                  <a:pt x="14409173" y="3148360"/>
                  <a:pt x="14393981" y="3144027"/>
                  <a:pt x="14373989" y="3144027"/>
                </a:cubicBezTo>
                <a:cubicBezTo>
                  <a:pt x="14363597" y="3074095"/>
                  <a:pt x="14393981" y="3069762"/>
                  <a:pt x="14389181" y="2995497"/>
                </a:cubicBezTo>
                <a:close/>
                <a:moveTo>
                  <a:pt x="3284277" y="2989977"/>
                </a:moveTo>
                <a:cubicBezTo>
                  <a:pt x="3253469" y="3001726"/>
                  <a:pt x="3238067" y="3017186"/>
                  <a:pt x="3196720" y="3017186"/>
                </a:cubicBezTo>
                <a:cubicBezTo>
                  <a:pt x="3212122" y="3056144"/>
                  <a:pt x="3278603" y="3009148"/>
                  <a:pt x="3284277" y="2989977"/>
                </a:cubicBezTo>
                <a:close/>
                <a:moveTo>
                  <a:pt x="14305545" y="2989058"/>
                </a:moveTo>
                <a:cubicBezTo>
                  <a:pt x="14345261" y="3016425"/>
                  <a:pt x="14299983" y="3055611"/>
                  <a:pt x="14340497" y="3087333"/>
                </a:cubicBezTo>
                <a:cubicBezTo>
                  <a:pt x="14285685" y="3087333"/>
                  <a:pt x="14360355" y="3102884"/>
                  <a:pt x="14335729" y="3130253"/>
                </a:cubicBezTo>
                <a:cubicBezTo>
                  <a:pt x="14280125" y="3114702"/>
                  <a:pt x="14310309" y="3067429"/>
                  <a:pt x="14275357" y="3028244"/>
                </a:cubicBezTo>
                <a:cubicBezTo>
                  <a:pt x="14330169" y="3031976"/>
                  <a:pt x="14275357" y="2996521"/>
                  <a:pt x="14305545" y="2989058"/>
                </a:cubicBezTo>
                <a:close/>
                <a:moveTo>
                  <a:pt x="13747937" y="2979777"/>
                </a:moveTo>
                <a:lnTo>
                  <a:pt x="13746759" y="2993342"/>
                </a:lnTo>
                <a:lnTo>
                  <a:pt x="13763709" y="2989398"/>
                </a:lnTo>
                <a:cubicBezTo>
                  <a:pt x="13758645" y="2990326"/>
                  <a:pt x="13754489" y="2988819"/>
                  <a:pt x="13751513" y="2986277"/>
                </a:cubicBezTo>
                <a:close/>
                <a:moveTo>
                  <a:pt x="3073490" y="2978228"/>
                </a:moveTo>
                <a:cubicBezTo>
                  <a:pt x="3048358" y="3017186"/>
                  <a:pt x="2997281" y="3020897"/>
                  <a:pt x="2977013" y="3056144"/>
                </a:cubicBezTo>
                <a:cubicBezTo>
                  <a:pt x="3028090" y="3028935"/>
                  <a:pt x="3063760" y="3032645"/>
                  <a:pt x="3088894" y="2993688"/>
                </a:cubicBezTo>
                <a:cubicBezTo>
                  <a:pt x="3088894" y="2993688"/>
                  <a:pt x="3088894" y="2993688"/>
                  <a:pt x="3073490" y="2978228"/>
                </a:cubicBezTo>
                <a:close/>
                <a:moveTo>
                  <a:pt x="13392077" y="2978149"/>
                </a:moveTo>
                <a:cubicBezTo>
                  <a:pt x="13397105" y="2985641"/>
                  <a:pt x="13413023" y="2997501"/>
                  <a:pt x="13402131" y="3005617"/>
                </a:cubicBezTo>
                <a:cubicBezTo>
                  <a:pt x="13397105" y="2985641"/>
                  <a:pt x="13365269" y="3029340"/>
                  <a:pt x="13360241" y="3009364"/>
                </a:cubicBezTo>
                <a:cubicBezTo>
                  <a:pt x="13376161" y="2997501"/>
                  <a:pt x="13370297" y="2985641"/>
                  <a:pt x="13392077" y="2978149"/>
                </a:cubicBezTo>
                <a:close/>
                <a:moveTo>
                  <a:pt x="10803197" y="2978149"/>
                </a:moveTo>
                <a:cubicBezTo>
                  <a:pt x="10818533" y="3028646"/>
                  <a:pt x="10747501" y="3020640"/>
                  <a:pt x="10727321" y="3055742"/>
                </a:cubicBezTo>
                <a:cubicBezTo>
                  <a:pt x="10772525" y="3087149"/>
                  <a:pt x="10808847" y="3001549"/>
                  <a:pt x="10864541" y="2978149"/>
                </a:cubicBezTo>
                <a:cubicBezTo>
                  <a:pt x="10870193" y="2985538"/>
                  <a:pt x="10875037" y="3005244"/>
                  <a:pt x="10859701" y="2997239"/>
                </a:cubicBezTo>
                <a:cubicBezTo>
                  <a:pt x="10859701" y="3008940"/>
                  <a:pt x="10875037" y="3001549"/>
                  <a:pt x="10870193" y="3024336"/>
                </a:cubicBezTo>
                <a:cubicBezTo>
                  <a:pt x="10778175" y="3075448"/>
                  <a:pt x="10778175" y="3133336"/>
                  <a:pt x="10670821" y="3149348"/>
                </a:cubicBezTo>
                <a:cubicBezTo>
                  <a:pt x="10661133" y="3137647"/>
                  <a:pt x="10696649" y="3102546"/>
                  <a:pt x="10650641" y="3106241"/>
                </a:cubicBezTo>
                <a:cubicBezTo>
                  <a:pt x="10701493" y="3055742"/>
                  <a:pt x="10737009" y="3008940"/>
                  <a:pt x="10803197" y="2978149"/>
                </a:cubicBezTo>
                <a:close/>
                <a:moveTo>
                  <a:pt x="14240225" y="2964512"/>
                </a:moveTo>
                <a:cubicBezTo>
                  <a:pt x="14249841" y="2979886"/>
                  <a:pt x="14260257" y="3014939"/>
                  <a:pt x="14240225" y="3026624"/>
                </a:cubicBezTo>
                <a:cubicBezTo>
                  <a:pt x="14229813" y="3014939"/>
                  <a:pt x="14214587" y="2979886"/>
                  <a:pt x="14240225" y="2964512"/>
                </a:cubicBezTo>
                <a:close/>
                <a:moveTo>
                  <a:pt x="11367975" y="2963657"/>
                </a:moveTo>
                <a:cubicBezTo>
                  <a:pt x="11370017" y="2963859"/>
                  <a:pt x="11372621" y="2965088"/>
                  <a:pt x="11376501" y="2968008"/>
                </a:cubicBezTo>
                <a:cubicBezTo>
                  <a:pt x="11371601" y="2968008"/>
                  <a:pt x="11376501" y="2975998"/>
                  <a:pt x="11381405" y="2979685"/>
                </a:cubicBezTo>
                <a:cubicBezTo>
                  <a:pt x="11345453" y="2979685"/>
                  <a:pt x="11396929" y="2999352"/>
                  <a:pt x="11360977" y="2999352"/>
                </a:cubicBezTo>
                <a:cubicBezTo>
                  <a:pt x="11340551" y="2983373"/>
                  <a:pt x="11387125" y="2975998"/>
                  <a:pt x="11345453" y="2971695"/>
                </a:cubicBezTo>
                <a:cubicBezTo>
                  <a:pt x="11355667" y="2971695"/>
                  <a:pt x="11359547" y="2967853"/>
                  <a:pt x="11362817" y="2965472"/>
                </a:cubicBezTo>
                <a:cubicBezTo>
                  <a:pt x="11364451" y="2964282"/>
                  <a:pt x="11365933" y="2963456"/>
                  <a:pt x="11367975" y="2963657"/>
                </a:cubicBezTo>
                <a:close/>
                <a:moveTo>
                  <a:pt x="11099949" y="2954144"/>
                </a:moveTo>
                <a:cubicBezTo>
                  <a:pt x="11074009" y="2957855"/>
                  <a:pt x="11064281" y="2977647"/>
                  <a:pt x="11089409" y="2985069"/>
                </a:cubicBezTo>
                <a:cubicBezTo>
                  <a:pt x="11110485" y="2977647"/>
                  <a:pt x="11125077" y="2969606"/>
                  <a:pt x="11099949" y="2954144"/>
                </a:cubicBezTo>
                <a:close/>
                <a:moveTo>
                  <a:pt x="12278065" y="2945422"/>
                </a:moveTo>
                <a:cubicBezTo>
                  <a:pt x="12304875" y="2957283"/>
                  <a:pt x="12293983" y="2977261"/>
                  <a:pt x="12283929" y="2996613"/>
                </a:cubicBezTo>
                <a:cubicBezTo>
                  <a:pt x="12268011" y="2984753"/>
                  <a:pt x="12252093" y="2957283"/>
                  <a:pt x="12278065" y="2945422"/>
                </a:cubicBezTo>
                <a:close/>
                <a:moveTo>
                  <a:pt x="13748783" y="2944037"/>
                </a:moveTo>
                <a:lnTo>
                  <a:pt x="13750499" y="2950265"/>
                </a:lnTo>
                <a:lnTo>
                  <a:pt x="13748565" y="2972555"/>
                </a:lnTo>
                <a:lnTo>
                  <a:pt x="13749917" y="2969829"/>
                </a:lnTo>
                <a:cubicBezTo>
                  <a:pt x="13752715" y="2968757"/>
                  <a:pt x="13757225" y="2969453"/>
                  <a:pt x="13763709" y="2973318"/>
                </a:cubicBezTo>
                <a:cubicBezTo>
                  <a:pt x="13766141" y="2965586"/>
                  <a:pt x="13763509" y="2958783"/>
                  <a:pt x="13758341" y="2952443"/>
                </a:cubicBezTo>
                <a:close/>
                <a:moveTo>
                  <a:pt x="13066561" y="2934351"/>
                </a:moveTo>
                <a:cubicBezTo>
                  <a:pt x="13041431" y="2942392"/>
                  <a:pt x="13061697" y="2957855"/>
                  <a:pt x="13036567" y="2965895"/>
                </a:cubicBezTo>
                <a:cubicBezTo>
                  <a:pt x="13051157" y="2969606"/>
                  <a:pt x="13066561" y="2961566"/>
                  <a:pt x="13081961" y="2957855"/>
                </a:cubicBezTo>
                <a:cubicBezTo>
                  <a:pt x="13081961" y="2957855"/>
                  <a:pt x="13081961" y="2957855"/>
                  <a:pt x="13066561" y="2934351"/>
                </a:cubicBezTo>
                <a:close/>
                <a:moveTo>
                  <a:pt x="11524721" y="2930641"/>
                </a:moveTo>
                <a:cubicBezTo>
                  <a:pt x="11504457" y="2938681"/>
                  <a:pt x="11489055" y="2946102"/>
                  <a:pt x="11499593" y="2961566"/>
                </a:cubicBezTo>
                <a:cubicBezTo>
                  <a:pt x="11509321" y="2954144"/>
                  <a:pt x="11540125" y="2946102"/>
                  <a:pt x="11524721" y="2930641"/>
                </a:cubicBezTo>
                <a:close/>
                <a:moveTo>
                  <a:pt x="13497317" y="2920744"/>
                </a:moveTo>
                <a:cubicBezTo>
                  <a:pt x="13485865" y="2918734"/>
                  <a:pt x="13471881" y="2922599"/>
                  <a:pt x="13471881" y="2934351"/>
                </a:cubicBezTo>
                <a:cubicBezTo>
                  <a:pt x="13476745" y="2950433"/>
                  <a:pt x="13497013" y="2930641"/>
                  <a:pt x="13507549" y="2942392"/>
                </a:cubicBezTo>
                <a:cubicBezTo>
                  <a:pt x="13517683" y="2930641"/>
                  <a:pt x="13508765" y="2922754"/>
                  <a:pt x="13497317" y="2920744"/>
                </a:cubicBezTo>
                <a:close/>
                <a:moveTo>
                  <a:pt x="3053222" y="2919483"/>
                </a:moveTo>
                <a:cubicBezTo>
                  <a:pt x="3028090" y="2934943"/>
                  <a:pt x="3002147" y="2946692"/>
                  <a:pt x="3012685" y="2962151"/>
                </a:cubicBezTo>
                <a:cubicBezTo>
                  <a:pt x="3032953" y="2942981"/>
                  <a:pt x="3043492" y="2962151"/>
                  <a:pt x="3063760" y="2942981"/>
                </a:cubicBezTo>
                <a:cubicBezTo>
                  <a:pt x="3053222" y="2934943"/>
                  <a:pt x="3048358" y="2927523"/>
                  <a:pt x="3053222" y="2919483"/>
                </a:cubicBezTo>
                <a:close/>
                <a:moveTo>
                  <a:pt x="10627125" y="2909967"/>
                </a:moveTo>
                <a:cubicBezTo>
                  <a:pt x="10642673" y="2938289"/>
                  <a:pt x="10601757" y="2942065"/>
                  <a:pt x="10586209" y="2950246"/>
                </a:cubicBezTo>
                <a:cubicBezTo>
                  <a:pt x="10575571" y="2933883"/>
                  <a:pt x="10617305" y="2926331"/>
                  <a:pt x="10627125" y="2909967"/>
                </a:cubicBezTo>
                <a:close/>
                <a:moveTo>
                  <a:pt x="14230381" y="2907240"/>
                </a:moveTo>
                <a:cubicBezTo>
                  <a:pt x="14296007" y="2907240"/>
                  <a:pt x="14250389" y="2954740"/>
                  <a:pt x="14225577" y="2966615"/>
                </a:cubicBezTo>
                <a:cubicBezTo>
                  <a:pt x="14189565" y="2954740"/>
                  <a:pt x="14240785" y="2930990"/>
                  <a:pt x="14230381" y="2907240"/>
                </a:cubicBezTo>
                <a:close/>
                <a:moveTo>
                  <a:pt x="13405573" y="2903969"/>
                </a:moveTo>
                <a:cubicBezTo>
                  <a:pt x="13399665" y="2902770"/>
                  <a:pt x="13393431" y="2902890"/>
                  <a:pt x="13386449" y="2904760"/>
                </a:cubicBezTo>
                <a:cubicBezTo>
                  <a:pt x="13377139" y="2907254"/>
                  <a:pt x="13366501" y="2912858"/>
                  <a:pt x="13353529" y="2922601"/>
                </a:cubicBezTo>
                <a:cubicBezTo>
                  <a:pt x="13364069" y="2930641"/>
                  <a:pt x="13379469" y="2910848"/>
                  <a:pt x="13390009" y="2922601"/>
                </a:cubicBezTo>
                <a:cubicBezTo>
                  <a:pt x="13379469" y="2946102"/>
                  <a:pt x="13364069" y="2957855"/>
                  <a:pt x="13333261" y="2965895"/>
                </a:cubicBezTo>
                <a:cubicBezTo>
                  <a:pt x="13335695" y="2977647"/>
                  <a:pt x="13325561" y="2986460"/>
                  <a:pt x="13317961" y="2995739"/>
                </a:cubicBezTo>
                <a:lnTo>
                  <a:pt x="13313593" y="3004169"/>
                </a:lnTo>
                <a:lnTo>
                  <a:pt x="13317235" y="3008952"/>
                </a:lnTo>
                <a:lnTo>
                  <a:pt x="13351825" y="3025791"/>
                </a:lnTo>
                <a:lnTo>
                  <a:pt x="13374605" y="3016612"/>
                </a:lnTo>
                <a:cubicBezTo>
                  <a:pt x="13377037" y="3020477"/>
                  <a:pt x="13376329" y="3023609"/>
                  <a:pt x="13374213" y="3026384"/>
                </a:cubicBezTo>
                <a:lnTo>
                  <a:pt x="13366581" y="3032976"/>
                </a:lnTo>
                <a:lnTo>
                  <a:pt x="13380577" y="3039789"/>
                </a:lnTo>
                <a:lnTo>
                  <a:pt x="13381293" y="3039265"/>
                </a:lnTo>
                <a:cubicBezTo>
                  <a:pt x="13382915" y="3037526"/>
                  <a:pt x="13384385" y="3036657"/>
                  <a:pt x="13386413" y="3037691"/>
                </a:cubicBezTo>
                <a:lnTo>
                  <a:pt x="13393705" y="3046179"/>
                </a:lnTo>
                <a:lnTo>
                  <a:pt x="13395241" y="3046928"/>
                </a:lnTo>
                <a:lnTo>
                  <a:pt x="13425677" y="2996820"/>
                </a:lnTo>
                <a:cubicBezTo>
                  <a:pt x="13441077" y="2996820"/>
                  <a:pt x="13425677" y="3008572"/>
                  <a:pt x="13435403" y="3016612"/>
                </a:cubicBezTo>
                <a:cubicBezTo>
                  <a:pt x="13466209" y="3008572"/>
                  <a:pt x="13466209" y="2996820"/>
                  <a:pt x="13471881" y="2985069"/>
                </a:cubicBezTo>
                <a:cubicBezTo>
                  <a:pt x="13435403" y="2985069"/>
                  <a:pt x="13461345" y="2977647"/>
                  <a:pt x="13450805" y="2954144"/>
                </a:cubicBezTo>
                <a:cubicBezTo>
                  <a:pt x="13441077" y="2954144"/>
                  <a:pt x="13430541" y="2957855"/>
                  <a:pt x="13415137" y="2965895"/>
                </a:cubicBezTo>
                <a:cubicBezTo>
                  <a:pt x="13410273" y="2954144"/>
                  <a:pt x="13435403" y="2950433"/>
                  <a:pt x="13430541" y="2938681"/>
                </a:cubicBezTo>
                <a:cubicBezTo>
                  <a:pt x="13441077" y="2938681"/>
                  <a:pt x="13445941" y="2950433"/>
                  <a:pt x="13461345" y="2938681"/>
                </a:cubicBezTo>
                <a:cubicBezTo>
                  <a:pt x="13438089" y="2923025"/>
                  <a:pt x="13423297" y="2907565"/>
                  <a:pt x="13405573" y="2903969"/>
                </a:cubicBezTo>
                <a:close/>
                <a:moveTo>
                  <a:pt x="12271893" y="2898102"/>
                </a:moveTo>
                <a:cubicBezTo>
                  <a:pt x="12264737" y="2898750"/>
                  <a:pt x="12257745" y="2900489"/>
                  <a:pt x="12252679" y="2903427"/>
                </a:cubicBezTo>
                <a:cubicBezTo>
                  <a:pt x="12277809" y="2930641"/>
                  <a:pt x="12242141" y="2907137"/>
                  <a:pt x="12221875" y="2918888"/>
                </a:cubicBezTo>
                <a:cubicBezTo>
                  <a:pt x="12242141" y="2954144"/>
                  <a:pt x="12186207" y="2969606"/>
                  <a:pt x="12201609" y="3004861"/>
                </a:cubicBezTo>
                <a:cubicBezTo>
                  <a:pt x="12186207" y="3001150"/>
                  <a:pt x="12175669" y="3004861"/>
                  <a:pt x="12170805" y="3012901"/>
                </a:cubicBezTo>
                <a:cubicBezTo>
                  <a:pt x="12191071" y="3028364"/>
                  <a:pt x="12201609" y="3047538"/>
                  <a:pt x="12170805" y="3040115"/>
                </a:cubicBezTo>
                <a:cubicBezTo>
                  <a:pt x="12180533" y="3055578"/>
                  <a:pt x="12211337" y="3051868"/>
                  <a:pt x="12191071" y="3082793"/>
                </a:cubicBezTo>
                <a:cubicBezTo>
                  <a:pt x="12231601" y="3071040"/>
                  <a:pt x="12217011" y="3047538"/>
                  <a:pt x="12191071" y="3020323"/>
                </a:cubicBezTo>
                <a:cubicBezTo>
                  <a:pt x="12195933" y="3004861"/>
                  <a:pt x="12226739" y="2996820"/>
                  <a:pt x="12237277" y="2985069"/>
                </a:cubicBezTo>
                <a:cubicBezTo>
                  <a:pt x="12237277" y="2993109"/>
                  <a:pt x="12231601" y="2996820"/>
                  <a:pt x="12242141" y="2996820"/>
                </a:cubicBezTo>
                <a:cubicBezTo>
                  <a:pt x="12226739" y="3012901"/>
                  <a:pt x="12217011" y="3051868"/>
                  <a:pt x="12247005" y="3067329"/>
                </a:cubicBezTo>
                <a:cubicBezTo>
                  <a:pt x="12283483" y="3055578"/>
                  <a:pt x="12252679" y="3032075"/>
                  <a:pt x="12257543" y="3016612"/>
                </a:cubicBezTo>
                <a:cubicBezTo>
                  <a:pt x="12257543" y="3016612"/>
                  <a:pt x="12257543" y="3016612"/>
                  <a:pt x="12298885" y="3004861"/>
                </a:cubicBezTo>
                <a:cubicBezTo>
                  <a:pt x="12293211" y="2973318"/>
                  <a:pt x="12339417" y="2930641"/>
                  <a:pt x="12272945" y="2915178"/>
                </a:cubicBezTo>
                <a:cubicBezTo>
                  <a:pt x="12283483" y="2907137"/>
                  <a:pt x="12288347" y="2915178"/>
                  <a:pt x="12293211" y="2918888"/>
                </a:cubicBezTo>
                <a:cubicBezTo>
                  <a:pt x="12308613" y="2908993"/>
                  <a:pt x="12303545" y="2902190"/>
                  <a:pt x="12292097" y="2899330"/>
                </a:cubicBezTo>
                <a:cubicBezTo>
                  <a:pt x="12286371" y="2897899"/>
                  <a:pt x="12279051" y="2897455"/>
                  <a:pt x="12271893" y="2898102"/>
                </a:cubicBezTo>
                <a:close/>
                <a:moveTo>
                  <a:pt x="11411737" y="2896332"/>
                </a:moveTo>
                <a:cubicBezTo>
                  <a:pt x="11468429" y="2934513"/>
                  <a:pt x="11396349" y="2934513"/>
                  <a:pt x="11380963" y="2961179"/>
                </a:cubicBezTo>
                <a:cubicBezTo>
                  <a:pt x="11365575" y="2938755"/>
                  <a:pt x="11411737" y="2927239"/>
                  <a:pt x="11396349" y="2899967"/>
                </a:cubicBezTo>
                <a:cubicBezTo>
                  <a:pt x="11402019" y="2907847"/>
                  <a:pt x="11406879" y="2904210"/>
                  <a:pt x="11411737" y="2896332"/>
                </a:cubicBezTo>
                <a:close/>
                <a:moveTo>
                  <a:pt x="12646897" y="2890877"/>
                </a:moveTo>
                <a:cubicBezTo>
                  <a:pt x="12687409" y="2894712"/>
                  <a:pt x="12661989" y="2915165"/>
                  <a:pt x="12657225" y="2931146"/>
                </a:cubicBezTo>
                <a:cubicBezTo>
                  <a:pt x="12616709" y="2927310"/>
                  <a:pt x="12657225" y="2915165"/>
                  <a:pt x="12646897" y="2890877"/>
                </a:cubicBezTo>
                <a:close/>
                <a:moveTo>
                  <a:pt x="11443585" y="2855422"/>
                </a:moveTo>
                <a:cubicBezTo>
                  <a:pt x="11454519" y="2863122"/>
                  <a:pt x="11470501" y="2855422"/>
                  <a:pt x="11475545" y="2863122"/>
                </a:cubicBezTo>
                <a:cubicBezTo>
                  <a:pt x="11438539" y="2863122"/>
                  <a:pt x="11454519" y="2887507"/>
                  <a:pt x="11438539" y="2879807"/>
                </a:cubicBezTo>
                <a:cubicBezTo>
                  <a:pt x="11443585" y="2871464"/>
                  <a:pt x="11433493" y="2859272"/>
                  <a:pt x="11443585" y="2855422"/>
                </a:cubicBezTo>
                <a:close/>
                <a:moveTo>
                  <a:pt x="11143103" y="2841787"/>
                </a:moveTo>
                <a:cubicBezTo>
                  <a:pt x="11133009" y="2860786"/>
                  <a:pt x="11117029" y="2880396"/>
                  <a:pt x="11106095" y="2895718"/>
                </a:cubicBezTo>
                <a:cubicBezTo>
                  <a:pt x="11101049" y="2876106"/>
                  <a:pt x="11117029" y="2845463"/>
                  <a:pt x="11143103" y="2841787"/>
                </a:cubicBezTo>
                <a:close/>
                <a:moveTo>
                  <a:pt x="13220583" y="2840957"/>
                </a:moveTo>
                <a:cubicBezTo>
                  <a:pt x="13184913" y="2860131"/>
                  <a:pt x="13220583" y="2891674"/>
                  <a:pt x="13205181" y="2918888"/>
                </a:cubicBezTo>
                <a:cubicBezTo>
                  <a:pt x="13235985" y="2895385"/>
                  <a:pt x="13215719" y="2863842"/>
                  <a:pt x="13246523" y="2844668"/>
                </a:cubicBezTo>
                <a:cubicBezTo>
                  <a:pt x="13240849" y="2836628"/>
                  <a:pt x="13225447" y="2848380"/>
                  <a:pt x="13220583" y="2840957"/>
                </a:cubicBezTo>
                <a:close/>
                <a:moveTo>
                  <a:pt x="12836341" y="2832917"/>
                </a:moveTo>
                <a:cubicBezTo>
                  <a:pt x="12800673" y="2848380"/>
                  <a:pt x="12790133" y="2868171"/>
                  <a:pt x="12805537" y="2891674"/>
                </a:cubicBezTo>
                <a:cubicBezTo>
                  <a:pt x="12831477" y="2875594"/>
                  <a:pt x="12846877" y="2856420"/>
                  <a:pt x="12836341" y="2832917"/>
                </a:cubicBezTo>
                <a:close/>
                <a:moveTo>
                  <a:pt x="14466879" y="2828150"/>
                </a:moveTo>
                <a:cubicBezTo>
                  <a:pt x="14476545" y="2835642"/>
                  <a:pt x="14491851" y="2835642"/>
                  <a:pt x="14512797" y="2835642"/>
                </a:cubicBezTo>
                <a:cubicBezTo>
                  <a:pt x="14517629" y="2859365"/>
                  <a:pt x="14491851" y="2859365"/>
                  <a:pt x="14487019" y="2879343"/>
                </a:cubicBezTo>
                <a:cubicBezTo>
                  <a:pt x="14466879" y="2871227"/>
                  <a:pt x="14461241" y="2851249"/>
                  <a:pt x="14466879" y="2828150"/>
                </a:cubicBezTo>
                <a:close/>
                <a:moveTo>
                  <a:pt x="11478861" y="2820753"/>
                </a:moveTo>
                <a:cubicBezTo>
                  <a:pt x="11484531" y="2820005"/>
                  <a:pt x="11489907" y="2819967"/>
                  <a:pt x="11493593" y="2820876"/>
                </a:cubicBezTo>
                <a:cubicBezTo>
                  <a:pt x="11514891" y="2832391"/>
                  <a:pt x="11478847" y="2843907"/>
                  <a:pt x="11457549" y="2840270"/>
                </a:cubicBezTo>
                <a:cubicBezTo>
                  <a:pt x="11442189" y="2831634"/>
                  <a:pt x="11461849" y="2822998"/>
                  <a:pt x="11478861" y="2820753"/>
                </a:cubicBezTo>
                <a:close/>
                <a:moveTo>
                  <a:pt x="13326169" y="2792057"/>
                </a:moveTo>
                <a:cubicBezTo>
                  <a:pt x="13316897" y="2796000"/>
                  <a:pt x="13314009" y="2814207"/>
                  <a:pt x="13302457" y="2817454"/>
                </a:cubicBezTo>
                <a:cubicBezTo>
                  <a:pt x="13302457" y="2817454"/>
                  <a:pt x="13302457" y="2817454"/>
                  <a:pt x="13323533" y="2844668"/>
                </a:cubicBezTo>
                <a:cubicBezTo>
                  <a:pt x="13348665" y="2821165"/>
                  <a:pt x="13364069" y="2852091"/>
                  <a:pt x="13374605" y="2824877"/>
                </a:cubicBezTo>
                <a:cubicBezTo>
                  <a:pt x="13364069" y="2801374"/>
                  <a:pt x="13333261" y="2836628"/>
                  <a:pt x="13323533" y="2829206"/>
                </a:cubicBezTo>
                <a:cubicBezTo>
                  <a:pt x="13323533" y="2817454"/>
                  <a:pt x="13343801" y="2809414"/>
                  <a:pt x="13338127" y="2793951"/>
                </a:cubicBezTo>
                <a:cubicBezTo>
                  <a:pt x="13333061" y="2791013"/>
                  <a:pt x="13329261" y="2790743"/>
                  <a:pt x="13326169" y="2792057"/>
                </a:cubicBezTo>
                <a:close/>
                <a:moveTo>
                  <a:pt x="12782735" y="2776333"/>
                </a:moveTo>
                <a:cubicBezTo>
                  <a:pt x="12787499" y="2798862"/>
                  <a:pt x="12722361" y="2803013"/>
                  <a:pt x="12702501" y="2791748"/>
                </a:cubicBezTo>
                <a:cubicBezTo>
                  <a:pt x="12717597" y="2780483"/>
                  <a:pt x="12762873" y="2784040"/>
                  <a:pt x="12782735" y="2776333"/>
                </a:cubicBezTo>
                <a:close/>
                <a:moveTo>
                  <a:pt x="11673881" y="2774160"/>
                </a:moveTo>
                <a:cubicBezTo>
                  <a:pt x="11643077" y="2770447"/>
                  <a:pt x="11622811" y="2797663"/>
                  <a:pt x="11632539" y="2809414"/>
                </a:cubicBezTo>
                <a:cubicBezTo>
                  <a:pt x="11668207" y="2801374"/>
                  <a:pt x="11647941" y="2785910"/>
                  <a:pt x="11673881" y="2774160"/>
                </a:cubicBezTo>
                <a:close/>
                <a:moveTo>
                  <a:pt x="14408017" y="2773605"/>
                </a:moveTo>
                <a:cubicBezTo>
                  <a:pt x="14428673" y="2793552"/>
                  <a:pt x="14453297" y="2824721"/>
                  <a:pt x="14438203" y="2856513"/>
                </a:cubicBezTo>
                <a:cubicBezTo>
                  <a:pt x="14382597" y="2860253"/>
                  <a:pt x="14428673" y="2797292"/>
                  <a:pt x="14368301" y="2805395"/>
                </a:cubicBezTo>
                <a:cubicBezTo>
                  <a:pt x="14368301" y="2797292"/>
                  <a:pt x="14382597" y="2801032"/>
                  <a:pt x="14392925" y="2797292"/>
                </a:cubicBezTo>
                <a:cubicBezTo>
                  <a:pt x="14408017" y="2797292"/>
                  <a:pt x="14403251" y="2781709"/>
                  <a:pt x="14408017" y="2773605"/>
                </a:cubicBezTo>
                <a:close/>
                <a:moveTo>
                  <a:pt x="12968791" y="2760658"/>
                </a:moveTo>
                <a:cubicBezTo>
                  <a:pt x="12963153" y="2759934"/>
                  <a:pt x="12956719" y="2761325"/>
                  <a:pt x="12949017" y="2766118"/>
                </a:cubicBezTo>
                <a:cubicBezTo>
                  <a:pt x="12959557" y="2782200"/>
                  <a:pt x="12974959" y="2770447"/>
                  <a:pt x="12979821" y="2789621"/>
                </a:cubicBezTo>
                <a:cubicBezTo>
                  <a:pt x="12969285" y="2797663"/>
                  <a:pt x="12964421" y="2793951"/>
                  <a:pt x="12954693" y="2785910"/>
                </a:cubicBezTo>
                <a:cubicBezTo>
                  <a:pt x="12939291" y="2793951"/>
                  <a:pt x="12949017" y="2809414"/>
                  <a:pt x="12964421" y="2821165"/>
                </a:cubicBezTo>
                <a:cubicBezTo>
                  <a:pt x="12974959" y="2809414"/>
                  <a:pt x="12984685" y="2821165"/>
                  <a:pt x="12990361" y="2829206"/>
                </a:cubicBezTo>
                <a:cubicBezTo>
                  <a:pt x="12990361" y="2829206"/>
                  <a:pt x="12990361" y="2829206"/>
                  <a:pt x="12994211" y="2827196"/>
                </a:cubicBezTo>
                <a:lnTo>
                  <a:pt x="13001641" y="2823319"/>
                </a:lnTo>
                <a:lnTo>
                  <a:pt x="12995365" y="2810142"/>
                </a:lnTo>
                <a:lnTo>
                  <a:pt x="12994783" y="2808388"/>
                </a:lnTo>
                <a:lnTo>
                  <a:pt x="12979821" y="2805703"/>
                </a:lnTo>
                <a:cubicBezTo>
                  <a:pt x="12974553" y="2797663"/>
                  <a:pt x="12979621" y="2797663"/>
                  <a:pt x="12987321" y="2797663"/>
                </a:cubicBezTo>
                <a:lnTo>
                  <a:pt x="12990829" y="2796452"/>
                </a:lnTo>
                <a:lnTo>
                  <a:pt x="12980913" y="2766513"/>
                </a:lnTo>
                <a:close/>
                <a:moveTo>
                  <a:pt x="13246523" y="2758696"/>
                </a:moveTo>
                <a:cubicBezTo>
                  <a:pt x="13225447" y="2766118"/>
                  <a:pt x="13220583" y="2782200"/>
                  <a:pt x="13231121" y="2793951"/>
                </a:cubicBezTo>
                <a:cubicBezTo>
                  <a:pt x="13251387" y="2774160"/>
                  <a:pt x="13251387" y="2809414"/>
                  <a:pt x="13271653" y="2789621"/>
                </a:cubicBezTo>
                <a:cubicBezTo>
                  <a:pt x="13277329" y="2777870"/>
                  <a:pt x="13261925" y="2758696"/>
                  <a:pt x="13246523" y="2758696"/>
                </a:cubicBezTo>
                <a:close/>
                <a:moveTo>
                  <a:pt x="13815601" y="2757241"/>
                </a:moveTo>
                <a:cubicBezTo>
                  <a:pt x="13841997" y="2764514"/>
                  <a:pt x="13815601" y="2803301"/>
                  <a:pt x="13815601" y="2822089"/>
                </a:cubicBezTo>
                <a:cubicBezTo>
                  <a:pt x="13799925" y="2799058"/>
                  <a:pt x="13789203" y="2776029"/>
                  <a:pt x="13815601" y="2757241"/>
                </a:cubicBezTo>
                <a:close/>
                <a:moveTo>
                  <a:pt x="13312995" y="2746944"/>
                </a:moveTo>
                <a:cubicBezTo>
                  <a:pt x="13292729" y="2754367"/>
                  <a:pt x="13282191" y="2766118"/>
                  <a:pt x="13292729" y="2777870"/>
                </a:cubicBezTo>
                <a:cubicBezTo>
                  <a:pt x="13308133" y="2770447"/>
                  <a:pt x="13317859" y="2777870"/>
                  <a:pt x="13328397" y="2770447"/>
                </a:cubicBezTo>
                <a:close/>
                <a:moveTo>
                  <a:pt x="12812981" y="2743606"/>
                </a:moveTo>
                <a:cubicBezTo>
                  <a:pt x="12818009" y="2751787"/>
                  <a:pt x="12833925" y="2763744"/>
                  <a:pt x="12823033" y="2767520"/>
                </a:cubicBezTo>
                <a:cubicBezTo>
                  <a:pt x="12812981" y="2763744"/>
                  <a:pt x="12797063" y="2767520"/>
                  <a:pt x="12781145" y="2759968"/>
                </a:cubicBezTo>
                <a:cubicBezTo>
                  <a:pt x="12802091" y="2748011"/>
                  <a:pt x="12807117" y="2759968"/>
                  <a:pt x="12812981" y="2743606"/>
                </a:cubicBezTo>
                <a:close/>
                <a:moveTo>
                  <a:pt x="12375085" y="2738904"/>
                </a:moveTo>
                <a:cubicBezTo>
                  <a:pt x="12354819" y="2750657"/>
                  <a:pt x="12349955" y="2762407"/>
                  <a:pt x="12349955" y="2777870"/>
                </a:cubicBezTo>
                <a:cubicBezTo>
                  <a:pt x="12334553" y="2785910"/>
                  <a:pt x="12339417" y="2762407"/>
                  <a:pt x="12345091" y="2758696"/>
                </a:cubicBezTo>
                <a:cubicBezTo>
                  <a:pt x="12313477" y="2762407"/>
                  <a:pt x="12319151" y="2809414"/>
                  <a:pt x="12319151" y="2829206"/>
                </a:cubicBezTo>
                <a:cubicBezTo>
                  <a:pt x="12272945" y="2832917"/>
                  <a:pt x="12328879" y="2840957"/>
                  <a:pt x="12272945" y="2848380"/>
                </a:cubicBezTo>
                <a:cubicBezTo>
                  <a:pt x="12288347" y="2887345"/>
                  <a:pt x="12328879" y="2887345"/>
                  <a:pt x="12324015" y="2930641"/>
                </a:cubicBezTo>
                <a:cubicBezTo>
                  <a:pt x="12345091" y="2918888"/>
                  <a:pt x="12360493" y="2891674"/>
                  <a:pt x="12324015" y="2879923"/>
                </a:cubicBezTo>
                <a:cubicBezTo>
                  <a:pt x="12385623" y="2875594"/>
                  <a:pt x="12345091" y="2836628"/>
                  <a:pt x="12380759" y="2813125"/>
                </a:cubicBezTo>
                <a:cubicBezTo>
                  <a:pt x="12345091" y="2805703"/>
                  <a:pt x="12365357" y="2785910"/>
                  <a:pt x="12354819" y="2770447"/>
                </a:cubicBezTo>
                <a:cubicBezTo>
                  <a:pt x="12375085" y="2762407"/>
                  <a:pt x="12396161" y="2754367"/>
                  <a:pt x="12375085" y="2738904"/>
                </a:cubicBezTo>
                <a:close/>
                <a:moveTo>
                  <a:pt x="11550657" y="2726552"/>
                </a:moveTo>
                <a:cubicBezTo>
                  <a:pt x="11550657" y="2738413"/>
                  <a:pt x="11540239" y="2770253"/>
                  <a:pt x="11504985" y="2758392"/>
                </a:cubicBezTo>
                <a:cubicBezTo>
                  <a:pt x="11530625" y="2750275"/>
                  <a:pt x="11515401" y="2719060"/>
                  <a:pt x="11550657" y="2726552"/>
                </a:cubicBezTo>
                <a:close/>
                <a:moveTo>
                  <a:pt x="12467497" y="2723443"/>
                </a:moveTo>
                <a:cubicBezTo>
                  <a:pt x="12452095" y="2727153"/>
                  <a:pt x="12456959" y="2738904"/>
                  <a:pt x="12467497" y="2746944"/>
                </a:cubicBezTo>
                <a:cubicBezTo>
                  <a:pt x="12467497" y="2746944"/>
                  <a:pt x="12467497" y="2746944"/>
                  <a:pt x="12498301" y="2735193"/>
                </a:cubicBezTo>
                <a:cubicBezTo>
                  <a:pt x="12493437" y="2715401"/>
                  <a:pt x="12472361" y="2742615"/>
                  <a:pt x="12467497" y="2723443"/>
                </a:cubicBezTo>
                <a:close/>
                <a:moveTo>
                  <a:pt x="11410599" y="2719060"/>
                </a:moveTo>
                <a:cubicBezTo>
                  <a:pt x="11431621" y="2719060"/>
                  <a:pt x="11425961" y="2726458"/>
                  <a:pt x="11446983" y="2738169"/>
                </a:cubicBezTo>
                <a:cubicBezTo>
                  <a:pt x="11416257" y="2757896"/>
                  <a:pt x="11410599" y="2788717"/>
                  <a:pt x="11425961" y="2808443"/>
                </a:cubicBezTo>
                <a:cubicBezTo>
                  <a:pt x="11416257" y="2800429"/>
                  <a:pt x="11400897" y="2800429"/>
                  <a:pt x="11390385" y="2793031"/>
                </a:cubicBezTo>
                <a:cubicBezTo>
                  <a:pt x="11416257" y="2781320"/>
                  <a:pt x="11431621" y="2765292"/>
                  <a:pt x="11400897" y="2741868"/>
                </a:cubicBezTo>
                <a:cubicBezTo>
                  <a:pt x="11410599" y="2730771"/>
                  <a:pt x="11441321" y="2746183"/>
                  <a:pt x="11431621" y="2734470"/>
                </a:cubicBezTo>
                <a:cubicBezTo>
                  <a:pt x="11425961" y="2726458"/>
                  <a:pt x="11379873" y="2722759"/>
                  <a:pt x="11410599" y="2719060"/>
                </a:cubicBezTo>
                <a:close/>
                <a:moveTo>
                  <a:pt x="10795251" y="2717261"/>
                </a:moveTo>
                <a:cubicBezTo>
                  <a:pt x="10801669" y="2716552"/>
                  <a:pt x="10808521" y="2717111"/>
                  <a:pt x="10814677" y="2719189"/>
                </a:cubicBezTo>
                <a:cubicBezTo>
                  <a:pt x="10825003" y="2739004"/>
                  <a:pt x="10774957" y="2726858"/>
                  <a:pt x="10779725" y="2751148"/>
                </a:cubicBezTo>
                <a:cubicBezTo>
                  <a:pt x="10760659" y="2732930"/>
                  <a:pt x="10776001" y="2719388"/>
                  <a:pt x="10795251" y="2717261"/>
                </a:cubicBezTo>
                <a:close/>
                <a:moveTo>
                  <a:pt x="13083775" y="2713800"/>
                </a:moveTo>
                <a:lnTo>
                  <a:pt x="13090937" y="2734888"/>
                </a:lnTo>
                <a:lnTo>
                  <a:pt x="13093905" y="2722707"/>
                </a:lnTo>
                <a:close/>
                <a:moveTo>
                  <a:pt x="12354819" y="2707979"/>
                </a:moveTo>
                <a:cubicBezTo>
                  <a:pt x="12328879" y="2731482"/>
                  <a:pt x="12390487" y="2727153"/>
                  <a:pt x="12405889" y="2746944"/>
                </a:cubicBezTo>
                <a:cubicBezTo>
                  <a:pt x="12411563" y="2738904"/>
                  <a:pt x="12411563" y="2731482"/>
                  <a:pt x="12401025" y="2723443"/>
                </a:cubicBezTo>
                <a:cubicBezTo>
                  <a:pt x="12375085" y="2735193"/>
                  <a:pt x="12385623" y="2703650"/>
                  <a:pt x="12354819" y="2707979"/>
                </a:cubicBezTo>
                <a:close/>
                <a:moveTo>
                  <a:pt x="10808881" y="2685361"/>
                </a:moveTo>
                <a:cubicBezTo>
                  <a:pt x="10812317" y="2685691"/>
                  <a:pt x="10816397" y="2687408"/>
                  <a:pt x="10821449" y="2691405"/>
                </a:cubicBezTo>
                <a:cubicBezTo>
                  <a:pt x="10816007" y="2691405"/>
                  <a:pt x="10811345" y="2691405"/>
                  <a:pt x="10806683" y="2699714"/>
                </a:cubicBezTo>
                <a:cubicBezTo>
                  <a:pt x="10806683" y="2703548"/>
                  <a:pt x="10816007" y="2711858"/>
                  <a:pt x="10806683" y="2715695"/>
                </a:cubicBezTo>
                <a:cubicBezTo>
                  <a:pt x="10786477" y="2715695"/>
                  <a:pt x="10796579" y="2708024"/>
                  <a:pt x="10786477" y="2695878"/>
                </a:cubicBezTo>
                <a:cubicBezTo>
                  <a:pt x="10794053" y="2695878"/>
                  <a:pt x="10798573" y="2684373"/>
                  <a:pt x="10808881" y="2685361"/>
                </a:cubicBezTo>
                <a:close/>
                <a:moveTo>
                  <a:pt x="2915398" y="2680793"/>
                </a:moveTo>
                <a:cubicBezTo>
                  <a:pt x="2889455" y="2704291"/>
                  <a:pt x="2878917" y="2692542"/>
                  <a:pt x="2863513" y="2688831"/>
                </a:cubicBezTo>
                <a:cubicBezTo>
                  <a:pt x="2838381" y="2720367"/>
                  <a:pt x="2781630" y="2724078"/>
                  <a:pt x="2741093" y="2754996"/>
                </a:cubicBezTo>
                <a:cubicBezTo>
                  <a:pt x="2751634" y="2766745"/>
                  <a:pt x="2756498" y="2782823"/>
                  <a:pt x="2745957" y="2801992"/>
                </a:cubicBezTo>
                <a:cubicBezTo>
                  <a:pt x="2766225" y="2782823"/>
                  <a:pt x="2802709" y="2763036"/>
                  <a:pt x="2833517" y="2747576"/>
                </a:cubicBezTo>
                <a:cubicBezTo>
                  <a:pt x="2869187" y="2727789"/>
                  <a:pt x="2899996" y="2708618"/>
                  <a:pt x="2915398" y="2680793"/>
                </a:cubicBezTo>
                <a:close/>
                <a:moveTo>
                  <a:pt x="11694147" y="2680147"/>
                </a:moveTo>
                <a:cubicBezTo>
                  <a:pt x="11668207" y="2688187"/>
                  <a:pt x="11658479" y="2707979"/>
                  <a:pt x="11678745" y="2711690"/>
                </a:cubicBezTo>
                <a:cubicBezTo>
                  <a:pt x="11694147" y="2703650"/>
                  <a:pt x="11714413" y="2696227"/>
                  <a:pt x="11694147" y="2680147"/>
                </a:cubicBezTo>
                <a:close/>
                <a:moveTo>
                  <a:pt x="12513703" y="2672725"/>
                </a:moveTo>
                <a:cubicBezTo>
                  <a:pt x="12482899" y="2680147"/>
                  <a:pt x="12518567" y="2699939"/>
                  <a:pt x="12529105" y="2699939"/>
                </a:cubicBezTo>
                <a:cubicBezTo>
                  <a:pt x="12549371" y="2696227"/>
                  <a:pt x="12533969" y="2664683"/>
                  <a:pt x="12513703" y="2672725"/>
                </a:cubicBezTo>
                <a:close/>
                <a:moveTo>
                  <a:pt x="11555329" y="2672698"/>
                </a:moveTo>
                <a:cubicBezTo>
                  <a:pt x="11565979" y="2680178"/>
                  <a:pt x="11586459" y="2672698"/>
                  <a:pt x="11597109" y="2688281"/>
                </a:cubicBezTo>
                <a:cubicBezTo>
                  <a:pt x="11570895" y="2692021"/>
                  <a:pt x="11597109" y="2715710"/>
                  <a:pt x="11570895" y="2703866"/>
                </a:cubicBezTo>
                <a:cubicBezTo>
                  <a:pt x="11576629" y="2700125"/>
                  <a:pt x="11570895" y="2680178"/>
                  <a:pt x="11561065" y="2684541"/>
                </a:cubicBezTo>
                <a:cubicBezTo>
                  <a:pt x="11555329" y="2692021"/>
                  <a:pt x="11534849" y="2708230"/>
                  <a:pt x="11519285" y="2696385"/>
                </a:cubicBezTo>
                <a:cubicBezTo>
                  <a:pt x="11529933" y="2688281"/>
                  <a:pt x="11539765" y="2680178"/>
                  <a:pt x="11555329" y="2672698"/>
                </a:cubicBezTo>
                <a:close/>
                <a:moveTo>
                  <a:pt x="11245297" y="2672698"/>
                </a:moveTo>
                <a:cubicBezTo>
                  <a:pt x="11250343" y="2684890"/>
                  <a:pt x="11234361" y="2692590"/>
                  <a:pt x="11224269" y="2704782"/>
                </a:cubicBezTo>
                <a:cubicBezTo>
                  <a:pt x="11208289" y="2688740"/>
                  <a:pt x="11224269" y="2680398"/>
                  <a:pt x="11245297" y="2672698"/>
                </a:cubicBezTo>
                <a:close/>
                <a:moveTo>
                  <a:pt x="12118921" y="2669013"/>
                </a:moveTo>
                <a:cubicBezTo>
                  <a:pt x="12093793" y="2676436"/>
                  <a:pt x="12109193" y="2691898"/>
                  <a:pt x="12103521" y="2703650"/>
                </a:cubicBezTo>
                <a:cubicBezTo>
                  <a:pt x="12134325" y="2711690"/>
                  <a:pt x="12129461" y="2680147"/>
                  <a:pt x="12118921" y="2669013"/>
                </a:cubicBezTo>
                <a:close/>
                <a:moveTo>
                  <a:pt x="13346145" y="2667032"/>
                </a:moveTo>
                <a:cubicBezTo>
                  <a:pt x="13330225" y="2669324"/>
                  <a:pt x="13321709" y="2692052"/>
                  <a:pt x="13333261" y="2703650"/>
                </a:cubicBezTo>
                <a:cubicBezTo>
                  <a:pt x="13353529" y="2691898"/>
                  <a:pt x="13348665" y="2680147"/>
                  <a:pt x="13364069" y="2672725"/>
                </a:cubicBezTo>
                <a:cubicBezTo>
                  <a:pt x="13357583" y="2667778"/>
                  <a:pt x="13351451" y="2666269"/>
                  <a:pt x="13346145" y="2667032"/>
                </a:cubicBezTo>
                <a:close/>
                <a:moveTo>
                  <a:pt x="13887229" y="2658951"/>
                </a:moveTo>
                <a:cubicBezTo>
                  <a:pt x="13888429" y="2657520"/>
                  <a:pt x="13890833" y="2657520"/>
                  <a:pt x="13895641" y="2661433"/>
                </a:cubicBezTo>
                <a:cubicBezTo>
                  <a:pt x="13886025" y="2672875"/>
                  <a:pt x="13886025" y="2687927"/>
                  <a:pt x="13870805" y="2699367"/>
                </a:cubicBezTo>
                <a:cubicBezTo>
                  <a:pt x="13865195" y="2691540"/>
                  <a:pt x="13849971" y="2680099"/>
                  <a:pt x="13860389" y="2672875"/>
                </a:cubicBezTo>
                <a:cubicBezTo>
                  <a:pt x="13865195" y="2676488"/>
                  <a:pt x="13875609" y="2672875"/>
                  <a:pt x="13886025" y="2665046"/>
                </a:cubicBezTo>
                <a:cubicBezTo>
                  <a:pt x="13886025" y="2663241"/>
                  <a:pt x="13886025" y="2660380"/>
                  <a:pt x="13887229" y="2658951"/>
                </a:cubicBezTo>
                <a:close/>
                <a:moveTo>
                  <a:pt x="13287055" y="2657262"/>
                </a:moveTo>
                <a:cubicBezTo>
                  <a:pt x="13261925" y="2669013"/>
                  <a:pt x="13271653" y="2684476"/>
                  <a:pt x="13251387" y="2699939"/>
                </a:cubicBezTo>
                <a:cubicBezTo>
                  <a:pt x="13277329" y="2707979"/>
                  <a:pt x="13302457" y="2672725"/>
                  <a:pt x="13287055" y="2657262"/>
                </a:cubicBezTo>
                <a:close/>
                <a:moveTo>
                  <a:pt x="10842013" y="2637243"/>
                </a:moveTo>
                <a:cubicBezTo>
                  <a:pt x="10867885" y="2656511"/>
                  <a:pt x="10842013" y="2667951"/>
                  <a:pt x="10826649" y="2683004"/>
                </a:cubicBezTo>
                <a:cubicBezTo>
                  <a:pt x="10811289" y="2675177"/>
                  <a:pt x="10842013" y="2652295"/>
                  <a:pt x="10811289" y="2656511"/>
                </a:cubicBezTo>
                <a:cubicBezTo>
                  <a:pt x="10800777" y="2645070"/>
                  <a:pt x="10837161" y="2648683"/>
                  <a:pt x="10842013" y="2637243"/>
                </a:cubicBezTo>
                <a:close/>
                <a:moveTo>
                  <a:pt x="2966475" y="2634413"/>
                </a:moveTo>
                <a:cubicBezTo>
                  <a:pt x="2940532" y="2649873"/>
                  <a:pt x="2920264" y="2661622"/>
                  <a:pt x="2925128" y="2677082"/>
                </a:cubicBezTo>
                <a:cubicBezTo>
                  <a:pt x="2940532" y="2677082"/>
                  <a:pt x="2971339" y="2649873"/>
                  <a:pt x="2966475" y="2634413"/>
                </a:cubicBezTo>
                <a:close/>
                <a:moveTo>
                  <a:pt x="13138707" y="2617677"/>
                </a:moveTo>
                <a:cubicBezTo>
                  <a:pt x="13128169" y="2629429"/>
                  <a:pt x="13107903" y="2641180"/>
                  <a:pt x="13097365" y="2657262"/>
                </a:cubicBezTo>
                <a:cubicBezTo>
                  <a:pt x="13097365" y="2657262"/>
                  <a:pt x="13097365" y="2657262"/>
                  <a:pt x="13118441" y="2680147"/>
                </a:cubicBezTo>
                <a:cubicBezTo>
                  <a:pt x="13133843" y="2672725"/>
                  <a:pt x="13143571" y="2672725"/>
                  <a:pt x="13149245" y="2680147"/>
                </a:cubicBezTo>
                <a:cubicBezTo>
                  <a:pt x="13149245" y="2660973"/>
                  <a:pt x="13138707" y="2637469"/>
                  <a:pt x="13138707" y="2617677"/>
                </a:cubicBezTo>
                <a:close/>
                <a:moveTo>
                  <a:pt x="11299945" y="2617318"/>
                </a:moveTo>
                <a:lnTo>
                  <a:pt x="11299881" y="2617555"/>
                </a:lnTo>
                <a:lnTo>
                  <a:pt x="11299681" y="2617551"/>
                </a:lnTo>
                <a:close/>
                <a:moveTo>
                  <a:pt x="2904860" y="2614626"/>
                </a:moveTo>
                <a:lnTo>
                  <a:pt x="2869187" y="2638124"/>
                </a:lnTo>
                <a:cubicBezTo>
                  <a:pt x="2878917" y="2661622"/>
                  <a:pt x="2930802" y="2630086"/>
                  <a:pt x="2904860" y="2614626"/>
                </a:cubicBezTo>
                <a:close/>
                <a:moveTo>
                  <a:pt x="12857161" y="2609970"/>
                </a:moveTo>
                <a:cubicBezTo>
                  <a:pt x="12883973" y="2617242"/>
                  <a:pt x="12868053" y="2651787"/>
                  <a:pt x="12873081" y="2674818"/>
                </a:cubicBezTo>
                <a:cubicBezTo>
                  <a:pt x="12857161" y="2663302"/>
                  <a:pt x="12857161" y="2663302"/>
                  <a:pt x="12831189" y="2651787"/>
                </a:cubicBezTo>
                <a:cubicBezTo>
                  <a:pt x="12841245" y="2628758"/>
                  <a:pt x="12868053" y="2632999"/>
                  <a:pt x="12857161" y="2609970"/>
                </a:cubicBezTo>
                <a:close/>
                <a:moveTo>
                  <a:pt x="13333261" y="2598505"/>
                </a:moveTo>
                <a:cubicBezTo>
                  <a:pt x="13323533" y="2605926"/>
                  <a:pt x="13312995" y="2610255"/>
                  <a:pt x="13308133" y="2605926"/>
                </a:cubicBezTo>
                <a:cubicBezTo>
                  <a:pt x="13297593" y="2633759"/>
                  <a:pt x="13287055" y="2645510"/>
                  <a:pt x="13308133" y="2669013"/>
                </a:cubicBezTo>
                <a:cubicBezTo>
                  <a:pt x="13297593" y="2645510"/>
                  <a:pt x="13343801" y="2625719"/>
                  <a:pt x="13333261" y="2598505"/>
                </a:cubicBezTo>
                <a:close/>
                <a:moveTo>
                  <a:pt x="11305037" y="2598505"/>
                </a:moveTo>
                <a:cubicBezTo>
                  <a:pt x="11317603" y="2602216"/>
                  <a:pt x="11311117" y="2608091"/>
                  <a:pt x="11305341" y="2612498"/>
                </a:cubicBezTo>
                <a:lnTo>
                  <a:pt x="11299945" y="2617318"/>
                </a:lnTo>
                <a:close/>
                <a:moveTo>
                  <a:pt x="10979649" y="2577243"/>
                </a:moveTo>
                <a:cubicBezTo>
                  <a:pt x="11000169" y="2597242"/>
                  <a:pt x="10950447" y="2612867"/>
                  <a:pt x="10955181" y="2636617"/>
                </a:cubicBezTo>
                <a:cubicBezTo>
                  <a:pt x="10940189" y="2616617"/>
                  <a:pt x="10974913" y="2585368"/>
                  <a:pt x="10979649" y="2577243"/>
                </a:cubicBezTo>
                <a:close/>
                <a:moveTo>
                  <a:pt x="3406697" y="2575668"/>
                </a:moveTo>
                <a:cubicBezTo>
                  <a:pt x="3391292" y="2591128"/>
                  <a:pt x="3345892" y="2602877"/>
                  <a:pt x="3350756" y="2614626"/>
                </a:cubicBezTo>
                <a:cubicBezTo>
                  <a:pt x="3375888" y="2614626"/>
                  <a:pt x="3401831" y="2591128"/>
                  <a:pt x="3406697" y="2575668"/>
                </a:cubicBezTo>
                <a:close/>
                <a:moveTo>
                  <a:pt x="13466209" y="2570671"/>
                </a:moveTo>
                <a:cubicBezTo>
                  <a:pt x="13399737" y="2586752"/>
                  <a:pt x="13405409" y="2657262"/>
                  <a:pt x="13405409" y="2680147"/>
                </a:cubicBezTo>
                <a:cubicBezTo>
                  <a:pt x="13390009" y="2664683"/>
                  <a:pt x="13374605" y="2672725"/>
                  <a:pt x="13364069" y="2703650"/>
                </a:cubicBezTo>
                <a:cubicBezTo>
                  <a:pt x="13374605" y="2707979"/>
                  <a:pt x="13384333" y="2707979"/>
                  <a:pt x="13399737" y="2699939"/>
                </a:cubicBezTo>
                <a:cubicBezTo>
                  <a:pt x="13379469" y="2731482"/>
                  <a:pt x="13338127" y="2777870"/>
                  <a:pt x="13364069" y="2797663"/>
                </a:cubicBezTo>
                <a:cubicBezTo>
                  <a:pt x="13394873" y="2770447"/>
                  <a:pt x="13394873" y="2746944"/>
                  <a:pt x="13441077" y="2731482"/>
                </a:cubicBezTo>
                <a:cubicBezTo>
                  <a:pt x="13445941" y="2707979"/>
                  <a:pt x="13466209" y="2688187"/>
                  <a:pt x="13430541" y="2660973"/>
                </a:cubicBezTo>
                <a:cubicBezTo>
                  <a:pt x="13445941" y="2664683"/>
                  <a:pt x="13461345" y="2672725"/>
                  <a:pt x="13481609" y="2669013"/>
                </a:cubicBezTo>
                <a:cubicBezTo>
                  <a:pt x="13492149" y="2657262"/>
                  <a:pt x="13497013" y="2645510"/>
                  <a:pt x="13497013" y="2629429"/>
                </a:cubicBezTo>
                <a:cubicBezTo>
                  <a:pt x="13481609" y="2622008"/>
                  <a:pt x="13471881" y="2610255"/>
                  <a:pt x="13456481" y="2610255"/>
                </a:cubicBezTo>
                <a:cubicBezTo>
                  <a:pt x="13466209" y="2590463"/>
                  <a:pt x="13445941" y="2594174"/>
                  <a:pt x="13466209" y="2570671"/>
                </a:cubicBezTo>
                <a:close/>
                <a:moveTo>
                  <a:pt x="11631477" y="2569063"/>
                </a:moveTo>
                <a:cubicBezTo>
                  <a:pt x="11642199" y="2573340"/>
                  <a:pt x="11652097" y="2573340"/>
                  <a:pt x="11657873" y="2580676"/>
                </a:cubicBezTo>
                <a:cubicBezTo>
                  <a:pt x="11642199" y="2588623"/>
                  <a:pt x="11636425" y="2603904"/>
                  <a:pt x="11615801" y="2592291"/>
                </a:cubicBezTo>
                <a:cubicBezTo>
                  <a:pt x="11626527" y="2588623"/>
                  <a:pt x="11636425" y="2588623"/>
                  <a:pt x="11642199" y="2588623"/>
                </a:cubicBezTo>
                <a:cubicBezTo>
                  <a:pt x="11636425" y="2580676"/>
                  <a:pt x="11621575" y="2573340"/>
                  <a:pt x="11631477" y="2569063"/>
                </a:cubicBezTo>
                <a:close/>
                <a:moveTo>
                  <a:pt x="12675431" y="2541790"/>
                </a:moveTo>
                <a:cubicBezTo>
                  <a:pt x="12680249" y="2558408"/>
                  <a:pt x="12655349" y="2566079"/>
                  <a:pt x="12665793" y="2582059"/>
                </a:cubicBezTo>
                <a:cubicBezTo>
                  <a:pt x="12629645" y="2562244"/>
                  <a:pt x="12609561" y="2562244"/>
                  <a:pt x="12675431" y="2541790"/>
                </a:cubicBezTo>
                <a:close/>
                <a:moveTo>
                  <a:pt x="13083517" y="2533326"/>
                </a:moveTo>
                <a:lnTo>
                  <a:pt x="13076781" y="2553733"/>
                </a:lnTo>
                <a:lnTo>
                  <a:pt x="13087233" y="2560852"/>
                </a:lnTo>
                <a:cubicBezTo>
                  <a:pt x="13096149" y="2564331"/>
                  <a:pt x="13105065" y="2567269"/>
                  <a:pt x="13112765" y="2575002"/>
                </a:cubicBezTo>
                <a:cubicBezTo>
                  <a:pt x="13143571" y="2570671"/>
                  <a:pt x="13103039" y="2555209"/>
                  <a:pt x="13133843" y="2551498"/>
                </a:cubicBezTo>
                <a:cubicBezTo>
                  <a:pt x="13128169" y="2536035"/>
                  <a:pt x="13107903" y="2555209"/>
                  <a:pt x="13097365" y="2547788"/>
                </a:cubicBezTo>
                <a:close/>
                <a:moveTo>
                  <a:pt x="11031885" y="2522698"/>
                </a:moveTo>
                <a:cubicBezTo>
                  <a:pt x="11046651" y="2542022"/>
                  <a:pt x="11026445" y="2558231"/>
                  <a:pt x="11017121" y="2565711"/>
                </a:cubicBezTo>
                <a:cubicBezTo>
                  <a:pt x="11011681" y="2550125"/>
                  <a:pt x="11031885" y="2538282"/>
                  <a:pt x="11031885" y="2522698"/>
                </a:cubicBezTo>
                <a:close/>
                <a:moveTo>
                  <a:pt x="13364069" y="2516242"/>
                </a:moveTo>
                <a:cubicBezTo>
                  <a:pt x="13317859" y="2516242"/>
                  <a:pt x="13343801" y="2566960"/>
                  <a:pt x="13317859" y="2582423"/>
                </a:cubicBezTo>
                <a:cubicBezTo>
                  <a:pt x="13348665" y="2598505"/>
                  <a:pt x="13348665" y="2519953"/>
                  <a:pt x="13384333" y="2563249"/>
                </a:cubicBezTo>
                <a:cubicBezTo>
                  <a:pt x="13405409" y="2555209"/>
                  <a:pt x="13390009" y="2543457"/>
                  <a:pt x="13405409" y="2536035"/>
                </a:cubicBezTo>
                <a:cubicBezTo>
                  <a:pt x="13384333" y="2536035"/>
                  <a:pt x="13364069" y="2536035"/>
                  <a:pt x="13348665" y="2527995"/>
                </a:cubicBezTo>
                <a:close/>
                <a:moveTo>
                  <a:pt x="13099057" y="2500927"/>
                </a:moveTo>
                <a:lnTo>
                  <a:pt x="13096115" y="2505909"/>
                </a:lnTo>
                <a:lnTo>
                  <a:pt x="13099747" y="2503071"/>
                </a:lnTo>
                <a:close/>
                <a:moveTo>
                  <a:pt x="11670077" y="2496870"/>
                </a:moveTo>
                <a:cubicBezTo>
                  <a:pt x="11678333" y="2497351"/>
                  <a:pt x="11685985" y="2499276"/>
                  <a:pt x="11693637" y="2503126"/>
                </a:cubicBezTo>
                <a:cubicBezTo>
                  <a:pt x="11658193" y="2511468"/>
                  <a:pt x="11693637" y="2523661"/>
                  <a:pt x="11667861" y="2527511"/>
                </a:cubicBezTo>
                <a:cubicBezTo>
                  <a:pt x="11637249" y="2523661"/>
                  <a:pt x="11673501" y="2511468"/>
                  <a:pt x="11642889" y="2499276"/>
                </a:cubicBezTo>
                <a:cubicBezTo>
                  <a:pt x="11652959" y="2497351"/>
                  <a:pt x="11661821" y="2496389"/>
                  <a:pt x="11670077" y="2496870"/>
                </a:cubicBezTo>
                <a:close/>
                <a:moveTo>
                  <a:pt x="11544615" y="2492188"/>
                </a:moveTo>
                <a:cubicBezTo>
                  <a:pt x="11539009" y="2496661"/>
                  <a:pt x="11554229" y="2524787"/>
                  <a:pt x="11523783" y="2516478"/>
                </a:cubicBezTo>
                <a:cubicBezTo>
                  <a:pt x="11534201" y="2512642"/>
                  <a:pt x="11508561" y="2484517"/>
                  <a:pt x="11544615" y="2492188"/>
                </a:cubicBezTo>
                <a:close/>
                <a:moveTo>
                  <a:pt x="13336101" y="2486477"/>
                </a:moveTo>
                <a:cubicBezTo>
                  <a:pt x="13331033" y="2487946"/>
                  <a:pt x="13325965" y="2490884"/>
                  <a:pt x="13323533" y="2492739"/>
                </a:cubicBezTo>
                <a:cubicBezTo>
                  <a:pt x="13323533" y="2492739"/>
                  <a:pt x="13323533" y="2492739"/>
                  <a:pt x="13338127" y="2516242"/>
                </a:cubicBezTo>
                <a:cubicBezTo>
                  <a:pt x="13374605" y="2500781"/>
                  <a:pt x="13338127" y="2497070"/>
                  <a:pt x="13348665" y="2489028"/>
                </a:cubicBezTo>
                <a:cubicBezTo>
                  <a:pt x="13346233" y="2485009"/>
                  <a:pt x="13341167" y="2485009"/>
                  <a:pt x="13336101" y="2486477"/>
                </a:cubicBezTo>
                <a:close/>
                <a:moveTo>
                  <a:pt x="14500009" y="2480087"/>
                </a:moveTo>
                <a:cubicBezTo>
                  <a:pt x="14500009" y="2491961"/>
                  <a:pt x="14484701" y="2496335"/>
                  <a:pt x="14484701" y="2507586"/>
                </a:cubicBezTo>
                <a:cubicBezTo>
                  <a:pt x="14504841" y="2503835"/>
                  <a:pt x="14510481" y="2511960"/>
                  <a:pt x="14510481" y="2519460"/>
                </a:cubicBezTo>
                <a:cubicBezTo>
                  <a:pt x="14469397" y="2535710"/>
                  <a:pt x="14454093" y="2476336"/>
                  <a:pt x="14500009" y="2480087"/>
                </a:cubicBezTo>
                <a:close/>
                <a:moveTo>
                  <a:pt x="14174765" y="2465427"/>
                </a:moveTo>
                <a:cubicBezTo>
                  <a:pt x="14206601" y="2465427"/>
                  <a:pt x="14201575" y="2488716"/>
                  <a:pt x="14201575" y="2512004"/>
                </a:cubicBezTo>
                <a:cubicBezTo>
                  <a:pt x="14153819" y="2519359"/>
                  <a:pt x="14158845" y="2480748"/>
                  <a:pt x="14174765" y="2465427"/>
                </a:cubicBezTo>
                <a:close/>
                <a:moveTo>
                  <a:pt x="8835355" y="2455309"/>
                </a:moveTo>
                <a:cubicBezTo>
                  <a:pt x="8824485" y="2457714"/>
                  <a:pt x="8815213" y="2473947"/>
                  <a:pt x="8810957" y="2486005"/>
                </a:cubicBezTo>
                <a:cubicBezTo>
                  <a:pt x="8826361" y="2473637"/>
                  <a:pt x="8841765" y="2489716"/>
                  <a:pt x="8846629" y="2458177"/>
                </a:cubicBezTo>
                <a:cubicBezTo>
                  <a:pt x="8842779" y="2455242"/>
                  <a:pt x="8838977" y="2454506"/>
                  <a:pt x="8835355" y="2455309"/>
                </a:cubicBezTo>
                <a:close/>
                <a:moveTo>
                  <a:pt x="4411179" y="2419221"/>
                </a:moveTo>
                <a:cubicBezTo>
                  <a:pt x="4385236" y="2446429"/>
                  <a:pt x="4354427" y="2419221"/>
                  <a:pt x="4344699" y="2439009"/>
                </a:cubicBezTo>
                <a:cubicBezTo>
                  <a:pt x="4354427" y="2434680"/>
                  <a:pt x="4364967" y="2434680"/>
                  <a:pt x="4369831" y="2446429"/>
                </a:cubicBezTo>
                <a:cubicBezTo>
                  <a:pt x="4400640" y="2419221"/>
                  <a:pt x="4411179" y="2446429"/>
                  <a:pt x="4426583" y="2427260"/>
                </a:cubicBezTo>
                <a:cubicBezTo>
                  <a:pt x="4416042" y="2427260"/>
                  <a:pt x="4411179" y="2427260"/>
                  <a:pt x="4411179" y="2419221"/>
                </a:cubicBezTo>
                <a:close/>
                <a:moveTo>
                  <a:pt x="4687634" y="2407472"/>
                </a:moveTo>
                <a:cubicBezTo>
                  <a:pt x="4667366" y="2411181"/>
                  <a:pt x="4651961" y="2419221"/>
                  <a:pt x="4647097" y="2427260"/>
                </a:cubicBezTo>
                <a:cubicBezTo>
                  <a:pt x="4651961" y="2439009"/>
                  <a:pt x="4662502" y="2446429"/>
                  <a:pt x="4677907" y="2446429"/>
                </a:cubicBezTo>
                <a:cubicBezTo>
                  <a:pt x="4672229" y="2430970"/>
                  <a:pt x="4703038" y="2422930"/>
                  <a:pt x="4687634" y="2407472"/>
                </a:cubicBezTo>
                <a:close/>
                <a:moveTo>
                  <a:pt x="12590495" y="2405428"/>
                </a:moveTo>
                <a:cubicBezTo>
                  <a:pt x="12570637" y="2425105"/>
                  <a:pt x="12630213" y="2452165"/>
                  <a:pt x="12600029" y="2467539"/>
                </a:cubicBezTo>
                <a:cubicBezTo>
                  <a:pt x="12590495" y="2463849"/>
                  <a:pt x="12585729" y="2455855"/>
                  <a:pt x="12575405" y="2463849"/>
                </a:cubicBezTo>
                <a:cubicBezTo>
                  <a:pt x="12545217" y="2444170"/>
                  <a:pt x="12560309" y="2409118"/>
                  <a:pt x="12590495" y="2405428"/>
                </a:cubicBezTo>
                <a:close/>
                <a:moveTo>
                  <a:pt x="13252247" y="2402700"/>
                </a:moveTo>
                <a:cubicBezTo>
                  <a:pt x="13262905" y="2410055"/>
                  <a:pt x="13200593" y="2476244"/>
                  <a:pt x="13216173" y="2499532"/>
                </a:cubicBezTo>
                <a:cubicBezTo>
                  <a:pt x="13205719" y="2502443"/>
                  <a:pt x="13201773" y="2498574"/>
                  <a:pt x="13201979" y="2490952"/>
                </a:cubicBezTo>
                <a:lnTo>
                  <a:pt x="13204711" y="2483016"/>
                </a:lnTo>
                <a:lnTo>
                  <a:pt x="13205269" y="2481964"/>
                </a:lnTo>
                <a:lnTo>
                  <a:pt x="13205663" y="2480249"/>
                </a:lnTo>
                <a:lnTo>
                  <a:pt x="13212687" y="2459849"/>
                </a:lnTo>
                <a:cubicBezTo>
                  <a:pt x="13224985" y="2435641"/>
                  <a:pt x="13244459" y="2408522"/>
                  <a:pt x="13252247" y="2402700"/>
                </a:cubicBezTo>
                <a:close/>
                <a:moveTo>
                  <a:pt x="8393437" y="2398814"/>
                </a:moveTo>
                <a:cubicBezTo>
                  <a:pt x="8389585" y="2396804"/>
                  <a:pt x="8385735" y="2395723"/>
                  <a:pt x="8380465" y="2399432"/>
                </a:cubicBezTo>
                <a:cubicBezTo>
                  <a:pt x="8375599" y="2427260"/>
                  <a:pt x="8401545" y="2419221"/>
                  <a:pt x="8406409" y="2403761"/>
                </a:cubicBezTo>
                <a:cubicBezTo>
                  <a:pt x="8401139" y="2403761"/>
                  <a:pt x="8397285" y="2400824"/>
                  <a:pt x="8393437" y="2398814"/>
                </a:cubicBezTo>
                <a:close/>
                <a:moveTo>
                  <a:pt x="4780055" y="2388302"/>
                </a:moveTo>
                <a:cubicBezTo>
                  <a:pt x="4784921" y="2403761"/>
                  <a:pt x="4744385" y="2407472"/>
                  <a:pt x="4749249" y="2422930"/>
                </a:cubicBezTo>
                <a:cubicBezTo>
                  <a:pt x="4764653" y="2422930"/>
                  <a:pt x="4769517" y="2427260"/>
                  <a:pt x="4774381" y="2430970"/>
                </a:cubicBezTo>
                <a:cubicBezTo>
                  <a:pt x="4806000" y="2427260"/>
                  <a:pt x="4795459" y="2415511"/>
                  <a:pt x="4821402" y="2411181"/>
                </a:cubicBezTo>
                <a:cubicBezTo>
                  <a:pt x="4821402" y="2392013"/>
                  <a:pt x="4784921" y="2411181"/>
                  <a:pt x="4780055" y="2395723"/>
                </a:cubicBezTo>
                <a:cubicBezTo>
                  <a:pt x="4784921" y="2392013"/>
                  <a:pt x="4789785" y="2388302"/>
                  <a:pt x="4780055" y="2388302"/>
                </a:cubicBezTo>
                <a:close/>
                <a:moveTo>
                  <a:pt x="4863510" y="2382399"/>
                </a:moveTo>
                <a:cubicBezTo>
                  <a:pt x="4842684" y="2384515"/>
                  <a:pt x="4819579" y="2396805"/>
                  <a:pt x="4831132" y="2411181"/>
                </a:cubicBezTo>
                <a:cubicBezTo>
                  <a:pt x="4857075" y="2403761"/>
                  <a:pt x="4887883" y="2399432"/>
                  <a:pt x="4882207" y="2383974"/>
                </a:cubicBezTo>
                <a:cubicBezTo>
                  <a:pt x="4877140" y="2382119"/>
                  <a:pt x="4870452" y="2381694"/>
                  <a:pt x="4863510" y="2382399"/>
                </a:cubicBezTo>
                <a:close/>
                <a:moveTo>
                  <a:pt x="14171723" y="2378156"/>
                </a:moveTo>
                <a:cubicBezTo>
                  <a:pt x="14238803" y="2389839"/>
                  <a:pt x="14171723" y="2416897"/>
                  <a:pt x="14197587" y="2440266"/>
                </a:cubicBezTo>
                <a:cubicBezTo>
                  <a:pt x="14162025" y="2440266"/>
                  <a:pt x="14162025" y="2440266"/>
                  <a:pt x="14162025" y="2440266"/>
                </a:cubicBezTo>
                <a:cubicBezTo>
                  <a:pt x="14166875" y="2424892"/>
                  <a:pt x="14146669" y="2386149"/>
                  <a:pt x="14171723" y="2378156"/>
                </a:cubicBezTo>
                <a:close/>
                <a:moveTo>
                  <a:pt x="11014645" y="2378156"/>
                </a:moveTo>
                <a:cubicBezTo>
                  <a:pt x="11035887" y="2419701"/>
                  <a:pt x="10968889" y="2408261"/>
                  <a:pt x="10932119" y="2423915"/>
                </a:cubicBezTo>
                <a:cubicBezTo>
                  <a:pt x="10922315" y="2396821"/>
                  <a:pt x="10989313" y="2393208"/>
                  <a:pt x="11014645" y="2378156"/>
                </a:cubicBezTo>
                <a:close/>
                <a:moveTo>
                  <a:pt x="9107971" y="2369973"/>
                </a:moveTo>
                <a:cubicBezTo>
                  <a:pt x="9112737" y="2390112"/>
                  <a:pt x="9087317" y="2386337"/>
                  <a:pt x="9077785" y="2393889"/>
                </a:cubicBezTo>
                <a:cubicBezTo>
                  <a:pt x="9077785" y="2374378"/>
                  <a:pt x="9092877" y="2378154"/>
                  <a:pt x="9107971" y="2369973"/>
                </a:cubicBezTo>
                <a:close/>
                <a:moveTo>
                  <a:pt x="11396641" y="2367801"/>
                </a:moveTo>
                <a:cubicBezTo>
                  <a:pt x="11422583" y="2391305"/>
                  <a:pt x="11350433" y="2422231"/>
                  <a:pt x="11402317" y="2438311"/>
                </a:cubicBezTo>
                <a:cubicBezTo>
                  <a:pt x="11371509" y="2445733"/>
                  <a:pt x="11365837" y="2461196"/>
                  <a:pt x="11376373" y="2472949"/>
                </a:cubicBezTo>
                <a:cubicBezTo>
                  <a:pt x="11356109" y="2477278"/>
                  <a:pt x="11365837" y="2497070"/>
                  <a:pt x="11345569" y="2485318"/>
                </a:cubicBezTo>
                <a:cubicBezTo>
                  <a:pt x="11371509" y="2450064"/>
                  <a:pt x="11365837" y="2410479"/>
                  <a:pt x="11396641" y="2367801"/>
                </a:cubicBezTo>
                <a:close/>
                <a:moveTo>
                  <a:pt x="8748089" y="2367247"/>
                </a:moveTo>
                <a:cubicBezTo>
                  <a:pt x="8748089" y="2385758"/>
                  <a:pt x="8738193" y="2381708"/>
                  <a:pt x="8732417" y="2385758"/>
                </a:cubicBezTo>
                <a:cubicBezTo>
                  <a:pt x="8727465" y="2367247"/>
                  <a:pt x="8738193" y="2370717"/>
                  <a:pt x="8748089" y="2367247"/>
                </a:cubicBezTo>
                <a:close/>
                <a:moveTo>
                  <a:pt x="8783897" y="2363469"/>
                </a:moveTo>
                <a:cubicBezTo>
                  <a:pt x="8778533" y="2371021"/>
                  <a:pt x="8783897" y="2391160"/>
                  <a:pt x="8773937" y="2391160"/>
                </a:cubicBezTo>
                <a:cubicBezTo>
                  <a:pt x="8773937" y="2375428"/>
                  <a:pt x="8773937" y="2359064"/>
                  <a:pt x="8783897" y="2363469"/>
                </a:cubicBezTo>
                <a:close/>
                <a:moveTo>
                  <a:pt x="14449697" y="2356337"/>
                </a:moveTo>
                <a:cubicBezTo>
                  <a:pt x="14439049" y="2395093"/>
                  <a:pt x="14439049" y="2449842"/>
                  <a:pt x="14439049" y="2519357"/>
                </a:cubicBezTo>
                <a:cubicBezTo>
                  <a:pt x="14429217" y="2515665"/>
                  <a:pt x="14371873" y="2371717"/>
                  <a:pt x="14449697" y="2356337"/>
                </a:cubicBezTo>
                <a:close/>
                <a:moveTo>
                  <a:pt x="13251045" y="2350883"/>
                </a:moveTo>
                <a:cubicBezTo>
                  <a:pt x="13277857" y="2358375"/>
                  <a:pt x="13271991" y="2366491"/>
                  <a:pt x="13287911" y="2386467"/>
                </a:cubicBezTo>
                <a:cubicBezTo>
                  <a:pt x="13251045" y="2402075"/>
                  <a:pt x="13235127" y="2370236"/>
                  <a:pt x="13251045" y="2350883"/>
                </a:cubicBezTo>
                <a:close/>
                <a:moveTo>
                  <a:pt x="12578393" y="2348155"/>
                </a:moveTo>
                <a:cubicBezTo>
                  <a:pt x="12584033" y="2363811"/>
                  <a:pt x="12619477" y="2382476"/>
                  <a:pt x="12588867" y="2393916"/>
                </a:cubicBezTo>
                <a:cubicBezTo>
                  <a:pt x="12563089" y="2378863"/>
                  <a:pt x="12584033" y="2363811"/>
                  <a:pt x="12578393" y="2348155"/>
                </a:cubicBezTo>
                <a:close/>
                <a:moveTo>
                  <a:pt x="13397241" y="2343584"/>
                </a:moveTo>
                <a:cubicBezTo>
                  <a:pt x="13388943" y="2340704"/>
                  <a:pt x="13379267" y="2340433"/>
                  <a:pt x="13368931" y="2344298"/>
                </a:cubicBezTo>
                <a:cubicBezTo>
                  <a:pt x="13394873" y="2356051"/>
                  <a:pt x="13410273" y="2375843"/>
                  <a:pt x="13374605" y="2371512"/>
                </a:cubicBezTo>
                <a:cubicBezTo>
                  <a:pt x="13379469" y="2383265"/>
                  <a:pt x="13390009" y="2398728"/>
                  <a:pt x="13415137" y="2398728"/>
                </a:cubicBezTo>
                <a:cubicBezTo>
                  <a:pt x="13434593" y="2384347"/>
                  <a:pt x="13422129" y="2352223"/>
                  <a:pt x="13397241" y="2343584"/>
                </a:cubicBezTo>
                <a:close/>
                <a:moveTo>
                  <a:pt x="8995565" y="2339974"/>
                </a:moveTo>
                <a:cubicBezTo>
                  <a:pt x="9000515" y="2347200"/>
                  <a:pt x="9011241" y="2339974"/>
                  <a:pt x="9016189" y="2362854"/>
                </a:cubicBezTo>
                <a:cubicBezTo>
                  <a:pt x="8995565" y="2362854"/>
                  <a:pt x="8995565" y="2385733"/>
                  <a:pt x="8979893" y="2370080"/>
                </a:cubicBezTo>
                <a:cubicBezTo>
                  <a:pt x="8974117" y="2347200"/>
                  <a:pt x="9005465" y="2370080"/>
                  <a:pt x="8995565" y="2339974"/>
                </a:cubicBezTo>
                <a:close/>
                <a:moveTo>
                  <a:pt x="8013817" y="2338524"/>
                </a:moveTo>
                <a:cubicBezTo>
                  <a:pt x="8001657" y="2338060"/>
                  <a:pt x="7988889" y="2340996"/>
                  <a:pt x="7975917" y="2348727"/>
                </a:cubicBezTo>
                <a:cubicBezTo>
                  <a:pt x="8001859" y="2360476"/>
                  <a:pt x="8022127" y="2356765"/>
                  <a:pt x="8048069" y="2348727"/>
                </a:cubicBezTo>
                <a:cubicBezTo>
                  <a:pt x="8037531" y="2342852"/>
                  <a:pt x="8025977" y="2338988"/>
                  <a:pt x="8013817" y="2338524"/>
                </a:cubicBezTo>
                <a:close/>
                <a:moveTo>
                  <a:pt x="4917372" y="2328010"/>
                </a:moveTo>
                <a:cubicBezTo>
                  <a:pt x="4906530" y="2327547"/>
                  <a:pt x="4897611" y="2331412"/>
                  <a:pt x="4897611" y="2345016"/>
                </a:cubicBezTo>
                <a:cubicBezTo>
                  <a:pt x="4908149" y="2341306"/>
                  <a:pt x="4954362" y="2348727"/>
                  <a:pt x="4948685" y="2336978"/>
                </a:cubicBezTo>
                <a:cubicBezTo>
                  <a:pt x="4940984" y="2333267"/>
                  <a:pt x="4928217" y="2328474"/>
                  <a:pt x="4917372" y="2328010"/>
                </a:cubicBezTo>
                <a:close/>
                <a:moveTo>
                  <a:pt x="8628953" y="2322220"/>
                </a:moveTo>
                <a:cubicBezTo>
                  <a:pt x="8632009" y="2321512"/>
                  <a:pt x="8635127" y="2322142"/>
                  <a:pt x="8638065" y="2323401"/>
                </a:cubicBezTo>
                <a:cubicBezTo>
                  <a:pt x="8643941" y="2325918"/>
                  <a:pt x="8649097" y="2330953"/>
                  <a:pt x="8651573" y="2332841"/>
                </a:cubicBezTo>
                <a:cubicBezTo>
                  <a:pt x="8646625" y="2352979"/>
                  <a:pt x="8641673" y="2320882"/>
                  <a:pt x="8620225" y="2329065"/>
                </a:cubicBezTo>
                <a:cubicBezTo>
                  <a:pt x="8622907" y="2324974"/>
                  <a:pt x="8625897" y="2322928"/>
                  <a:pt x="8628953" y="2322220"/>
                </a:cubicBezTo>
                <a:close/>
                <a:moveTo>
                  <a:pt x="12990929" y="2320882"/>
                </a:moveTo>
                <a:cubicBezTo>
                  <a:pt x="12995829" y="2329064"/>
                  <a:pt x="13006453" y="2332840"/>
                  <a:pt x="13016257" y="2336616"/>
                </a:cubicBezTo>
                <a:cubicBezTo>
                  <a:pt x="13006453" y="2341022"/>
                  <a:pt x="13000733" y="2348574"/>
                  <a:pt x="13000733" y="2352979"/>
                </a:cubicBezTo>
                <a:cubicBezTo>
                  <a:pt x="12995829" y="2341022"/>
                  <a:pt x="12959879" y="2329064"/>
                  <a:pt x="12990929" y="2320882"/>
                </a:cubicBezTo>
                <a:close/>
                <a:moveTo>
                  <a:pt x="3421824" y="2320882"/>
                </a:moveTo>
                <a:cubicBezTo>
                  <a:pt x="3416857" y="2340861"/>
                  <a:pt x="3364706" y="2352723"/>
                  <a:pt x="3353942" y="2372076"/>
                </a:cubicBezTo>
                <a:cubicBezTo>
                  <a:pt x="3344010" y="2348353"/>
                  <a:pt x="3396163" y="2328998"/>
                  <a:pt x="3421824" y="2320882"/>
                </a:cubicBezTo>
                <a:close/>
                <a:moveTo>
                  <a:pt x="8268589" y="2316201"/>
                </a:moveTo>
                <a:cubicBezTo>
                  <a:pt x="8258195" y="2319825"/>
                  <a:pt x="8244769" y="2332804"/>
                  <a:pt x="8247505" y="2336978"/>
                </a:cubicBezTo>
                <a:cubicBezTo>
                  <a:pt x="8258045" y="2321518"/>
                  <a:pt x="8267773" y="2333267"/>
                  <a:pt x="8278313" y="2333267"/>
                </a:cubicBezTo>
                <a:cubicBezTo>
                  <a:pt x="8280949" y="2323528"/>
                  <a:pt x="8280037" y="2318426"/>
                  <a:pt x="8277263" y="2316368"/>
                </a:cubicBezTo>
                <a:cubicBezTo>
                  <a:pt x="8275183" y="2314824"/>
                  <a:pt x="8272055" y="2314993"/>
                  <a:pt x="8268589" y="2316201"/>
                </a:cubicBezTo>
                <a:close/>
                <a:moveTo>
                  <a:pt x="9143669" y="2309974"/>
                </a:moveTo>
                <a:cubicBezTo>
                  <a:pt x="9148477" y="2352994"/>
                  <a:pt x="9128445" y="2333328"/>
                  <a:pt x="9102805" y="2337016"/>
                </a:cubicBezTo>
                <a:cubicBezTo>
                  <a:pt x="9108415" y="2317962"/>
                  <a:pt x="9138861" y="2325337"/>
                  <a:pt x="9143669" y="2309974"/>
                </a:cubicBezTo>
                <a:close/>
                <a:moveTo>
                  <a:pt x="12271357" y="2306353"/>
                </a:moveTo>
                <a:cubicBezTo>
                  <a:pt x="12276917" y="2306353"/>
                  <a:pt x="12281883" y="2308187"/>
                  <a:pt x="12287045" y="2311855"/>
                </a:cubicBezTo>
                <a:cubicBezTo>
                  <a:pt x="12276719" y="2316133"/>
                  <a:pt x="12276719" y="2339363"/>
                  <a:pt x="12261625" y="2331415"/>
                </a:cubicBezTo>
                <a:cubicBezTo>
                  <a:pt x="12271953" y="2319800"/>
                  <a:pt x="12267187" y="2311855"/>
                  <a:pt x="12252093" y="2311855"/>
                </a:cubicBezTo>
                <a:cubicBezTo>
                  <a:pt x="12259641" y="2308187"/>
                  <a:pt x="12265797" y="2306353"/>
                  <a:pt x="12271357" y="2306353"/>
                </a:cubicBezTo>
                <a:close/>
                <a:moveTo>
                  <a:pt x="9224977" y="2304243"/>
                </a:moveTo>
                <a:cubicBezTo>
                  <a:pt x="9230801" y="2303801"/>
                  <a:pt x="9236279" y="2305724"/>
                  <a:pt x="9241401" y="2312487"/>
                </a:cubicBezTo>
                <a:cubicBezTo>
                  <a:pt x="9225835" y="2328476"/>
                  <a:pt x="9199621" y="2347540"/>
                  <a:pt x="9169313" y="2332166"/>
                </a:cubicBezTo>
                <a:cubicBezTo>
                  <a:pt x="9169313" y="2324171"/>
                  <a:pt x="9169313" y="2316792"/>
                  <a:pt x="9163577" y="2305107"/>
                </a:cubicBezTo>
                <a:cubicBezTo>
                  <a:pt x="9186923" y="2328169"/>
                  <a:pt x="9207505" y="2305569"/>
                  <a:pt x="9224977" y="2304243"/>
                </a:cubicBezTo>
                <a:close/>
                <a:moveTo>
                  <a:pt x="7669969" y="2302425"/>
                </a:moveTo>
                <a:cubicBezTo>
                  <a:pt x="7660951" y="2303894"/>
                  <a:pt x="7653247" y="2309769"/>
                  <a:pt x="7653247" y="2321518"/>
                </a:cubicBezTo>
                <a:cubicBezTo>
                  <a:pt x="7668653" y="2317808"/>
                  <a:pt x="7694595" y="2333267"/>
                  <a:pt x="7694595" y="2309769"/>
                </a:cubicBezTo>
                <a:cubicBezTo>
                  <a:pt x="7689325" y="2303894"/>
                  <a:pt x="7678989" y="2300958"/>
                  <a:pt x="7669969" y="2302425"/>
                </a:cubicBezTo>
                <a:close/>
                <a:moveTo>
                  <a:pt x="4434750" y="2301793"/>
                </a:moveTo>
                <a:cubicBezTo>
                  <a:pt x="4444221" y="2321932"/>
                  <a:pt x="4444221" y="2321932"/>
                  <a:pt x="4444221" y="2321932"/>
                </a:cubicBezTo>
                <a:cubicBezTo>
                  <a:pt x="4414229" y="2342070"/>
                  <a:pt x="4419753" y="2301793"/>
                  <a:pt x="4389764" y="2318156"/>
                </a:cubicBezTo>
                <a:cubicBezTo>
                  <a:pt x="4384238" y="2306197"/>
                  <a:pt x="4429224" y="2301793"/>
                  <a:pt x="4434750" y="2301793"/>
                </a:cubicBezTo>
                <a:close/>
                <a:moveTo>
                  <a:pt x="4226363" y="2301793"/>
                </a:moveTo>
                <a:cubicBezTo>
                  <a:pt x="4236869" y="2336954"/>
                  <a:pt x="4175448" y="2325233"/>
                  <a:pt x="4150395" y="2352993"/>
                </a:cubicBezTo>
                <a:cubicBezTo>
                  <a:pt x="4144736" y="2329551"/>
                  <a:pt x="4211008" y="2321532"/>
                  <a:pt x="4226363" y="2301793"/>
                </a:cubicBezTo>
                <a:close/>
                <a:moveTo>
                  <a:pt x="8757157" y="2299006"/>
                </a:moveTo>
                <a:cubicBezTo>
                  <a:pt x="8761625" y="2300075"/>
                  <a:pt x="8766789" y="2304049"/>
                  <a:pt x="8769569" y="2304049"/>
                </a:cubicBezTo>
                <a:cubicBezTo>
                  <a:pt x="8764009" y="2322999"/>
                  <a:pt x="8754477" y="2299769"/>
                  <a:pt x="8748913" y="2311384"/>
                </a:cubicBezTo>
                <a:cubicBezTo>
                  <a:pt x="8748913" y="2299771"/>
                  <a:pt x="8752689" y="2297936"/>
                  <a:pt x="8757157" y="2299006"/>
                </a:cubicBezTo>
                <a:close/>
                <a:moveTo>
                  <a:pt x="5364181" y="2294773"/>
                </a:moveTo>
                <a:cubicBezTo>
                  <a:pt x="5343709" y="2297247"/>
                  <a:pt x="5323239" y="2306059"/>
                  <a:pt x="5323239" y="2317808"/>
                </a:cubicBezTo>
                <a:cubicBezTo>
                  <a:pt x="5358911" y="2317808"/>
                  <a:pt x="5363775" y="2306059"/>
                  <a:pt x="5405121" y="2309769"/>
                </a:cubicBezTo>
                <a:cubicBezTo>
                  <a:pt x="5405121" y="2296165"/>
                  <a:pt x="5384651" y="2292300"/>
                  <a:pt x="5364181" y="2294773"/>
                </a:cubicBezTo>
                <a:close/>
                <a:moveTo>
                  <a:pt x="14588877" y="2293610"/>
                </a:moveTo>
                <a:cubicBezTo>
                  <a:pt x="14660617" y="2293610"/>
                  <a:pt x="14594517" y="2312963"/>
                  <a:pt x="14604193" y="2341058"/>
                </a:cubicBezTo>
                <a:cubicBezTo>
                  <a:pt x="14579205" y="2344803"/>
                  <a:pt x="14599355" y="2309218"/>
                  <a:pt x="14588877" y="2293610"/>
                </a:cubicBezTo>
                <a:close/>
                <a:moveTo>
                  <a:pt x="8997553" y="2288156"/>
                </a:moveTo>
                <a:cubicBezTo>
                  <a:pt x="8997553" y="2299832"/>
                  <a:pt x="8992787" y="2311509"/>
                  <a:pt x="9002319" y="2315811"/>
                </a:cubicBezTo>
                <a:cubicBezTo>
                  <a:pt x="9012645" y="2331177"/>
                  <a:pt x="8987227" y="2307823"/>
                  <a:pt x="8982461" y="2315811"/>
                </a:cubicBezTo>
                <a:cubicBezTo>
                  <a:pt x="8977693" y="2296144"/>
                  <a:pt x="8992787" y="2292458"/>
                  <a:pt x="8997553" y="2288156"/>
                </a:cubicBezTo>
                <a:close/>
                <a:moveTo>
                  <a:pt x="11043669" y="2282701"/>
                </a:moveTo>
                <a:cubicBezTo>
                  <a:pt x="11049277" y="2294545"/>
                  <a:pt x="11064501" y="2306388"/>
                  <a:pt x="11054085" y="2321974"/>
                </a:cubicBezTo>
                <a:cubicBezTo>
                  <a:pt x="11043669" y="2321974"/>
                  <a:pt x="11034053" y="2321974"/>
                  <a:pt x="11023637" y="2325714"/>
                </a:cubicBezTo>
                <a:cubicBezTo>
                  <a:pt x="11018829" y="2306388"/>
                  <a:pt x="11028445" y="2290181"/>
                  <a:pt x="11043669" y="2282701"/>
                </a:cubicBezTo>
                <a:close/>
                <a:moveTo>
                  <a:pt x="8427081" y="2275373"/>
                </a:moveTo>
                <a:cubicBezTo>
                  <a:pt x="8419377" y="2273904"/>
                  <a:pt x="8411677" y="2274831"/>
                  <a:pt x="8406409" y="2282560"/>
                </a:cubicBezTo>
                <a:cubicBezTo>
                  <a:pt x="8416945" y="2282560"/>
                  <a:pt x="8437213" y="2301731"/>
                  <a:pt x="8447755" y="2282560"/>
                </a:cubicBezTo>
                <a:cubicBezTo>
                  <a:pt x="8442485" y="2280707"/>
                  <a:pt x="8434781" y="2276841"/>
                  <a:pt x="8427081" y="2275373"/>
                </a:cubicBezTo>
                <a:close/>
                <a:moveTo>
                  <a:pt x="4636559" y="2274522"/>
                </a:moveTo>
                <a:cubicBezTo>
                  <a:pt x="4621155" y="2270811"/>
                  <a:pt x="4600887" y="2278851"/>
                  <a:pt x="4590349" y="2289982"/>
                </a:cubicBezTo>
                <a:cubicBezTo>
                  <a:pt x="4595213" y="2317808"/>
                  <a:pt x="4651961" y="2294309"/>
                  <a:pt x="4636559" y="2274522"/>
                </a:cubicBezTo>
                <a:close/>
                <a:moveTo>
                  <a:pt x="5544387" y="2272426"/>
                </a:moveTo>
                <a:cubicBezTo>
                  <a:pt x="5516341" y="2273673"/>
                  <a:pt x="5482139" y="2284571"/>
                  <a:pt x="5482139" y="2301731"/>
                </a:cubicBezTo>
                <a:cubicBezTo>
                  <a:pt x="5517811" y="2289982"/>
                  <a:pt x="5533215" y="2301731"/>
                  <a:pt x="5564021" y="2294309"/>
                </a:cubicBezTo>
                <a:cubicBezTo>
                  <a:pt x="5558347" y="2286271"/>
                  <a:pt x="5573753" y="2282560"/>
                  <a:pt x="5568885" y="2274522"/>
                </a:cubicBezTo>
                <a:cubicBezTo>
                  <a:pt x="5562399" y="2272667"/>
                  <a:pt x="5553735" y="2272010"/>
                  <a:pt x="5544387" y="2272426"/>
                </a:cubicBezTo>
                <a:close/>
                <a:moveTo>
                  <a:pt x="8227237" y="2270811"/>
                </a:moveTo>
                <a:cubicBezTo>
                  <a:pt x="8242641" y="2267102"/>
                  <a:pt x="8211835" y="2294309"/>
                  <a:pt x="8227237" y="2298020"/>
                </a:cubicBezTo>
                <a:cubicBezTo>
                  <a:pt x="8236967" y="2278851"/>
                  <a:pt x="8267773" y="2301731"/>
                  <a:pt x="8267773" y="2274522"/>
                </a:cubicBezTo>
                <a:cubicBezTo>
                  <a:pt x="8258045" y="2274522"/>
                  <a:pt x="8236967" y="2267102"/>
                  <a:pt x="8227237" y="2270811"/>
                </a:cubicBezTo>
                <a:close/>
                <a:moveTo>
                  <a:pt x="9094861" y="2262807"/>
                </a:moveTo>
                <a:cubicBezTo>
                  <a:pt x="9084535" y="2297862"/>
                  <a:pt x="9034489" y="2267112"/>
                  <a:pt x="9029725" y="2317541"/>
                </a:cubicBezTo>
                <a:cubicBezTo>
                  <a:pt x="9024957" y="2301552"/>
                  <a:pt x="9014631" y="2309546"/>
                  <a:pt x="9009865" y="2289867"/>
                </a:cubicBezTo>
                <a:cubicBezTo>
                  <a:pt x="9040053" y="2297862"/>
                  <a:pt x="9034489" y="2259119"/>
                  <a:pt x="9059909" y="2278798"/>
                </a:cubicBezTo>
                <a:cubicBezTo>
                  <a:pt x="9059909" y="2255429"/>
                  <a:pt x="9084535" y="2267112"/>
                  <a:pt x="9094861" y="2262807"/>
                </a:cubicBezTo>
                <a:close/>
                <a:moveTo>
                  <a:pt x="6496959" y="2262000"/>
                </a:moveTo>
                <a:cubicBezTo>
                  <a:pt x="6486015" y="2263855"/>
                  <a:pt x="6475677" y="2268647"/>
                  <a:pt x="6470409" y="2274522"/>
                </a:cubicBezTo>
                <a:cubicBezTo>
                  <a:pt x="6475273" y="2282560"/>
                  <a:pt x="6536887" y="2289982"/>
                  <a:pt x="6527159" y="2267102"/>
                </a:cubicBezTo>
                <a:cubicBezTo>
                  <a:pt x="6519457" y="2261227"/>
                  <a:pt x="6507905" y="2260145"/>
                  <a:pt x="6496959" y="2262000"/>
                </a:cubicBezTo>
                <a:close/>
                <a:moveTo>
                  <a:pt x="14249431" y="2255429"/>
                </a:moveTo>
                <a:cubicBezTo>
                  <a:pt x="14306713" y="2270761"/>
                  <a:pt x="14291163" y="2340679"/>
                  <a:pt x="14306713" y="2382997"/>
                </a:cubicBezTo>
                <a:cubicBezTo>
                  <a:pt x="14239611" y="2379317"/>
                  <a:pt x="14280525" y="2289774"/>
                  <a:pt x="14249431" y="2255429"/>
                </a:cubicBezTo>
                <a:close/>
                <a:moveTo>
                  <a:pt x="12448393" y="2255429"/>
                </a:moveTo>
                <a:cubicBezTo>
                  <a:pt x="12458005" y="2255429"/>
                  <a:pt x="12473229" y="2259064"/>
                  <a:pt x="12483645" y="2270579"/>
                </a:cubicBezTo>
                <a:cubicBezTo>
                  <a:pt x="12468421" y="2282095"/>
                  <a:pt x="12458005" y="2274216"/>
                  <a:pt x="12448393" y="2274216"/>
                </a:cubicBezTo>
                <a:cubicBezTo>
                  <a:pt x="12453197" y="2278458"/>
                  <a:pt x="12448393" y="2282095"/>
                  <a:pt x="12443585" y="2278458"/>
                </a:cubicBezTo>
                <a:cubicBezTo>
                  <a:pt x="12458005" y="2270579"/>
                  <a:pt x="12437977" y="2262701"/>
                  <a:pt x="12448393" y="2255429"/>
                </a:cubicBezTo>
                <a:close/>
                <a:moveTo>
                  <a:pt x="9125149" y="2255429"/>
                </a:moveTo>
                <a:cubicBezTo>
                  <a:pt x="9130509" y="2270980"/>
                  <a:pt x="9130509" y="2282798"/>
                  <a:pt x="9125149" y="2290262"/>
                </a:cubicBezTo>
                <a:cubicBezTo>
                  <a:pt x="9118893" y="2282798"/>
                  <a:pt x="9130509" y="2270980"/>
                  <a:pt x="9118893" y="2270980"/>
                </a:cubicBezTo>
                <a:cubicBezTo>
                  <a:pt x="9113531" y="2259160"/>
                  <a:pt x="9118893" y="2255429"/>
                  <a:pt x="9125149" y="2255429"/>
                </a:cubicBezTo>
                <a:close/>
                <a:moveTo>
                  <a:pt x="6695787" y="2255353"/>
                </a:moveTo>
                <a:cubicBezTo>
                  <a:pt x="6644713" y="2259062"/>
                  <a:pt x="6567693" y="2247313"/>
                  <a:pt x="6547425" y="2274522"/>
                </a:cubicBezTo>
                <a:cubicBezTo>
                  <a:pt x="6603365" y="2270811"/>
                  <a:pt x="6618769" y="2270811"/>
                  <a:pt x="6680385" y="2282560"/>
                </a:cubicBezTo>
                <a:cubicBezTo>
                  <a:pt x="6701463" y="2267102"/>
                  <a:pt x="6675521" y="2270811"/>
                  <a:pt x="6695787" y="2255353"/>
                </a:cubicBezTo>
                <a:close/>
                <a:moveTo>
                  <a:pt x="8039269" y="2255264"/>
                </a:moveTo>
                <a:cubicBezTo>
                  <a:pt x="8029573" y="2286093"/>
                  <a:pt x="8054619" y="2247248"/>
                  <a:pt x="8049771" y="2270677"/>
                </a:cubicBezTo>
                <a:cubicBezTo>
                  <a:pt x="8034421" y="2294108"/>
                  <a:pt x="7983517" y="2262663"/>
                  <a:pt x="7962511" y="2294108"/>
                </a:cubicBezTo>
                <a:cubicBezTo>
                  <a:pt x="7957663" y="2301507"/>
                  <a:pt x="7973013" y="2301507"/>
                  <a:pt x="7977861" y="2301507"/>
                </a:cubicBezTo>
                <a:cubicBezTo>
                  <a:pt x="7977861" y="2309523"/>
                  <a:pt x="7967763" y="2309523"/>
                  <a:pt x="7958875" y="2304669"/>
                </a:cubicBezTo>
                <a:lnTo>
                  <a:pt x="7953201" y="2299240"/>
                </a:lnTo>
                <a:lnTo>
                  <a:pt x="7947819" y="2293083"/>
                </a:lnTo>
                <a:lnTo>
                  <a:pt x="7947159" y="2278693"/>
                </a:lnTo>
                <a:cubicBezTo>
                  <a:pt x="7962511" y="2282394"/>
                  <a:pt x="7973013" y="2286093"/>
                  <a:pt x="7968165" y="2258962"/>
                </a:cubicBezTo>
                <a:cubicBezTo>
                  <a:pt x="7983517" y="2278693"/>
                  <a:pt x="8014221" y="2262663"/>
                  <a:pt x="8039269" y="2255264"/>
                </a:cubicBezTo>
                <a:close/>
                <a:moveTo>
                  <a:pt x="7936665" y="2250883"/>
                </a:moveTo>
                <a:cubicBezTo>
                  <a:pt x="7931881" y="2273914"/>
                  <a:pt x="7931881" y="2273914"/>
                  <a:pt x="7931881" y="2273914"/>
                </a:cubicBezTo>
                <a:cubicBezTo>
                  <a:pt x="7921511" y="2262399"/>
                  <a:pt x="7840947" y="2270277"/>
                  <a:pt x="7901569" y="2262399"/>
                </a:cubicBezTo>
                <a:cubicBezTo>
                  <a:pt x="7911141" y="2258763"/>
                  <a:pt x="7921511" y="2247248"/>
                  <a:pt x="7936665" y="2250883"/>
                </a:cubicBezTo>
                <a:close/>
                <a:moveTo>
                  <a:pt x="8097207" y="2249694"/>
                </a:moveTo>
                <a:cubicBezTo>
                  <a:pt x="8099729" y="2249734"/>
                  <a:pt x="8102597" y="2251098"/>
                  <a:pt x="8105297" y="2253343"/>
                </a:cubicBezTo>
                <a:cubicBezTo>
                  <a:pt x="8110699" y="2257835"/>
                  <a:pt x="8115439" y="2265857"/>
                  <a:pt x="8115439" y="2273878"/>
                </a:cubicBezTo>
                <a:cubicBezTo>
                  <a:pt x="8101033" y="2273878"/>
                  <a:pt x="8101033" y="2257835"/>
                  <a:pt x="8091175" y="2253986"/>
                </a:cubicBezTo>
                <a:cubicBezTo>
                  <a:pt x="8092501" y="2250937"/>
                  <a:pt x="8094683" y="2249654"/>
                  <a:pt x="8097207" y="2249694"/>
                </a:cubicBezTo>
                <a:close/>
                <a:moveTo>
                  <a:pt x="7620653" y="2249127"/>
                </a:moveTo>
                <a:cubicBezTo>
                  <a:pt x="7641111" y="2241794"/>
                  <a:pt x="7646839" y="2272356"/>
                  <a:pt x="7656659" y="2253407"/>
                </a:cubicBezTo>
                <a:cubicBezTo>
                  <a:pt x="7682845" y="2268688"/>
                  <a:pt x="7625561" y="2260742"/>
                  <a:pt x="7631291" y="2276635"/>
                </a:cubicBezTo>
                <a:cubicBezTo>
                  <a:pt x="7615741" y="2276635"/>
                  <a:pt x="7615741" y="2265022"/>
                  <a:pt x="7620653" y="2249127"/>
                </a:cubicBezTo>
                <a:close/>
                <a:moveTo>
                  <a:pt x="12604945" y="2239065"/>
                </a:moveTo>
                <a:cubicBezTo>
                  <a:pt x="12620455" y="2243120"/>
                  <a:pt x="12641065" y="2253099"/>
                  <a:pt x="12654533" y="2263469"/>
                </a:cubicBezTo>
                <a:lnTo>
                  <a:pt x="12655597" y="2264682"/>
                </a:lnTo>
                <a:lnTo>
                  <a:pt x="12676673" y="2261587"/>
                </a:lnTo>
                <a:cubicBezTo>
                  <a:pt x="12675463" y="2267396"/>
                  <a:pt x="12671383" y="2271024"/>
                  <a:pt x="12665539" y="2273203"/>
                </a:cubicBezTo>
                <a:lnTo>
                  <a:pt x="12663345" y="2273497"/>
                </a:lnTo>
                <a:lnTo>
                  <a:pt x="12667849" y="2278623"/>
                </a:lnTo>
                <a:cubicBezTo>
                  <a:pt x="12669481" y="2283311"/>
                  <a:pt x="12667797" y="2287403"/>
                  <a:pt x="12661265" y="2290210"/>
                </a:cubicBezTo>
                <a:cubicBezTo>
                  <a:pt x="12640861" y="2270875"/>
                  <a:pt x="12651469" y="2341979"/>
                  <a:pt x="12620453" y="2333870"/>
                </a:cubicBezTo>
                <a:cubicBezTo>
                  <a:pt x="12625349" y="2353829"/>
                  <a:pt x="12645757" y="2349464"/>
                  <a:pt x="12630249" y="2365680"/>
                </a:cubicBezTo>
                <a:cubicBezTo>
                  <a:pt x="12620453" y="2357573"/>
                  <a:pt x="12625349" y="2373165"/>
                  <a:pt x="12609841" y="2377532"/>
                </a:cubicBezTo>
                <a:cubicBezTo>
                  <a:pt x="12597189" y="2351647"/>
                  <a:pt x="12595965" y="2329816"/>
                  <a:pt x="12597903" y="2308065"/>
                </a:cubicBezTo>
                <a:lnTo>
                  <a:pt x="12601423" y="2273572"/>
                </a:lnTo>
                <a:lnTo>
                  <a:pt x="12595261" y="2273203"/>
                </a:lnTo>
                <a:lnTo>
                  <a:pt x="12601917" y="2268738"/>
                </a:lnTo>
                <a:close/>
                <a:moveTo>
                  <a:pt x="4920033" y="2234250"/>
                </a:moveTo>
                <a:cubicBezTo>
                  <a:pt x="4902020" y="2237149"/>
                  <a:pt x="4887883" y="2251178"/>
                  <a:pt x="4887883" y="2262773"/>
                </a:cubicBezTo>
                <a:cubicBezTo>
                  <a:pt x="4913015" y="2259062"/>
                  <a:pt x="4933283" y="2251024"/>
                  <a:pt x="4938957" y="2235564"/>
                </a:cubicBezTo>
                <a:cubicBezTo>
                  <a:pt x="4932472" y="2233555"/>
                  <a:pt x="4926037" y="2233284"/>
                  <a:pt x="4920033" y="2234250"/>
                </a:cubicBezTo>
                <a:close/>
                <a:moveTo>
                  <a:pt x="8896851" y="2230032"/>
                </a:moveTo>
                <a:cubicBezTo>
                  <a:pt x="8896851" y="2233781"/>
                  <a:pt x="8901801" y="2237531"/>
                  <a:pt x="8901801" y="2237531"/>
                </a:cubicBezTo>
                <a:lnTo>
                  <a:pt x="8896851" y="2230170"/>
                </a:lnTo>
                <a:close/>
                <a:moveTo>
                  <a:pt x="11869771" y="2229835"/>
                </a:moveTo>
                <a:cubicBezTo>
                  <a:pt x="11911661" y="2225430"/>
                  <a:pt x="11869771" y="2245570"/>
                  <a:pt x="11911661" y="2249346"/>
                </a:cubicBezTo>
                <a:cubicBezTo>
                  <a:pt x="11901607" y="2257526"/>
                  <a:pt x="11895743" y="2261303"/>
                  <a:pt x="11895743" y="2265707"/>
                </a:cubicBezTo>
                <a:cubicBezTo>
                  <a:pt x="11885689" y="2245570"/>
                  <a:pt x="11858879" y="2245570"/>
                  <a:pt x="11869771" y="2229835"/>
                </a:cubicBezTo>
                <a:close/>
                <a:moveTo>
                  <a:pt x="5031379" y="2227526"/>
                </a:moveTo>
                <a:cubicBezTo>
                  <a:pt x="5000573" y="2243603"/>
                  <a:pt x="4969764" y="2223815"/>
                  <a:pt x="4964089" y="2251024"/>
                </a:cubicBezTo>
                <a:cubicBezTo>
                  <a:pt x="4990032" y="2251024"/>
                  <a:pt x="5015977" y="2243603"/>
                  <a:pt x="5031379" y="2227526"/>
                </a:cubicBezTo>
                <a:close/>
                <a:moveTo>
                  <a:pt x="8892379" y="2223518"/>
                </a:moveTo>
                <a:lnTo>
                  <a:pt x="8896851" y="2230170"/>
                </a:lnTo>
                <a:lnTo>
                  <a:pt x="8896851" y="2237531"/>
                </a:lnTo>
                <a:cubicBezTo>
                  <a:pt x="8896851" y="2253781"/>
                  <a:pt x="8875403" y="2241907"/>
                  <a:pt x="8870453" y="2257532"/>
                </a:cubicBezTo>
                <a:cubicBezTo>
                  <a:pt x="8870453" y="2254719"/>
                  <a:pt x="8882053" y="2222728"/>
                  <a:pt x="8892379" y="2223518"/>
                </a:cubicBezTo>
                <a:close/>
                <a:moveTo>
                  <a:pt x="6968601" y="2220264"/>
                </a:moveTo>
                <a:cubicBezTo>
                  <a:pt x="6978553" y="2221726"/>
                  <a:pt x="6995829" y="2234106"/>
                  <a:pt x="7007245" y="2231353"/>
                </a:cubicBezTo>
                <a:cubicBezTo>
                  <a:pt x="7007245" y="2246636"/>
                  <a:pt x="6971995" y="2235021"/>
                  <a:pt x="6961577" y="2238689"/>
                </a:cubicBezTo>
                <a:cubicBezTo>
                  <a:pt x="6966385" y="2231353"/>
                  <a:pt x="6971995" y="2227074"/>
                  <a:pt x="6961577" y="2223406"/>
                </a:cubicBezTo>
                <a:cubicBezTo>
                  <a:pt x="6962781" y="2220503"/>
                  <a:pt x="6965285" y="2219778"/>
                  <a:pt x="6968601" y="2220264"/>
                </a:cubicBezTo>
                <a:close/>
                <a:moveTo>
                  <a:pt x="8795385" y="2219975"/>
                </a:moveTo>
                <a:cubicBezTo>
                  <a:pt x="8801641" y="2223810"/>
                  <a:pt x="8807003" y="2244264"/>
                  <a:pt x="8812365" y="2244264"/>
                </a:cubicBezTo>
                <a:cubicBezTo>
                  <a:pt x="8812365" y="2260244"/>
                  <a:pt x="8807003" y="2260244"/>
                  <a:pt x="8801641" y="2260244"/>
                </a:cubicBezTo>
                <a:cubicBezTo>
                  <a:pt x="8795385" y="2239790"/>
                  <a:pt x="8801641" y="2235954"/>
                  <a:pt x="8795385" y="2219975"/>
                </a:cubicBezTo>
                <a:close/>
                <a:moveTo>
                  <a:pt x="8783767" y="2219975"/>
                </a:moveTo>
                <a:cubicBezTo>
                  <a:pt x="8783767" y="2231620"/>
                  <a:pt x="8789129" y="2243264"/>
                  <a:pt x="8794489" y="2238974"/>
                </a:cubicBezTo>
                <a:cubicBezTo>
                  <a:pt x="8789129" y="2246941"/>
                  <a:pt x="8794489" y="2273907"/>
                  <a:pt x="8783767" y="2273907"/>
                </a:cubicBezTo>
                <a:cubicBezTo>
                  <a:pt x="8777513" y="2250619"/>
                  <a:pt x="8789129" y="2254908"/>
                  <a:pt x="8789129" y="2246941"/>
                </a:cubicBezTo>
                <a:cubicBezTo>
                  <a:pt x="8783767" y="2238974"/>
                  <a:pt x="8783767" y="2235296"/>
                  <a:pt x="8777513" y="2227330"/>
                </a:cubicBezTo>
                <a:cubicBezTo>
                  <a:pt x="8777513" y="2219975"/>
                  <a:pt x="8783767" y="2223652"/>
                  <a:pt x="8783767" y="2219975"/>
                </a:cubicBezTo>
                <a:close/>
                <a:moveTo>
                  <a:pt x="12307879" y="2217493"/>
                </a:moveTo>
                <a:lnTo>
                  <a:pt x="12302751" y="2217576"/>
                </a:lnTo>
                <a:lnTo>
                  <a:pt x="12308613" y="2219360"/>
                </a:lnTo>
                <a:close/>
                <a:moveTo>
                  <a:pt x="10900993" y="2200317"/>
                </a:moveTo>
                <a:cubicBezTo>
                  <a:pt x="10886401" y="2216395"/>
                  <a:pt x="10896129" y="2220104"/>
                  <a:pt x="10880725" y="2231854"/>
                </a:cubicBezTo>
                <a:cubicBezTo>
                  <a:pt x="10916397" y="2251024"/>
                  <a:pt x="10911533" y="2212066"/>
                  <a:pt x="10900993" y="2200317"/>
                </a:cubicBezTo>
                <a:close/>
                <a:moveTo>
                  <a:pt x="12262407" y="2199570"/>
                </a:moveTo>
                <a:lnTo>
                  <a:pt x="12261875" y="2200714"/>
                </a:lnTo>
                <a:lnTo>
                  <a:pt x="12263013" y="2200771"/>
                </a:lnTo>
                <a:close/>
                <a:moveTo>
                  <a:pt x="12037049" y="2199570"/>
                </a:moveTo>
                <a:cubicBezTo>
                  <a:pt x="12016781" y="2211321"/>
                  <a:pt x="12032185" y="2219360"/>
                  <a:pt x="12032185" y="2231113"/>
                </a:cubicBezTo>
                <a:cubicBezTo>
                  <a:pt x="12037049" y="2226784"/>
                  <a:pt x="12067853" y="2219360"/>
                  <a:pt x="12037049" y="2199570"/>
                </a:cubicBezTo>
                <a:close/>
                <a:moveTo>
                  <a:pt x="13558621" y="2192146"/>
                </a:moveTo>
                <a:cubicBezTo>
                  <a:pt x="13553757" y="2219360"/>
                  <a:pt x="13533489" y="2199570"/>
                  <a:pt x="13512413" y="2215650"/>
                </a:cubicBezTo>
                <a:cubicBezTo>
                  <a:pt x="13543217" y="2231113"/>
                  <a:pt x="13487285" y="2242864"/>
                  <a:pt x="13507549" y="2258327"/>
                </a:cubicBezTo>
                <a:cubicBezTo>
                  <a:pt x="13522953" y="2231113"/>
                  <a:pt x="13599961" y="2226784"/>
                  <a:pt x="13558621" y="2192146"/>
                </a:cubicBezTo>
                <a:close/>
                <a:moveTo>
                  <a:pt x="5496203" y="2187248"/>
                </a:moveTo>
                <a:cubicBezTo>
                  <a:pt x="5496203" y="2195430"/>
                  <a:pt x="5501043" y="2199206"/>
                  <a:pt x="5505879" y="2199206"/>
                </a:cubicBezTo>
                <a:cubicBezTo>
                  <a:pt x="5480885" y="2211164"/>
                  <a:pt x="5444601" y="2211164"/>
                  <a:pt x="5399445" y="2219345"/>
                </a:cubicBezTo>
                <a:cubicBezTo>
                  <a:pt x="5413961" y="2203612"/>
                  <a:pt x="5475239" y="2203612"/>
                  <a:pt x="5496203" y="2187248"/>
                </a:cubicBezTo>
                <a:close/>
                <a:moveTo>
                  <a:pt x="4119800" y="2184521"/>
                </a:moveTo>
                <a:cubicBezTo>
                  <a:pt x="4129620" y="2199573"/>
                  <a:pt x="4129620" y="2199573"/>
                  <a:pt x="4129620" y="2199573"/>
                </a:cubicBezTo>
                <a:cubicBezTo>
                  <a:pt x="4114072" y="2188133"/>
                  <a:pt x="4068246" y="2230282"/>
                  <a:pt x="4062518" y="2203789"/>
                </a:cubicBezTo>
                <a:close/>
                <a:moveTo>
                  <a:pt x="8822851" y="2182784"/>
                </a:moveTo>
                <a:cubicBezTo>
                  <a:pt x="8835765" y="2179386"/>
                  <a:pt x="8849909" y="2184328"/>
                  <a:pt x="8857697" y="2205955"/>
                </a:cubicBezTo>
                <a:cubicBezTo>
                  <a:pt x="8868355" y="2205955"/>
                  <a:pt x="8868355" y="2202248"/>
                  <a:pt x="8883933" y="2205955"/>
                </a:cubicBezTo>
                <a:cubicBezTo>
                  <a:pt x="8873275" y="2233142"/>
                  <a:pt x="8837199" y="2241175"/>
                  <a:pt x="8816701" y="2241175"/>
                </a:cubicBezTo>
                <a:cubicBezTo>
                  <a:pt x="8816701" y="2217696"/>
                  <a:pt x="8852777" y="2229435"/>
                  <a:pt x="8862615" y="2225111"/>
                </a:cubicBezTo>
                <a:cubicBezTo>
                  <a:pt x="8862615" y="2205955"/>
                  <a:pt x="8842119" y="2202248"/>
                  <a:pt x="8837199" y="2190508"/>
                </a:cubicBezTo>
                <a:cubicBezTo>
                  <a:pt x="8842119" y="2209663"/>
                  <a:pt x="8810961" y="2205955"/>
                  <a:pt x="8795385" y="2209663"/>
                </a:cubicBezTo>
                <a:cubicBezTo>
                  <a:pt x="8798255" y="2197922"/>
                  <a:pt x="8809937" y="2186182"/>
                  <a:pt x="8822851" y="2182784"/>
                </a:cubicBezTo>
                <a:close/>
                <a:moveTo>
                  <a:pt x="9840571" y="2176819"/>
                </a:moveTo>
                <a:cubicBezTo>
                  <a:pt x="9840571" y="2188568"/>
                  <a:pt x="9846249" y="2200317"/>
                  <a:pt x="9830843" y="2208355"/>
                </a:cubicBezTo>
                <a:cubicBezTo>
                  <a:pt x="9851111" y="2223815"/>
                  <a:pt x="9861649" y="2200317"/>
                  <a:pt x="9855975" y="2192897"/>
                </a:cubicBezTo>
                <a:cubicBezTo>
                  <a:pt x="9840571" y="2196606"/>
                  <a:pt x="9855975" y="2184857"/>
                  <a:pt x="9840571" y="2176819"/>
                </a:cubicBezTo>
                <a:close/>
                <a:moveTo>
                  <a:pt x="11072149" y="2176340"/>
                </a:moveTo>
                <a:cubicBezTo>
                  <a:pt x="11077789" y="2188296"/>
                  <a:pt x="11093093" y="2196479"/>
                  <a:pt x="11082623" y="2208436"/>
                </a:cubicBezTo>
                <a:cubicBezTo>
                  <a:pt x="11062483" y="2200255"/>
                  <a:pt x="11056845" y="2216617"/>
                  <a:pt x="11036705" y="2204660"/>
                </a:cubicBezTo>
                <a:cubicBezTo>
                  <a:pt x="11062483" y="2200255"/>
                  <a:pt x="11077789" y="2200255"/>
                  <a:pt x="11072149" y="2176340"/>
                </a:cubicBezTo>
                <a:close/>
                <a:moveTo>
                  <a:pt x="11006913" y="2176340"/>
                </a:moveTo>
                <a:cubicBezTo>
                  <a:pt x="11032333" y="2204012"/>
                  <a:pt x="10996587" y="2231070"/>
                  <a:pt x="10981493" y="2238450"/>
                </a:cubicBezTo>
                <a:cubicBezTo>
                  <a:pt x="10961637" y="2223077"/>
                  <a:pt x="11006913" y="2199707"/>
                  <a:pt x="11006913" y="2176340"/>
                </a:cubicBezTo>
                <a:close/>
                <a:moveTo>
                  <a:pt x="5571865" y="2176340"/>
                </a:moveTo>
                <a:cubicBezTo>
                  <a:pt x="5567131" y="2184521"/>
                  <a:pt x="5567131" y="2192703"/>
                  <a:pt x="5577391" y="2192703"/>
                </a:cubicBezTo>
                <a:cubicBezTo>
                  <a:pt x="5556871" y="2208436"/>
                  <a:pt x="5556871" y="2180745"/>
                  <a:pt x="5517411" y="2200255"/>
                </a:cubicBezTo>
                <a:cubicBezTo>
                  <a:pt x="5517411" y="2184521"/>
                  <a:pt x="5547401" y="2180745"/>
                  <a:pt x="5571865" y="2176340"/>
                </a:cubicBezTo>
                <a:close/>
                <a:moveTo>
                  <a:pt x="5509453" y="2168157"/>
                </a:moveTo>
                <a:cubicBezTo>
                  <a:pt x="5473809" y="2191446"/>
                  <a:pt x="5387137" y="2187156"/>
                  <a:pt x="5345827" y="2222089"/>
                </a:cubicBezTo>
                <a:cubicBezTo>
                  <a:pt x="5366887" y="2183478"/>
                  <a:pt x="5453559" y="2179801"/>
                  <a:pt x="5509453" y="2168157"/>
                </a:cubicBezTo>
                <a:close/>
                <a:moveTo>
                  <a:pt x="8871771" y="2160942"/>
                </a:moveTo>
                <a:cubicBezTo>
                  <a:pt x="8887261" y="2164692"/>
                  <a:pt x="8892151" y="2172816"/>
                  <a:pt x="8907643" y="2176567"/>
                </a:cubicBezTo>
                <a:cubicBezTo>
                  <a:pt x="8912533" y="2208441"/>
                  <a:pt x="8866877" y="2149067"/>
                  <a:pt x="8887261" y="2200317"/>
                </a:cubicBezTo>
                <a:cubicBezTo>
                  <a:pt x="8882369" y="2192817"/>
                  <a:pt x="8871771" y="2172816"/>
                  <a:pt x="8871771" y="2160942"/>
                </a:cubicBezTo>
                <a:close/>
                <a:moveTo>
                  <a:pt x="5790353" y="2160916"/>
                </a:moveTo>
                <a:cubicBezTo>
                  <a:pt x="5805861" y="2157248"/>
                  <a:pt x="5810759" y="2168862"/>
                  <a:pt x="5831167" y="2164584"/>
                </a:cubicBezTo>
                <a:cubicBezTo>
                  <a:pt x="5810759" y="2187812"/>
                  <a:pt x="5795251" y="2180476"/>
                  <a:pt x="5754435" y="2192092"/>
                </a:cubicBezTo>
                <a:cubicBezTo>
                  <a:pt x="5728315" y="2187812"/>
                  <a:pt x="5805861" y="2184144"/>
                  <a:pt x="5790353" y="2160916"/>
                </a:cubicBezTo>
                <a:close/>
                <a:moveTo>
                  <a:pt x="8939265" y="2159976"/>
                </a:moveTo>
                <a:cubicBezTo>
                  <a:pt x="8944625" y="2178487"/>
                  <a:pt x="8933903" y="2170968"/>
                  <a:pt x="8927649" y="2174438"/>
                </a:cubicBezTo>
                <a:cubicBezTo>
                  <a:pt x="8927649" y="2163447"/>
                  <a:pt x="8933903" y="2159976"/>
                  <a:pt x="8939265" y="2159976"/>
                </a:cubicBezTo>
                <a:close/>
                <a:moveTo>
                  <a:pt x="8917817" y="2157248"/>
                </a:moveTo>
                <a:cubicBezTo>
                  <a:pt x="8923177" y="2181164"/>
                  <a:pt x="8917817" y="2181164"/>
                  <a:pt x="8911561" y="2181164"/>
                </a:cubicBezTo>
                <a:cubicBezTo>
                  <a:pt x="8906201" y="2169207"/>
                  <a:pt x="8906201" y="2157248"/>
                  <a:pt x="8917817" y="2157248"/>
                </a:cubicBezTo>
                <a:close/>
                <a:moveTo>
                  <a:pt x="4727369" y="2150916"/>
                </a:moveTo>
                <a:cubicBezTo>
                  <a:pt x="4752665" y="2143613"/>
                  <a:pt x="4742872" y="2174039"/>
                  <a:pt x="4773063" y="2158827"/>
                </a:cubicBezTo>
                <a:cubicBezTo>
                  <a:pt x="4752665" y="2181950"/>
                  <a:pt x="4654749" y="2216639"/>
                  <a:pt x="4623743" y="2205076"/>
                </a:cubicBezTo>
                <a:cubicBezTo>
                  <a:pt x="4629455" y="2189861"/>
                  <a:pt x="4644959" y="2181950"/>
                  <a:pt x="4670253" y="2174039"/>
                </a:cubicBezTo>
                <a:cubicBezTo>
                  <a:pt x="4634351" y="2201425"/>
                  <a:pt x="4768168" y="2174039"/>
                  <a:pt x="4727369" y="2150916"/>
                </a:cubicBezTo>
                <a:close/>
                <a:moveTo>
                  <a:pt x="9932995" y="2145901"/>
                </a:moveTo>
                <a:cubicBezTo>
                  <a:pt x="9937857" y="2153321"/>
                  <a:pt x="9923265" y="2161359"/>
                  <a:pt x="9917589" y="2161359"/>
                </a:cubicBezTo>
                <a:cubicBezTo>
                  <a:pt x="9943533" y="2184857"/>
                  <a:pt x="9948397" y="2145901"/>
                  <a:pt x="9932995" y="2145901"/>
                </a:cubicBezTo>
                <a:close/>
                <a:moveTo>
                  <a:pt x="12419307" y="2143613"/>
                </a:moveTo>
                <a:cubicBezTo>
                  <a:pt x="12374029" y="2178570"/>
                  <a:pt x="12399449" y="2220888"/>
                  <a:pt x="12334309" y="2271179"/>
                </a:cubicBezTo>
                <a:cubicBezTo>
                  <a:pt x="12344637" y="2244194"/>
                  <a:pt x="12354169" y="2143613"/>
                  <a:pt x="12419307" y="2143613"/>
                </a:cubicBezTo>
                <a:close/>
                <a:moveTo>
                  <a:pt x="8971477" y="2141028"/>
                </a:moveTo>
                <a:cubicBezTo>
                  <a:pt x="8975327" y="2141790"/>
                  <a:pt x="8979405" y="2149580"/>
                  <a:pt x="8983029" y="2146870"/>
                </a:cubicBezTo>
                <a:cubicBezTo>
                  <a:pt x="8998337" y="2181191"/>
                  <a:pt x="8967725" y="2139043"/>
                  <a:pt x="8983029" y="2166139"/>
                </a:cubicBezTo>
                <a:cubicBezTo>
                  <a:pt x="8987865" y="2181191"/>
                  <a:pt x="8972559" y="2169751"/>
                  <a:pt x="8972559" y="2161922"/>
                </a:cubicBezTo>
                <a:cubicBezTo>
                  <a:pt x="8941947" y="2177578"/>
                  <a:pt x="8958057" y="2150483"/>
                  <a:pt x="8972559" y="2154699"/>
                </a:cubicBezTo>
                <a:cubicBezTo>
                  <a:pt x="8972559" y="2154699"/>
                  <a:pt x="8972559" y="2146870"/>
                  <a:pt x="8967725" y="2143257"/>
                </a:cubicBezTo>
                <a:cubicBezTo>
                  <a:pt x="8968933" y="2141300"/>
                  <a:pt x="8970193" y="2140773"/>
                  <a:pt x="8971477" y="2141028"/>
                </a:cubicBezTo>
                <a:close/>
                <a:moveTo>
                  <a:pt x="8998325" y="2134274"/>
                </a:moveTo>
                <a:cubicBezTo>
                  <a:pt x="9003181" y="2131901"/>
                  <a:pt x="9010565" y="2133829"/>
                  <a:pt x="9017945" y="2137682"/>
                </a:cubicBezTo>
                <a:cubicBezTo>
                  <a:pt x="9017945" y="2141240"/>
                  <a:pt x="9017945" y="2148947"/>
                  <a:pt x="9023385" y="2156655"/>
                </a:cubicBezTo>
                <a:cubicBezTo>
                  <a:pt x="9003181" y="2141240"/>
                  <a:pt x="9008621" y="2148947"/>
                  <a:pt x="8993857" y="2156655"/>
                </a:cubicBezTo>
                <a:cubicBezTo>
                  <a:pt x="8991137" y="2143316"/>
                  <a:pt x="8993469" y="2136645"/>
                  <a:pt x="8998325" y="2134274"/>
                </a:cubicBezTo>
                <a:close/>
                <a:moveTo>
                  <a:pt x="4894611" y="2129976"/>
                </a:moveTo>
                <a:cubicBezTo>
                  <a:pt x="4894611" y="2162072"/>
                  <a:pt x="4843829" y="2141933"/>
                  <a:pt x="4813199" y="2153891"/>
                </a:cubicBezTo>
                <a:cubicBezTo>
                  <a:pt x="4818842" y="2134381"/>
                  <a:pt x="4863981" y="2150115"/>
                  <a:pt x="4894611" y="2129976"/>
                </a:cubicBezTo>
                <a:close/>
                <a:moveTo>
                  <a:pt x="12069689" y="2128016"/>
                </a:moveTo>
                <a:cubicBezTo>
                  <a:pt x="12063851" y="2128519"/>
                  <a:pt x="12056503" y="2131225"/>
                  <a:pt x="12047585" y="2137100"/>
                </a:cubicBezTo>
                <a:cubicBezTo>
                  <a:pt x="12083253" y="2145140"/>
                  <a:pt x="12032185" y="2140811"/>
                  <a:pt x="12016781" y="2148853"/>
                </a:cubicBezTo>
                <a:cubicBezTo>
                  <a:pt x="12021645" y="2152563"/>
                  <a:pt x="12027321" y="2156893"/>
                  <a:pt x="12021645" y="2160603"/>
                </a:cubicBezTo>
                <a:cubicBezTo>
                  <a:pt x="12016781" y="2156583"/>
                  <a:pt x="12011717" y="2155656"/>
                  <a:pt x="12006649" y="2154728"/>
                </a:cubicBezTo>
                <a:lnTo>
                  <a:pt x="12000377" y="2152270"/>
                </a:lnTo>
                <a:lnTo>
                  <a:pt x="11999691" y="2158066"/>
                </a:lnTo>
                <a:lnTo>
                  <a:pt x="11992829" y="2164532"/>
                </a:lnTo>
                <a:lnTo>
                  <a:pt x="12016781" y="2164314"/>
                </a:lnTo>
                <a:cubicBezTo>
                  <a:pt x="12016781" y="2176067"/>
                  <a:pt x="12027321" y="2203899"/>
                  <a:pt x="12052449" y="2192146"/>
                </a:cubicBezTo>
                <a:cubicBezTo>
                  <a:pt x="12057719" y="2188127"/>
                  <a:pt x="12050017" y="2183179"/>
                  <a:pt x="12042925" y="2177767"/>
                </a:cubicBezTo>
                <a:lnTo>
                  <a:pt x="12037847" y="2172735"/>
                </a:lnTo>
                <a:lnTo>
                  <a:pt x="12034359" y="2171846"/>
                </a:lnTo>
                <a:lnTo>
                  <a:pt x="12034661" y="2169580"/>
                </a:lnTo>
                <a:lnTo>
                  <a:pt x="12034437" y="2169360"/>
                </a:lnTo>
                <a:lnTo>
                  <a:pt x="12034893" y="2167839"/>
                </a:lnTo>
                <a:lnTo>
                  <a:pt x="12035525" y="2163075"/>
                </a:lnTo>
                <a:cubicBezTo>
                  <a:pt x="12038771" y="2156523"/>
                  <a:pt x="12044009" y="2149493"/>
                  <a:pt x="12033535" y="2147574"/>
                </a:cubicBezTo>
                <a:cubicBezTo>
                  <a:pt x="12038771" y="2144539"/>
                  <a:pt x="12043381" y="2143779"/>
                  <a:pt x="12047097" y="2144599"/>
                </a:cubicBezTo>
                <a:cubicBezTo>
                  <a:pt x="12052675" y="2145827"/>
                  <a:pt x="12056249" y="2150607"/>
                  <a:pt x="12056935" y="2156576"/>
                </a:cubicBezTo>
                <a:lnTo>
                  <a:pt x="12055057" y="2161373"/>
                </a:lnTo>
                <a:lnTo>
                  <a:pt x="12062279" y="2157124"/>
                </a:lnTo>
                <a:cubicBezTo>
                  <a:pt x="12069271" y="2151790"/>
                  <a:pt x="12075553" y="2146997"/>
                  <a:pt x="12083253" y="2156893"/>
                </a:cubicBezTo>
                <a:cubicBezTo>
                  <a:pt x="12091157" y="2144831"/>
                  <a:pt x="12087205" y="2126509"/>
                  <a:pt x="12069689" y="2128016"/>
                </a:cubicBezTo>
                <a:close/>
                <a:moveTo>
                  <a:pt x="13050195" y="2124521"/>
                </a:moveTo>
                <a:cubicBezTo>
                  <a:pt x="13066113" y="2136205"/>
                  <a:pt x="13045169" y="2151579"/>
                  <a:pt x="13077005" y="2163264"/>
                </a:cubicBezTo>
                <a:cubicBezTo>
                  <a:pt x="13035113" y="2186633"/>
                  <a:pt x="13024223" y="2136205"/>
                  <a:pt x="13050195" y="2124521"/>
                </a:cubicBezTo>
                <a:close/>
                <a:moveTo>
                  <a:pt x="5379123" y="2122734"/>
                </a:moveTo>
                <a:cubicBezTo>
                  <a:pt x="5386733" y="2120299"/>
                  <a:pt x="5396951" y="2120299"/>
                  <a:pt x="5404561" y="2124257"/>
                </a:cubicBezTo>
                <a:cubicBezTo>
                  <a:pt x="5409369" y="2135827"/>
                  <a:pt x="5374115" y="2178456"/>
                  <a:pt x="5369307" y="2151052"/>
                </a:cubicBezTo>
                <a:lnTo>
                  <a:pt x="5389339" y="2147399"/>
                </a:lnTo>
                <a:cubicBezTo>
                  <a:pt x="5389339" y="2135827"/>
                  <a:pt x="5378923" y="2135827"/>
                  <a:pt x="5369307" y="2135827"/>
                </a:cubicBezTo>
                <a:cubicBezTo>
                  <a:pt x="5366505" y="2130043"/>
                  <a:pt x="5371513" y="2125171"/>
                  <a:pt x="5379123" y="2122734"/>
                </a:cubicBezTo>
                <a:close/>
                <a:moveTo>
                  <a:pt x="12543653" y="2116340"/>
                </a:moveTo>
                <a:cubicBezTo>
                  <a:pt x="12569433" y="2128297"/>
                  <a:pt x="12528349" y="2156617"/>
                  <a:pt x="12513043" y="2152213"/>
                </a:cubicBezTo>
                <a:cubicBezTo>
                  <a:pt x="12517877" y="2140256"/>
                  <a:pt x="12513043" y="2128297"/>
                  <a:pt x="12543653" y="2116340"/>
                </a:cubicBezTo>
                <a:close/>
                <a:moveTo>
                  <a:pt x="6399545" y="2116340"/>
                </a:moveTo>
                <a:cubicBezTo>
                  <a:pt x="6368789" y="2128297"/>
                  <a:pt x="6317799" y="2156617"/>
                  <a:pt x="6271665" y="2140256"/>
                </a:cubicBezTo>
                <a:cubicBezTo>
                  <a:pt x="6302421" y="2124521"/>
                  <a:pt x="6363933" y="2128297"/>
                  <a:pt x="6399545" y="2116340"/>
                </a:cubicBezTo>
                <a:close/>
                <a:moveTo>
                  <a:pt x="4959935" y="2114626"/>
                </a:moveTo>
                <a:cubicBezTo>
                  <a:pt x="4980393" y="2134573"/>
                  <a:pt x="4928838" y="2130209"/>
                  <a:pt x="4949295" y="2146418"/>
                </a:cubicBezTo>
                <a:cubicBezTo>
                  <a:pt x="4923929" y="2153898"/>
                  <a:pt x="4928838" y="2130209"/>
                  <a:pt x="4913290" y="2134573"/>
                </a:cubicBezTo>
                <a:cubicBezTo>
                  <a:pt x="4913290" y="2110886"/>
                  <a:pt x="4928838" y="2126469"/>
                  <a:pt x="4959935" y="2114626"/>
                </a:cubicBezTo>
                <a:close/>
                <a:moveTo>
                  <a:pt x="5506885" y="2108338"/>
                </a:moveTo>
                <a:cubicBezTo>
                  <a:pt x="5516043" y="2107931"/>
                  <a:pt x="5523441" y="2108158"/>
                  <a:pt x="5527319" y="2109066"/>
                </a:cubicBezTo>
                <a:cubicBezTo>
                  <a:pt x="5517523" y="2124219"/>
                  <a:pt x="5444877" y="2132097"/>
                  <a:pt x="5424469" y="2127856"/>
                </a:cubicBezTo>
                <a:cubicBezTo>
                  <a:pt x="5436101" y="2116492"/>
                  <a:pt x="5479415" y="2109560"/>
                  <a:pt x="5506885" y="2108338"/>
                </a:cubicBezTo>
                <a:close/>
                <a:moveTo>
                  <a:pt x="11556521" y="2102703"/>
                </a:moveTo>
                <a:cubicBezTo>
                  <a:pt x="11572085" y="2118077"/>
                  <a:pt x="11546691" y="2141446"/>
                  <a:pt x="11551605" y="2157435"/>
                </a:cubicBezTo>
                <a:cubicBezTo>
                  <a:pt x="11525391" y="2164816"/>
                  <a:pt x="11525391" y="2153130"/>
                  <a:pt x="11494263" y="2145752"/>
                </a:cubicBezTo>
                <a:cubicBezTo>
                  <a:pt x="11540957" y="2137756"/>
                  <a:pt x="11525391" y="2126072"/>
                  <a:pt x="11556521" y="2102703"/>
                </a:cubicBezTo>
                <a:close/>
                <a:moveTo>
                  <a:pt x="12683297" y="2098158"/>
                </a:moveTo>
                <a:cubicBezTo>
                  <a:pt x="12693773" y="2117440"/>
                  <a:pt x="12713925" y="2086340"/>
                  <a:pt x="12719569" y="2106244"/>
                </a:cubicBezTo>
                <a:cubicBezTo>
                  <a:pt x="12704253" y="2117440"/>
                  <a:pt x="12709091" y="2125526"/>
                  <a:pt x="12683297" y="2137344"/>
                </a:cubicBezTo>
                <a:cubicBezTo>
                  <a:pt x="12698611" y="2149162"/>
                  <a:pt x="12688941" y="2172797"/>
                  <a:pt x="12719569" y="2176530"/>
                </a:cubicBezTo>
                <a:cubicBezTo>
                  <a:pt x="12719569" y="2192701"/>
                  <a:pt x="12704253" y="2180884"/>
                  <a:pt x="12683297" y="2196434"/>
                </a:cubicBezTo>
                <a:cubicBezTo>
                  <a:pt x="12678461" y="2211984"/>
                  <a:pt x="12719569" y="2208252"/>
                  <a:pt x="12698611" y="2227535"/>
                </a:cubicBezTo>
                <a:cubicBezTo>
                  <a:pt x="12678461" y="2216338"/>
                  <a:pt x="12658309" y="2227535"/>
                  <a:pt x="12638157" y="2208252"/>
                </a:cubicBezTo>
                <a:cubicBezTo>
                  <a:pt x="12668789" y="2172797"/>
                  <a:pt x="12647833" y="2141075"/>
                  <a:pt x="12683297" y="2106244"/>
                </a:cubicBezTo>
                <a:cubicBezTo>
                  <a:pt x="12678461" y="2101889"/>
                  <a:pt x="12678461" y="2101889"/>
                  <a:pt x="12683297" y="2098158"/>
                </a:cubicBezTo>
                <a:close/>
                <a:moveTo>
                  <a:pt x="13143571" y="2098135"/>
                </a:moveTo>
                <a:cubicBezTo>
                  <a:pt x="13131005" y="2105866"/>
                  <a:pt x="13120873" y="2121484"/>
                  <a:pt x="13117021" y="2139110"/>
                </a:cubicBezTo>
                <a:lnTo>
                  <a:pt x="13127109" y="2187110"/>
                </a:lnTo>
                <a:lnTo>
                  <a:pt x="13130249" y="2185017"/>
                </a:lnTo>
                <a:lnTo>
                  <a:pt x="13141949" y="2144910"/>
                </a:lnTo>
                <a:lnTo>
                  <a:pt x="13142045" y="2142159"/>
                </a:lnTo>
                <a:lnTo>
                  <a:pt x="13141649" y="2127511"/>
                </a:lnTo>
                <a:lnTo>
                  <a:pt x="13142653" y="2124598"/>
                </a:lnTo>
                <a:close/>
                <a:moveTo>
                  <a:pt x="9888257" y="2096637"/>
                </a:moveTo>
                <a:cubicBezTo>
                  <a:pt x="9893965" y="2094639"/>
                  <a:pt x="9905381" y="2097675"/>
                  <a:pt x="9920605" y="2111738"/>
                </a:cubicBezTo>
                <a:cubicBezTo>
                  <a:pt x="9920605" y="2123882"/>
                  <a:pt x="9890159" y="2099592"/>
                  <a:pt x="9890159" y="2111738"/>
                </a:cubicBezTo>
                <a:cubicBezTo>
                  <a:pt x="9882545" y="2105665"/>
                  <a:pt x="9882545" y="2098634"/>
                  <a:pt x="9888257" y="2096637"/>
                </a:cubicBezTo>
                <a:close/>
                <a:moveTo>
                  <a:pt x="11147913" y="2096617"/>
                </a:moveTo>
                <a:cubicBezTo>
                  <a:pt x="11148413" y="2098183"/>
                  <a:pt x="11147413" y="2101315"/>
                  <a:pt x="11145415" y="2104679"/>
                </a:cubicBezTo>
                <a:lnTo>
                  <a:pt x="11138003" y="2112918"/>
                </a:lnTo>
                <a:lnTo>
                  <a:pt x="11144921" y="2114196"/>
                </a:lnTo>
                <a:cubicBezTo>
                  <a:pt x="11154021" y="2118446"/>
                  <a:pt x="11164001" y="2124337"/>
                  <a:pt x="11175321" y="2128684"/>
                </a:cubicBezTo>
                <a:cubicBezTo>
                  <a:pt x="11154669" y="2140275"/>
                  <a:pt x="11134809" y="2140275"/>
                  <a:pt x="11104621" y="2121364"/>
                </a:cubicBezTo>
                <a:lnTo>
                  <a:pt x="11118537" y="2110537"/>
                </a:lnTo>
                <a:lnTo>
                  <a:pt x="11115349" y="2105900"/>
                </a:lnTo>
                <a:cubicBezTo>
                  <a:pt x="11120393" y="2101621"/>
                  <a:pt x="11141421" y="2109568"/>
                  <a:pt x="11141421" y="2097953"/>
                </a:cubicBezTo>
                <a:cubicBezTo>
                  <a:pt x="11145415" y="2095050"/>
                  <a:pt x="11147413" y="2095050"/>
                  <a:pt x="11147913" y="2096617"/>
                </a:cubicBezTo>
                <a:close/>
                <a:moveTo>
                  <a:pt x="12374197" y="2096507"/>
                </a:moveTo>
                <a:cubicBezTo>
                  <a:pt x="12377709" y="2095103"/>
                  <a:pt x="12380929" y="2095103"/>
                  <a:pt x="12383549" y="2098023"/>
                </a:cubicBezTo>
                <a:cubicBezTo>
                  <a:pt x="12363413" y="2113398"/>
                  <a:pt x="12358577" y="2133078"/>
                  <a:pt x="12348105" y="2148452"/>
                </a:cubicBezTo>
                <a:cubicBezTo>
                  <a:pt x="12327161" y="2133078"/>
                  <a:pt x="12343273" y="2121393"/>
                  <a:pt x="12343273" y="2106019"/>
                </a:cubicBezTo>
                <a:cubicBezTo>
                  <a:pt x="12350521" y="2117550"/>
                  <a:pt x="12363665" y="2100714"/>
                  <a:pt x="12374197" y="2096507"/>
                </a:cubicBezTo>
                <a:close/>
                <a:moveTo>
                  <a:pt x="9953215" y="2095753"/>
                </a:moveTo>
                <a:cubicBezTo>
                  <a:pt x="9962453" y="2098196"/>
                  <a:pt x="9976875" y="2108309"/>
                  <a:pt x="9976875" y="2096946"/>
                </a:cubicBezTo>
                <a:cubicBezTo>
                  <a:pt x="9992099" y="2108462"/>
                  <a:pt x="9966461" y="2115734"/>
                  <a:pt x="9946429" y="2096946"/>
                </a:cubicBezTo>
                <a:cubicBezTo>
                  <a:pt x="9947631" y="2094977"/>
                  <a:pt x="9950135" y="2094939"/>
                  <a:pt x="9953215" y="2095753"/>
                </a:cubicBezTo>
                <a:close/>
                <a:moveTo>
                  <a:pt x="13378373" y="2089068"/>
                </a:moveTo>
                <a:cubicBezTo>
                  <a:pt x="13409469" y="2112817"/>
                  <a:pt x="13393921" y="2128442"/>
                  <a:pt x="13378373" y="2148442"/>
                </a:cubicBezTo>
                <a:cubicBezTo>
                  <a:pt x="13357917" y="2136568"/>
                  <a:pt x="13373465" y="2128442"/>
                  <a:pt x="13357917" y="2120943"/>
                </a:cubicBezTo>
                <a:cubicBezTo>
                  <a:pt x="13352187" y="2120943"/>
                  <a:pt x="13347277" y="2128442"/>
                  <a:pt x="13342367" y="2124691"/>
                </a:cubicBezTo>
                <a:cubicBezTo>
                  <a:pt x="13373465" y="2116567"/>
                  <a:pt x="13357917" y="2109066"/>
                  <a:pt x="13378373" y="2089068"/>
                </a:cubicBezTo>
                <a:close/>
                <a:moveTo>
                  <a:pt x="6326995" y="2083613"/>
                </a:moveTo>
                <a:cubicBezTo>
                  <a:pt x="6342351" y="2083613"/>
                  <a:pt x="6337503" y="2099403"/>
                  <a:pt x="6342351" y="2111403"/>
                </a:cubicBezTo>
                <a:cubicBezTo>
                  <a:pt x="6311641" y="2111403"/>
                  <a:pt x="6250217" y="2142981"/>
                  <a:pt x="6260725" y="2103191"/>
                </a:cubicBezTo>
                <a:cubicBezTo>
                  <a:pt x="6291437" y="2107613"/>
                  <a:pt x="6332653" y="2123403"/>
                  <a:pt x="6326995" y="2083613"/>
                </a:cubicBezTo>
                <a:close/>
                <a:moveTo>
                  <a:pt x="7612009" y="2073897"/>
                </a:moveTo>
                <a:cubicBezTo>
                  <a:pt x="7620631" y="2072942"/>
                  <a:pt x="7629661" y="2073209"/>
                  <a:pt x="7637415" y="2075195"/>
                </a:cubicBezTo>
                <a:cubicBezTo>
                  <a:pt x="7657823" y="2090478"/>
                  <a:pt x="7580279" y="2071528"/>
                  <a:pt x="7590889" y="2102091"/>
                </a:cubicBezTo>
                <a:cubicBezTo>
                  <a:pt x="7563953" y="2090631"/>
                  <a:pt x="7586145" y="2076763"/>
                  <a:pt x="7612009" y="2073897"/>
                </a:cubicBezTo>
                <a:close/>
                <a:moveTo>
                  <a:pt x="7439797" y="2073612"/>
                </a:moveTo>
                <a:cubicBezTo>
                  <a:pt x="7435061" y="2096642"/>
                  <a:pt x="7435061" y="2096642"/>
                  <a:pt x="7435061" y="2096642"/>
                </a:cubicBezTo>
                <a:cubicBezTo>
                  <a:pt x="7424799" y="2088764"/>
                  <a:pt x="7399545" y="2088764"/>
                  <a:pt x="7379813" y="2088764"/>
                </a:cubicBezTo>
                <a:cubicBezTo>
                  <a:pt x="7384549" y="2069976"/>
                  <a:pt x="7420065" y="2077248"/>
                  <a:pt x="7439797" y="2073612"/>
                </a:cubicBezTo>
                <a:close/>
                <a:moveTo>
                  <a:pt x="10920453" y="2069976"/>
                </a:moveTo>
                <a:cubicBezTo>
                  <a:pt x="10985861" y="2097378"/>
                  <a:pt x="10910085" y="2132876"/>
                  <a:pt x="10899713" y="2148444"/>
                </a:cubicBezTo>
                <a:cubicBezTo>
                  <a:pt x="10890141" y="2116684"/>
                  <a:pt x="10925241" y="2097378"/>
                  <a:pt x="10920453" y="2069976"/>
                </a:cubicBezTo>
                <a:close/>
                <a:moveTo>
                  <a:pt x="14117049" y="2059067"/>
                </a:moveTo>
                <a:cubicBezTo>
                  <a:pt x="14132045" y="2059067"/>
                  <a:pt x="14132045" y="2070507"/>
                  <a:pt x="14117049" y="2074120"/>
                </a:cubicBezTo>
                <a:cubicBezTo>
                  <a:pt x="14127309" y="2077733"/>
                  <a:pt x="14132045" y="2085560"/>
                  <a:pt x="14142305" y="2085560"/>
                </a:cubicBezTo>
                <a:cubicBezTo>
                  <a:pt x="14136781" y="2097001"/>
                  <a:pt x="14121785" y="2100614"/>
                  <a:pt x="14097321" y="2104828"/>
                </a:cubicBezTo>
                <a:cubicBezTo>
                  <a:pt x="14082325" y="2077733"/>
                  <a:pt x="14121785" y="2077733"/>
                  <a:pt x="14117049" y="2059067"/>
                </a:cubicBezTo>
                <a:close/>
                <a:moveTo>
                  <a:pt x="13615365" y="2054840"/>
                </a:moveTo>
                <a:cubicBezTo>
                  <a:pt x="13594289" y="2074632"/>
                  <a:pt x="13640493" y="2086383"/>
                  <a:pt x="13594289" y="2094423"/>
                </a:cubicBezTo>
                <a:cubicBezTo>
                  <a:pt x="13625093" y="2125349"/>
                  <a:pt x="13655897" y="2051129"/>
                  <a:pt x="13615365" y="2054840"/>
                </a:cubicBezTo>
                <a:close/>
                <a:moveTo>
                  <a:pt x="12715907" y="2052847"/>
                </a:moveTo>
                <a:cubicBezTo>
                  <a:pt x="12717735" y="2051079"/>
                  <a:pt x="12719117" y="2051266"/>
                  <a:pt x="12720549" y="2055030"/>
                </a:cubicBezTo>
                <a:cubicBezTo>
                  <a:pt x="12694361" y="2074297"/>
                  <a:pt x="12741005" y="2066470"/>
                  <a:pt x="12720549" y="2085737"/>
                </a:cubicBezTo>
                <a:cubicBezTo>
                  <a:pt x="12704999" y="2082124"/>
                  <a:pt x="12689453" y="2085737"/>
                  <a:pt x="12673905" y="2077910"/>
                </a:cubicBezTo>
                <a:cubicBezTo>
                  <a:pt x="12700909" y="2081071"/>
                  <a:pt x="12710421" y="2058153"/>
                  <a:pt x="12715907" y="2052847"/>
                </a:cubicBezTo>
                <a:close/>
                <a:moveTo>
                  <a:pt x="4933923" y="2051826"/>
                </a:moveTo>
                <a:cubicBezTo>
                  <a:pt x="4918413" y="2075055"/>
                  <a:pt x="4866989" y="2059772"/>
                  <a:pt x="4846583" y="2083002"/>
                </a:cubicBezTo>
                <a:cubicBezTo>
                  <a:pt x="4831073" y="2048158"/>
                  <a:pt x="4903720" y="2063440"/>
                  <a:pt x="4933923" y="2051826"/>
                </a:cubicBezTo>
                <a:close/>
                <a:moveTo>
                  <a:pt x="14406811" y="2048158"/>
                </a:moveTo>
                <a:cubicBezTo>
                  <a:pt x="14406811" y="2087532"/>
                  <a:pt x="14406811" y="2087532"/>
                  <a:pt x="14406811" y="2087532"/>
                </a:cubicBezTo>
                <a:cubicBezTo>
                  <a:pt x="14396305" y="2083782"/>
                  <a:pt x="14386605" y="2079408"/>
                  <a:pt x="14371253" y="2083782"/>
                </a:cubicBezTo>
                <a:lnTo>
                  <a:pt x="14371253" y="2107532"/>
                </a:lnTo>
                <a:cubicBezTo>
                  <a:pt x="14314677" y="2107532"/>
                  <a:pt x="14380949" y="2051909"/>
                  <a:pt x="14406811" y="2048158"/>
                </a:cubicBezTo>
                <a:close/>
                <a:moveTo>
                  <a:pt x="12561897" y="2048158"/>
                </a:moveTo>
                <a:cubicBezTo>
                  <a:pt x="12587317" y="2055657"/>
                  <a:pt x="12572225" y="2083782"/>
                  <a:pt x="12561897" y="2107532"/>
                </a:cubicBezTo>
                <a:cubicBezTo>
                  <a:pt x="12516619" y="2107532"/>
                  <a:pt x="12557133" y="2067533"/>
                  <a:pt x="12561897" y="2048158"/>
                </a:cubicBezTo>
                <a:close/>
                <a:moveTo>
                  <a:pt x="11205545" y="2047665"/>
                </a:moveTo>
                <a:cubicBezTo>
                  <a:pt x="11208053" y="2055561"/>
                  <a:pt x="11190977" y="2088370"/>
                  <a:pt x="11182211" y="2121180"/>
                </a:cubicBezTo>
                <a:cubicBezTo>
                  <a:pt x="11140369" y="2116883"/>
                  <a:pt x="11192877" y="2094165"/>
                  <a:pt x="11151033" y="2086183"/>
                </a:cubicBezTo>
                <a:cubicBezTo>
                  <a:pt x="11173185" y="2065767"/>
                  <a:pt x="11187183" y="2054103"/>
                  <a:pt x="11195479" y="2048999"/>
                </a:cubicBezTo>
                <a:cubicBezTo>
                  <a:pt x="11201701" y="2045171"/>
                  <a:pt x="11204711" y="2045033"/>
                  <a:pt x="11205545" y="2047665"/>
                </a:cubicBezTo>
                <a:close/>
                <a:moveTo>
                  <a:pt x="14233837" y="2042704"/>
                </a:moveTo>
                <a:cubicBezTo>
                  <a:pt x="14265181" y="2073589"/>
                  <a:pt x="14270957" y="2127948"/>
                  <a:pt x="14270957" y="2186630"/>
                </a:cubicBezTo>
                <a:cubicBezTo>
                  <a:pt x="14244561" y="2144008"/>
                  <a:pt x="14228885" y="2105093"/>
                  <a:pt x="14233837" y="2042704"/>
                </a:cubicBezTo>
                <a:close/>
                <a:moveTo>
                  <a:pt x="7860065" y="2026058"/>
                </a:moveTo>
                <a:cubicBezTo>
                  <a:pt x="7863213" y="2026201"/>
                  <a:pt x="7866703" y="2027443"/>
                  <a:pt x="7870525" y="2028933"/>
                </a:cubicBezTo>
                <a:cubicBezTo>
                  <a:pt x="7878167" y="2031914"/>
                  <a:pt x="7887137" y="2035885"/>
                  <a:pt x="7897327" y="2034052"/>
                </a:cubicBezTo>
                <a:cubicBezTo>
                  <a:pt x="7876945" y="2053001"/>
                  <a:pt x="7866347" y="2037720"/>
                  <a:pt x="7851671" y="2029773"/>
                </a:cubicBezTo>
                <a:cubicBezTo>
                  <a:pt x="7854117" y="2026870"/>
                  <a:pt x="7856919" y="2025914"/>
                  <a:pt x="7860065" y="2026058"/>
                </a:cubicBezTo>
                <a:close/>
                <a:moveTo>
                  <a:pt x="8087127" y="2021928"/>
                </a:moveTo>
                <a:cubicBezTo>
                  <a:pt x="8091303" y="2021319"/>
                  <a:pt x="8096093" y="2022066"/>
                  <a:pt x="8101069" y="2023561"/>
                </a:cubicBezTo>
                <a:cubicBezTo>
                  <a:pt x="8111017" y="2026550"/>
                  <a:pt x="8121699" y="2032530"/>
                  <a:pt x="8129657" y="2036621"/>
                </a:cubicBezTo>
                <a:cubicBezTo>
                  <a:pt x="8118765" y="2044802"/>
                  <a:pt x="8091957" y="2028438"/>
                  <a:pt x="8076877" y="2028438"/>
                </a:cubicBezTo>
                <a:cubicBezTo>
                  <a:pt x="8079391" y="2024505"/>
                  <a:pt x="8082951" y="2022538"/>
                  <a:pt x="8087127" y="2021928"/>
                </a:cubicBezTo>
                <a:close/>
                <a:moveTo>
                  <a:pt x="12720039" y="2007251"/>
                </a:moveTo>
                <a:lnTo>
                  <a:pt x="12740985" y="2026918"/>
                </a:lnTo>
                <a:cubicBezTo>
                  <a:pt x="12725067" y="2038595"/>
                  <a:pt x="12704121" y="2050272"/>
                  <a:pt x="12688203" y="2034906"/>
                </a:cubicBezTo>
                <a:cubicBezTo>
                  <a:pt x="12709149" y="2026918"/>
                  <a:pt x="12693229" y="2015239"/>
                  <a:pt x="12720039" y="2007251"/>
                </a:cubicBezTo>
                <a:close/>
                <a:moveTo>
                  <a:pt x="7951069" y="2006720"/>
                </a:moveTo>
                <a:cubicBezTo>
                  <a:pt x="7957323" y="2007704"/>
                  <a:pt x="7963677" y="2010583"/>
                  <a:pt x="7968841" y="2010583"/>
                </a:cubicBezTo>
                <a:cubicBezTo>
                  <a:pt x="7963281" y="2025734"/>
                  <a:pt x="7943423" y="2022097"/>
                  <a:pt x="7933889" y="2014219"/>
                </a:cubicBezTo>
                <a:cubicBezTo>
                  <a:pt x="7938657" y="2006644"/>
                  <a:pt x="7944813" y="2005734"/>
                  <a:pt x="7951069" y="2006720"/>
                </a:cubicBezTo>
                <a:close/>
                <a:moveTo>
                  <a:pt x="4855435" y="2006448"/>
                </a:moveTo>
                <a:cubicBezTo>
                  <a:pt x="4869038" y="2005050"/>
                  <a:pt x="4882132" y="2010025"/>
                  <a:pt x="4887451" y="2023708"/>
                </a:cubicBezTo>
                <a:cubicBezTo>
                  <a:pt x="4871903" y="2015622"/>
                  <a:pt x="4840805" y="2031173"/>
                  <a:pt x="4820349" y="2027440"/>
                </a:cubicBezTo>
                <a:cubicBezTo>
                  <a:pt x="4827714" y="2015622"/>
                  <a:pt x="4841830" y="2007848"/>
                  <a:pt x="4855435" y="2006448"/>
                </a:cubicBezTo>
                <a:close/>
                <a:moveTo>
                  <a:pt x="5727497" y="1999977"/>
                </a:moveTo>
                <a:cubicBezTo>
                  <a:pt x="5722587" y="2015129"/>
                  <a:pt x="5691493" y="2018766"/>
                  <a:pt x="5660397" y="2023008"/>
                </a:cubicBezTo>
                <a:cubicBezTo>
                  <a:pt x="5685765" y="2011492"/>
                  <a:pt x="5696403" y="1996342"/>
                  <a:pt x="5727497" y="1999977"/>
                </a:cubicBezTo>
                <a:close/>
                <a:moveTo>
                  <a:pt x="7660963" y="1995211"/>
                </a:moveTo>
                <a:cubicBezTo>
                  <a:pt x="7671597" y="1997638"/>
                  <a:pt x="7673763" y="2005907"/>
                  <a:pt x="7693561" y="2003031"/>
                </a:cubicBezTo>
                <a:cubicBezTo>
                  <a:pt x="7682837" y="2031156"/>
                  <a:pt x="7667163" y="1999197"/>
                  <a:pt x="7640765" y="2015176"/>
                </a:cubicBezTo>
                <a:cubicBezTo>
                  <a:pt x="7646541" y="1995361"/>
                  <a:pt x="7646541" y="1995361"/>
                  <a:pt x="7646541" y="1995361"/>
                </a:cubicBezTo>
                <a:cubicBezTo>
                  <a:pt x="7652933" y="1994242"/>
                  <a:pt x="7657419" y="1994402"/>
                  <a:pt x="7660963" y="1995211"/>
                </a:cubicBezTo>
                <a:close/>
                <a:moveTo>
                  <a:pt x="11083405" y="1990887"/>
                </a:moveTo>
                <a:cubicBezTo>
                  <a:pt x="11118133" y="2002564"/>
                  <a:pt x="11103137" y="2025918"/>
                  <a:pt x="11088141" y="2033908"/>
                </a:cubicBezTo>
                <a:cubicBezTo>
                  <a:pt x="11058153" y="2017929"/>
                  <a:pt x="11103137" y="2010554"/>
                  <a:pt x="11083405" y="1990887"/>
                </a:cubicBezTo>
                <a:close/>
                <a:moveTo>
                  <a:pt x="7860333" y="1989537"/>
                </a:moveTo>
                <a:cubicBezTo>
                  <a:pt x="7865489" y="1987654"/>
                  <a:pt x="7869407" y="1989612"/>
                  <a:pt x="7872295" y="1999245"/>
                </a:cubicBezTo>
                <a:cubicBezTo>
                  <a:pt x="7856621" y="2002858"/>
                  <a:pt x="7840947" y="2025737"/>
                  <a:pt x="7840947" y="2002858"/>
                </a:cubicBezTo>
                <a:cubicBezTo>
                  <a:pt x="7848785" y="1997139"/>
                  <a:pt x="7855179" y="1991418"/>
                  <a:pt x="7860333" y="1989537"/>
                </a:cubicBezTo>
                <a:close/>
                <a:moveTo>
                  <a:pt x="14436321" y="1985433"/>
                </a:moveTo>
                <a:cubicBezTo>
                  <a:pt x="14503321" y="2019840"/>
                  <a:pt x="14436321" y="2094187"/>
                  <a:pt x="14487797" y="2140270"/>
                </a:cubicBezTo>
                <a:cubicBezTo>
                  <a:pt x="14389749" y="2116921"/>
                  <a:pt x="14472273" y="2047490"/>
                  <a:pt x="14436321" y="1985433"/>
                </a:cubicBezTo>
                <a:close/>
                <a:moveTo>
                  <a:pt x="11216281" y="1985433"/>
                </a:moveTo>
                <a:cubicBezTo>
                  <a:pt x="11246805" y="2001016"/>
                  <a:pt x="11237165" y="2004756"/>
                  <a:pt x="11221903" y="2028445"/>
                </a:cubicBezTo>
                <a:cubicBezTo>
                  <a:pt x="11176117" y="2024705"/>
                  <a:pt x="11216281" y="1997276"/>
                  <a:pt x="11216281" y="1985433"/>
                </a:cubicBezTo>
                <a:close/>
                <a:moveTo>
                  <a:pt x="12593081" y="1979978"/>
                </a:moveTo>
                <a:cubicBezTo>
                  <a:pt x="12623071" y="1979978"/>
                  <a:pt x="12588345" y="2025737"/>
                  <a:pt x="12563089" y="2014298"/>
                </a:cubicBezTo>
                <a:cubicBezTo>
                  <a:pt x="12568613" y="1995632"/>
                  <a:pt x="12588345" y="1995632"/>
                  <a:pt x="12593081" y="1979978"/>
                </a:cubicBezTo>
                <a:close/>
                <a:moveTo>
                  <a:pt x="11636969" y="1977250"/>
                </a:moveTo>
                <a:cubicBezTo>
                  <a:pt x="11652285" y="1977250"/>
                  <a:pt x="11662761" y="1985288"/>
                  <a:pt x="11678077" y="1992710"/>
                </a:cubicBezTo>
                <a:cubicBezTo>
                  <a:pt x="11662761" y="2004459"/>
                  <a:pt x="11657925" y="2012497"/>
                  <a:pt x="11673241" y="2024248"/>
                </a:cubicBezTo>
                <a:cubicBezTo>
                  <a:pt x="11662761" y="2027957"/>
                  <a:pt x="11657925" y="2027957"/>
                  <a:pt x="11647449" y="2027957"/>
                </a:cubicBezTo>
                <a:cubicBezTo>
                  <a:pt x="11662761" y="2044035"/>
                  <a:pt x="11647449" y="2051457"/>
                  <a:pt x="11682913" y="2051457"/>
                </a:cubicBezTo>
                <a:cubicBezTo>
                  <a:pt x="11652285" y="2063206"/>
                  <a:pt x="11657925" y="2074955"/>
                  <a:pt x="11657925" y="2082995"/>
                </a:cubicBezTo>
                <a:cubicBezTo>
                  <a:pt x="11642611" y="2063206"/>
                  <a:pt x="11652285" y="2039708"/>
                  <a:pt x="11601503" y="2039708"/>
                </a:cubicBezTo>
                <a:cubicBezTo>
                  <a:pt x="11616817" y="2024248"/>
                  <a:pt x="11627297" y="2012497"/>
                  <a:pt x="11652285" y="2008170"/>
                </a:cubicBezTo>
                <a:cubicBezTo>
                  <a:pt x="11647449" y="2000748"/>
                  <a:pt x="11611981" y="1992710"/>
                  <a:pt x="11627297" y="1985288"/>
                </a:cubicBezTo>
                <a:cubicBezTo>
                  <a:pt x="11642611" y="1992710"/>
                  <a:pt x="11632133" y="1980961"/>
                  <a:pt x="11636969" y="1977250"/>
                </a:cubicBezTo>
                <a:close/>
                <a:moveTo>
                  <a:pt x="10989395" y="1977250"/>
                </a:moveTo>
                <a:cubicBezTo>
                  <a:pt x="10989395" y="2020298"/>
                  <a:pt x="10973477" y="2052117"/>
                  <a:pt x="10946669" y="2072081"/>
                </a:cubicBezTo>
                <a:cubicBezTo>
                  <a:pt x="10936613" y="2040263"/>
                  <a:pt x="10957561" y="2004701"/>
                  <a:pt x="10989395" y="1977250"/>
                </a:cubicBezTo>
                <a:close/>
                <a:moveTo>
                  <a:pt x="10148209" y="1975577"/>
                </a:moveTo>
                <a:cubicBezTo>
                  <a:pt x="10153917" y="1973697"/>
                  <a:pt x="10165331" y="1974565"/>
                  <a:pt x="10177969" y="1980061"/>
                </a:cubicBezTo>
                <a:cubicBezTo>
                  <a:pt x="10173077" y="1987580"/>
                  <a:pt x="10157585" y="1980061"/>
                  <a:pt x="10152695" y="1987580"/>
                </a:cubicBezTo>
                <a:cubicBezTo>
                  <a:pt x="10142503" y="1982084"/>
                  <a:pt x="10142503" y="1977456"/>
                  <a:pt x="10148209" y="1975577"/>
                </a:cubicBezTo>
                <a:close/>
                <a:moveTo>
                  <a:pt x="13630765" y="1968866"/>
                </a:moveTo>
                <a:cubicBezTo>
                  <a:pt x="13604825" y="1980619"/>
                  <a:pt x="13620229" y="1992370"/>
                  <a:pt x="13635629" y="2007833"/>
                </a:cubicBezTo>
                <a:cubicBezTo>
                  <a:pt x="13651033" y="2000412"/>
                  <a:pt x="13645357" y="1992370"/>
                  <a:pt x="13655897" y="1984948"/>
                </a:cubicBezTo>
                <a:cubicBezTo>
                  <a:pt x="13651033" y="1968866"/>
                  <a:pt x="13640493" y="1973197"/>
                  <a:pt x="13630765" y="1968866"/>
                </a:cubicBezTo>
                <a:close/>
                <a:moveTo>
                  <a:pt x="7539453" y="1964829"/>
                </a:moveTo>
                <a:cubicBezTo>
                  <a:pt x="7549403" y="1963941"/>
                  <a:pt x="7562599" y="1965867"/>
                  <a:pt x="7575585" y="1965867"/>
                </a:cubicBezTo>
                <a:cubicBezTo>
                  <a:pt x="7575585" y="1973575"/>
                  <a:pt x="7565529" y="1969425"/>
                  <a:pt x="7554639" y="1969425"/>
                </a:cubicBezTo>
                <a:cubicBezTo>
                  <a:pt x="7549613" y="1973575"/>
                  <a:pt x="7549613" y="1977132"/>
                  <a:pt x="7554639" y="1977132"/>
                </a:cubicBezTo>
                <a:cubicBezTo>
                  <a:pt x="7549613" y="1984840"/>
                  <a:pt x="7533693" y="1980689"/>
                  <a:pt x="7522801" y="1980689"/>
                </a:cubicBezTo>
                <a:cubicBezTo>
                  <a:pt x="7522801" y="1969425"/>
                  <a:pt x="7529505" y="1965719"/>
                  <a:pt x="7539453" y="1964829"/>
                </a:cubicBezTo>
                <a:close/>
                <a:moveTo>
                  <a:pt x="7828023" y="1963615"/>
                </a:moveTo>
                <a:cubicBezTo>
                  <a:pt x="7838747" y="1963615"/>
                  <a:pt x="7832973" y="1971493"/>
                  <a:pt x="7843697" y="1971493"/>
                </a:cubicBezTo>
                <a:cubicBezTo>
                  <a:pt x="7838747" y="1990281"/>
                  <a:pt x="7838747" y="1990281"/>
                  <a:pt x="7838747" y="1990281"/>
                </a:cubicBezTo>
                <a:cubicBezTo>
                  <a:pt x="7832973" y="1983009"/>
                  <a:pt x="7823073" y="1983009"/>
                  <a:pt x="7828023" y="1963615"/>
                </a:cubicBezTo>
                <a:close/>
                <a:moveTo>
                  <a:pt x="5919487" y="1963615"/>
                </a:moveTo>
                <a:cubicBezTo>
                  <a:pt x="5919487" y="1971560"/>
                  <a:pt x="5924335" y="1975228"/>
                  <a:pt x="5934837" y="1975228"/>
                </a:cubicBezTo>
                <a:cubicBezTo>
                  <a:pt x="5899289" y="1998456"/>
                  <a:pt x="5858081" y="1990509"/>
                  <a:pt x="5817683" y="1983175"/>
                </a:cubicBezTo>
                <a:cubicBezTo>
                  <a:pt x="5842731" y="1963615"/>
                  <a:pt x="5883937" y="1978896"/>
                  <a:pt x="5919487" y="1963615"/>
                </a:cubicBezTo>
                <a:close/>
                <a:moveTo>
                  <a:pt x="6876533" y="1950309"/>
                </a:moveTo>
                <a:cubicBezTo>
                  <a:pt x="6865705" y="1952312"/>
                  <a:pt x="6856797" y="1956320"/>
                  <a:pt x="6851535" y="1962175"/>
                </a:cubicBezTo>
                <a:cubicBezTo>
                  <a:pt x="6866919" y="1973888"/>
                  <a:pt x="6917933" y="1969573"/>
                  <a:pt x="6913073" y="1950464"/>
                </a:cubicBezTo>
                <a:cubicBezTo>
                  <a:pt x="6900119" y="1948306"/>
                  <a:pt x="6887365" y="1948306"/>
                  <a:pt x="6876533" y="1950309"/>
                </a:cubicBezTo>
                <a:close/>
                <a:moveTo>
                  <a:pt x="7092651" y="1949978"/>
                </a:moveTo>
                <a:cubicBezTo>
                  <a:pt x="7113305" y="1949978"/>
                  <a:pt x="7113305" y="1949978"/>
                  <a:pt x="7113305" y="1949978"/>
                </a:cubicBezTo>
                <a:cubicBezTo>
                  <a:pt x="7107743" y="1957313"/>
                  <a:pt x="7113305" y="1957313"/>
                  <a:pt x="7118069" y="1957313"/>
                </a:cubicBezTo>
                <a:cubicBezTo>
                  <a:pt x="7098211" y="1965259"/>
                  <a:pt x="7077557" y="1980542"/>
                  <a:pt x="7047371" y="1984821"/>
                </a:cubicBezTo>
                <a:cubicBezTo>
                  <a:pt x="7047371" y="1961591"/>
                  <a:pt x="7087885" y="1976874"/>
                  <a:pt x="7092651" y="1949978"/>
                </a:cubicBezTo>
                <a:close/>
                <a:moveTo>
                  <a:pt x="10859297" y="1944523"/>
                </a:moveTo>
                <a:cubicBezTo>
                  <a:pt x="10869919" y="1948928"/>
                  <a:pt x="10874821" y="1948928"/>
                  <a:pt x="10874821" y="1944523"/>
                </a:cubicBezTo>
                <a:cubicBezTo>
                  <a:pt x="10885445" y="1948928"/>
                  <a:pt x="10885445" y="1956482"/>
                  <a:pt x="10890347" y="1952704"/>
                </a:cubicBezTo>
                <a:cubicBezTo>
                  <a:pt x="10910773" y="1964663"/>
                  <a:pt x="10874821" y="1968439"/>
                  <a:pt x="10859297" y="1960887"/>
                </a:cubicBezTo>
                <a:cubicBezTo>
                  <a:pt x="10854395" y="1956482"/>
                  <a:pt x="10854395" y="1948928"/>
                  <a:pt x="10859297" y="1944523"/>
                </a:cubicBezTo>
                <a:close/>
                <a:moveTo>
                  <a:pt x="6287553" y="1944523"/>
                </a:moveTo>
                <a:cubicBezTo>
                  <a:pt x="6292319" y="1971619"/>
                  <a:pt x="6292319" y="1971619"/>
                  <a:pt x="6292319" y="1971619"/>
                </a:cubicBezTo>
                <a:cubicBezTo>
                  <a:pt x="6292319" y="1952350"/>
                  <a:pt x="6227181" y="1948737"/>
                  <a:pt x="6257367" y="1967404"/>
                </a:cubicBezTo>
                <a:cubicBezTo>
                  <a:pt x="6247041" y="1990284"/>
                  <a:pt x="6232741" y="1955963"/>
                  <a:pt x="6207321" y="1963792"/>
                </a:cubicBezTo>
                <a:cubicBezTo>
                  <a:pt x="6222415" y="1952350"/>
                  <a:pt x="6252601" y="1944523"/>
                  <a:pt x="6287553" y="1944523"/>
                </a:cubicBezTo>
                <a:close/>
                <a:moveTo>
                  <a:pt x="11364923" y="1942994"/>
                </a:moveTo>
                <a:cubicBezTo>
                  <a:pt x="11381201" y="1946290"/>
                  <a:pt x="11390699" y="1961271"/>
                  <a:pt x="11382733" y="1976611"/>
                </a:cubicBezTo>
                <a:cubicBezTo>
                  <a:pt x="11357403" y="1972775"/>
                  <a:pt x="11336977" y="1964467"/>
                  <a:pt x="11346781" y="1944013"/>
                </a:cubicBezTo>
                <a:cubicBezTo>
                  <a:pt x="11353317" y="1942095"/>
                  <a:pt x="11359497" y="1941895"/>
                  <a:pt x="11364923" y="1942994"/>
                </a:cubicBezTo>
                <a:close/>
                <a:moveTo>
                  <a:pt x="10747769" y="1942457"/>
                </a:moveTo>
                <a:cubicBezTo>
                  <a:pt x="10752633" y="1954206"/>
                  <a:pt x="10747769" y="1962244"/>
                  <a:pt x="10772901" y="1973993"/>
                </a:cubicBezTo>
                <a:cubicBezTo>
                  <a:pt x="10778573" y="1962244"/>
                  <a:pt x="10783441" y="1954206"/>
                  <a:pt x="10768037" y="1946167"/>
                </a:cubicBezTo>
                <a:cubicBezTo>
                  <a:pt x="10763169" y="1946167"/>
                  <a:pt x="10757495" y="1946167"/>
                  <a:pt x="10747769" y="1942457"/>
                </a:cubicBezTo>
                <a:close/>
                <a:moveTo>
                  <a:pt x="11668005" y="1936342"/>
                </a:moveTo>
                <a:cubicBezTo>
                  <a:pt x="11693643" y="1948487"/>
                  <a:pt x="11678419" y="1964467"/>
                  <a:pt x="11673611" y="1976611"/>
                </a:cubicBezTo>
                <a:cubicBezTo>
                  <a:pt x="11678419" y="1964467"/>
                  <a:pt x="11647973" y="1952321"/>
                  <a:pt x="11668005" y="1936342"/>
                </a:cubicBezTo>
                <a:close/>
                <a:moveTo>
                  <a:pt x="12452017" y="1932542"/>
                </a:moveTo>
                <a:cubicBezTo>
                  <a:pt x="12457279" y="1931132"/>
                  <a:pt x="12462997" y="1931398"/>
                  <a:pt x="12469329" y="1934296"/>
                </a:cubicBezTo>
                <a:cubicBezTo>
                  <a:pt x="12438283" y="1941616"/>
                  <a:pt x="12433377" y="1968459"/>
                  <a:pt x="12412953" y="1964798"/>
                </a:cubicBezTo>
                <a:cubicBezTo>
                  <a:pt x="12424593" y="1956106"/>
                  <a:pt x="12436241" y="1936775"/>
                  <a:pt x="12452017" y="1932542"/>
                </a:cubicBezTo>
                <a:close/>
                <a:moveTo>
                  <a:pt x="13471561" y="1930888"/>
                </a:moveTo>
                <a:cubicBezTo>
                  <a:pt x="13491697" y="1950282"/>
                  <a:pt x="13445781" y="1965432"/>
                  <a:pt x="13450613" y="1984826"/>
                </a:cubicBezTo>
                <a:cubicBezTo>
                  <a:pt x="13435309" y="1965432"/>
                  <a:pt x="13440947" y="1950282"/>
                  <a:pt x="13471561" y="1930888"/>
                </a:cubicBezTo>
                <a:close/>
                <a:moveTo>
                  <a:pt x="7264605" y="1917251"/>
                </a:moveTo>
                <a:cubicBezTo>
                  <a:pt x="7233449" y="1925129"/>
                  <a:pt x="7207213" y="1936645"/>
                  <a:pt x="7176059" y="1943917"/>
                </a:cubicBezTo>
                <a:cubicBezTo>
                  <a:pt x="7191637" y="1921492"/>
                  <a:pt x="7222791" y="1917251"/>
                  <a:pt x="7264605" y="1917251"/>
                </a:cubicBezTo>
                <a:close/>
                <a:moveTo>
                  <a:pt x="7082309" y="1903615"/>
                </a:moveTo>
                <a:cubicBezTo>
                  <a:pt x="7071781" y="1935052"/>
                  <a:pt x="7015101" y="1903615"/>
                  <a:pt x="7005385" y="1915327"/>
                </a:cubicBezTo>
                <a:cubicBezTo>
                  <a:pt x="7005385" y="1935052"/>
                  <a:pt x="7030485" y="1930738"/>
                  <a:pt x="7056395" y="1930738"/>
                </a:cubicBezTo>
                <a:cubicBezTo>
                  <a:pt x="7045871" y="1935052"/>
                  <a:pt x="7041011" y="1950464"/>
                  <a:pt x="7051539" y="1950464"/>
                </a:cubicBezTo>
                <a:cubicBezTo>
                  <a:pt x="7010241" y="1977587"/>
                  <a:pt x="6984329" y="1930738"/>
                  <a:pt x="6923601" y="1950464"/>
                </a:cubicBezTo>
                <a:cubicBezTo>
                  <a:pt x="6954371" y="1957860"/>
                  <a:pt x="6959227" y="1973888"/>
                  <a:pt x="7015101" y="1977587"/>
                </a:cubicBezTo>
                <a:cubicBezTo>
                  <a:pt x="6979471" y="1985599"/>
                  <a:pt x="6943843" y="1985599"/>
                  <a:pt x="6913073" y="1985599"/>
                </a:cubicBezTo>
                <a:cubicBezTo>
                  <a:pt x="6871777" y="1981284"/>
                  <a:pt x="6831291" y="1977587"/>
                  <a:pt x="6789993" y="1965874"/>
                </a:cubicBezTo>
                <a:cubicBezTo>
                  <a:pt x="6836149" y="1992997"/>
                  <a:pt x="6759223" y="1962175"/>
                  <a:pt x="6738981" y="1981284"/>
                </a:cubicBezTo>
                <a:cubicBezTo>
                  <a:pt x="6718737" y="1973888"/>
                  <a:pt x="6764891" y="1969573"/>
                  <a:pt x="6729265" y="1957860"/>
                </a:cubicBezTo>
                <a:cubicBezTo>
                  <a:pt x="6718737" y="1965874"/>
                  <a:pt x="6708209" y="1973888"/>
                  <a:pt x="6698493" y="1981284"/>
                </a:cubicBezTo>
                <a:cubicBezTo>
                  <a:pt x="6652339" y="1954163"/>
                  <a:pt x="6580273" y="1969573"/>
                  <a:pt x="6519545" y="1973888"/>
                </a:cubicBezTo>
                <a:cubicBezTo>
                  <a:pt x="6549503" y="1923341"/>
                  <a:pt x="6662055" y="1957860"/>
                  <a:pt x="6698493" y="1942450"/>
                </a:cubicBezTo>
                <a:cubicBezTo>
                  <a:pt x="6667723" y="1903615"/>
                  <a:pt x="6555171" y="1950464"/>
                  <a:pt x="6488773" y="1927040"/>
                </a:cubicBezTo>
                <a:cubicBezTo>
                  <a:pt x="6447477" y="1935052"/>
                  <a:pt x="6493631" y="1954163"/>
                  <a:pt x="6467719" y="1969573"/>
                </a:cubicBezTo>
                <a:cubicBezTo>
                  <a:pt x="6436949" y="1962175"/>
                  <a:pt x="6390795" y="1950464"/>
                  <a:pt x="6376219" y="1973888"/>
                </a:cubicBezTo>
                <a:cubicBezTo>
                  <a:pt x="6350309" y="1962175"/>
                  <a:pt x="6411849" y="1946148"/>
                  <a:pt x="6447477" y="1950464"/>
                </a:cubicBezTo>
                <a:cubicBezTo>
                  <a:pt x="6447477" y="1942450"/>
                  <a:pt x="6436949" y="1946148"/>
                  <a:pt x="6427233" y="1942450"/>
                </a:cubicBezTo>
                <a:cubicBezTo>
                  <a:pt x="6427233" y="1938751"/>
                  <a:pt x="6436949" y="1938751"/>
                  <a:pt x="6447477" y="1935052"/>
                </a:cubicBezTo>
                <a:cubicBezTo>
                  <a:pt x="6432093" y="1927040"/>
                  <a:pt x="6401321" y="1927040"/>
                  <a:pt x="6385937" y="1919025"/>
                </a:cubicBezTo>
                <a:cubicBezTo>
                  <a:pt x="6513873" y="1915327"/>
                  <a:pt x="6631285" y="1911628"/>
                  <a:pt x="6749507" y="1911628"/>
                </a:cubicBezTo>
                <a:cubicBezTo>
                  <a:pt x="6856391" y="1907314"/>
                  <a:pt x="6964087" y="1907314"/>
                  <a:pt x="7082309" y="1903615"/>
                </a:cubicBezTo>
                <a:close/>
                <a:moveTo>
                  <a:pt x="12519355" y="1875204"/>
                </a:moveTo>
                <a:cubicBezTo>
                  <a:pt x="12503437" y="1894318"/>
                  <a:pt x="12487521" y="1914050"/>
                  <a:pt x="12482491" y="1941180"/>
                </a:cubicBezTo>
                <a:cubicBezTo>
                  <a:pt x="12471601" y="1917749"/>
                  <a:pt x="12466573" y="1870888"/>
                  <a:pt x="12519355" y="1875204"/>
                </a:cubicBezTo>
                <a:close/>
                <a:moveTo>
                  <a:pt x="11626579" y="1868160"/>
                </a:moveTo>
                <a:cubicBezTo>
                  <a:pt x="11672197" y="1876264"/>
                  <a:pt x="11611373" y="1927380"/>
                  <a:pt x="11611373" y="1954808"/>
                </a:cubicBezTo>
                <a:cubicBezTo>
                  <a:pt x="11565757" y="1931120"/>
                  <a:pt x="11641785" y="1891847"/>
                  <a:pt x="11626579" y="1868160"/>
                </a:cubicBezTo>
                <a:close/>
                <a:moveTo>
                  <a:pt x="13304415" y="1839436"/>
                </a:moveTo>
                <a:cubicBezTo>
                  <a:pt x="13313631" y="1837509"/>
                  <a:pt x="13322847" y="1837509"/>
                  <a:pt x="13330807" y="1839584"/>
                </a:cubicBezTo>
                <a:cubicBezTo>
                  <a:pt x="13319915" y="1846698"/>
                  <a:pt x="13325779" y="1854405"/>
                  <a:pt x="13319915" y="1862113"/>
                </a:cubicBezTo>
                <a:cubicBezTo>
                  <a:pt x="13303995" y="1854405"/>
                  <a:pt x="13288077" y="1862113"/>
                  <a:pt x="13278023" y="1850849"/>
                </a:cubicBezTo>
                <a:cubicBezTo>
                  <a:pt x="13285983" y="1845216"/>
                  <a:pt x="13295199" y="1841363"/>
                  <a:pt x="13304415" y="1839436"/>
                </a:cubicBezTo>
                <a:close/>
                <a:moveTo>
                  <a:pt x="11704005" y="1835434"/>
                </a:moveTo>
                <a:lnTo>
                  <a:pt x="11729373" y="1850849"/>
                </a:lnTo>
                <a:cubicBezTo>
                  <a:pt x="11708913" y="1857963"/>
                  <a:pt x="11682729" y="1862113"/>
                  <a:pt x="11662271" y="1857963"/>
                </a:cubicBezTo>
                <a:cubicBezTo>
                  <a:pt x="11682729" y="1850849"/>
                  <a:pt x="11704005" y="1850849"/>
                  <a:pt x="11704005" y="1835434"/>
                </a:cubicBezTo>
                <a:close/>
                <a:moveTo>
                  <a:pt x="11553545" y="1832707"/>
                </a:moveTo>
                <a:cubicBezTo>
                  <a:pt x="11568541" y="1848332"/>
                  <a:pt x="11553545" y="1872081"/>
                  <a:pt x="11553545" y="1892081"/>
                </a:cubicBezTo>
                <a:cubicBezTo>
                  <a:pt x="11508561" y="1888331"/>
                  <a:pt x="11553545" y="1852706"/>
                  <a:pt x="11553545" y="1832707"/>
                </a:cubicBezTo>
                <a:close/>
                <a:moveTo>
                  <a:pt x="12343221" y="1827253"/>
                </a:moveTo>
                <a:cubicBezTo>
                  <a:pt x="12358527" y="1842836"/>
                  <a:pt x="12348057" y="1854680"/>
                  <a:pt x="12337585" y="1870265"/>
                </a:cubicBezTo>
                <a:cubicBezTo>
                  <a:pt x="12302139" y="1854680"/>
                  <a:pt x="12337585" y="1842836"/>
                  <a:pt x="12343221" y="1827253"/>
                </a:cubicBezTo>
                <a:close/>
                <a:moveTo>
                  <a:pt x="11356013" y="1816344"/>
                </a:moveTo>
                <a:cubicBezTo>
                  <a:pt x="11396929" y="1828058"/>
                  <a:pt x="11329829" y="1847172"/>
                  <a:pt x="11376471" y="1851489"/>
                </a:cubicBezTo>
                <a:cubicBezTo>
                  <a:pt x="11360923" y="1886635"/>
                  <a:pt x="11360923" y="1886635"/>
                  <a:pt x="11360923" y="1886635"/>
                </a:cubicBezTo>
                <a:cubicBezTo>
                  <a:pt x="11340465" y="1863204"/>
                  <a:pt x="11335557" y="1839773"/>
                  <a:pt x="11356013" y="1816344"/>
                </a:cubicBezTo>
                <a:close/>
                <a:moveTo>
                  <a:pt x="10842855" y="1816285"/>
                </a:moveTo>
                <a:cubicBezTo>
                  <a:pt x="10801121" y="1820036"/>
                  <a:pt x="10811757" y="1843784"/>
                  <a:pt x="10801121" y="1867535"/>
                </a:cubicBezTo>
                <a:cubicBezTo>
                  <a:pt x="10780661" y="1847535"/>
                  <a:pt x="10775753" y="1808161"/>
                  <a:pt x="10842855" y="1816285"/>
                </a:cubicBezTo>
                <a:close/>
                <a:moveTo>
                  <a:pt x="10127891" y="1813775"/>
                </a:moveTo>
                <a:cubicBezTo>
                  <a:pt x="10137373" y="1812858"/>
                  <a:pt x="10149375" y="1814524"/>
                  <a:pt x="10163657" y="1820281"/>
                </a:cubicBezTo>
                <a:cubicBezTo>
                  <a:pt x="10137995" y="1820281"/>
                  <a:pt x="10122265" y="1831797"/>
                  <a:pt x="10117299" y="1851190"/>
                </a:cubicBezTo>
                <a:cubicBezTo>
                  <a:pt x="10093705" y="1842554"/>
                  <a:pt x="10099449" y="1816533"/>
                  <a:pt x="10127891" y="1813775"/>
                </a:cubicBezTo>
                <a:close/>
                <a:moveTo>
                  <a:pt x="13287261" y="1791798"/>
                </a:moveTo>
                <a:cubicBezTo>
                  <a:pt x="13302259" y="1803641"/>
                  <a:pt x="13282527" y="1819225"/>
                  <a:pt x="13272269" y="1834810"/>
                </a:cubicBezTo>
                <a:cubicBezTo>
                  <a:pt x="13242277" y="1819225"/>
                  <a:pt x="13272269" y="1803641"/>
                  <a:pt x="13287261" y="1791798"/>
                </a:cubicBezTo>
                <a:close/>
                <a:moveTo>
                  <a:pt x="12656289" y="1791798"/>
                </a:moveTo>
                <a:cubicBezTo>
                  <a:pt x="12681657" y="1807405"/>
                  <a:pt x="12687385" y="1815521"/>
                  <a:pt x="12661197" y="1839246"/>
                </a:cubicBezTo>
                <a:cubicBezTo>
                  <a:pt x="12620285" y="1842991"/>
                  <a:pt x="12656289" y="1811776"/>
                  <a:pt x="12656289" y="1791798"/>
                </a:cubicBezTo>
                <a:close/>
                <a:moveTo>
                  <a:pt x="11181311" y="1788511"/>
                </a:moveTo>
                <a:cubicBezTo>
                  <a:pt x="11187715" y="1785450"/>
                  <a:pt x="11196581" y="1784574"/>
                  <a:pt x="11209699" y="1788530"/>
                </a:cubicBezTo>
                <a:cubicBezTo>
                  <a:pt x="11214619" y="1834171"/>
                  <a:pt x="11147389" y="1818957"/>
                  <a:pt x="11157225" y="1845734"/>
                </a:cubicBezTo>
                <a:cubicBezTo>
                  <a:pt x="11126069" y="1842082"/>
                  <a:pt x="11126069" y="1842082"/>
                  <a:pt x="11126069" y="1842082"/>
                </a:cubicBezTo>
                <a:cubicBezTo>
                  <a:pt x="11141649" y="1803744"/>
                  <a:pt x="11141649" y="1803744"/>
                  <a:pt x="11141649" y="1803744"/>
                </a:cubicBezTo>
                <a:cubicBezTo>
                  <a:pt x="11165015" y="1826564"/>
                  <a:pt x="11162093" y="1797695"/>
                  <a:pt x="11181311" y="1788511"/>
                </a:cubicBezTo>
                <a:close/>
                <a:moveTo>
                  <a:pt x="13332593" y="1784556"/>
                </a:moveTo>
                <a:cubicBezTo>
                  <a:pt x="13322537" y="1796170"/>
                  <a:pt x="13359405" y="1807785"/>
                  <a:pt x="13322537" y="1815732"/>
                </a:cubicBezTo>
                <a:cubicBezTo>
                  <a:pt x="13306621" y="1807785"/>
                  <a:pt x="13311647" y="1780889"/>
                  <a:pt x="13332593" y="1784556"/>
                </a:cubicBezTo>
                <a:close/>
                <a:moveTo>
                  <a:pt x="11726281" y="1783617"/>
                </a:moveTo>
                <a:cubicBezTo>
                  <a:pt x="11747225" y="1795230"/>
                  <a:pt x="11747225" y="1806845"/>
                  <a:pt x="11720417" y="1818458"/>
                </a:cubicBezTo>
                <a:cubicBezTo>
                  <a:pt x="11705337" y="1814791"/>
                  <a:pt x="11720417" y="1806845"/>
                  <a:pt x="11694445" y="1799510"/>
                </a:cubicBezTo>
                <a:cubicBezTo>
                  <a:pt x="11705337" y="1795230"/>
                  <a:pt x="11715389" y="1787894"/>
                  <a:pt x="11726281" y="1783617"/>
                </a:cubicBezTo>
                <a:close/>
                <a:moveTo>
                  <a:pt x="10821825" y="1772708"/>
                </a:moveTo>
                <a:cubicBezTo>
                  <a:pt x="10826593" y="1780889"/>
                  <a:pt x="10846451" y="1812985"/>
                  <a:pt x="10811499" y="1804804"/>
                </a:cubicBezTo>
                <a:cubicBezTo>
                  <a:pt x="10826593" y="1792847"/>
                  <a:pt x="10816265" y="1789071"/>
                  <a:pt x="10821825" y="1772708"/>
                </a:cubicBezTo>
                <a:close/>
                <a:moveTo>
                  <a:pt x="10622837" y="1761799"/>
                </a:moveTo>
                <a:cubicBezTo>
                  <a:pt x="10637931" y="1765675"/>
                  <a:pt x="10622837" y="1777946"/>
                  <a:pt x="10642697" y="1781822"/>
                </a:cubicBezTo>
                <a:cubicBezTo>
                  <a:pt x="10637931" y="1785697"/>
                  <a:pt x="10618071" y="1777946"/>
                  <a:pt x="10607745" y="1773424"/>
                </a:cubicBezTo>
                <a:cubicBezTo>
                  <a:pt x="10618071" y="1773424"/>
                  <a:pt x="10622837" y="1769549"/>
                  <a:pt x="10622837" y="1761799"/>
                </a:cubicBezTo>
                <a:close/>
                <a:moveTo>
                  <a:pt x="12112401" y="1753616"/>
                </a:moveTo>
                <a:cubicBezTo>
                  <a:pt x="12158345" y="1772685"/>
                  <a:pt x="12117237" y="1804060"/>
                  <a:pt x="12107565" y="1834818"/>
                </a:cubicBezTo>
                <a:cubicBezTo>
                  <a:pt x="12076933" y="1812057"/>
                  <a:pt x="12117237" y="1784374"/>
                  <a:pt x="12112401" y="1753616"/>
                </a:cubicBezTo>
                <a:close/>
                <a:moveTo>
                  <a:pt x="10553193" y="1739630"/>
                </a:moveTo>
                <a:cubicBezTo>
                  <a:pt x="10542655" y="1739630"/>
                  <a:pt x="10527253" y="1755090"/>
                  <a:pt x="10542655" y="1758799"/>
                </a:cubicBezTo>
                <a:cubicBezTo>
                  <a:pt x="10547517" y="1758799"/>
                  <a:pt x="10553193" y="1758799"/>
                  <a:pt x="10562923" y="1763129"/>
                </a:cubicBezTo>
                <a:cubicBezTo>
                  <a:pt x="10558059" y="1766839"/>
                  <a:pt x="10558059" y="1770548"/>
                  <a:pt x="10562923" y="1770548"/>
                </a:cubicBezTo>
                <a:cubicBezTo>
                  <a:pt x="10562923" y="1758799"/>
                  <a:pt x="10584001" y="1763129"/>
                  <a:pt x="10584001" y="1755090"/>
                </a:cubicBezTo>
                <a:cubicBezTo>
                  <a:pt x="10558059" y="1751379"/>
                  <a:pt x="10568599" y="1743341"/>
                  <a:pt x="10553193" y="1739630"/>
                </a:cubicBezTo>
                <a:close/>
                <a:moveTo>
                  <a:pt x="10657093" y="1734526"/>
                </a:moveTo>
                <a:cubicBezTo>
                  <a:pt x="10671301" y="1746483"/>
                  <a:pt x="10621577" y="1742707"/>
                  <a:pt x="10631837" y="1758440"/>
                </a:cubicBezTo>
                <a:cubicBezTo>
                  <a:pt x="10611317" y="1746483"/>
                  <a:pt x="10641309" y="1734526"/>
                  <a:pt x="10657093" y="1734526"/>
                </a:cubicBezTo>
                <a:close/>
                <a:moveTo>
                  <a:pt x="12364101" y="1707254"/>
                </a:moveTo>
                <a:cubicBezTo>
                  <a:pt x="12394285" y="1707254"/>
                  <a:pt x="12383959" y="1730482"/>
                  <a:pt x="12379193" y="1742096"/>
                </a:cubicBezTo>
                <a:cubicBezTo>
                  <a:pt x="12364101" y="1730482"/>
                  <a:pt x="12359333" y="1718867"/>
                  <a:pt x="12364101" y="1707254"/>
                </a:cubicBezTo>
                <a:close/>
                <a:moveTo>
                  <a:pt x="10838311" y="1707254"/>
                </a:moveTo>
                <a:cubicBezTo>
                  <a:pt x="10864283" y="1738162"/>
                  <a:pt x="10848363" y="1733920"/>
                  <a:pt x="10843337" y="1772101"/>
                </a:cubicBezTo>
                <a:cubicBezTo>
                  <a:pt x="10811499" y="1756951"/>
                  <a:pt x="10832445" y="1730283"/>
                  <a:pt x="10838311" y="1707254"/>
                </a:cubicBezTo>
                <a:close/>
                <a:moveTo>
                  <a:pt x="11079133" y="1699175"/>
                </a:moveTo>
                <a:cubicBezTo>
                  <a:pt x="11074451" y="1698221"/>
                  <a:pt x="11070039" y="1698472"/>
                  <a:pt x="11065805" y="1699436"/>
                </a:cubicBezTo>
                <a:cubicBezTo>
                  <a:pt x="11057335" y="1701361"/>
                  <a:pt x="11049581" y="1706139"/>
                  <a:pt x="11041825" y="1709836"/>
                </a:cubicBezTo>
                <a:cubicBezTo>
                  <a:pt x="11052437" y="1725863"/>
                  <a:pt x="11088353" y="1725863"/>
                  <a:pt x="11094065" y="1706137"/>
                </a:cubicBezTo>
                <a:cubicBezTo>
                  <a:pt x="11088761" y="1702286"/>
                  <a:pt x="11083813" y="1700128"/>
                  <a:pt x="11079133" y="1699175"/>
                </a:cubicBezTo>
                <a:close/>
                <a:moveTo>
                  <a:pt x="12636915" y="1696345"/>
                </a:moveTo>
                <a:cubicBezTo>
                  <a:pt x="12646241" y="1711760"/>
                  <a:pt x="12651681" y="1754920"/>
                  <a:pt x="12631475" y="1766637"/>
                </a:cubicBezTo>
                <a:cubicBezTo>
                  <a:pt x="12622149" y="1746906"/>
                  <a:pt x="12616709" y="1708060"/>
                  <a:pt x="12636915" y="1696345"/>
                </a:cubicBezTo>
                <a:close/>
                <a:moveTo>
                  <a:pt x="12543755" y="1696345"/>
                </a:moveTo>
                <a:cubicBezTo>
                  <a:pt x="12605177" y="1711942"/>
                  <a:pt x="12533249" y="1751869"/>
                  <a:pt x="12563961" y="1786807"/>
                </a:cubicBezTo>
                <a:cubicBezTo>
                  <a:pt x="12548603" y="1791174"/>
                  <a:pt x="12533249" y="1791174"/>
                  <a:pt x="12513043" y="1786807"/>
                </a:cubicBezTo>
                <a:cubicBezTo>
                  <a:pt x="12533249" y="1747502"/>
                  <a:pt x="12533249" y="1740015"/>
                  <a:pt x="12543755" y="1696345"/>
                </a:cubicBezTo>
                <a:close/>
                <a:moveTo>
                  <a:pt x="11246809" y="1676472"/>
                </a:moveTo>
                <a:cubicBezTo>
                  <a:pt x="11226777" y="1707917"/>
                  <a:pt x="11237193" y="1719633"/>
                  <a:pt x="11211557" y="1739364"/>
                </a:cubicBezTo>
                <a:cubicBezTo>
                  <a:pt x="11201141" y="1731348"/>
                  <a:pt x="11206749" y="1669072"/>
                  <a:pt x="11246809" y="1676472"/>
                </a:cubicBezTo>
                <a:close/>
                <a:moveTo>
                  <a:pt x="13697577" y="1671799"/>
                </a:moveTo>
                <a:cubicBezTo>
                  <a:pt x="13733451" y="1691478"/>
                  <a:pt x="13728557" y="1710542"/>
                  <a:pt x="13738341" y="1733911"/>
                </a:cubicBezTo>
                <a:cubicBezTo>
                  <a:pt x="13707361" y="1706852"/>
                  <a:pt x="13692685" y="1687173"/>
                  <a:pt x="13697577" y="1671799"/>
                </a:cubicBezTo>
                <a:close/>
                <a:moveTo>
                  <a:pt x="10845045" y="1671799"/>
                </a:moveTo>
                <a:cubicBezTo>
                  <a:pt x="10860721" y="1671799"/>
                  <a:pt x="10871445" y="1698465"/>
                  <a:pt x="10840097" y="1691193"/>
                </a:cubicBezTo>
                <a:cubicBezTo>
                  <a:pt x="10855771" y="1683314"/>
                  <a:pt x="10845045" y="1683314"/>
                  <a:pt x="10845045" y="1671799"/>
                </a:cubicBezTo>
                <a:close/>
                <a:moveTo>
                  <a:pt x="10342707" y="1671799"/>
                </a:moveTo>
                <a:cubicBezTo>
                  <a:pt x="10403181" y="1671799"/>
                  <a:pt x="10337061" y="1699924"/>
                  <a:pt x="10347545" y="1712069"/>
                </a:cubicBezTo>
                <a:cubicBezTo>
                  <a:pt x="10296745" y="1699924"/>
                  <a:pt x="10367701" y="1680109"/>
                  <a:pt x="10342707" y="1671799"/>
                </a:cubicBezTo>
                <a:close/>
                <a:moveTo>
                  <a:pt x="10184865" y="1638660"/>
                </a:moveTo>
                <a:cubicBezTo>
                  <a:pt x="10193337" y="1643298"/>
                  <a:pt x="10190377" y="1664616"/>
                  <a:pt x="10201623" y="1653092"/>
                </a:cubicBezTo>
                <a:cubicBezTo>
                  <a:pt x="10231613" y="1656781"/>
                  <a:pt x="10196889" y="1668457"/>
                  <a:pt x="10196889" y="1668457"/>
                </a:cubicBezTo>
                <a:cubicBezTo>
                  <a:pt x="10171633" y="1664156"/>
                  <a:pt x="10196889" y="1648791"/>
                  <a:pt x="10171633" y="1641415"/>
                </a:cubicBezTo>
                <a:cubicBezTo>
                  <a:pt x="10177949" y="1637421"/>
                  <a:pt x="10182041" y="1637114"/>
                  <a:pt x="10184865" y="1638660"/>
                </a:cubicBezTo>
                <a:close/>
                <a:moveTo>
                  <a:pt x="12272945" y="1633020"/>
                </a:moveTo>
                <a:cubicBezTo>
                  <a:pt x="12231601" y="1644771"/>
                  <a:pt x="12293211" y="1656523"/>
                  <a:pt x="12252679" y="1668274"/>
                </a:cubicBezTo>
                <a:cubicBezTo>
                  <a:pt x="12262407" y="1675697"/>
                  <a:pt x="12277809" y="1671986"/>
                  <a:pt x="12268081" y="1680026"/>
                </a:cubicBezTo>
                <a:cubicBezTo>
                  <a:pt x="12293211" y="1680026"/>
                  <a:pt x="12303749" y="1644771"/>
                  <a:pt x="12272945" y="1633020"/>
                </a:cubicBezTo>
                <a:close/>
                <a:moveTo>
                  <a:pt x="10215653" y="1625437"/>
                </a:moveTo>
                <a:cubicBezTo>
                  <a:pt x="10245885" y="1629842"/>
                  <a:pt x="10236081" y="1645575"/>
                  <a:pt x="10220557" y="1649351"/>
                </a:cubicBezTo>
                <a:cubicBezTo>
                  <a:pt x="10189505" y="1645575"/>
                  <a:pt x="10200129" y="1629842"/>
                  <a:pt x="10215653" y="1625437"/>
                </a:cubicBezTo>
                <a:close/>
                <a:moveTo>
                  <a:pt x="12774285" y="1621075"/>
                </a:moveTo>
                <a:cubicBezTo>
                  <a:pt x="12797331" y="1624738"/>
                  <a:pt x="12820829" y="1647823"/>
                  <a:pt x="12813597" y="1668447"/>
                </a:cubicBezTo>
                <a:cubicBezTo>
                  <a:pt x="12778253" y="1664072"/>
                  <a:pt x="12778253" y="1664072"/>
                  <a:pt x="12778253" y="1664072"/>
                </a:cubicBezTo>
                <a:cubicBezTo>
                  <a:pt x="12793517" y="1636572"/>
                  <a:pt x="12767809" y="1636572"/>
                  <a:pt x="12752549" y="1624698"/>
                </a:cubicBezTo>
                <a:cubicBezTo>
                  <a:pt x="12758973" y="1620791"/>
                  <a:pt x="12766605" y="1619853"/>
                  <a:pt x="12774285" y="1621075"/>
                </a:cubicBezTo>
                <a:close/>
                <a:moveTo>
                  <a:pt x="10691569" y="1619982"/>
                </a:moveTo>
                <a:cubicBezTo>
                  <a:pt x="10728463" y="1628086"/>
                  <a:pt x="10697309" y="1655515"/>
                  <a:pt x="10686649" y="1662995"/>
                </a:cubicBezTo>
                <a:cubicBezTo>
                  <a:pt x="10639915" y="1651773"/>
                  <a:pt x="10697309" y="1643669"/>
                  <a:pt x="10691569" y="1619982"/>
                </a:cubicBezTo>
                <a:close/>
                <a:moveTo>
                  <a:pt x="12215223" y="1616079"/>
                </a:moveTo>
                <a:cubicBezTo>
                  <a:pt x="12189077" y="1623413"/>
                  <a:pt x="12240551" y="1635028"/>
                  <a:pt x="12215223" y="1646643"/>
                </a:cubicBezTo>
                <a:cubicBezTo>
                  <a:pt x="12184173" y="1639307"/>
                  <a:pt x="12193977" y="1611800"/>
                  <a:pt x="12215223" y="1616079"/>
                </a:cubicBezTo>
                <a:close/>
                <a:moveTo>
                  <a:pt x="13697881" y="1609073"/>
                </a:moveTo>
                <a:cubicBezTo>
                  <a:pt x="13723853" y="1620513"/>
                  <a:pt x="13713797" y="1635566"/>
                  <a:pt x="13734745" y="1635566"/>
                </a:cubicBezTo>
                <a:cubicBezTo>
                  <a:pt x="13718825" y="1643393"/>
                  <a:pt x="13723853" y="1654833"/>
                  <a:pt x="13713797" y="1651220"/>
                </a:cubicBezTo>
                <a:cubicBezTo>
                  <a:pt x="13707933" y="1639780"/>
                  <a:pt x="13681961" y="1639780"/>
                  <a:pt x="13697881" y="1609073"/>
                </a:cubicBezTo>
                <a:close/>
                <a:moveTo>
                  <a:pt x="12712409" y="1606345"/>
                </a:moveTo>
                <a:cubicBezTo>
                  <a:pt x="12712409" y="1676668"/>
                  <a:pt x="12696859" y="1732054"/>
                  <a:pt x="12671493" y="1791176"/>
                </a:cubicBezTo>
                <a:cubicBezTo>
                  <a:pt x="12645307" y="1728319"/>
                  <a:pt x="12696859" y="1661110"/>
                  <a:pt x="12712409" y="1606345"/>
                </a:cubicBezTo>
                <a:close/>
                <a:moveTo>
                  <a:pt x="10942945" y="1606024"/>
                </a:moveTo>
                <a:cubicBezTo>
                  <a:pt x="10955711" y="1606024"/>
                  <a:pt x="10971033" y="1608027"/>
                  <a:pt x="10981245" y="1606177"/>
                </a:cubicBezTo>
                <a:cubicBezTo>
                  <a:pt x="10966537" y="1645013"/>
                  <a:pt x="11018013" y="1691861"/>
                  <a:pt x="10940393" y="1722683"/>
                </a:cubicBezTo>
                <a:cubicBezTo>
                  <a:pt x="10945295" y="1734396"/>
                  <a:pt x="10955917" y="1722683"/>
                  <a:pt x="10976341" y="1726998"/>
                </a:cubicBezTo>
                <a:cubicBezTo>
                  <a:pt x="10981245" y="1742408"/>
                  <a:pt x="10919965" y="1742408"/>
                  <a:pt x="10945295" y="1750423"/>
                </a:cubicBezTo>
                <a:cubicBezTo>
                  <a:pt x="10935489" y="1762134"/>
                  <a:pt x="10929771" y="1738709"/>
                  <a:pt x="10898721" y="1742408"/>
                </a:cubicBezTo>
                <a:cubicBezTo>
                  <a:pt x="10893819" y="1754121"/>
                  <a:pt x="10893819" y="1754121"/>
                  <a:pt x="10893819" y="1754121"/>
                </a:cubicBezTo>
                <a:cubicBezTo>
                  <a:pt x="10898721" y="1762134"/>
                  <a:pt x="10914245" y="1754121"/>
                  <a:pt x="10924867" y="1769531"/>
                </a:cubicBezTo>
                <a:cubicBezTo>
                  <a:pt x="10873391" y="1777546"/>
                  <a:pt x="10847245" y="1738709"/>
                  <a:pt x="10888917" y="1703574"/>
                </a:cubicBezTo>
                <a:cubicBezTo>
                  <a:pt x="10893819" y="1707273"/>
                  <a:pt x="10904441" y="1710972"/>
                  <a:pt x="10919965" y="1715285"/>
                </a:cubicBezTo>
                <a:cubicBezTo>
                  <a:pt x="10945295" y="1710972"/>
                  <a:pt x="10940393" y="1683849"/>
                  <a:pt x="10960817" y="1675834"/>
                </a:cubicBezTo>
                <a:cubicBezTo>
                  <a:pt x="10951013" y="1660423"/>
                  <a:pt x="10940393" y="1653027"/>
                  <a:pt x="10904441" y="1656726"/>
                </a:cubicBezTo>
                <a:cubicBezTo>
                  <a:pt x="10898721" y="1633300"/>
                  <a:pt x="10929771" y="1633300"/>
                  <a:pt x="10951013" y="1625287"/>
                </a:cubicBezTo>
                <a:cubicBezTo>
                  <a:pt x="10960817" y="1606177"/>
                  <a:pt x="10909343" y="1633300"/>
                  <a:pt x="10919965" y="1617890"/>
                </a:cubicBezTo>
                <a:cubicBezTo>
                  <a:pt x="10919965" y="1608027"/>
                  <a:pt x="10930177" y="1606024"/>
                  <a:pt x="10942945" y="1606024"/>
                </a:cubicBezTo>
                <a:close/>
                <a:moveTo>
                  <a:pt x="12162223" y="1598164"/>
                </a:moveTo>
                <a:cubicBezTo>
                  <a:pt x="12189033" y="1601851"/>
                  <a:pt x="12167249" y="1625206"/>
                  <a:pt x="12194061" y="1625206"/>
                </a:cubicBezTo>
                <a:cubicBezTo>
                  <a:pt x="12189033" y="1641185"/>
                  <a:pt x="12167249" y="1641185"/>
                  <a:pt x="12141277" y="1636883"/>
                </a:cubicBezTo>
                <a:cubicBezTo>
                  <a:pt x="12141277" y="1617831"/>
                  <a:pt x="12151333" y="1609841"/>
                  <a:pt x="12162223" y="1598164"/>
                </a:cubicBezTo>
                <a:close/>
                <a:moveTo>
                  <a:pt x="11216817" y="1593675"/>
                </a:moveTo>
                <a:cubicBezTo>
                  <a:pt x="11232327" y="1589300"/>
                  <a:pt x="11238039" y="1621174"/>
                  <a:pt x="11247835" y="1601176"/>
                </a:cubicBezTo>
                <a:cubicBezTo>
                  <a:pt x="11263345" y="1605550"/>
                  <a:pt x="11253549" y="1617424"/>
                  <a:pt x="11268241" y="1617424"/>
                </a:cubicBezTo>
                <a:cubicBezTo>
                  <a:pt x="11247835" y="1641175"/>
                  <a:pt x="11222531" y="1581801"/>
                  <a:pt x="11216817" y="1624925"/>
                </a:cubicBezTo>
                <a:cubicBezTo>
                  <a:pt x="11165393" y="1621174"/>
                  <a:pt x="11196411" y="1601176"/>
                  <a:pt x="11216817" y="1593675"/>
                </a:cubicBezTo>
                <a:close/>
                <a:moveTo>
                  <a:pt x="10278409" y="1585436"/>
                </a:moveTo>
                <a:cubicBezTo>
                  <a:pt x="10298141" y="1581801"/>
                  <a:pt x="10328133" y="1593316"/>
                  <a:pt x="10328133" y="1608467"/>
                </a:cubicBezTo>
                <a:cubicBezTo>
                  <a:pt x="10293405" y="1604830"/>
                  <a:pt x="10268149" y="1596951"/>
                  <a:pt x="10278409" y="1585436"/>
                </a:cubicBezTo>
                <a:close/>
                <a:moveTo>
                  <a:pt x="11150389" y="1573618"/>
                </a:moveTo>
                <a:cubicBezTo>
                  <a:pt x="11161001" y="1628476"/>
                  <a:pt x="11134881" y="1690729"/>
                  <a:pt x="11103861" y="1768392"/>
                </a:cubicBezTo>
                <a:cubicBezTo>
                  <a:pt x="11072845" y="1830645"/>
                  <a:pt x="11047541" y="1912623"/>
                  <a:pt x="10985505" y="1971179"/>
                </a:cubicBezTo>
                <a:cubicBezTo>
                  <a:pt x="10954485" y="1955154"/>
                  <a:pt x="11016521" y="1900913"/>
                  <a:pt x="11016521" y="1854068"/>
                </a:cubicBezTo>
                <a:cubicBezTo>
                  <a:pt x="11021421" y="1818934"/>
                  <a:pt x="11010809" y="1826947"/>
                  <a:pt x="11032029" y="1799827"/>
                </a:cubicBezTo>
                <a:cubicBezTo>
                  <a:pt x="11032029" y="1791815"/>
                  <a:pt x="11016521" y="1752982"/>
                  <a:pt x="11001013" y="1788116"/>
                </a:cubicBezTo>
                <a:cubicBezTo>
                  <a:pt x="10990401" y="1749284"/>
                  <a:pt x="11063049" y="1706137"/>
                  <a:pt x="11032029" y="1671005"/>
                </a:cubicBezTo>
                <a:cubicBezTo>
                  <a:pt x="11063049" y="1682717"/>
                  <a:pt x="11063049" y="1674702"/>
                  <a:pt x="11088353" y="1686414"/>
                </a:cubicBezTo>
                <a:cubicBezTo>
                  <a:pt x="11088353" y="1686414"/>
                  <a:pt x="11088353" y="1686414"/>
                  <a:pt x="11094065" y="1662993"/>
                </a:cubicBezTo>
                <a:cubicBezTo>
                  <a:pt x="11098965" y="1655595"/>
                  <a:pt x="11078557" y="1655595"/>
                  <a:pt x="11063049" y="1651896"/>
                </a:cubicBezTo>
                <a:cubicBezTo>
                  <a:pt x="11134881" y="1647583"/>
                  <a:pt x="11119373" y="1593342"/>
                  <a:pt x="11150389" y="1573618"/>
                </a:cubicBezTo>
                <a:close/>
                <a:moveTo>
                  <a:pt x="11328809" y="1566396"/>
                </a:moveTo>
                <a:cubicBezTo>
                  <a:pt x="11386203" y="1570698"/>
                  <a:pt x="11323893" y="1597740"/>
                  <a:pt x="11318973" y="1605730"/>
                </a:cubicBezTo>
                <a:cubicBezTo>
                  <a:pt x="11297655" y="1601428"/>
                  <a:pt x="11313233" y="1562709"/>
                  <a:pt x="11328809" y="1566396"/>
                </a:cubicBezTo>
                <a:close/>
                <a:moveTo>
                  <a:pt x="10392069" y="1565437"/>
                </a:moveTo>
                <a:cubicBezTo>
                  <a:pt x="10431789" y="1577394"/>
                  <a:pt x="10381745" y="1585577"/>
                  <a:pt x="10407165" y="1593758"/>
                </a:cubicBezTo>
                <a:cubicBezTo>
                  <a:pt x="10401605" y="1597534"/>
                  <a:pt x="10396837" y="1593758"/>
                  <a:pt x="10396837" y="1593758"/>
                </a:cubicBezTo>
                <a:cubicBezTo>
                  <a:pt x="10376979" y="1589353"/>
                  <a:pt x="10372213" y="1593758"/>
                  <a:pt x="10346793" y="1589353"/>
                </a:cubicBezTo>
                <a:cubicBezTo>
                  <a:pt x="10357117" y="1577394"/>
                  <a:pt x="10386511" y="1581801"/>
                  <a:pt x="10392069" y="1565437"/>
                </a:cubicBezTo>
                <a:close/>
                <a:moveTo>
                  <a:pt x="12206473" y="1550759"/>
                </a:moveTo>
                <a:lnTo>
                  <a:pt x="12204829" y="1551551"/>
                </a:lnTo>
                <a:lnTo>
                  <a:pt x="12206279" y="1552214"/>
                </a:lnTo>
                <a:close/>
                <a:moveTo>
                  <a:pt x="12262407" y="1531585"/>
                </a:moveTo>
                <a:lnTo>
                  <a:pt x="12280231" y="1548160"/>
                </a:lnTo>
                <a:lnTo>
                  <a:pt x="12283101" y="1546153"/>
                </a:lnTo>
                <a:cubicBezTo>
                  <a:pt x="12292921" y="1549842"/>
                  <a:pt x="12308471" y="1557832"/>
                  <a:pt x="12303561" y="1569509"/>
                </a:cubicBezTo>
                <a:lnTo>
                  <a:pt x="12287815" y="1570720"/>
                </a:lnTo>
                <a:lnTo>
                  <a:pt x="12288347" y="1574262"/>
                </a:lnTo>
                <a:cubicBezTo>
                  <a:pt x="12293211" y="1570550"/>
                  <a:pt x="12298885" y="1574262"/>
                  <a:pt x="12308613" y="1570550"/>
                </a:cubicBezTo>
                <a:cubicBezTo>
                  <a:pt x="12324015" y="1558799"/>
                  <a:pt x="12288347" y="1539007"/>
                  <a:pt x="12319151" y="1539007"/>
                </a:cubicBezTo>
                <a:cubicBezTo>
                  <a:pt x="12334553" y="1566221"/>
                  <a:pt x="12303749" y="1594053"/>
                  <a:pt x="12324015" y="1621269"/>
                </a:cubicBezTo>
                <a:cubicBezTo>
                  <a:pt x="12334553" y="1624980"/>
                  <a:pt x="12349955" y="1605806"/>
                  <a:pt x="12360493" y="1613227"/>
                </a:cubicBezTo>
                <a:cubicBezTo>
                  <a:pt x="12339417" y="1624980"/>
                  <a:pt x="12365357" y="1633020"/>
                  <a:pt x="12334553" y="1644771"/>
                </a:cubicBezTo>
                <a:cubicBezTo>
                  <a:pt x="12324015" y="1641060"/>
                  <a:pt x="12319151" y="1633020"/>
                  <a:pt x="12308613" y="1636731"/>
                </a:cubicBezTo>
                <a:cubicBezTo>
                  <a:pt x="12308613" y="1652812"/>
                  <a:pt x="12324015" y="1691777"/>
                  <a:pt x="12349955" y="1680026"/>
                </a:cubicBezTo>
                <a:cubicBezTo>
                  <a:pt x="12324015" y="1691777"/>
                  <a:pt x="12339417" y="1699200"/>
                  <a:pt x="12313477" y="1710951"/>
                </a:cubicBezTo>
                <a:cubicBezTo>
                  <a:pt x="12288347" y="1699200"/>
                  <a:pt x="12339417" y="1683737"/>
                  <a:pt x="12308613" y="1671986"/>
                </a:cubicBezTo>
                <a:cubicBezTo>
                  <a:pt x="12283483" y="1695488"/>
                  <a:pt x="12293211" y="1703529"/>
                  <a:pt x="12247005" y="1722704"/>
                </a:cubicBezTo>
                <a:cubicBezTo>
                  <a:pt x="12252679" y="1730743"/>
                  <a:pt x="12257543" y="1734454"/>
                  <a:pt x="12257543" y="1738783"/>
                </a:cubicBezTo>
                <a:cubicBezTo>
                  <a:pt x="12277809" y="1738783"/>
                  <a:pt x="12268081" y="1734454"/>
                  <a:pt x="12283483" y="1722704"/>
                </a:cubicBezTo>
                <a:cubicBezTo>
                  <a:pt x="12293211" y="1730743"/>
                  <a:pt x="12303749" y="1730743"/>
                  <a:pt x="12313477" y="1727033"/>
                </a:cubicBezTo>
                <a:cubicBezTo>
                  <a:pt x="12339417" y="1738783"/>
                  <a:pt x="12319151" y="1754247"/>
                  <a:pt x="12334553" y="1765998"/>
                </a:cubicBezTo>
                <a:cubicBezTo>
                  <a:pt x="12370221" y="1757958"/>
                  <a:pt x="12339417" y="1727033"/>
                  <a:pt x="12370221" y="1746205"/>
                </a:cubicBezTo>
                <a:cubicBezTo>
                  <a:pt x="12365357" y="1765998"/>
                  <a:pt x="12360493" y="1808675"/>
                  <a:pt x="12339417" y="1816715"/>
                </a:cubicBezTo>
                <a:cubicBezTo>
                  <a:pt x="12349955" y="1808675"/>
                  <a:pt x="12334553" y="1796924"/>
                  <a:pt x="12319151" y="1789501"/>
                </a:cubicBezTo>
                <a:cubicBezTo>
                  <a:pt x="12283483" y="1820425"/>
                  <a:pt x="12319151" y="1863721"/>
                  <a:pt x="12288347" y="1879185"/>
                </a:cubicBezTo>
                <a:cubicBezTo>
                  <a:pt x="12298885" y="1887225"/>
                  <a:pt x="12308613" y="1882895"/>
                  <a:pt x="12319151" y="1875474"/>
                </a:cubicBezTo>
                <a:cubicBezTo>
                  <a:pt x="12345091" y="1887225"/>
                  <a:pt x="12339417" y="1898977"/>
                  <a:pt x="12339417" y="1914439"/>
                </a:cubicBezTo>
                <a:cubicBezTo>
                  <a:pt x="12283483" y="1941653"/>
                  <a:pt x="12303749" y="1984948"/>
                  <a:pt x="12313477" y="2031336"/>
                </a:cubicBezTo>
                <a:cubicBezTo>
                  <a:pt x="12303749" y="2023915"/>
                  <a:pt x="12313477" y="2000412"/>
                  <a:pt x="12288347" y="2007833"/>
                </a:cubicBezTo>
                <a:cubicBezTo>
                  <a:pt x="12257543" y="2023915"/>
                  <a:pt x="12303749" y="2043706"/>
                  <a:pt x="12293211" y="2059169"/>
                </a:cubicBezTo>
                <a:cubicBezTo>
                  <a:pt x="12277809" y="2059169"/>
                  <a:pt x="12268081" y="2043706"/>
                  <a:pt x="12252679" y="2059169"/>
                </a:cubicBezTo>
                <a:cubicBezTo>
                  <a:pt x="12252679" y="2059169"/>
                  <a:pt x="12252679" y="2059169"/>
                  <a:pt x="12277809" y="2074632"/>
                </a:cubicBezTo>
                <a:cubicBezTo>
                  <a:pt x="12231601" y="2098135"/>
                  <a:pt x="12308613" y="2125349"/>
                  <a:pt x="12298885" y="2152563"/>
                </a:cubicBezTo>
                <a:cubicBezTo>
                  <a:pt x="12275781" y="2162458"/>
                  <a:pt x="12268081" y="2179159"/>
                  <a:pt x="12271221" y="2193383"/>
                </a:cubicBezTo>
                <a:lnTo>
                  <a:pt x="12276625" y="2201449"/>
                </a:lnTo>
                <a:lnTo>
                  <a:pt x="12302069" y="2202721"/>
                </a:lnTo>
                <a:lnTo>
                  <a:pt x="12301621" y="2201580"/>
                </a:lnTo>
                <a:cubicBezTo>
                  <a:pt x="12298481" y="2195704"/>
                  <a:pt x="12298481" y="2191837"/>
                  <a:pt x="12313477" y="2195857"/>
                </a:cubicBezTo>
                <a:cubicBezTo>
                  <a:pt x="12298885" y="2211321"/>
                  <a:pt x="12339417" y="2187817"/>
                  <a:pt x="12345091" y="2199570"/>
                </a:cubicBezTo>
                <a:lnTo>
                  <a:pt x="12329817" y="2212449"/>
                </a:lnTo>
                <a:lnTo>
                  <a:pt x="12333489" y="2217088"/>
                </a:lnTo>
                <a:lnTo>
                  <a:pt x="12324143" y="2217235"/>
                </a:lnTo>
                <a:lnTo>
                  <a:pt x="12298885" y="2238534"/>
                </a:lnTo>
                <a:cubicBezTo>
                  <a:pt x="12283483" y="2228948"/>
                  <a:pt x="12276997" y="2225083"/>
                  <a:pt x="12273045" y="2220677"/>
                </a:cubicBezTo>
                <a:lnTo>
                  <a:pt x="12270121" y="2214871"/>
                </a:lnTo>
                <a:lnTo>
                  <a:pt x="12263449" y="2213298"/>
                </a:lnTo>
                <a:lnTo>
                  <a:pt x="12259253" y="2206347"/>
                </a:lnTo>
                <a:lnTo>
                  <a:pt x="12236873" y="2254462"/>
                </a:lnTo>
                <a:cubicBezTo>
                  <a:pt x="12235657" y="2272090"/>
                  <a:pt x="12242141" y="2287706"/>
                  <a:pt x="12257543" y="2297294"/>
                </a:cubicBezTo>
                <a:cubicBezTo>
                  <a:pt x="12242141" y="2289252"/>
                  <a:pt x="12221875" y="2317084"/>
                  <a:pt x="12217011" y="2320795"/>
                </a:cubicBezTo>
                <a:cubicBezTo>
                  <a:pt x="12262407" y="2328837"/>
                  <a:pt x="12201609" y="2356051"/>
                  <a:pt x="12211337" y="2371512"/>
                </a:cubicBezTo>
                <a:cubicBezTo>
                  <a:pt x="12221875" y="2375843"/>
                  <a:pt x="12257543" y="2395015"/>
                  <a:pt x="12247005" y="2403057"/>
                </a:cubicBezTo>
                <a:cubicBezTo>
                  <a:pt x="12226739" y="2398728"/>
                  <a:pt x="12211337" y="2395015"/>
                  <a:pt x="12191071" y="2403057"/>
                </a:cubicBezTo>
                <a:cubicBezTo>
                  <a:pt x="12221875" y="2430271"/>
                  <a:pt x="12149725" y="2430271"/>
                  <a:pt x="12186207" y="2457485"/>
                </a:cubicBezTo>
                <a:cubicBezTo>
                  <a:pt x="12191071" y="2442022"/>
                  <a:pt x="12201609" y="2453775"/>
                  <a:pt x="12217011" y="2457485"/>
                </a:cubicBezTo>
                <a:cubicBezTo>
                  <a:pt x="12206473" y="2477278"/>
                  <a:pt x="12206473" y="2516242"/>
                  <a:pt x="12175669" y="2489028"/>
                </a:cubicBezTo>
                <a:cubicBezTo>
                  <a:pt x="12191071" y="2516242"/>
                  <a:pt x="12201609" y="2559538"/>
                  <a:pt x="12165129" y="2590463"/>
                </a:cubicBezTo>
                <a:cubicBezTo>
                  <a:pt x="12165129" y="2590463"/>
                  <a:pt x="12165129" y="2590463"/>
                  <a:pt x="12186207" y="2605926"/>
                </a:cubicBezTo>
                <a:cubicBezTo>
                  <a:pt x="12160265" y="2625719"/>
                  <a:pt x="12160265" y="2590463"/>
                  <a:pt x="12144861" y="2598505"/>
                </a:cubicBezTo>
                <a:cubicBezTo>
                  <a:pt x="12139997" y="2629429"/>
                  <a:pt x="12165129" y="2649222"/>
                  <a:pt x="12144861" y="2684476"/>
                </a:cubicBezTo>
                <a:cubicBezTo>
                  <a:pt x="12170805" y="2676436"/>
                  <a:pt x="12144861" y="2664683"/>
                  <a:pt x="12170805" y="2657262"/>
                </a:cubicBezTo>
                <a:cubicBezTo>
                  <a:pt x="12155401" y="2676436"/>
                  <a:pt x="12175669" y="2719730"/>
                  <a:pt x="12139997" y="2723443"/>
                </a:cubicBezTo>
                <a:cubicBezTo>
                  <a:pt x="12149725" y="2719730"/>
                  <a:pt x="12149725" y="2691898"/>
                  <a:pt x="12139997" y="2699939"/>
                </a:cubicBezTo>
                <a:cubicBezTo>
                  <a:pt x="12129461" y="2715401"/>
                  <a:pt x="12109193" y="2731482"/>
                  <a:pt x="12129461" y="2754367"/>
                </a:cubicBezTo>
                <a:cubicBezTo>
                  <a:pt x="12139997" y="2742615"/>
                  <a:pt x="12139997" y="2727153"/>
                  <a:pt x="12160265" y="2742615"/>
                </a:cubicBezTo>
                <a:cubicBezTo>
                  <a:pt x="12144861" y="2754367"/>
                  <a:pt x="12155401" y="2774160"/>
                  <a:pt x="12124597" y="2762407"/>
                </a:cubicBezTo>
                <a:cubicBezTo>
                  <a:pt x="12165129" y="2774160"/>
                  <a:pt x="12134325" y="2782200"/>
                  <a:pt x="12139997" y="2801374"/>
                </a:cubicBezTo>
                <a:cubicBezTo>
                  <a:pt x="12150131" y="2797663"/>
                  <a:pt x="12156413" y="2792868"/>
                  <a:pt x="12163405" y="2787998"/>
                </a:cubicBezTo>
                <a:lnTo>
                  <a:pt x="12178025" y="2780684"/>
                </a:lnTo>
                <a:lnTo>
                  <a:pt x="12182105" y="2770885"/>
                </a:lnTo>
                <a:lnTo>
                  <a:pt x="12187165" y="2766044"/>
                </a:lnTo>
                <a:lnTo>
                  <a:pt x="12185193" y="2761944"/>
                </a:lnTo>
                <a:cubicBezTo>
                  <a:pt x="12185801" y="2757614"/>
                  <a:pt x="12185801" y="2752821"/>
                  <a:pt x="12175669" y="2746944"/>
                </a:cubicBezTo>
                <a:cubicBezTo>
                  <a:pt x="12268081" y="2731482"/>
                  <a:pt x="12186207" y="2657262"/>
                  <a:pt x="12268081" y="2625719"/>
                </a:cubicBezTo>
                <a:cubicBezTo>
                  <a:pt x="12247005" y="2598505"/>
                  <a:pt x="12308613" y="2578712"/>
                  <a:pt x="12277809" y="2551498"/>
                </a:cubicBezTo>
                <a:cubicBezTo>
                  <a:pt x="12303749" y="2512532"/>
                  <a:pt x="12328879" y="2469236"/>
                  <a:pt x="12328879" y="2426561"/>
                </a:cubicBezTo>
                <a:cubicBezTo>
                  <a:pt x="12345091" y="2430271"/>
                  <a:pt x="12360493" y="2418519"/>
                  <a:pt x="12375085" y="2426561"/>
                </a:cubicBezTo>
                <a:cubicBezTo>
                  <a:pt x="12375085" y="2414808"/>
                  <a:pt x="12396161" y="2406768"/>
                  <a:pt x="12380759" y="2395015"/>
                </a:cubicBezTo>
                <a:cubicBezTo>
                  <a:pt x="12405889" y="2379554"/>
                  <a:pt x="12426965" y="2383265"/>
                  <a:pt x="12447231" y="2379554"/>
                </a:cubicBezTo>
                <a:cubicBezTo>
                  <a:pt x="12431829" y="2367801"/>
                  <a:pt x="12421291" y="2356051"/>
                  <a:pt x="12405889" y="2352340"/>
                </a:cubicBezTo>
                <a:cubicBezTo>
                  <a:pt x="12411563" y="2328837"/>
                  <a:pt x="12442367" y="2320795"/>
                  <a:pt x="12452095" y="2317084"/>
                </a:cubicBezTo>
                <a:cubicBezTo>
                  <a:pt x="12431829" y="2305334"/>
                  <a:pt x="12421291" y="2305334"/>
                  <a:pt x="12431829" y="2289252"/>
                </a:cubicBezTo>
                <a:cubicBezTo>
                  <a:pt x="12462633" y="2293581"/>
                  <a:pt x="12452095" y="2320795"/>
                  <a:pt x="12482899" y="2312755"/>
                </a:cubicBezTo>
                <a:cubicBezTo>
                  <a:pt x="12478035" y="2297294"/>
                  <a:pt x="12462633" y="2270078"/>
                  <a:pt x="12503165" y="2273790"/>
                </a:cubicBezTo>
                <a:cubicBezTo>
                  <a:pt x="12493437" y="2262038"/>
                  <a:pt x="12498301" y="2254616"/>
                  <a:pt x="12493437" y="2242864"/>
                </a:cubicBezTo>
                <a:cubicBezTo>
                  <a:pt x="12472361" y="2246574"/>
                  <a:pt x="12456959" y="2246574"/>
                  <a:pt x="12442367" y="2226784"/>
                </a:cubicBezTo>
                <a:cubicBezTo>
                  <a:pt x="12462633" y="2215650"/>
                  <a:pt x="12452095" y="2238534"/>
                  <a:pt x="12482899" y="2226784"/>
                </a:cubicBezTo>
                <a:cubicBezTo>
                  <a:pt x="12462633" y="2199570"/>
                  <a:pt x="12503165" y="2187817"/>
                  <a:pt x="12503165" y="2156893"/>
                </a:cubicBezTo>
                <a:cubicBezTo>
                  <a:pt x="12529105" y="2176067"/>
                  <a:pt x="12524241" y="2184107"/>
                  <a:pt x="12555045" y="2180396"/>
                </a:cubicBezTo>
                <a:cubicBezTo>
                  <a:pt x="12539643" y="2187817"/>
                  <a:pt x="12570449" y="2195857"/>
                  <a:pt x="12575311" y="2203899"/>
                </a:cubicBezTo>
                <a:cubicBezTo>
                  <a:pt x="12559909" y="2219360"/>
                  <a:pt x="12564773" y="2234824"/>
                  <a:pt x="12559909" y="2250287"/>
                </a:cubicBezTo>
                <a:cubicBezTo>
                  <a:pt x="12539643" y="2242864"/>
                  <a:pt x="12559909" y="2219360"/>
                  <a:pt x="12533969" y="2226784"/>
                </a:cubicBezTo>
                <a:cubicBezTo>
                  <a:pt x="12559909" y="2246574"/>
                  <a:pt x="12493437" y="2266367"/>
                  <a:pt x="12544507" y="2273790"/>
                </a:cubicBezTo>
                <a:cubicBezTo>
                  <a:pt x="12503165" y="2301004"/>
                  <a:pt x="12493437" y="2320795"/>
                  <a:pt x="12472361" y="2352340"/>
                </a:cubicBezTo>
                <a:lnTo>
                  <a:pt x="12480417" y="2357142"/>
                </a:lnTo>
                <a:lnTo>
                  <a:pt x="12494341" y="2339441"/>
                </a:lnTo>
                <a:cubicBezTo>
                  <a:pt x="12505863" y="2335580"/>
                  <a:pt x="12522641" y="2333609"/>
                  <a:pt x="12540833" y="2331792"/>
                </a:cubicBezTo>
                <a:lnTo>
                  <a:pt x="12481257" y="2357643"/>
                </a:lnTo>
                <a:lnTo>
                  <a:pt x="12498301" y="2367801"/>
                </a:lnTo>
                <a:cubicBezTo>
                  <a:pt x="12493437" y="2371512"/>
                  <a:pt x="12482899" y="2379554"/>
                  <a:pt x="12498301" y="2383265"/>
                </a:cubicBezTo>
                <a:cubicBezTo>
                  <a:pt x="12478035" y="2406768"/>
                  <a:pt x="12472361" y="2371512"/>
                  <a:pt x="12456959" y="2383265"/>
                </a:cubicBezTo>
                <a:cubicBezTo>
                  <a:pt x="12442367" y="2398728"/>
                  <a:pt x="12456959" y="2414808"/>
                  <a:pt x="12482899" y="2414808"/>
                </a:cubicBezTo>
                <a:cubicBezTo>
                  <a:pt x="12467497" y="2426561"/>
                  <a:pt x="12456959" y="2414808"/>
                  <a:pt x="12442367" y="2426561"/>
                </a:cubicBezTo>
                <a:cubicBezTo>
                  <a:pt x="12431829" y="2453775"/>
                  <a:pt x="12467497" y="2465525"/>
                  <a:pt x="12411563" y="2489028"/>
                </a:cubicBezTo>
                <a:cubicBezTo>
                  <a:pt x="12421291" y="2500781"/>
                  <a:pt x="12436693" y="2489028"/>
                  <a:pt x="12442367" y="2500781"/>
                </a:cubicBezTo>
                <a:cubicBezTo>
                  <a:pt x="12426965" y="2524284"/>
                  <a:pt x="12421291" y="2527995"/>
                  <a:pt x="12452095" y="2519953"/>
                </a:cubicBezTo>
                <a:cubicBezTo>
                  <a:pt x="12452095" y="2531706"/>
                  <a:pt x="12426965" y="2543457"/>
                  <a:pt x="12421291" y="2555209"/>
                </a:cubicBezTo>
                <a:cubicBezTo>
                  <a:pt x="12447231" y="2602216"/>
                  <a:pt x="12375085" y="2637469"/>
                  <a:pt x="12365357" y="2669013"/>
                </a:cubicBezTo>
                <a:cubicBezTo>
                  <a:pt x="12380759" y="2688187"/>
                  <a:pt x="12396161" y="2715401"/>
                  <a:pt x="12426965" y="2703650"/>
                </a:cubicBezTo>
                <a:cubicBezTo>
                  <a:pt x="12416427" y="2691898"/>
                  <a:pt x="12401025" y="2696227"/>
                  <a:pt x="12405889" y="2680147"/>
                </a:cubicBezTo>
                <a:cubicBezTo>
                  <a:pt x="12421291" y="2664683"/>
                  <a:pt x="12426965" y="2691898"/>
                  <a:pt x="12442367" y="2676436"/>
                </a:cubicBezTo>
                <a:cubicBezTo>
                  <a:pt x="12472361" y="2613966"/>
                  <a:pt x="12493437" y="2551498"/>
                  <a:pt x="12544507" y="2489028"/>
                </a:cubicBezTo>
                <a:cubicBezTo>
                  <a:pt x="12570449" y="2504492"/>
                  <a:pt x="12539643" y="2516242"/>
                  <a:pt x="12549371" y="2527995"/>
                </a:cubicBezTo>
                <a:cubicBezTo>
                  <a:pt x="12575311" y="2536035"/>
                  <a:pt x="12575311" y="2512532"/>
                  <a:pt x="12595577" y="2527995"/>
                </a:cubicBezTo>
                <a:cubicBezTo>
                  <a:pt x="12585849" y="2536035"/>
                  <a:pt x="12575311" y="2536035"/>
                  <a:pt x="12564773" y="2536035"/>
                </a:cubicBezTo>
                <a:cubicBezTo>
                  <a:pt x="12580175" y="2563249"/>
                  <a:pt x="12595577" y="2566960"/>
                  <a:pt x="12590713" y="2590463"/>
                </a:cubicBezTo>
                <a:cubicBezTo>
                  <a:pt x="12585849" y="2563249"/>
                  <a:pt x="12564773" y="2582423"/>
                  <a:pt x="12544507" y="2566960"/>
                </a:cubicBezTo>
                <a:cubicBezTo>
                  <a:pt x="12555045" y="2563249"/>
                  <a:pt x="12575311" y="2555209"/>
                  <a:pt x="12570449" y="2547788"/>
                </a:cubicBezTo>
                <a:cubicBezTo>
                  <a:pt x="12555045" y="2547788"/>
                  <a:pt x="12539643" y="2531706"/>
                  <a:pt x="12518567" y="2543457"/>
                </a:cubicBezTo>
                <a:cubicBezTo>
                  <a:pt x="12570449" y="2547788"/>
                  <a:pt x="12513703" y="2563249"/>
                  <a:pt x="12533969" y="2586752"/>
                </a:cubicBezTo>
                <a:cubicBezTo>
                  <a:pt x="12555045" y="2575002"/>
                  <a:pt x="12564773" y="2605926"/>
                  <a:pt x="12570449" y="2613966"/>
                </a:cubicBezTo>
                <a:cubicBezTo>
                  <a:pt x="12539643" y="2649222"/>
                  <a:pt x="12549371" y="2750657"/>
                  <a:pt x="12498301" y="2770447"/>
                </a:cubicBezTo>
                <a:cubicBezTo>
                  <a:pt x="12508839" y="2777870"/>
                  <a:pt x="12529105" y="2762407"/>
                  <a:pt x="12539643" y="2782200"/>
                </a:cubicBezTo>
                <a:cubicBezTo>
                  <a:pt x="12482899" y="2797663"/>
                  <a:pt x="12487763" y="2805703"/>
                  <a:pt x="12467497" y="2832917"/>
                </a:cubicBezTo>
                <a:cubicBezTo>
                  <a:pt x="12467497" y="2809414"/>
                  <a:pt x="12436693" y="2809414"/>
                  <a:pt x="12456959" y="2793951"/>
                </a:cubicBezTo>
                <a:cubicBezTo>
                  <a:pt x="12462633" y="2801374"/>
                  <a:pt x="12467497" y="2805703"/>
                  <a:pt x="12482899" y="2797663"/>
                </a:cubicBezTo>
                <a:cubicBezTo>
                  <a:pt x="12472361" y="2789621"/>
                  <a:pt x="12472361" y="2766118"/>
                  <a:pt x="12452095" y="2762407"/>
                </a:cubicBezTo>
                <a:cubicBezTo>
                  <a:pt x="12462633" y="2782200"/>
                  <a:pt x="12401025" y="2829206"/>
                  <a:pt x="12472361" y="2848380"/>
                </a:cubicBezTo>
                <a:cubicBezTo>
                  <a:pt x="12456959" y="2863842"/>
                  <a:pt x="12462633" y="2879923"/>
                  <a:pt x="12447231" y="2895385"/>
                </a:cubicBezTo>
                <a:cubicBezTo>
                  <a:pt x="12421291" y="2879923"/>
                  <a:pt x="12442367" y="2852091"/>
                  <a:pt x="12411563" y="2860131"/>
                </a:cubicBezTo>
                <a:cubicBezTo>
                  <a:pt x="12385623" y="2871882"/>
                  <a:pt x="12431829" y="2899097"/>
                  <a:pt x="12405889" y="2910848"/>
                </a:cubicBezTo>
                <a:cubicBezTo>
                  <a:pt x="12467497" y="2910848"/>
                  <a:pt x="12401025" y="2969606"/>
                  <a:pt x="12431829" y="2981358"/>
                </a:cubicBezTo>
                <a:cubicBezTo>
                  <a:pt x="12411563" y="2981358"/>
                  <a:pt x="12421291" y="2973318"/>
                  <a:pt x="12405889" y="2969606"/>
                </a:cubicBezTo>
                <a:cubicBezTo>
                  <a:pt x="12390487" y="2981358"/>
                  <a:pt x="12375085" y="3001150"/>
                  <a:pt x="12401025" y="3004861"/>
                </a:cubicBezTo>
                <a:cubicBezTo>
                  <a:pt x="12365357" y="3016612"/>
                  <a:pt x="12396161" y="3028364"/>
                  <a:pt x="12360493" y="3028364"/>
                </a:cubicBezTo>
                <a:cubicBezTo>
                  <a:pt x="12354819" y="3047538"/>
                  <a:pt x="12360493" y="3067329"/>
                  <a:pt x="12385623" y="3071040"/>
                </a:cubicBezTo>
                <a:cubicBezTo>
                  <a:pt x="12385623" y="3094543"/>
                  <a:pt x="12349955" y="3063619"/>
                  <a:pt x="12349955" y="3082793"/>
                </a:cubicBezTo>
                <a:cubicBezTo>
                  <a:pt x="12370221" y="3087122"/>
                  <a:pt x="12385623" y="3098874"/>
                  <a:pt x="12354819" y="3122376"/>
                </a:cubicBezTo>
                <a:cubicBezTo>
                  <a:pt x="12345091" y="3126088"/>
                  <a:pt x="12339417" y="3110625"/>
                  <a:pt x="12328879" y="3110625"/>
                </a:cubicBezTo>
                <a:cubicBezTo>
                  <a:pt x="12319151" y="3129799"/>
                  <a:pt x="12339417" y="3122376"/>
                  <a:pt x="12349955" y="3129799"/>
                </a:cubicBezTo>
                <a:cubicBezTo>
                  <a:pt x="12334553" y="3133510"/>
                  <a:pt x="12339417" y="3141550"/>
                  <a:pt x="12324015" y="3145261"/>
                </a:cubicBezTo>
                <a:cubicBezTo>
                  <a:pt x="12293211" y="3145261"/>
                  <a:pt x="12339417" y="3118047"/>
                  <a:pt x="12303749" y="3118047"/>
                </a:cubicBezTo>
                <a:cubicBezTo>
                  <a:pt x="12277809" y="3137839"/>
                  <a:pt x="12288347" y="3168764"/>
                  <a:pt x="12328879" y="3173095"/>
                </a:cubicBezTo>
                <a:cubicBezTo>
                  <a:pt x="12288347" y="3176805"/>
                  <a:pt x="12247005" y="3195978"/>
                  <a:pt x="12293211" y="3207730"/>
                </a:cubicBezTo>
                <a:cubicBezTo>
                  <a:pt x="12283483" y="3223812"/>
                  <a:pt x="12277809" y="3212060"/>
                  <a:pt x="12257543" y="3212060"/>
                </a:cubicBezTo>
                <a:cubicBezTo>
                  <a:pt x="12247005" y="3270817"/>
                  <a:pt x="12206473" y="3286280"/>
                  <a:pt x="12201609" y="3345037"/>
                </a:cubicBezTo>
                <a:cubicBezTo>
                  <a:pt x="12175669" y="3356790"/>
                  <a:pt x="12170805" y="3340708"/>
                  <a:pt x="12155401" y="3345037"/>
                </a:cubicBezTo>
                <a:cubicBezTo>
                  <a:pt x="12149725" y="3375964"/>
                  <a:pt x="12175669" y="3403796"/>
                  <a:pt x="12129461" y="3403796"/>
                </a:cubicBezTo>
                <a:cubicBezTo>
                  <a:pt x="12139997" y="3426681"/>
                  <a:pt x="12109193" y="3434721"/>
                  <a:pt x="12124597" y="3446472"/>
                </a:cubicBezTo>
                <a:cubicBezTo>
                  <a:pt x="12118921" y="3442761"/>
                  <a:pt x="12109193" y="3446472"/>
                  <a:pt x="12098657" y="3446472"/>
                </a:cubicBezTo>
                <a:cubicBezTo>
                  <a:pt x="12109193" y="3461935"/>
                  <a:pt x="12098657" y="3540485"/>
                  <a:pt x="12052449" y="3520692"/>
                </a:cubicBezTo>
                <a:lnTo>
                  <a:pt x="12057591" y="3558640"/>
                </a:lnTo>
                <a:lnTo>
                  <a:pt x="12058745" y="3559251"/>
                </a:lnTo>
                <a:lnTo>
                  <a:pt x="12057961" y="3561356"/>
                </a:lnTo>
                <a:lnTo>
                  <a:pt x="12058327" y="3564065"/>
                </a:lnTo>
                <a:cubicBezTo>
                  <a:pt x="12058935" y="3578214"/>
                  <a:pt x="12060151" y="3590893"/>
                  <a:pt x="12067853" y="3598625"/>
                </a:cubicBezTo>
                <a:cubicBezTo>
                  <a:pt x="12001381" y="3602954"/>
                  <a:pt x="11985977" y="3704389"/>
                  <a:pt x="11955173" y="3661093"/>
                </a:cubicBezTo>
                <a:cubicBezTo>
                  <a:pt x="11924367" y="3673464"/>
                  <a:pt x="11976249" y="3692636"/>
                  <a:pt x="11930041" y="3696347"/>
                </a:cubicBezTo>
                <a:cubicBezTo>
                  <a:pt x="11904101" y="3700678"/>
                  <a:pt x="11960845" y="3673464"/>
                  <a:pt x="11924367" y="3673464"/>
                </a:cubicBezTo>
                <a:cubicBezTo>
                  <a:pt x="11899237" y="3685215"/>
                  <a:pt x="11862759" y="3716140"/>
                  <a:pt x="11908965" y="3731603"/>
                </a:cubicBezTo>
                <a:cubicBezTo>
                  <a:pt x="11908965" y="3719850"/>
                  <a:pt x="11934905" y="3696347"/>
                  <a:pt x="11944633" y="3708100"/>
                </a:cubicBezTo>
                <a:cubicBezTo>
                  <a:pt x="11914641" y="3731603"/>
                  <a:pt x="11888701" y="3766857"/>
                  <a:pt x="11848169" y="3770568"/>
                </a:cubicBezTo>
                <a:cubicBezTo>
                  <a:pt x="11842493" y="3790360"/>
                  <a:pt x="11873297" y="3770568"/>
                  <a:pt x="11868433" y="3794071"/>
                </a:cubicBezTo>
                <a:cubicBezTo>
                  <a:pt x="11827091" y="3798402"/>
                  <a:pt x="11853033" y="3810153"/>
                  <a:pt x="11832765" y="3821903"/>
                </a:cubicBezTo>
                <a:lnTo>
                  <a:pt x="11862253" y="3821903"/>
                </a:lnTo>
                <a:lnTo>
                  <a:pt x="11858685" y="3819857"/>
                </a:lnTo>
                <a:cubicBezTo>
                  <a:pt x="11849881" y="3806621"/>
                  <a:pt x="11881317" y="3795730"/>
                  <a:pt x="11892801" y="3786924"/>
                </a:cubicBezTo>
                <a:lnTo>
                  <a:pt x="11911069" y="3793387"/>
                </a:lnTo>
                <a:lnTo>
                  <a:pt x="11921647" y="3790903"/>
                </a:lnTo>
                <a:lnTo>
                  <a:pt x="11949227" y="3778891"/>
                </a:lnTo>
                <a:cubicBezTo>
                  <a:pt x="11908119" y="3763443"/>
                  <a:pt x="11938747" y="3798665"/>
                  <a:pt x="11898445" y="3778891"/>
                </a:cubicBezTo>
                <a:cubicBezTo>
                  <a:pt x="11913759" y="3767152"/>
                  <a:pt x="11929077" y="3755412"/>
                  <a:pt x="11969377" y="3763443"/>
                </a:cubicBezTo>
                <a:cubicBezTo>
                  <a:pt x="11990335" y="3778891"/>
                  <a:pt x="11929077" y="3790632"/>
                  <a:pt x="11979855" y="3810405"/>
                </a:cubicBezTo>
                <a:cubicBezTo>
                  <a:pt x="11969781" y="3808242"/>
                  <a:pt x="11946809" y="3808242"/>
                  <a:pt x="11928269" y="3806775"/>
                </a:cubicBezTo>
                <a:lnTo>
                  <a:pt x="11919509" y="3805301"/>
                </a:lnTo>
                <a:lnTo>
                  <a:pt x="11904101" y="3825616"/>
                </a:lnTo>
                <a:lnTo>
                  <a:pt x="11882797" y="3828490"/>
                </a:lnTo>
                <a:lnTo>
                  <a:pt x="11883131" y="3833884"/>
                </a:lnTo>
                <a:lnTo>
                  <a:pt x="11874501" y="3828933"/>
                </a:lnTo>
                <a:lnTo>
                  <a:pt x="11854349" y="3827549"/>
                </a:lnTo>
                <a:cubicBezTo>
                  <a:pt x="11840265" y="3826544"/>
                  <a:pt x="11829929" y="3827471"/>
                  <a:pt x="11827091" y="3841077"/>
                </a:cubicBezTo>
                <a:cubicBezTo>
                  <a:pt x="11827091" y="3850974"/>
                  <a:pt x="11832361" y="3854994"/>
                  <a:pt x="11838237" y="3858937"/>
                </a:cubicBezTo>
                <a:lnTo>
                  <a:pt x="11843439" y="3865053"/>
                </a:lnTo>
                <a:lnTo>
                  <a:pt x="11848405" y="3859721"/>
                </a:lnTo>
                <a:cubicBezTo>
                  <a:pt x="11858009" y="3851878"/>
                  <a:pt x="11868793" y="3844944"/>
                  <a:pt x="11878917" y="3839957"/>
                </a:cubicBezTo>
                <a:cubicBezTo>
                  <a:pt x="11894309" y="3844321"/>
                  <a:pt x="11909699" y="3851801"/>
                  <a:pt x="11915369" y="3848061"/>
                </a:cubicBezTo>
                <a:cubicBezTo>
                  <a:pt x="11951009" y="3863644"/>
                  <a:pt x="11920231" y="3871748"/>
                  <a:pt x="11920231" y="3875490"/>
                </a:cubicBezTo>
                <a:cubicBezTo>
                  <a:pt x="11894309" y="3879230"/>
                  <a:pt x="11884589" y="3863644"/>
                  <a:pt x="11904841" y="3859904"/>
                </a:cubicBezTo>
                <a:cubicBezTo>
                  <a:pt x="11894309" y="3859904"/>
                  <a:pt x="11889449" y="3863644"/>
                  <a:pt x="11869199" y="3856164"/>
                </a:cubicBezTo>
                <a:cubicBezTo>
                  <a:pt x="11863529" y="3867384"/>
                  <a:pt x="11878917" y="3875490"/>
                  <a:pt x="11878917" y="3883593"/>
                </a:cubicBezTo>
                <a:cubicBezTo>
                  <a:pt x="11909699" y="3871748"/>
                  <a:pt x="11935621" y="3899177"/>
                  <a:pt x="11935621" y="3914762"/>
                </a:cubicBezTo>
                <a:lnTo>
                  <a:pt x="11912101" y="3906540"/>
                </a:lnTo>
                <a:lnTo>
                  <a:pt x="11899237" y="3915298"/>
                </a:lnTo>
                <a:cubicBezTo>
                  <a:pt x="11930041" y="3907876"/>
                  <a:pt x="11914641" y="3927050"/>
                  <a:pt x="11908965" y="3935090"/>
                </a:cubicBezTo>
                <a:cubicBezTo>
                  <a:pt x="11930041" y="3915298"/>
                  <a:pt x="11955173" y="3907876"/>
                  <a:pt x="11981113" y="3915298"/>
                </a:cubicBezTo>
                <a:cubicBezTo>
                  <a:pt x="11955173" y="3907876"/>
                  <a:pt x="11955173" y="3938801"/>
                  <a:pt x="11970573" y="3935090"/>
                </a:cubicBezTo>
                <a:cubicBezTo>
                  <a:pt x="12016781" y="3915298"/>
                  <a:pt x="12001381" y="3868291"/>
                  <a:pt x="12027321" y="3845407"/>
                </a:cubicBezTo>
                <a:cubicBezTo>
                  <a:pt x="12032185" y="3860870"/>
                  <a:pt x="12027321" y="3884373"/>
                  <a:pt x="12062989" y="3872621"/>
                </a:cubicBezTo>
                <a:cubicBezTo>
                  <a:pt x="12042721" y="3845407"/>
                  <a:pt x="12037049" y="3798402"/>
                  <a:pt x="12083253" y="3798402"/>
                </a:cubicBezTo>
                <a:cubicBezTo>
                  <a:pt x="12067853" y="3798402"/>
                  <a:pt x="12058125" y="3817574"/>
                  <a:pt x="12078389" y="3817574"/>
                </a:cubicBezTo>
                <a:cubicBezTo>
                  <a:pt x="12093793" y="3798402"/>
                  <a:pt x="12118921" y="3782320"/>
                  <a:pt x="12124597" y="3755106"/>
                </a:cubicBezTo>
                <a:cubicBezTo>
                  <a:pt x="12144861" y="3751395"/>
                  <a:pt x="12160265" y="3751395"/>
                  <a:pt x="12170805" y="3755106"/>
                </a:cubicBezTo>
                <a:cubicBezTo>
                  <a:pt x="12175669" y="3731603"/>
                  <a:pt x="12165129" y="3739643"/>
                  <a:pt x="12160265" y="3716140"/>
                </a:cubicBezTo>
                <a:cubicBezTo>
                  <a:pt x="12175669" y="3716140"/>
                  <a:pt x="12175669" y="3708100"/>
                  <a:pt x="12191071" y="3704389"/>
                </a:cubicBezTo>
                <a:cubicBezTo>
                  <a:pt x="12206473" y="3704389"/>
                  <a:pt x="12201609" y="3716140"/>
                  <a:pt x="12211337" y="3712429"/>
                </a:cubicBezTo>
                <a:cubicBezTo>
                  <a:pt x="12272945" y="3677175"/>
                  <a:pt x="12257543" y="3630168"/>
                  <a:pt x="12283483" y="3586873"/>
                </a:cubicBezTo>
                <a:cubicBezTo>
                  <a:pt x="12293211" y="3598625"/>
                  <a:pt x="12308613" y="3610376"/>
                  <a:pt x="12328879" y="3614705"/>
                </a:cubicBezTo>
                <a:cubicBezTo>
                  <a:pt x="12334553" y="3598625"/>
                  <a:pt x="12360493" y="3586873"/>
                  <a:pt x="12345091" y="3563988"/>
                </a:cubicBezTo>
                <a:cubicBezTo>
                  <a:pt x="12324015" y="3571409"/>
                  <a:pt x="12334553" y="3610376"/>
                  <a:pt x="12308613" y="3586873"/>
                </a:cubicBezTo>
                <a:cubicBezTo>
                  <a:pt x="12313477" y="3563988"/>
                  <a:pt x="12345091" y="3555948"/>
                  <a:pt x="12385623" y="3540485"/>
                </a:cubicBezTo>
                <a:cubicBezTo>
                  <a:pt x="12375085" y="3508941"/>
                  <a:pt x="12354819" y="3547908"/>
                  <a:pt x="12334553" y="3532445"/>
                </a:cubicBezTo>
                <a:cubicBezTo>
                  <a:pt x="12396161" y="3493478"/>
                  <a:pt x="12396161" y="3434721"/>
                  <a:pt x="12411563" y="3392044"/>
                </a:cubicBezTo>
                <a:cubicBezTo>
                  <a:pt x="12426965" y="3407507"/>
                  <a:pt x="12401025" y="3407507"/>
                  <a:pt x="12405889" y="3419258"/>
                </a:cubicBezTo>
                <a:cubicBezTo>
                  <a:pt x="12425345" y="3410445"/>
                  <a:pt x="12430209" y="3421462"/>
                  <a:pt x="12439973" y="3422563"/>
                </a:cubicBezTo>
                <a:lnTo>
                  <a:pt x="12444377" y="3421362"/>
                </a:lnTo>
                <a:lnTo>
                  <a:pt x="12454181" y="3376551"/>
                </a:lnTo>
                <a:lnTo>
                  <a:pt x="12454261" y="3374890"/>
                </a:lnTo>
                <a:lnTo>
                  <a:pt x="12454669" y="3374313"/>
                </a:lnTo>
                <a:lnTo>
                  <a:pt x="12469073" y="3308467"/>
                </a:lnTo>
                <a:lnTo>
                  <a:pt x="12457077" y="3312984"/>
                </a:lnTo>
                <a:cubicBezTo>
                  <a:pt x="12454675" y="3307141"/>
                  <a:pt x="12459877" y="3299455"/>
                  <a:pt x="12466281" y="3289307"/>
                </a:cubicBezTo>
                <a:lnTo>
                  <a:pt x="12480605" y="3255754"/>
                </a:lnTo>
                <a:lnTo>
                  <a:pt x="12483893" y="3240710"/>
                </a:lnTo>
                <a:lnTo>
                  <a:pt x="12472693" y="3243154"/>
                </a:lnTo>
                <a:cubicBezTo>
                  <a:pt x="12472693" y="3239449"/>
                  <a:pt x="12478351" y="3239449"/>
                  <a:pt x="12483199" y="3239449"/>
                </a:cubicBezTo>
                <a:cubicBezTo>
                  <a:pt x="12493701" y="3215985"/>
                  <a:pt x="12462997" y="3196225"/>
                  <a:pt x="12498549" y="3173378"/>
                </a:cubicBezTo>
                <a:lnTo>
                  <a:pt x="12498621" y="3173387"/>
                </a:lnTo>
                <a:lnTo>
                  <a:pt x="12513217" y="3106665"/>
                </a:lnTo>
                <a:cubicBezTo>
                  <a:pt x="12513217" y="3083165"/>
                  <a:pt x="12482417" y="3059664"/>
                  <a:pt x="12544017" y="3040493"/>
                </a:cubicBezTo>
                <a:cubicBezTo>
                  <a:pt x="12567115" y="3061828"/>
                  <a:pt x="12582515" y="3086258"/>
                  <a:pt x="12592141" y="3112618"/>
                </a:cubicBezTo>
                <a:lnTo>
                  <a:pt x="12595957" y="3136329"/>
                </a:lnTo>
                <a:lnTo>
                  <a:pt x="12614577" y="3136329"/>
                </a:lnTo>
                <a:lnTo>
                  <a:pt x="12618625" y="3136329"/>
                </a:lnTo>
                <a:lnTo>
                  <a:pt x="12622355" y="3127896"/>
                </a:lnTo>
                <a:cubicBezTo>
                  <a:pt x="12625065" y="3117313"/>
                  <a:pt x="12625369" y="3106296"/>
                  <a:pt x="12621521" y="3094543"/>
                </a:cubicBezTo>
                <a:cubicBezTo>
                  <a:pt x="12626385" y="3106296"/>
                  <a:pt x="12636921" y="3106296"/>
                  <a:pt x="12652325" y="3106296"/>
                </a:cubicBezTo>
                <a:cubicBezTo>
                  <a:pt x="12662053" y="3035786"/>
                  <a:pt x="12677453" y="3047538"/>
                  <a:pt x="12723661" y="3001150"/>
                </a:cubicBezTo>
                <a:cubicBezTo>
                  <a:pt x="12728525" y="3012901"/>
                  <a:pt x="12739061" y="3020323"/>
                  <a:pt x="12754465" y="3016612"/>
                </a:cubicBezTo>
                <a:cubicBezTo>
                  <a:pt x="12728525" y="2989398"/>
                  <a:pt x="12780405" y="3004861"/>
                  <a:pt x="12769869" y="2981358"/>
                </a:cubicBezTo>
                <a:cubicBezTo>
                  <a:pt x="12759329" y="2965895"/>
                  <a:pt x="12749601" y="2957855"/>
                  <a:pt x="12739061" y="2957855"/>
                </a:cubicBezTo>
                <a:cubicBezTo>
                  <a:pt x="12754465" y="2950433"/>
                  <a:pt x="12765005" y="2942392"/>
                  <a:pt x="12765005" y="2930641"/>
                </a:cubicBezTo>
                <a:cubicBezTo>
                  <a:pt x="12754465" y="2922601"/>
                  <a:pt x="12739061" y="2938681"/>
                  <a:pt x="12734197" y="2930641"/>
                </a:cubicBezTo>
                <a:lnTo>
                  <a:pt x="12741897" y="2922510"/>
                </a:lnTo>
                <a:lnTo>
                  <a:pt x="12741005" y="2922542"/>
                </a:lnTo>
                <a:cubicBezTo>
                  <a:pt x="12728749" y="2922998"/>
                  <a:pt x="12728749" y="2922998"/>
                  <a:pt x="12728749" y="2922998"/>
                </a:cubicBezTo>
                <a:cubicBezTo>
                  <a:pt x="12724869" y="2916330"/>
                  <a:pt x="12728749" y="2911824"/>
                  <a:pt x="12736829" y="2909050"/>
                </a:cubicBezTo>
                <a:lnTo>
                  <a:pt x="12761497" y="2906418"/>
                </a:lnTo>
                <a:lnTo>
                  <a:pt x="12767829" y="2901417"/>
                </a:lnTo>
                <a:cubicBezTo>
                  <a:pt x="12771185" y="2897821"/>
                  <a:pt x="12775137" y="2892447"/>
                  <a:pt x="12780405" y="2883634"/>
                </a:cubicBezTo>
                <a:cubicBezTo>
                  <a:pt x="12765005" y="2887345"/>
                  <a:pt x="12743925" y="2903427"/>
                  <a:pt x="12739061" y="2883634"/>
                </a:cubicBezTo>
                <a:cubicBezTo>
                  <a:pt x="12800673" y="2856420"/>
                  <a:pt x="12805537" y="2774160"/>
                  <a:pt x="12856605" y="2809414"/>
                </a:cubicBezTo>
                <a:cubicBezTo>
                  <a:pt x="12882545" y="2789621"/>
                  <a:pt x="12862281" y="2762407"/>
                  <a:pt x="12877683" y="2742615"/>
                </a:cubicBezTo>
                <a:cubicBezTo>
                  <a:pt x="12882545" y="2746944"/>
                  <a:pt x="12887409" y="2758696"/>
                  <a:pt x="12897949" y="2754367"/>
                </a:cubicBezTo>
                <a:cubicBezTo>
                  <a:pt x="12887409" y="2727153"/>
                  <a:pt x="12939291" y="2735193"/>
                  <a:pt x="12933617" y="2707979"/>
                </a:cubicBezTo>
                <a:cubicBezTo>
                  <a:pt x="12908487" y="2691898"/>
                  <a:pt x="12877683" y="2703650"/>
                  <a:pt x="12856605" y="2691898"/>
                </a:cubicBezTo>
                <a:cubicBezTo>
                  <a:pt x="12897949" y="2688187"/>
                  <a:pt x="12939291" y="2645510"/>
                  <a:pt x="12893085" y="2633759"/>
                </a:cubicBezTo>
                <a:lnTo>
                  <a:pt x="12921047" y="2574201"/>
                </a:lnTo>
                <a:lnTo>
                  <a:pt x="12920811" y="2572768"/>
                </a:lnTo>
                <a:cubicBezTo>
                  <a:pt x="12919985" y="2557837"/>
                  <a:pt x="12920697" y="2540946"/>
                  <a:pt x="12923329" y="2520385"/>
                </a:cubicBezTo>
                <a:cubicBezTo>
                  <a:pt x="12928193" y="2481421"/>
                  <a:pt x="12974393" y="2454211"/>
                  <a:pt x="12989793" y="2426998"/>
                </a:cubicBezTo>
                <a:cubicBezTo>
                  <a:pt x="12994657" y="2418960"/>
                  <a:pt x="12974393" y="2410920"/>
                  <a:pt x="12979255" y="2399169"/>
                </a:cubicBezTo>
                <a:cubicBezTo>
                  <a:pt x="12984321" y="2390511"/>
                  <a:pt x="12993237" y="2381080"/>
                  <a:pt x="13004089" y="2371069"/>
                </a:cubicBezTo>
                <a:lnTo>
                  <a:pt x="13013889" y="2362581"/>
                </a:lnTo>
                <a:lnTo>
                  <a:pt x="13066561" y="2219360"/>
                </a:lnTo>
                <a:cubicBezTo>
                  <a:pt x="13092501" y="2234824"/>
                  <a:pt x="13051157" y="2246574"/>
                  <a:pt x="13066561" y="2262038"/>
                </a:cubicBezTo>
                <a:cubicBezTo>
                  <a:pt x="13087637" y="2262038"/>
                  <a:pt x="13072235" y="2281830"/>
                  <a:pt x="13097365" y="2270078"/>
                </a:cubicBezTo>
                <a:cubicBezTo>
                  <a:pt x="13092501" y="2266367"/>
                  <a:pt x="13107903" y="2258327"/>
                  <a:pt x="13103039" y="2254616"/>
                </a:cubicBezTo>
                <a:cubicBezTo>
                  <a:pt x="13092501" y="2246574"/>
                  <a:pt x="13081961" y="2250287"/>
                  <a:pt x="13077099" y="2238534"/>
                </a:cubicBezTo>
                <a:cubicBezTo>
                  <a:pt x="13084801" y="2228948"/>
                  <a:pt x="13091285" y="2228021"/>
                  <a:pt x="13097061" y="2229026"/>
                </a:cubicBezTo>
                <a:lnTo>
                  <a:pt x="13104475" y="2230010"/>
                </a:lnTo>
                <a:lnTo>
                  <a:pt x="13103565" y="2220749"/>
                </a:lnTo>
                <a:cubicBezTo>
                  <a:pt x="13103517" y="2212942"/>
                  <a:pt x="13105061" y="2205366"/>
                  <a:pt x="13110771" y="2198003"/>
                </a:cubicBezTo>
                <a:lnTo>
                  <a:pt x="13111445" y="2197555"/>
                </a:lnTo>
                <a:lnTo>
                  <a:pt x="13097365" y="2195857"/>
                </a:lnTo>
                <a:cubicBezTo>
                  <a:pt x="13072235" y="2215650"/>
                  <a:pt x="13046293" y="2215650"/>
                  <a:pt x="13021165" y="2223073"/>
                </a:cubicBezTo>
                <a:cubicBezTo>
                  <a:pt x="13036567" y="2211321"/>
                  <a:pt x="13015489" y="2199570"/>
                  <a:pt x="13041431" y="2187817"/>
                </a:cubicBezTo>
                <a:cubicBezTo>
                  <a:pt x="13051157" y="2195857"/>
                  <a:pt x="13061697" y="2215650"/>
                  <a:pt x="13077099" y="2195857"/>
                </a:cubicBezTo>
                <a:cubicBezTo>
                  <a:pt x="13066561" y="2164314"/>
                  <a:pt x="13138707" y="2129060"/>
                  <a:pt x="13103039" y="2094423"/>
                </a:cubicBezTo>
                <a:cubicBezTo>
                  <a:pt x="13128169" y="2086383"/>
                  <a:pt x="13133843" y="2082672"/>
                  <a:pt x="13107903" y="2074632"/>
                </a:cubicBezTo>
                <a:cubicBezTo>
                  <a:pt x="13133843" y="2066590"/>
                  <a:pt x="13128169" y="2051129"/>
                  <a:pt x="13138707" y="2039376"/>
                </a:cubicBezTo>
                <a:cubicBezTo>
                  <a:pt x="13146409" y="2049273"/>
                  <a:pt x="13146409" y="2059014"/>
                  <a:pt x="13146409" y="2068291"/>
                </a:cubicBezTo>
                <a:lnTo>
                  <a:pt x="13153637" y="2092816"/>
                </a:lnTo>
                <a:lnTo>
                  <a:pt x="13159087" y="2077039"/>
                </a:lnTo>
                <a:lnTo>
                  <a:pt x="13181997" y="2052227"/>
                </a:lnTo>
                <a:lnTo>
                  <a:pt x="13182277" y="2050665"/>
                </a:lnTo>
                <a:cubicBezTo>
                  <a:pt x="13181061" y="2035511"/>
                  <a:pt x="13174781" y="2019895"/>
                  <a:pt x="13180049" y="2004122"/>
                </a:cubicBezTo>
                <a:cubicBezTo>
                  <a:pt x="13215719" y="2007833"/>
                  <a:pt x="13200317" y="1976908"/>
                  <a:pt x="13215719" y="1965156"/>
                </a:cubicBezTo>
                <a:cubicBezTo>
                  <a:pt x="13240849" y="1968866"/>
                  <a:pt x="13256251" y="2000412"/>
                  <a:pt x="13282191" y="1988659"/>
                </a:cubicBezTo>
                <a:cubicBezTo>
                  <a:pt x="13251387" y="1968866"/>
                  <a:pt x="13277329" y="1949694"/>
                  <a:pt x="13271653" y="1929902"/>
                </a:cubicBezTo>
                <a:cubicBezTo>
                  <a:pt x="13246523" y="1910728"/>
                  <a:pt x="13251387" y="1918149"/>
                  <a:pt x="13225447" y="1910728"/>
                </a:cubicBezTo>
                <a:cubicBezTo>
                  <a:pt x="13256251" y="1894646"/>
                  <a:pt x="13251387" y="1894646"/>
                  <a:pt x="13277329" y="1875474"/>
                </a:cubicBezTo>
                <a:cubicBezTo>
                  <a:pt x="13297593" y="1887225"/>
                  <a:pt x="13302457" y="1882895"/>
                  <a:pt x="13333261" y="1887225"/>
                </a:cubicBezTo>
                <a:cubicBezTo>
                  <a:pt x="13338127" y="1902688"/>
                  <a:pt x="13312995" y="1918149"/>
                  <a:pt x="13338127" y="1934231"/>
                </a:cubicBezTo>
                <a:cubicBezTo>
                  <a:pt x="13304077" y="1963455"/>
                  <a:pt x="13306967" y="1992681"/>
                  <a:pt x="13297545" y="2026863"/>
                </a:cubicBezTo>
                <a:lnTo>
                  <a:pt x="13286977" y="2051654"/>
                </a:lnTo>
                <a:lnTo>
                  <a:pt x="13285257" y="2059588"/>
                </a:lnTo>
                <a:cubicBezTo>
                  <a:pt x="13286385" y="2068111"/>
                  <a:pt x="13293125" y="2074178"/>
                  <a:pt x="13312373" y="2075106"/>
                </a:cubicBezTo>
                <a:lnTo>
                  <a:pt x="13302027" y="2084256"/>
                </a:lnTo>
                <a:lnTo>
                  <a:pt x="13297391" y="2103779"/>
                </a:lnTo>
                <a:cubicBezTo>
                  <a:pt x="13289689" y="2117462"/>
                  <a:pt x="13276921" y="2131225"/>
                  <a:pt x="13282191" y="2145140"/>
                </a:cubicBezTo>
                <a:cubicBezTo>
                  <a:pt x="13292729" y="2140811"/>
                  <a:pt x="13297593" y="2137100"/>
                  <a:pt x="13308133" y="2145140"/>
                </a:cubicBezTo>
                <a:cubicBezTo>
                  <a:pt x="13288677" y="2153955"/>
                  <a:pt x="13298405" y="2164855"/>
                  <a:pt x="13289095" y="2174713"/>
                </a:cubicBezTo>
                <a:lnTo>
                  <a:pt x="13284865" y="2176991"/>
                </a:lnTo>
                <a:lnTo>
                  <a:pt x="13285107" y="2179073"/>
                </a:lnTo>
                <a:lnTo>
                  <a:pt x="13276497" y="2208178"/>
                </a:lnTo>
                <a:lnTo>
                  <a:pt x="13292729" y="2219360"/>
                </a:lnTo>
                <a:cubicBezTo>
                  <a:pt x="13266789" y="2234824"/>
                  <a:pt x="13266789" y="2242864"/>
                  <a:pt x="13287055" y="2262038"/>
                </a:cubicBezTo>
                <a:cubicBezTo>
                  <a:pt x="13282191" y="2270078"/>
                  <a:pt x="13271653" y="2270078"/>
                  <a:pt x="13261925" y="2270078"/>
                </a:cubicBezTo>
                <a:cubicBezTo>
                  <a:pt x="13266789" y="2281830"/>
                  <a:pt x="13287055" y="2297294"/>
                  <a:pt x="13277329" y="2309044"/>
                </a:cubicBezTo>
                <a:cubicBezTo>
                  <a:pt x="13238417" y="2309044"/>
                  <a:pt x="13251945" y="2287125"/>
                  <a:pt x="13259089" y="2266252"/>
                </a:cubicBezTo>
                <a:lnTo>
                  <a:pt x="13260559" y="2256059"/>
                </a:lnTo>
                <a:lnTo>
                  <a:pt x="13225307" y="2317893"/>
                </a:lnTo>
                <a:lnTo>
                  <a:pt x="13209311" y="2340854"/>
                </a:lnTo>
                <a:lnTo>
                  <a:pt x="13215719" y="2348011"/>
                </a:lnTo>
                <a:lnTo>
                  <a:pt x="13201177" y="2352524"/>
                </a:lnTo>
                <a:lnTo>
                  <a:pt x="13184409" y="2376592"/>
                </a:lnTo>
                <a:lnTo>
                  <a:pt x="13188459" y="2381641"/>
                </a:lnTo>
                <a:cubicBezTo>
                  <a:pt x="13189779" y="2387439"/>
                  <a:pt x="13189779" y="2393162"/>
                  <a:pt x="13194643" y="2398728"/>
                </a:cubicBezTo>
                <a:cubicBezTo>
                  <a:pt x="13189779" y="2402748"/>
                  <a:pt x="13177009" y="2404758"/>
                  <a:pt x="13166775" y="2407696"/>
                </a:cubicBezTo>
                <a:lnTo>
                  <a:pt x="13158501" y="2411422"/>
                </a:lnTo>
                <a:lnTo>
                  <a:pt x="13154421" y="2416820"/>
                </a:lnTo>
                <a:lnTo>
                  <a:pt x="13154109" y="2422231"/>
                </a:lnTo>
                <a:cubicBezTo>
                  <a:pt x="13174375" y="2418519"/>
                  <a:pt x="13200317" y="2406768"/>
                  <a:pt x="13220583" y="2433982"/>
                </a:cubicBezTo>
                <a:cubicBezTo>
                  <a:pt x="13158973" y="2438311"/>
                  <a:pt x="13205181" y="2457485"/>
                  <a:pt x="13149245" y="2465525"/>
                </a:cubicBezTo>
                <a:cubicBezTo>
                  <a:pt x="13174375" y="2485318"/>
                  <a:pt x="13164647" y="2480989"/>
                  <a:pt x="13174375" y="2504492"/>
                </a:cubicBezTo>
                <a:cubicBezTo>
                  <a:pt x="13189779" y="2492739"/>
                  <a:pt x="13174375" y="2453775"/>
                  <a:pt x="13210045" y="2461196"/>
                </a:cubicBezTo>
                <a:lnTo>
                  <a:pt x="13205663" y="2480249"/>
                </a:lnTo>
                <a:lnTo>
                  <a:pt x="13204711" y="2483016"/>
                </a:lnTo>
                <a:lnTo>
                  <a:pt x="13194337" y="2502558"/>
                </a:lnTo>
                <a:cubicBezTo>
                  <a:pt x="13186129" y="2516243"/>
                  <a:pt x="13177213" y="2529850"/>
                  <a:pt x="13174375" y="2543457"/>
                </a:cubicBezTo>
                <a:cubicBezTo>
                  <a:pt x="13220583" y="2547788"/>
                  <a:pt x="13164647" y="2610255"/>
                  <a:pt x="13169511" y="2641180"/>
                </a:cubicBezTo>
                <a:cubicBezTo>
                  <a:pt x="13200317" y="2617677"/>
                  <a:pt x="13235985" y="2547788"/>
                  <a:pt x="13287055" y="2570671"/>
                </a:cubicBezTo>
                <a:cubicBezTo>
                  <a:pt x="13292729" y="2559538"/>
                  <a:pt x="13292729" y="2551498"/>
                  <a:pt x="13282191" y="2539746"/>
                </a:cubicBezTo>
                <a:cubicBezTo>
                  <a:pt x="13271653" y="2547788"/>
                  <a:pt x="13261925" y="2547788"/>
                  <a:pt x="13251387" y="2539746"/>
                </a:cubicBezTo>
                <a:cubicBezTo>
                  <a:pt x="13282191" y="2504492"/>
                  <a:pt x="13210045" y="2516242"/>
                  <a:pt x="13231121" y="2480989"/>
                </a:cubicBezTo>
                <a:cubicBezTo>
                  <a:pt x="13240849" y="2497070"/>
                  <a:pt x="13251387" y="2508202"/>
                  <a:pt x="13266789" y="2500781"/>
                </a:cubicBezTo>
                <a:cubicBezTo>
                  <a:pt x="13277329" y="2492739"/>
                  <a:pt x="13282191" y="2485318"/>
                  <a:pt x="13282191" y="2477278"/>
                </a:cubicBezTo>
                <a:cubicBezTo>
                  <a:pt x="13282191" y="2477278"/>
                  <a:pt x="13282191" y="2477278"/>
                  <a:pt x="13261925" y="2453775"/>
                </a:cubicBezTo>
                <a:cubicBezTo>
                  <a:pt x="13282191" y="2442022"/>
                  <a:pt x="13282191" y="2430271"/>
                  <a:pt x="13302457" y="2414808"/>
                </a:cubicBezTo>
                <a:cubicBezTo>
                  <a:pt x="13333261" y="2433982"/>
                  <a:pt x="13308133" y="2445733"/>
                  <a:pt x="13323533" y="2461196"/>
                </a:cubicBezTo>
                <a:cubicBezTo>
                  <a:pt x="13338127" y="2453775"/>
                  <a:pt x="13343801" y="2442022"/>
                  <a:pt x="13343801" y="2433982"/>
                </a:cubicBezTo>
                <a:cubicBezTo>
                  <a:pt x="13343801" y="2433982"/>
                  <a:pt x="13343801" y="2433982"/>
                  <a:pt x="13312995" y="2403057"/>
                </a:cubicBezTo>
                <a:cubicBezTo>
                  <a:pt x="13308133" y="2414808"/>
                  <a:pt x="13302457" y="2418519"/>
                  <a:pt x="13287055" y="2410479"/>
                </a:cubicBezTo>
                <a:cubicBezTo>
                  <a:pt x="13312995" y="2383265"/>
                  <a:pt x="13312995" y="2352340"/>
                  <a:pt x="13328397" y="2320795"/>
                </a:cubicBezTo>
                <a:cubicBezTo>
                  <a:pt x="13225447" y="2273790"/>
                  <a:pt x="13390009" y="2192146"/>
                  <a:pt x="13338127" y="2140811"/>
                </a:cubicBezTo>
                <a:cubicBezTo>
                  <a:pt x="13353529" y="2164314"/>
                  <a:pt x="13368931" y="2164314"/>
                  <a:pt x="13390009" y="2168643"/>
                </a:cubicBezTo>
                <a:cubicBezTo>
                  <a:pt x="13353529" y="2195857"/>
                  <a:pt x="13308133" y="2238534"/>
                  <a:pt x="13353529" y="2258327"/>
                </a:cubicBezTo>
                <a:cubicBezTo>
                  <a:pt x="13317859" y="2273790"/>
                  <a:pt x="13323533" y="2289252"/>
                  <a:pt x="13323533" y="2309044"/>
                </a:cubicBezTo>
                <a:cubicBezTo>
                  <a:pt x="13353529" y="2305334"/>
                  <a:pt x="13333261" y="2278120"/>
                  <a:pt x="13374605" y="2285541"/>
                </a:cubicBezTo>
                <a:cubicBezTo>
                  <a:pt x="13323533" y="2262038"/>
                  <a:pt x="13425677" y="2238534"/>
                  <a:pt x="13359205" y="2226784"/>
                </a:cubicBezTo>
                <a:cubicBezTo>
                  <a:pt x="13410273" y="2203899"/>
                  <a:pt x="13384333" y="2180396"/>
                  <a:pt x="13410273" y="2152563"/>
                </a:cubicBezTo>
                <a:cubicBezTo>
                  <a:pt x="13425677" y="2168643"/>
                  <a:pt x="13415137" y="2180396"/>
                  <a:pt x="13441077" y="2168643"/>
                </a:cubicBezTo>
                <a:cubicBezTo>
                  <a:pt x="13425677" y="2156893"/>
                  <a:pt x="13461345" y="2152563"/>
                  <a:pt x="13466209" y="2152563"/>
                </a:cubicBezTo>
                <a:cubicBezTo>
                  <a:pt x="13435403" y="2152563"/>
                  <a:pt x="13471881" y="2133389"/>
                  <a:pt x="13441077" y="2117307"/>
                </a:cubicBezTo>
                <a:cubicBezTo>
                  <a:pt x="13435403" y="2129060"/>
                  <a:pt x="13430541" y="2133389"/>
                  <a:pt x="13415137" y="2125349"/>
                </a:cubicBezTo>
                <a:cubicBezTo>
                  <a:pt x="13435403" y="2106175"/>
                  <a:pt x="13415137" y="2086383"/>
                  <a:pt x="13456481" y="2066590"/>
                </a:cubicBezTo>
                <a:cubicBezTo>
                  <a:pt x="13466209" y="2070919"/>
                  <a:pt x="13476745" y="2086383"/>
                  <a:pt x="13487285" y="2082672"/>
                </a:cubicBezTo>
                <a:cubicBezTo>
                  <a:pt x="13492149" y="2054840"/>
                  <a:pt x="13466209" y="2054840"/>
                  <a:pt x="13456481" y="2031336"/>
                </a:cubicBezTo>
                <a:cubicBezTo>
                  <a:pt x="13512413" y="2019584"/>
                  <a:pt x="13476745" y="1988659"/>
                  <a:pt x="13533489" y="1973197"/>
                </a:cubicBezTo>
                <a:cubicBezTo>
                  <a:pt x="13522953" y="1949694"/>
                  <a:pt x="13569157" y="1918149"/>
                  <a:pt x="13569157" y="1906399"/>
                </a:cubicBezTo>
                <a:cubicBezTo>
                  <a:pt x="13553757" y="1918149"/>
                  <a:pt x="13589425" y="1922480"/>
                  <a:pt x="13599961" y="1922480"/>
                </a:cubicBezTo>
                <a:cubicBezTo>
                  <a:pt x="13599961" y="1902688"/>
                  <a:pt x="13645357" y="1871143"/>
                  <a:pt x="13604825" y="1882895"/>
                </a:cubicBezTo>
                <a:cubicBezTo>
                  <a:pt x="13615365" y="1855681"/>
                  <a:pt x="13620229" y="1875474"/>
                  <a:pt x="13645357" y="1867432"/>
                </a:cubicBezTo>
                <a:cubicBezTo>
                  <a:pt x="13630765" y="1855681"/>
                  <a:pt x="13666433" y="1843929"/>
                  <a:pt x="13655897" y="1835889"/>
                </a:cubicBezTo>
                <a:cubicBezTo>
                  <a:pt x="13625093" y="1828467"/>
                  <a:pt x="13640493" y="1843929"/>
                  <a:pt x="13625093" y="1859392"/>
                </a:cubicBezTo>
                <a:cubicBezTo>
                  <a:pt x="13599961" y="1859392"/>
                  <a:pt x="13620229" y="1847641"/>
                  <a:pt x="13594289" y="1835889"/>
                </a:cubicBezTo>
                <a:cubicBezTo>
                  <a:pt x="13615365" y="1824756"/>
                  <a:pt x="13620229" y="1816715"/>
                  <a:pt x="13599961" y="1804964"/>
                </a:cubicBezTo>
                <a:cubicBezTo>
                  <a:pt x="13625093" y="1804964"/>
                  <a:pt x="13620229" y="1769708"/>
                  <a:pt x="13651033" y="1785172"/>
                </a:cubicBezTo>
                <a:cubicBezTo>
                  <a:pt x="13645357" y="1793212"/>
                  <a:pt x="13599961" y="1801253"/>
                  <a:pt x="13640493" y="1828467"/>
                </a:cubicBezTo>
                <a:cubicBezTo>
                  <a:pt x="13661569" y="1793212"/>
                  <a:pt x="13671297" y="1816715"/>
                  <a:pt x="13706965" y="1801253"/>
                </a:cubicBezTo>
                <a:cubicBezTo>
                  <a:pt x="13671297" y="1781461"/>
                  <a:pt x="13737769" y="1757958"/>
                  <a:pt x="13717505" y="1738783"/>
                </a:cubicBezTo>
                <a:cubicBezTo>
                  <a:pt x="13743445" y="1750536"/>
                  <a:pt x="13722369" y="1762287"/>
                  <a:pt x="13748309" y="1769708"/>
                </a:cubicBezTo>
                <a:cubicBezTo>
                  <a:pt x="13712641" y="1789501"/>
                  <a:pt x="13717505" y="1804964"/>
                  <a:pt x="13722369" y="1824756"/>
                </a:cubicBezTo>
                <a:cubicBezTo>
                  <a:pt x="13732905" y="1820425"/>
                  <a:pt x="13748309" y="1820425"/>
                  <a:pt x="13737769" y="1828467"/>
                </a:cubicBezTo>
                <a:cubicBezTo>
                  <a:pt x="13712641" y="1835889"/>
                  <a:pt x="13728041" y="1887225"/>
                  <a:pt x="13748309" y="1910728"/>
                </a:cubicBezTo>
                <a:cubicBezTo>
                  <a:pt x="13732905" y="1926191"/>
                  <a:pt x="13722369" y="1914439"/>
                  <a:pt x="13706965" y="1929902"/>
                </a:cubicBezTo>
                <a:cubicBezTo>
                  <a:pt x="13722369" y="1949694"/>
                  <a:pt x="13722369" y="1988659"/>
                  <a:pt x="13692375" y="1992370"/>
                </a:cubicBezTo>
                <a:cubicBezTo>
                  <a:pt x="13661569" y="1980619"/>
                  <a:pt x="13722369" y="1973197"/>
                  <a:pt x="13702101" y="1961445"/>
                </a:cubicBezTo>
                <a:cubicBezTo>
                  <a:pt x="13681837" y="1961445"/>
                  <a:pt x="13666433" y="1922480"/>
                  <a:pt x="13645357" y="1941653"/>
                </a:cubicBezTo>
                <a:cubicBezTo>
                  <a:pt x="13640493" y="1957116"/>
                  <a:pt x="13661569" y="1945363"/>
                  <a:pt x="13671297" y="1965156"/>
                </a:cubicBezTo>
                <a:cubicBezTo>
                  <a:pt x="13651033" y="1976908"/>
                  <a:pt x="13671297" y="1992370"/>
                  <a:pt x="13661569" y="2007833"/>
                </a:cubicBezTo>
                <a:cubicBezTo>
                  <a:pt x="13645357" y="2027626"/>
                  <a:pt x="13635629" y="1996701"/>
                  <a:pt x="13620229" y="2015873"/>
                </a:cubicBezTo>
                <a:cubicBezTo>
                  <a:pt x="13655897" y="2019584"/>
                  <a:pt x="13661569" y="2051129"/>
                  <a:pt x="13651033" y="2066590"/>
                </a:cubicBezTo>
                <a:cubicBezTo>
                  <a:pt x="13681837" y="2066590"/>
                  <a:pt x="13686701" y="2070919"/>
                  <a:pt x="13702101" y="2082672"/>
                </a:cubicBezTo>
                <a:cubicBezTo>
                  <a:pt x="13681837" y="2109886"/>
                  <a:pt x="13702101" y="2137100"/>
                  <a:pt x="13671297" y="2164314"/>
                </a:cubicBezTo>
                <a:cubicBezTo>
                  <a:pt x="13655897" y="2160603"/>
                  <a:pt x="13676973" y="2133389"/>
                  <a:pt x="13651033" y="2145140"/>
                </a:cubicBezTo>
                <a:cubicBezTo>
                  <a:pt x="13661569" y="2172356"/>
                  <a:pt x="13620229" y="2172356"/>
                  <a:pt x="13640493" y="2203899"/>
                </a:cubicBezTo>
                <a:cubicBezTo>
                  <a:pt x="13620229" y="2203899"/>
                  <a:pt x="13589425" y="2246574"/>
                  <a:pt x="13599961" y="2270078"/>
                </a:cubicBezTo>
                <a:cubicBezTo>
                  <a:pt x="13574021" y="2289252"/>
                  <a:pt x="13563485" y="2258327"/>
                  <a:pt x="13533489" y="2285541"/>
                </a:cubicBezTo>
                <a:cubicBezTo>
                  <a:pt x="13569157" y="2289252"/>
                  <a:pt x="13543217" y="2320795"/>
                  <a:pt x="13574021" y="2328837"/>
                </a:cubicBezTo>
                <a:cubicBezTo>
                  <a:pt x="13553757" y="2336258"/>
                  <a:pt x="13569157" y="2348011"/>
                  <a:pt x="13553757" y="2356051"/>
                </a:cubicBezTo>
                <a:cubicBezTo>
                  <a:pt x="13548893" y="2348011"/>
                  <a:pt x="13538353" y="2336258"/>
                  <a:pt x="13527817" y="2348011"/>
                </a:cubicBezTo>
                <a:cubicBezTo>
                  <a:pt x="13538353" y="2356051"/>
                  <a:pt x="13527817" y="2364091"/>
                  <a:pt x="13538353" y="2375843"/>
                </a:cubicBezTo>
                <a:cubicBezTo>
                  <a:pt x="13518089" y="2391305"/>
                  <a:pt x="13507549" y="2371512"/>
                  <a:pt x="13487285" y="2379554"/>
                </a:cubicBezTo>
                <a:cubicBezTo>
                  <a:pt x="13527817" y="2403057"/>
                  <a:pt x="13487285" y="2418519"/>
                  <a:pt x="13497013" y="2442022"/>
                </a:cubicBezTo>
                <a:cubicBezTo>
                  <a:pt x="13518089" y="2422231"/>
                  <a:pt x="13527817" y="2406768"/>
                  <a:pt x="13543217" y="2391305"/>
                </a:cubicBezTo>
                <a:cubicBezTo>
                  <a:pt x="13553757" y="2426561"/>
                  <a:pt x="13497013" y="2453775"/>
                  <a:pt x="13512413" y="2492739"/>
                </a:cubicBezTo>
                <a:cubicBezTo>
                  <a:pt x="13538353" y="2450064"/>
                  <a:pt x="13584561" y="2414808"/>
                  <a:pt x="13584561" y="2371512"/>
                </a:cubicBezTo>
                <a:cubicBezTo>
                  <a:pt x="13569157" y="2379554"/>
                  <a:pt x="13558621" y="2387594"/>
                  <a:pt x="13553757" y="2375843"/>
                </a:cubicBezTo>
                <a:cubicBezTo>
                  <a:pt x="13578885" y="2359761"/>
                  <a:pt x="13578885" y="2367801"/>
                  <a:pt x="13594289" y="2348011"/>
                </a:cubicBezTo>
                <a:cubicBezTo>
                  <a:pt x="13609689" y="2352340"/>
                  <a:pt x="13620229" y="2364091"/>
                  <a:pt x="13635629" y="2364091"/>
                </a:cubicBezTo>
                <a:cubicBezTo>
                  <a:pt x="13578885" y="2406768"/>
                  <a:pt x="13548893" y="2453775"/>
                  <a:pt x="13584561" y="2489028"/>
                </a:cubicBezTo>
                <a:cubicBezTo>
                  <a:pt x="13574021" y="2477278"/>
                  <a:pt x="13548893" y="2504492"/>
                  <a:pt x="13574021" y="2512532"/>
                </a:cubicBezTo>
                <a:cubicBezTo>
                  <a:pt x="13553757" y="2531706"/>
                  <a:pt x="13543217" y="2500781"/>
                  <a:pt x="13522953" y="2508202"/>
                </a:cubicBezTo>
                <a:cubicBezTo>
                  <a:pt x="13533489" y="2519953"/>
                  <a:pt x="13512413" y="2531706"/>
                  <a:pt x="13512413" y="2547788"/>
                </a:cubicBezTo>
                <a:cubicBezTo>
                  <a:pt x="13527817" y="2539746"/>
                  <a:pt x="13538353" y="2504492"/>
                  <a:pt x="13553757" y="2531706"/>
                </a:cubicBezTo>
                <a:cubicBezTo>
                  <a:pt x="13574021" y="2543457"/>
                  <a:pt x="13518089" y="2547788"/>
                  <a:pt x="13533489" y="2559538"/>
                </a:cubicBezTo>
                <a:cubicBezTo>
                  <a:pt x="13563485" y="2575002"/>
                  <a:pt x="13563485" y="2566960"/>
                  <a:pt x="13569157" y="2598505"/>
                </a:cubicBezTo>
                <a:cubicBezTo>
                  <a:pt x="13589425" y="2578712"/>
                  <a:pt x="13599961" y="2594174"/>
                  <a:pt x="13609689" y="2598505"/>
                </a:cubicBezTo>
                <a:cubicBezTo>
                  <a:pt x="13578885" y="2613966"/>
                  <a:pt x="13625093" y="2625719"/>
                  <a:pt x="13630765" y="2637469"/>
                </a:cubicBezTo>
                <a:cubicBezTo>
                  <a:pt x="13604825" y="2652933"/>
                  <a:pt x="13594289" y="2613966"/>
                  <a:pt x="13569157" y="2629429"/>
                </a:cubicBezTo>
                <a:cubicBezTo>
                  <a:pt x="13578885" y="2652933"/>
                  <a:pt x="13569157" y="2672725"/>
                  <a:pt x="13558621" y="2696227"/>
                </a:cubicBezTo>
                <a:cubicBezTo>
                  <a:pt x="13548893" y="2680147"/>
                  <a:pt x="13558621" y="2669013"/>
                  <a:pt x="13533489" y="2676436"/>
                </a:cubicBezTo>
                <a:cubicBezTo>
                  <a:pt x="13527817" y="2696227"/>
                  <a:pt x="13507549" y="2684476"/>
                  <a:pt x="13487285" y="2699939"/>
                </a:cubicBezTo>
                <a:cubicBezTo>
                  <a:pt x="13522953" y="2707979"/>
                  <a:pt x="13481609" y="2731482"/>
                  <a:pt x="13450805" y="2742615"/>
                </a:cubicBezTo>
                <a:cubicBezTo>
                  <a:pt x="13461345" y="2766118"/>
                  <a:pt x="13466209" y="2785910"/>
                  <a:pt x="13492149" y="2785910"/>
                </a:cubicBezTo>
                <a:cubicBezTo>
                  <a:pt x="13466209" y="2809414"/>
                  <a:pt x="13445941" y="2801374"/>
                  <a:pt x="13425677" y="2797663"/>
                </a:cubicBezTo>
                <a:cubicBezTo>
                  <a:pt x="13456481" y="2821165"/>
                  <a:pt x="13405409" y="2852091"/>
                  <a:pt x="13441077" y="2863842"/>
                </a:cubicBezTo>
                <a:cubicBezTo>
                  <a:pt x="13430541" y="2871882"/>
                  <a:pt x="13394873" y="2875594"/>
                  <a:pt x="13405409" y="2887345"/>
                </a:cubicBezTo>
                <a:cubicBezTo>
                  <a:pt x="13471881" y="2899097"/>
                  <a:pt x="13466209" y="2805703"/>
                  <a:pt x="13522953" y="2809414"/>
                </a:cubicBezTo>
                <a:cubicBezTo>
                  <a:pt x="13507549" y="2836628"/>
                  <a:pt x="13481609" y="2856420"/>
                  <a:pt x="13466209" y="2883634"/>
                </a:cubicBezTo>
                <a:cubicBezTo>
                  <a:pt x="13527817" y="2875594"/>
                  <a:pt x="13538353" y="2915178"/>
                  <a:pt x="13589425" y="2922601"/>
                </a:cubicBezTo>
                <a:cubicBezTo>
                  <a:pt x="13543217" y="2942392"/>
                  <a:pt x="13563485" y="3001150"/>
                  <a:pt x="13543217" y="3051868"/>
                </a:cubicBezTo>
                <a:cubicBezTo>
                  <a:pt x="13538353" y="3028364"/>
                  <a:pt x="13522953" y="3024035"/>
                  <a:pt x="13518089" y="2993109"/>
                </a:cubicBezTo>
                <a:cubicBezTo>
                  <a:pt x="13489717" y="3012592"/>
                  <a:pt x="13465193" y="3033157"/>
                  <a:pt x="13449083" y="3055192"/>
                </a:cubicBezTo>
                <a:lnTo>
                  <a:pt x="13440961" y="3071260"/>
                </a:lnTo>
                <a:lnTo>
                  <a:pt x="13527157" y="3122745"/>
                </a:lnTo>
                <a:lnTo>
                  <a:pt x="13576557" y="3162505"/>
                </a:lnTo>
                <a:lnTo>
                  <a:pt x="13615365" y="3122376"/>
                </a:lnTo>
                <a:cubicBezTo>
                  <a:pt x="13599961" y="3098874"/>
                  <a:pt x="13609689" y="3106296"/>
                  <a:pt x="13635629" y="3098874"/>
                </a:cubicBezTo>
                <a:cubicBezTo>
                  <a:pt x="13635629" y="3059289"/>
                  <a:pt x="13655897" y="3001150"/>
                  <a:pt x="13697237" y="2989398"/>
                </a:cubicBezTo>
                <a:cubicBezTo>
                  <a:pt x="13684269" y="2973627"/>
                  <a:pt x="13697037" y="2955072"/>
                  <a:pt x="13715579" y="2939918"/>
                </a:cubicBezTo>
                <a:lnTo>
                  <a:pt x="13727153" y="2932343"/>
                </a:lnTo>
                <a:lnTo>
                  <a:pt x="13733381" y="2888149"/>
                </a:lnTo>
                <a:lnTo>
                  <a:pt x="13742749" y="2922137"/>
                </a:lnTo>
                <a:lnTo>
                  <a:pt x="13745229" y="2920512"/>
                </a:lnTo>
                <a:cubicBezTo>
                  <a:pt x="13754895" y="2915410"/>
                  <a:pt x="13763509" y="2911930"/>
                  <a:pt x="13768573" y="2910848"/>
                </a:cubicBezTo>
                <a:cubicBezTo>
                  <a:pt x="13758847" y="2915178"/>
                  <a:pt x="13758847" y="2946102"/>
                  <a:pt x="13768573" y="2934351"/>
                </a:cubicBezTo>
                <a:cubicBezTo>
                  <a:pt x="13783979" y="2922601"/>
                  <a:pt x="13788841" y="2907137"/>
                  <a:pt x="13783979" y="2891674"/>
                </a:cubicBezTo>
                <a:cubicBezTo>
                  <a:pt x="13774251" y="2899097"/>
                  <a:pt x="13768573" y="2903427"/>
                  <a:pt x="13763709" y="2887345"/>
                </a:cubicBezTo>
                <a:cubicBezTo>
                  <a:pt x="13783979" y="2868171"/>
                  <a:pt x="13774251" y="2844668"/>
                  <a:pt x="13779115" y="2821165"/>
                </a:cubicBezTo>
                <a:cubicBezTo>
                  <a:pt x="13799381" y="2883634"/>
                  <a:pt x="13845587" y="2887345"/>
                  <a:pt x="13794517" y="2922601"/>
                </a:cubicBezTo>
                <a:cubicBezTo>
                  <a:pt x="13809919" y="2954144"/>
                  <a:pt x="13779115" y="2981358"/>
                  <a:pt x="13783979" y="3012901"/>
                </a:cubicBezTo>
                <a:cubicBezTo>
                  <a:pt x="13763709" y="3028364"/>
                  <a:pt x="13743445" y="3012901"/>
                  <a:pt x="13737769" y="3035786"/>
                </a:cubicBezTo>
                <a:lnTo>
                  <a:pt x="13735185" y="3023896"/>
                </a:lnTo>
                <a:lnTo>
                  <a:pt x="13718305" y="3023896"/>
                </a:lnTo>
                <a:lnTo>
                  <a:pt x="13693693" y="3090523"/>
                </a:lnTo>
                <a:cubicBezTo>
                  <a:pt x="13687917" y="3115418"/>
                  <a:pt x="13689133" y="3137839"/>
                  <a:pt x="13706965" y="3153302"/>
                </a:cubicBezTo>
                <a:cubicBezTo>
                  <a:pt x="13681837" y="3168764"/>
                  <a:pt x="13676973" y="3141550"/>
                  <a:pt x="13645357" y="3157013"/>
                </a:cubicBezTo>
                <a:cubicBezTo>
                  <a:pt x="13661165" y="3174641"/>
                  <a:pt x="13652249" y="3191339"/>
                  <a:pt x="13638771" y="3206030"/>
                </a:cubicBezTo>
                <a:lnTo>
                  <a:pt x="13631343" y="3213202"/>
                </a:lnTo>
                <a:lnTo>
                  <a:pt x="13681153" y="3286632"/>
                </a:lnTo>
                <a:cubicBezTo>
                  <a:pt x="13659269" y="3316007"/>
                  <a:pt x="13631965" y="3341210"/>
                  <a:pt x="13600849" y="3363280"/>
                </a:cubicBezTo>
                <a:lnTo>
                  <a:pt x="13519691" y="3408795"/>
                </a:lnTo>
                <a:lnTo>
                  <a:pt x="13512413" y="3422970"/>
                </a:lnTo>
                <a:cubicBezTo>
                  <a:pt x="13492149" y="3438432"/>
                  <a:pt x="13487285" y="3422970"/>
                  <a:pt x="13466209" y="3434721"/>
                </a:cubicBezTo>
                <a:cubicBezTo>
                  <a:pt x="13471881" y="3454513"/>
                  <a:pt x="13471881" y="3477398"/>
                  <a:pt x="13466209" y="3493478"/>
                </a:cubicBezTo>
                <a:cubicBezTo>
                  <a:pt x="13453643" y="3493478"/>
                  <a:pt x="13447361" y="3483737"/>
                  <a:pt x="13441585" y="3472992"/>
                </a:cubicBezTo>
                <a:lnTo>
                  <a:pt x="13421521" y="3448341"/>
                </a:lnTo>
                <a:lnTo>
                  <a:pt x="13416697" y="3450064"/>
                </a:lnTo>
                <a:lnTo>
                  <a:pt x="13403789" y="3464099"/>
                </a:lnTo>
                <a:cubicBezTo>
                  <a:pt x="13401357" y="3470904"/>
                  <a:pt x="13400141" y="3477707"/>
                  <a:pt x="13394873" y="3481727"/>
                </a:cubicBezTo>
                <a:cubicBezTo>
                  <a:pt x="13430541" y="3485438"/>
                  <a:pt x="13399737" y="3516981"/>
                  <a:pt x="13390009" y="3524405"/>
                </a:cubicBezTo>
                <a:cubicBezTo>
                  <a:pt x="13425677" y="3528734"/>
                  <a:pt x="13394873" y="3552237"/>
                  <a:pt x="13410273" y="3555948"/>
                </a:cubicBezTo>
                <a:cubicBezTo>
                  <a:pt x="13415137" y="3555948"/>
                  <a:pt x="13420001" y="3552237"/>
                  <a:pt x="13425677" y="3559659"/>
                </a:cubicBezTo>
                <a:cubicBezTo>
                  <a:pt x="13394873" y="3579451"/>
                  <a:pt x="13399737" y="3540485"/>
                  <a:pt x="13374605" y="3555948"/>
                </a:cubicBezTo>
                <a:cubicBezTo>
                  <a:pt x="13338127" y="3583162"/>
                  <a:pt x="13394873" y="3626458"/>
                  <a:pt x="13359205" y="3641919"/>
                </a:cubicBezTo>
                <a:cubicBezTo>
                  <a:pt x="13359205" y="3622127"/>
                  <a:pt x="13348665" y="3614705"/>
                  <a:pt x="13333261" y="3618416"/>
                </a:cubicBezTo>
                <a:cubicBezTo>
                  <a:pt x="13277329" y="3653672"/>
                  <a:pt x="13328397" y="3700678"/>
                  <a:pt x="13333261" y="3716140"/>
                </a:cubicBezTo>
                <a:cubicBezTo>
                  <a:pt x="13323533" y="3700678"/>
                  <a:pt x="13302457" y="3712429"/>
                  <a:pt x="13287055" y="3708100"/>
                </a:cubicBezTo>
                <a:cubicBezTo>
                  <a:pt x="13282191" y="3688926"/>
                  <a:pt x="13302457" y="3649342"/>
                  <a:pt x="13282191" y="3645630"/>
                </a:cubicBezTo>
                <a:cubicBezTo>
                  <a:pt x="13225447" y="3692636"/>
                  <a:pt x="13277329" y="3708100"/>
                  <a:pt x="13261925" y="3755106"/>
                </a:cubicBezTo>
                <a:cubicBezTo>
                  <a:pt x="13246523" y="3763146"/>
                  <a:pt x="13240849" y="3755106"/>
                  <a:pt x="13225447" y="3763146"/>
                </a:cubicBezTo>
                <a:cubicBezTo>
                  <a:pt x="13231121" y="3778609"/>
                  <a:pt x="13231121" y="3790360"/>
                  <a:pt x="13235985" y="3805823"/>
                </a:cubicBezTo>
                <a:cubicBezTo>
                  <a:pt x="13251387" y="3802113"/>
                  <a:pt x="13256251" y="3758817"/>
                  <a:pt x="13277329" y="3774899"/>
                </a:cubicBezTo>
                <a:cubicBezTo>
                  <a:pt x="13261925" y="3794071"/>
                  <a:pt x="13235985" y="3813863"/>
                  <a:pt x="13231121" y="3837367"/>
                </a:cubicBezTo>
                <a:cubicBezTo>
                  <a:pt x="13292729" y="3782320"/>
                  <a:pt x="13333261" y="3719850"/>
                  <a:pt x="13384333" y="3661093"/>
                </a:cubicBezTo>
                <a:cubicBezTo>
                  <a:pt x="13390009" y="3727892"/>
                  <a:pt x="13235985" y="3805823"/>
                  <a:pt x="13282191" y="3845407"/>
                </a:cubicBezTo>
                <a:lnTo>
                  <a:pt x="13278705" y="3857252"/>
                </a:lnTo>
                <a:lnTo>
                  <a:pt x="13291373" y="3868271"/>
                </a:lnTo>
                <a:cubicBezTo>
                  <a:pt x="13293509" y="3887878"/>
                  <a:pt x="13259295" y="3919670"/>
                  <a:pt x="13259295" y="3940241"/>
                </a:cubicBezTo>
                <a:cubicBezTo>
                  <a:pt x="13236487" y="3928397"/>
                  <a:pt x="13244089" y="3912656"/>
                  <a:pt x="13255493" y="3896916"/>
                </a:cubicBezTo>
                <a:lnTo>
                  <a:pt x="13270609" y="3875904"/>
                </a:lnTo>
                <a:lnTo>
                  <a:pt x="13251387" y="3896124"/>
                </a:lnTo>
                <a:cubicBezTo>
                  <a:pt x="13251387" y="3888084"/>
                  <a:pt x="13251387" y="3872621"/>
                  <a:pt x="13240849" y="3876333"/>
                </a:cubicBezTo>
                <a:cubicBezTo>
                  <a:pt x="13210045" y="3907876"/>
                  <a:pt x="13164647" y="3930761"/>
                  <a:pt x="13138707" y="3966015"/>
                </a:cubicBezTo>
                <a:cubicBezTo>
                  <a:pt x="13133843" y="3954264"/>
                  <a:pt x="13133843" y="3942512"/>
                  <a:pt x="13123305" y="3946841"/>
                </a:cubicBezTo>
                <a:cubicBezTo>
                  <a:pt x="13128169" y="3966015"/>
                  <a:pt x="13087637" y="3970344"/>
                  <a:pt x="13092501" y="3993848"/>
                </a:cubicBezTo>
                <a:cubicBezTo>
                  <a:pt x="13107903" y="3985808"/>
                  <a:pt x="13112765" y="3970344"/>
                  <a:pt x="13138707" y="3966015"/>
                </a:cubicBezTo>
                <a:cubicBezTo>
                  <a:pt x="13133843" y="4009311"/>
                  <a:pt x="13112765" y="4024774"/>
                  <a:pt x="13128169" y="4068068"/>
                </a:cubicBezTo>
                <a:cubicBezTo>
                  <a:pt x="13087637" y="4087242"/>
                  <a:pt x="13133843" y="4090953"/>
                  <a:pt x="13066561" y="4126827"/>
                </a:cubicBezTo>
                <a:cubicBezTo>
                  <a:pt x="13072235" y="4177544"/>
                  <a:pt x="12974959" y="4235683"/>
                  <a:pt x="12923889" y="4282690"/>
                </a:cubicBezTo>
                <a:cubicBezTo>
                  <a:pt x="12923889" y="4275268"/>
                  <a:pt x="12923889" y="4259187"/>
                  <a:pt x="12913349" y="4259187"/>
                </a:cubicBezTo>
                <a:cubicBezTo>
                  <a:pt x="12913349" y="4267227"/>
                  <a:pt x="12908487" y="4270937"/>
                  <a:pt x="12893085" y="4275268"/>
                </a:cubicBezTo>
                <a:cubicBezTo>
                  <a:pt x="12918213" y="4282690"/>
                  <a:pt x="12913349" y="4314233"/>
                  <a:pt x="12872009" y="4325985"/>
                </a:cubicBezTo>
                <a:cubicBezTo>
                  <a:pt x="12862281" y="4329696"/>
                  <a:pt x="12862281" y="4314233"/>
                  <a:pt x="12851741" y="4314233"/>
                </a:cubicBezTo>
                <a:cubicBezTo>
                  <a:pt x="12851741" y="4333407"/>
                  <a:pt x="12867145" y="4325985"/>
                  <a:pt x="12851741" y="4345158"/>
                </a:cubicBezTo>
                <a:cubicBezTo>
                  <a:pt x="12831477" y="4353200"/>
                  <a:pt x="12831477" y="4337736"/>
                  <a:pt x="12825801" y="4337736"/>
                </a:cubicBezTo>
                <a:cubicBezTo>
                  <a:pt x="12820937" y="4353200"/>
                  <a:pt x="12836341" y="4349489"/>
                  <a:pt x="12831477" y="4364950"/>
                </a:cubicBezTo>
                <a:lnTo>
                  <a:pt x="12819473" y="4375339"/>
                </a:lnTo>
                <a:lnTo>
                  <a:pt x="12813167" y="4401556"/>
                </a:lnTo>
                <a:cubicBezTo>
                  <a:pt x="12809911" y="4417143"/>
                  <a:pt x="12808037" y="4433531"/>
                  <a:pt x="12810669" y="4451157"/>
                </a:cubicBezTo>
                <a:cubicBezTo>
                  <a:pt x="12804997" y="4470948"/>
                  <a:pt x="12769337" y="4443117"/>
                  <a:pt x="12758797" y="4459197"/>
                </a:cubicBezTo>
                <a:cubicBezTo>
                  <a:pt x="12774197" y="4493829"/>
                  <a:pt x="12769337" y="4521660"/>
                  <a:pt x="12758797" y="4552581"/>
                </a:cubicBezTo>
                <a:cubicBezTo>
                  <a:pt x="12743401" y="4584121"/>
                  <a:pt x="12718273" y="4611333"/>
                  <a:pt x="12692337" y="4638544"/>
                </a:cubicBezTo>
                <a:cubicBezTo>
                  <a:pt x="12646137" y="4693585"/>
                  <a:pt x="12579677" y="4736257"/>
                  <a:pt x="12564277" y="4795009"/>
                </a:cubicBezTo>
                <a:cubicBezTo>
                  <a:pt x="12528617" y="4814800"/>
                  <a:pt x="12487281" y="4833972"/>
                  <a:pt x="12451617" y="4861183"/>
                </a:cubicBezTo>
                <a:lnTo>
                  <a:pt x="12411605" y="4893874"/>
                </a:lnTo>
                <a:lnTo>
                  <a:pt x="12412733" y="4894673"/>
                </a:lnTo>
                <a:cubicBezTo>
                  <a:pt x="12416519" y="4903706"/>
                  <a:pt x="12415087" y="4914242"/>
                  <a:pt x="12407313" y="4922069"/>
                </a:cubicBezTo>
                <a:lnTo>
                  <a:pt x="12393601" y="4908586"/>
                </a:lnTo>
                <a:lnTo>
                  <a:pt x="12371801" y="4926398"/>
                </a:lnTo>
                <a:lnTo>
                  <a:pt x="12373593" y="4941129"/>
                </a:lnTo>
                <a:cubicBezTo>
                  <a:pt x="12378533" y="4956486"/>
                  <a:pt x="12385369" y="4965562"/>
                  <a:pt x="12372083" y="4959493"/>
                </a:cubicBezTo>
                <a:lnTo>
                  <a:pt x="12346509" y="4944888"/>
                </a:lnTo>
                <a:lnTo>
                  <a:pt x="12260845" y="5001105"/>
                </a:lnTo>
                <a:cubicBezTo>
                  <a:pt x="12227513" y="5019659"/>
                  <a:pt x="12193069" y="5033419"/>
                  <a:pt x="12154975" y="5037439"/>
                </a:cubicBezTo>
                <a:cubicBezTo>
                  <a:pt x="12124175" y="5056610"/>
                  <a:pt x="12087701" y="5072690"/>
                  <a:pt x="12052041" y="5091862"/>
                </a:cubicBezTo>
                <a:cubicBezTo>
                  <a:pt x="12021241" y="5107940"/>
                  <a:pt x="11985579" y="5123402"/>
                  <a:pt x="11949917" y="5138863"/>
                </a:cubicBezTo>
                <a:cubicBezTo>
                  <a:pt x="11914255" y="5154325"/>
                  <a:pt x="11877783" y="5174114"/>
                  <a:pt x="11847793" y="5185865"/>
                </a:cubicBezTo>
                <a:cubicBezTo>
                  <a:pt x="11811321" y="5201326"/>
                  <a:pt x="11775659" y="5213075"/>
                  <a:pt x="11744859" y="5228537"/>
                </a:cubicBezTo>
                <a:cubicBezTo>
                  <a:pt x="11724597" y="5236577"/>
                  <a:pt x="11704333" y="5247709"/>
                  <a:pt x="11683261" y="5263169"/>
                </a:cubicBezTo>
                <a:cubicBezTo>
                  <a:pt x="11662999" y="5279249"/>
                  <a:pt x="11647599" y="5290381"/>
                  <a:pt x="11632199" y="5306461"/>
                </a:cubicBezTo>
                <a:cubicBezTo>
                  <a:pt x="11596537" y="5337383"/>
                  <a:pt x="11560875" y="5368922"/>
                  <a:pt x="11519539" y="5392424"/>
                </a:cubicBezTo>
                <a:cubicBezTo>
                  <a:pt x="11493603" y="5404175"/>
                  <a:pt x="11427141" y="5399846"/>
                  <a:pt x="11396343" y="5407886"/>
                </a:cubicBezTo>
                <a:cubicBezTo>
                  <a:pt x="11371217" y="5415926"/>
                  <a:pt x="11350143" y="5439425"/>
                  <a:pt x="11329881" y="5439425"/>
                </a:cubicBezTo>
                <a:cubicBezTo>
                  <a:pt x="11304353" y="5439425"/>
                  <a:pt x="11282013" y="5430612"/>
                  <a:pt x="11260937" y="5417760"/>
                </a:cubicBezTo>
                <a:lnTo>
                  <a:pt x="11203599" y="5374858"/>
                </a:lnTo>
                <a:lnTo>
                  <a:pt x="11202829" y="5375040"/>
                </a:lnTo>
                <a:cubicBezTo>
                  <a:pt x="11195277" y="5375394"/>
                  <a:pt x="11189469" y="5373666"/>
                  <a:pt x="11186841" y="5368749"/>
                </a:cubicBezTo>
                <a:lnTo>
                  <a:pt x="11192457" y="5367326"/>
                </a:lnTo>
                <a:lnTo>
                  <a:pt x="11152123" y="5341695"/>
                </a:lnTo>
                <a:lnTo>
                  <a:pt x="11106433" y="5341800"/>
                </a:lnTo>
                <a:cubicBezTo>
                  <a:pt x="11075629" y="5346206"/>
                  <a:pt x="11053741" y="5357031"/>
                  <a:pt x="11058605" y="5380534"/>
                </a:cubicBezTo>
                <a:cubicBezTo>
                  <a:pt x="11027801" y="5368782"/>
                  <a:pt x="11022935" y="5404037"/>
                  <a:pt x="10992131" y="5392285"/>
                </a:cubicBezTo>
                <a:cubicBezTo>
                  <a:pt x="10992131" y="5377440"/>
                  <a:pt x="11018123" y="5373729"/>
                  <a:pt x="11022569" y="5369671"/>
                </a:cubicBezTo>
                <a:lnTo>
                  <a:pt x="11019097" y="5366120"/>
                </a:lnTo>
                <a:lnTo>
                  <a:pt x="11000805" y="5367297"/>
                </a:lnTo>
                <a:lnTo>
                  <a:pt x="10980885" y="5369864"/>
                </a:lnTo>
                <a:lnTo>
                  <a:pt x="10952971" y="5391235"/>
                </a:lnTo>
                <a:lnTo>
                  <a:pt x="10943189" y="5385327"/>
                </a:lnTo>
                <a:lnTo>
                  <a:pt x="10951615" y="5370457"/>
                </a:lnTo>
                <a:lnTo>
                  <a:pt x="10934557" y="5371553"/>
                </a:lnTo>
                <a:lnTo>
                  <a:pt x="10918545" y="5369816"/>
                </a:lnTo>
                <a:lnTo>
                  <a:pt x="10897085" y="5397542"/>
                </a:lnTo>
                <a:cubicBezTo>
                  <a:pt x="10872157" y="5421509"/>
                  <a:pt x="10838921" y="5441147"/>
                  <a:pt x="10808117" y="5451044"/>
                </a:cubicBezTo>
                <a:cubicBezTo>
                  <a:pt x="10833247" y="5427541"/>
                  <a:pt x="10777311" y="5434962"/>
                  <a:pt x="10771637" y="5439291"/>
                </a:cubicBezTo>
                <a:cubicBezTo>
                  <a:pt x="10766773" y="5470216"/>
                  <a:pt x="10689761" y="5462795"/>
                  <a:pt x="10654093" y="5470216"/>
                </a:cubicBezTo>
                <a:cubicBezTo>
                  <a:pt x="10659769" y="5462795"/>
                  <a:pt x="10680035" y="5446713"/>
                  <a:pt x="10669497" y="5443002"/>
                </a:cubicBezTo>
                <a:cubicBezTo>
                  <a:pt x="10628153" y="5439291"/>
                  <a:pt x="10633829" y="5490009"/>
                  <a:pt x="10603025" y="5490009"/>
                </a:cubicBezTo>
                <a:cubicBezTo>
                  <a:pt x="10607889" y="5454755"/>
                  <a:pt x="10567357" y="5498049"/>
                  <a:pt x="10551953" y="5498049"/>
                </a:cubicBezTo>
                <a:cubicBezTo>
                  <a:pt x="10567357" y="5481969"/>
                  <a:pt x="10521149" y="5481969"/>
                  <a:pt x="10510613" y="5474547"/>
                </a:cubicBezTo>
                <a:cubicBezTo>
                  <a:pt x="10500885" y="5486298"/>
                  <a:pt x="10485481" y="5481969"/>
                  <a:pt x="10474945" y="5493719"/>
                </a:cubicBezTo>
                <a:cubicBezTo>
                  <a:pt x="10495209" y="5486298"/>
                  <a:pt x="10521149" y="5486298"/>
                  <a:pt x="10510613" y="5505472"/>
                </a:cubicBezTo>
                <a:cubicBezTo>
                  <a:pt x="10474945" y="5501761"/>
                  <a:pt x="10433601" y="5505472"/>
                  <a:pt x="10449005" y="5532686"/>
                </a:cubicBezTo>
                <a:cubicBezTo>
                  <a:pt x="10413333" y="5532686"/>
                  <a:pt x="10459541" y="5513512"/>
                  <a:pt x="10428737" y="5509183"/>
                </a:cubicBezTo>
                <a:cubicBezTo>
                  <a:pt x="10402795" y="5544437"/>
                  <a:pt x="10402795" y="5517223"/>
                  <a:pt x="10377665" y="5525264"/>
                </a:cubicBezTo>
                <a:cubicBezTo>
                  <a:pt x="10362265" y="5540726"/>
                  <a:pt x="10372801" y="5548766"/>
                  <a:pt x="10377665" y="5556189"/>
                </a:cubicBezTo>
                <a:cubicBezTo>
                  <a:pt x="10377665" y="5532686"/>
                  <a:pt x="10439277" y="5548766"/>
                  <a:pt x="10464405" y="5540726"/>
                </a:cubicBezTo>
                <a:cubicBezTo>
                  <a:pt x="10444141" y="5552478"/>
                  <a:pt x="10470081" y="5556189"/>
                  <a:pt x="10459541" y="5571651"/>
                </a:cubicBezTo>
                <a:cubicBezTo>
                  <a:pt x="10446573" y="5571651"/>
                  <a:pt x="10435017" y="5571651"/>
                  <a:pt x="10424177" y="5573661"/>
                </a:cubicBezTo>
                <a:lnTo>
                  <a:pt x="10393511" y="5587531"/>
                </a:lnTo>
                <a:lnTo>
                  <a:pt x="10463921" y="5582608"/>
                </a:lnTo>
                <a:cubicBezTo>
                  <a:pt x="10479325" y="5594360"/>
                  <a:pt x="10479325" y="5614151"/>
                  <a:pt x="10469599" y="5629614"/>
                </a:cubicBezTo>
                <a:cubicBezTo>
                  <a:pt x="10469599" y="5629614"/>
                  <a:pt x="10469599" y="5629614"/>
                  <a:pt x="10494729" y="5625902"/>
                </a:cubicBezTo>
                <a:cubicBezTo>
                  <a:pt x="10500405" y="5598689"/>
                  <a:pt x="10479325" y="5598689"/>
                  <a:pt x="10474461" y="5582608"/>
                </a:cubicBezTo>
                <a:cubicBezTo>
                  <a:pt x="10479325" y="5559725"/>
                  <a:pt x="10494729" y="5602400"/>
                  <a:pt x="10505269" y="5606111"/>
                </a:cubicBezTo>
                <a:cubicBezTo>
                  <a:pt x="10530401" y="5598689"/>
                  <a:pt x="10551481" y="5590648"/>
                  <a:pt x="10576611" y="5582608"/>
                </a:cubicBezTo>
                <a:cubicBezTo>
                  <a:pt x="10561209" y="5637654"/>
                  <a:pt x="10622825" y="5590648"/>
                  <a:pt x="10659305" y="5606111"/>
                </a:cubicBezTo>
                <a:cubicBezTo>
                  <a:pt x="10643093" y="5641365"/>
                  <a:pt x="10602557" y="5606111"/>
                  <a:pt x="10592017" y="5653116"/>
                </a:cubicBezTo>
                <a:cubicBezTo>
                  <a:pt x="10540941" y="5645694"/>
                  <a:pt x="10520673" y="5645694"/>
                  <a:pt x="10479325" y="5672908"/>
                </a:cubicBezTo>
                <a:cubicBezTo>
                  <a:pt x="10494729" y="5700122"/>
                  <a:pt x="10515809" y="5657445"/>
                  <a:pt x="10525537" y="5676619"/>
                </a:cubicBezTo>
                <a:cubicBezTo>
                  <a:pt x="10515809" y="5758878"/>
                  <a:pt x="10551481" y="5731664"/>
                  <a:pt x="10607421" y="5676619"/>
                </a:cubicBezTo>
                <a:cubicBezTo>
                  <a:pt x="10571747" y="5711873"/>
                  <a:pt x="10597693" y="5750838"/>
                  <a:pt x="10622825" y="5774341"/>
                </a:cubicBezTo>
                <a:cubicBezTo>
                  <a:pt x="10587153" y="5786092"/>
                  <a:pt x="10587153" y="5758878"/>
                  <a:pt x="10571747" y="5743416"/>
                </a:cubicBezTo>
                <a:cubicBezTo>
                  <a:pt x="10556345" y="5762589"/>
                  <a:pt x="10551481" y="5786092"/>
                  <a:pt x="10525537" y="5794132"/>
                </a:cubicBezTo>
                <a:cubicBezTo>
                  <a:pt x="10505269" y="5794132"/>
                  <a:pt x="10520673" y="5755167"/>
                  <a:pt x="10494729" y="5762589"/>
                </a:cubicBezTo>
                <a:cubicBezTo>
                  <a:pt x="10469599" y="5778670"/>
                  <a:pt x="10479325" y="5844849"/>
                  <a:pt x="10428253" y="5829386"/>
                </a:cubicBezTo>
                <a:cubicBezTo>
                  <a:pt x="10428253" y="5817635"/>
                  <a:pt x="10459057" y="5825057"/>
                  <a:pt x="10454193" y="5809595"/>
                </a:cubicBezTo>
                <a:cubicBezTo>
                  <a:pt x="10412847" y="5794132"/>
                  <a:pt x="10412847" y="5821346"/>
                  <a:pt x="10417711" y="5848560"/>
                </a:cubicBezTo>
                <a:cubicBezTo>
                  <a:pt x="10382041" y="5852271"/>
                  <a:pt x="10392579" y="5836807"/>
                  <a:pt x="10397443" y="5817635"/>
                </a:cubicBezTo>
                <a:cubicBezTo>
                  <a:pt x="10386905" y="5841137"/>
                  <a:pt x="10346369" y="5841137"/>
                  <a:pt x="10335829" y="5864021"/>
                </a:cubicBezTo>
                <a:cubicBezTo>
                  <a:pt x="10341505" y="5875772"/>
                  <a:pt x="10361771" y="5872061"/>
                  <a:pt x="10377175" y="5872061"/>
                </a:cubicBezTo>
                <a:cubicBezTo>
                  <a:pt x="10366637" y="5883814"/>
                  <a:pt x="10361771" y="5899275"/>
                  <a:pt x="10335829" y="5903605"/>
                </a:cubicBezTo>
                <a:lnTo>
                  <a:pt x="10349189" y="5918269"/>
                </a:lnTo>
                <a:lnTo>
                  <a:pt x="10373349" y="5912698"/>
                </a:lnTo>
                <a:lnTo>
                  <a:pt x="10373425" y="5912469"/>
                </a:lnTo>
                <a:cubicBezTo>
                  <a:pt x="10376017" y="5908954"/>
                  <a:pt x="10378609" y="5905986"/>
                  <a:pt x="10378609" y="5900048"/>
                </a:cubicBezTo>
                <a:cubicBezTo>
                  <a:pt x="10390973" y="5898172"/>
                  <a:pt x="10398551" y="5901141"/>
                  <a:pt x="10406825" y="5903641"/>
                </a:cubicBezTo>
                <a:lnTo>
                  <a:pt x="10407697" y="5903663"/>
                </a:lnTo>
                <a:lnTo>
                  <a:pt x="10446937" y="5882235"/>
                </a:lnTo>
                <a:lnTo>
                  <a:pt x="10445937" y="5879783"/>
                </a:lnTo>
                <a:cubicBezTo>
                  <a:pt x="10442405" y="5875045"/>
                  <a:pt x="10437599" y="5873096"/>
                  <a:pt x="10429905" y="5876001"/>
                </a:cubicBezTo>
                <a:cubicBezTo>
                  <a:pt x="10403987" y="5860711"/>
                  <a:pt x="10450149" y="5841753"/>
                  <a:pt x="10471209" y="5852760"/>
                </a:cubicBezTo>
                <a:lnTo>
                  <a:pt x="10475289" y="5863942"/>
                </a:lnTo>
                <a:lnTo>
                  <a:pt x="10509249" y="5838804"/>
                </a:lnTo>
                <a:lnTo>
                  <a:pt x="10505437" y="5825026"/>
                </a:lnTo>
                <a:cubicBezTo>
                  <a:pt x="10470341" y="5813405"/>
                  <a:pt x="10505437" y="5863554"/>
                  <a:pt x="10470341" y="5851934"/>
                </a:cubicBezTo>
                <a:cubicBezTo>
                  <a:pt x="10464757" y="5817687"/>
                  <a:pt x="10464757" y="5817687"/>
                  <a:pt x="10464757" y="5817687"/>
                </a:cubicBezTo>
                <a:cubicBezTo>
                  <a:pt x="10490281" y="5821356"/>
                  <a:pt x="10490281" y="5798117"/>
                  <a:pt x="10515807" y="5806068"/>
                </a:cubicBezTo>
                <a:lnTo>
                  <a:pt x="10525405" y="5826462"/>
                </a:lnTo>
                <a:lnTo>
                  <a:pt x="10556661" y="5802450"/>
                </a:lnTo>
                <a:cubicBezTo>
                  <a:pt x="10572061" y="5818530"/>
                  <a:pt x="10592325" y="5830281"/>
                  <a:pt x="10607725" y="5842032"/>
                </a:cubicBezTo>
                <a:cubicBezTo>
                  <a:pt x="10600023" y="5857646"/>
                  <a:pt x="10589133" y="5870324"/>
                  <a:pt x="10576329" y="5880983"/>
                </a:cubicBezTo>
                <a:lnTo>
                  <a:pt x="10560403" y="5890952"/>
                </a:lnTo>
                <a:lnTo>
                  <a:pt x="10560475" y="5891074"/>
                </a:lnTo>
                <a:lnTo>
                  <a:pt x="10560109" y="5891136"/>
                </a:lnTo>
                <a:lnTo>
                  <a:pt x="10533461" y="5907817"/>
                </a:lnTo>
                <a:lnTo>
                  <a:pt x="10490211" y="5926840"/>
                </a:lnTo>
                <a:lnTo>
                  <a:pt x="10486597" y="5942049"/>
                </a:lnTo>
                <a:lnTo>
                  <a:pt x="10475321" y="5933390"/>
                </a:lnTo>
                <a:lnTo>
                  <a:pt x="10444001" y="5947167"/>
                </a:lnTo>
                <a:cubicBezTo>
                  <a:pt x="10420901" y="5958916"/>
                  <a:pt x="10399221" y="5973604"/>
                  <a:pt x="10370449" y="5983422"/>
                </a:cubicBezTo>
                <a:lnTo>
                  <a:pt x="10354945" y="5986581"/>
                </a:lnTo>
                <a:lnTo>
                  <a:pt x="10356907" y="5989576"/>
                </a:lnTo>
                <a:cubicBezTo>
                  <a:pt x="10377175" y="5985245"/>
                  <a:pt x="10392579" y="5981534"/>
                  <a:pt x="10402307" y="5969783"/>
                </a:cubicBezTo>
                <a:cubicBezTo>
                  <a:pt x="10417711" y="5969783"/>
                  <a:pt x="10402307" y="6008748"/>
                  <a:pt x="10443653" y="5989576"/>
                </a:cubicBezTo>
                <a:cubicBezTo>
                  <a:pt x="10430685" y="6006893"/>
                  <a:pt x="10430685" y="6018489"/>
                  <a:pt x="10431393" y="6030705"/>
                </a:cubicBezTo>
                <a:lnTo>
                  <a:pt x="10429191" y="6043033"/>
                </a:lnTo>
                <a:lnTo>
                  <a:pt x="10446717" y="6044725"/>
                </a:lnTo>
                <a:lnTo>
                  <a:pt x="10456577" y="6043537"/>
                </a:lnTo>
                <a:lnTo>
                  <a:pt x="10456553" y="6043521"/>
                </a:lnTo>
                <a:cubicBezTo>
                  <a:pt x="10462647" y="6028803"/>
                  <a:pt x="10514165" y="5999368"/>
                  <a:pt x="10475527" y="5969933"/>
                </a:cubicBezTo>
                <a:cubicBezTo>
                  <a:pt x="10488609" y="5985819"/>
                  <a:pt x="10502717" y="5999524"/>
                  <a:pt x="10514881" y="6015177"/>
                </a:cubicBezTo>
                <a:lnTo>
                  <a:pt x="10531029" y="6048357"/>
                </a:lnTo>
                <a:lnTo>
                  <a:pt x="10554801" y="6052403"/>
                </a:lnTo>
                <a:lnTo>
                  <a:pt x="10570633" y="6006350"/>
                </a:lnTo>
                <a:cubicBezTo>
                  <a:pt x="10610797" y="6025414"/>
                  <a:pt x="10626061" y="6010038"/>
                  <a:pt x="10687109" y="6002660"/>
                </a:cubicBezTo>
                <a:cubicBezTo>
                  <a:pt x="10692733" y="6021724"/>
                  <a:pt x="10682291" y="6029717"/>
                  <a:pt x="10657389" y="6033408"/>
                </a:cubicBezTo>
                <a:cubicBezTo>
                  <a:pt x="10657389" y="6041403"/>
                  <a:pt x="10662207" y="6041403"/>
                  <a:pt x="10667029" y="6041403"/>
                </a:cubicBezTo>
                <a:cubicBezTo>
                  <a:pt x="10654175" y="6037405"/>
                  <a:pt x="10632687" y="6042171"/>
                  <a:pt x="10610597" y="6048474"/>
                </a:cubicBezTo>
                <a:lnTo>
                  <a:pt x="10580197" y="6056725"/>
                </a:lnTo>
                <a:lnTo>
                  <a:pt x="10596209" y="6059450"/>
                </a:lnTo>
                <a:cubicBezTo>
                  <a:pt x="10631861" y="6063779"/>
                  <a:pt x="10672373" y="6063779"/>
                  <a:pt x="10713697" y="6063779"/>
                </a:cubicBezTo>
                <a:cubicBezTo>
                  <a:pt x="10800393" y="6059450"/>
                  <a:pt x="10887901" y="6055741"/>
                  <a:pt x="10974599" y="6043992"/>
                </a:cubicBezTo>
                <a:cubicBezTo>
                  <a:pt x="11159337" y="6024204"/>
                  <a:pt x="11348129" y="5989578"/>
                  <a:pt x="11543401" y="5961752"/>
                </a:cubicBezTo>
                <a:cubicBezTo>
                  <a:pt x="11568519" y="5996997"/>
                  <a:pt x="11532867" y="6008746"/>
                  <a:pt x="11517473" y="6028534"/>
                </a:cubicBezTo>
                <a:cubicBezTo>
                  <a:pt x="11440501" y="6035954"/>
                  <a:pt x="11378919" y="6059450"/>
                  <a:pt x="11318149" y="6087276"/>
                </a:cubicBezTo>
                <a:lnTo>
                  <a:pt x="11273037" y="6102077"/>
                </a:lnTo>
                <a:lnTo>
                  <a:pt x="11280663" y="6110576"/>
                </a:lnTo>
                <a:cubicBezTo>
                  <a:pt x="11282363" y="6118963"/>
                  <a:pt x="11280277" y="6128161"/>
                  <a:pt x="11274617" y="6134021"/>
                </a:cubicBezTo>
                <a:cubicBezTo>
                  <a:pt x="11254759" y="6138396"/>
                  <a:pt x="11254759" y="6114646"/>
                  <a:pt x="11224573" y="6126522"/>
                </a:cubicBezTo>
                <a:lnTo>
                  <a:pt x="11225153" y="6117788"/>
                </a:lnTo>
                <a:lnTo>
                  <a:pt x="11222033" y="6118812"/>
                </a:lnTo>
                <a:lnTo>
                  <a:pt x="11171393" y="6124230"/>
                </a:lnTo>
                <a:lnTo>
                  <a:pt x="11214623" y="6136952"/>
                </a:lnTo>
                <a:cubicBezTo>
                  <a:pt x="11142025" y="6152418"/>
                  <a:pt x="11039247" y="6222949"/>
                  <a:pt x="10977253" y="6191395"/>
                </a:cubicBezTo>
                <a:cubicBezTo>
                  <a:pt x="10974805" y="6185518"/>
                  <a:pt x="10976031" y="6181651"/>
                  <a:pt x="10977865" y="6177784"/>
                </a:cubicBezTo>
                <a:lnTo>
                  <a:pt x="10980451" y="6169572"/>
                </a:lnTo>
                <a:lnTo>
                  <a:pt x="10975891" y="6170443"/>
                </a:lnTo>
                <a:cubicBezTo>
                  <a:pt x="10827689" y="6187487"/>
                  <a:pt x="10666499" y="6145401"/>
                  <a:pt x="10539491" y="6145401"/>
                </a:cubicBezTo>
                <a:cubicBezTo>
                  <a:pt x="10506269" y="6128087"/>
                  <a:pt x="10458869" y="6117420"/>
                  <a:pt x="10406305" y="6112552"/>
                </a:cubicBezTo>
                <a:lnTo>
                  <a:pt x="10340719" y="6113323"/>
                </a:lnTo>
                <a:lnTo>
                  <a:pt x="10326265" y="6117931"/>
                </a:lnTo>
                <a:cubicBezTo>
                  <a:pt x="10317741" y="6122164"/>
                  <a:pt x="10310291" y="6128273"/>
                  <a:pt x="10305021" y="6138013"/>
                </a:cubicBezTo>
                <a:lnTo>
                  <a:pt x="10282181" y="6114012"/>
                </a:lnTo>
                <a:lnTo>
                  <a:pt x="10248941" y="6114404"/>
                </a:lnTo>
                <a:lnTo>
                  <a:pt x="10253947" y="6141724"/>
                </a:lnTo>
                <a:cubicBezTo>
                  <a:pt x="10202871" y="6157186"/>
                  <a:pt x="10167201" y="6122550"/>
                  <a:pt x="10136393" y="6176978"/>
                </a:cubicBezTo>
                <a:cubicBezTo>
                  <a:pt x="10125853" y="6168936"/>
                  <a:pt x="10116125" y="6161515"/>
                  <a:pt x="10110449" y="6149764"/>
                </a:cubicBezTo>
                <a:cubicBezTo>
                  <a:pt x="9997761" y="6165226"/>
                  <a:pt x="9921551" y="6180689"/>
                  <a:pt x="9838857" y="6192440"/>
                </a:cubicBezTo>
                <a:cubicBezTo>
                  <a:pt x="9762651" y="6200480"/>
                  <a:pt x="9679957" y="6208521"/>
                  <a:pt x="9572941" y="6204190"/>
                </a:cubicBezTo>
                <a:cubicBezTo>
                  <a:pt x="9577805" y="6188729"/>
                  <a:pt x="9572941" y="6173267"/>
                  <a:pt x="9557537" y="6168936"/>
                </a:cubicBezTo>
                <a:cubicBezTo>
                  <a:pt x="9526733" y="6180689"/>
                  <a:pt x="9572941" y="6200480"/>
                  <a:pt x="9562401" y="6223983"/>
                </a:cubicBezTo>
                <a:cubicBezTo>
                  <a:pt x="9388097" y="6196769"/>
                  <a:pt x="9250277" y="6223983"/>
                  <a:pt x="9075973" y="6220272"/>
                </a:cubicBezTo>
                <a:cubicBezTo>
                  <a:pt x="9070295" y="6235734"/>
                  <a:pt x="9075973" y="6243157"/>
                  <a:pt x="9091373" y="6247486"/>
                </a:cubicBezTo>
                <a:cubicBezTo>
                  <a:pt x="9075973" y="6259237"/>
                  <a:pt x="9070295" y="6251197"/>
                  <a:pt x="9034625" y="6254908"/>
                </a:cubicBezTo>
                <a:cubicBezTo>
                  <a:pt x="9054893" y="6227694"/>
                  <a:pt x="9050029" y="6227694"/>
                  <a:pt x="9024895" y="6215943"/>
                </a:cubicBezTo>
                <a:cubicBezTo>
                  <a:pt x="9009493" y="6220272"/>
                  <a:pt x="9009493" y="6239444"/>
                  <a:pt x="9003817" y="6251197"/>
                </a:cubicBezTo>
                <a:cubicBezTo>
                  <a:pt x="8988413" y="6247486"/>
                  <a:pt x="8983549" y="6235734"/>
                  <a:pt x="8994089" y="6215943"/>
                </a:cubicBezTo>
                <a:cubicBezTo>
                  <a:pt x="8994089" y="6215943"/>
                  <a:pt x="8994089" y="6215943"/>
                  <a:pt x="8850591" y="6204190"/>
                </a:cubicBezTo>
                <a:cubicBezTo>
                  <a:pt x="8850591" y="6239444"/>
                  <a:pt x="8881399" y="6220272"/>
                  <a:pt x="8891127" y="6243157"/>
                </a:cubicBezTo>
                <a:cubicBezTo>
                  <a:pt x="8850591" y="6274698"/>
                  <a:pt x="8844917" y="6254908"/>
                  <a:pt x="8840053" y="6227694"/>
                </a:cubicBezTo>
                <a:cubicBezTo>
                  <a:pt x="8829513" y="6204190"/>
                  <a:pt x="8819785" y="6176978"/>
                  <a:pt x="8773573" y="6192440"/>
                </a:cubicBezTo>
                <a:cubicBezTo>
                  <a:pt x="8763033" y="6223983"/>
                  <a:pt x="8804381" y="6215943"/>
                  <a:pt x="8814921" y="6232023"/>
                </a:cubicBezTo>
                <a:cubicBezTo>
                  <a:pt x="8807217" y="6238826"/>
                  <a:pt x="8803013" y="6244392"/>
                  <a:pt x="8800885" y="6249467"/>
                </a:cubicBezTo>
                <a:lnTo>
                  <a:pt x="8800205" y="6255732"/>
                </a:lnTo>
                <a:lnTo>
                  <a:pt x="8840827" y="6267517"/>
                </a:lnTo>
                <a:cubicBezTo>
                  <a:pt x="8830693" y="6276331"/>
                  <a:pt x="8822133" y="6280273"/>
                  <a:pt x="8814511" y="6281163"/>
                </a:cubicBezTo>
                <a:lnTo>
                  <a:pt x="8799389" y="6277744"/>
                </a:lnTo>
                <a:lnTo>
                  <a:pt x="8799517" y="6301912"/>
                </a:lnTo>
                <a:cubicBezTo>
                  <a:pt x="8809245" y="6294491"/>
                  <a:pt x="8824649" y="6298202"/>
                  <a:pt x="8829513" y="6286451"/>
                </a:cubicBezTo>
                <a:cubicBezTo>
                  <a:pt x="8829513" y="6301912"/>
                  <a:pt x="8824649" y="6305625"/>
                  <a:pt x="8824649" y="6309954"/>
                </a:cubicBezTo>
                <a:cubicBezTo>
                  <a:pt x="8824649" y="6309954"/>
                  <a:pt x="8824649" y="6309954"/>
                  <a:pt x="8860321" y="6305625"/>
                </a:cubicBezTo>
                <a:cubicBezTo>
                  <a:pt x="8835189" y="6340877"/>
                  <a:pt x="8784113" y="6317376"/>
                  <a:pt x="8753305" y="6337167"/>
                </a:cubicBezTo>
                <a:cubicBezTo>
                  <a:pt x="8742765" y="6333456"/>
                  <a:pt x="8758169" y="6309954"/>
                  <a:pt x="8742765" y="6309954"/>
                </a:cubicBezTo>
                <a:cubicBezTo>
                  <a:pt x="8665749" y="6337167"/>
                  <a:pt x="8553057" y="6337167"/>
                  <a:pt x="8486577" y="6301912"/>
                </a:cubicBezTo>
                <a:cubicBezTo>
                  <a:pt x="8486577" y="6266658"/>
                  <a:pt x="8517385" y="6313665"/>
                  <a:pt x="8532789" y="6286451"/>
                </a:cubicBezTo>
                <a:cubicBezTo>
                  <a:pt x="8527925" y="6270988"/>
                  <a:pt x="8506845" y="6270988"/>
                  <a:pt x="8506845" y="6247486"/>
                </a:cubicBezTo>
                <a:cubicBezTo>
                  <a:pt x="8471175" y="6270988"/>
                  <a:pt x="8460635" y="6254908"/>
                  <a:pt x="8409561" y="6254908"/>
                </a:cubicBezTo>
                <a:cubicBezTo>
                  <a:pt x="8424961" y="6262948"/>
                  <a:pt x="8471175" y="6282740"/>
                  <a:pt x="8415235" y="6282740"/>
                </a:cubicBezTo>
                <a:cubicBezTo>
                  <a:pt x="8415235" y="6301912"/>
                  <a:pt x="8435503" y="6301912"/>
                  <a:pt x="8424961" y="6329127"/>
                </a:cubicBezTo>
                <a:cubicBezTo>
                  <a:pt x="8409561" y="6317376"/>
                  <a:pt x="8399831" y="6305625"/>
                  <a:pt x="8389293" y="6290162"/>
                </a:cubicBezTo>
                <a:cubicBezTo>
                  <a:pt x="8369025" y="6294491"/>
                  <a:pt x="8373889" y="6325416"/>
                  <a:pt x="8347945" y="6317376"/>
                </a:cubicBezTo>
                <a:cubicBezTo>
                  <a:pt x="8347945" y="6317376"/>
                  <a:pt x="8347945" y="6317376"/>
                  <a:pt x="8353621" y="6282740"/>
                </a:cubicBezTo>
                <a:cubicBezTo>
                  <a:pt x="8312273" y="6290162"/>
                  <a:pt x="8292005" y="6282740"/>
                  <a:pt x="8266063" y="6305625"/>
                </a:cubicBezTo>
                <a:cubicBezTo>
                  <a:pt x="8205257" y="6313665"/>
                  <a:pt x="8214989" y="6262948"/>
                  <a:pt x="8153373" y="6290162"/>
                </a:cubicBezTo>
                <a:cubicBezTo>
                  <a:pt x="8143643" y="6270988"/>
                  <a:pt x="8159047" y="6278411"/>
                  <a:pt x="8159047" y="6251197"/>
                </a:cubicBezTo>
                <a:cubicBezTo>
                  <a:pt x="8128241" y="6254908"/>
                  <a:pt x="8102297" y="6262948"/>
                  <a:pt x="8097433" y="6290162"/>
                </a:cubicBezTo>
                <a:cubicBezTo>
                  <a:pt x="8077165" y="6223983"/>
                  <a:pt x="8005011" y="6286451"/>
                  <a:pt x="7948261" y="6266658"/>
                </a:cubicBezTo>
                <a:cubicBezTo>
                  <a:pt x="7948261" y="6274698"/>
                  <a:pt x="7948261" y="6278411"/>
                  <a:pt x="7948261" y="6286451"/>
                </a:cubicBezTo>
                <a:cubicBezTo>
                  <a:pt x="7948261" y="6305625"/>
                  <a:pt x="7979069" y="6286451"/>
                  <a:pt x="7989607" y="6290162"/>
                </a:cubicBezTo>
                <a:cubicBezTo>
                  <a:pt x="7979473" y="6300059"/>
                  <a:pt x="7978257" y="6303924"/>
                  <a:pt x="7977649" y="6308253"/>
                </a:cubicBezTo>
                <a:lnTo>
                  <a:pt x="7976853" y="6310255"/>
                </a:lnTo>
                <a:lnTo>
                  <a:pt x="8012589" y="6307207"/>
                </a:lnTo>
                <a:lnTo>
                  <a:pt x="8013969" y="6300583"/>
                </a:lnTo>
                <a:cubicBezTo>
                  <a:pt x="8014685" y="6297145"/>
                  <a:pt x="8014685" y="6297145"/>
                  <a:pt x="8014685" y="6297145"/>
                </a:cubicBezTo>
                <a:cubicBezTo>
                  <a:pt x="8050691" y="6289021"/>
                  <a:pt x="8050691" y="6297145"/>
                  <a:pt x="8081785" y="6289021"/>
                </a:cubicBezTo>
                <a:lnTo>
                  <a:pt x="8085095" y="6301024"/>
                </a:lnTo>
                <a:lnTo>
                  <a:pt x="8108131" y="6299059"/>
                </a:lnTo>
                <a:lnTo>
                  <a:pt x="8097597" y="6320173"/>
                </a:lnTo>
                <a:lnTo>
                  <a:pt x="8128429" y="6297145"/>
                </a:lnTo>
                <a:cubicBezTo>
                  <a:pt x="8138249" y="6300895"/>
                  <a:pt x="8128429" y="6324646"/>
                  <a:pt x="8143977" y="6324646"/>
                </a:cubicBezTo>
                <a:cubicBezTo>
                  <a:pt x="8138657" y="6336521"/>
                  <a:pt x="8123109" y="6341520"/>
                  <a:pt x="8108277" y="6340035"/>
                </a:cubicBezTo>
                <a:lnTo>
                  <a:pt x="8093287" y="6328809"/>
                </a:lnTo>
                <a:lnTo>
                  <a:pt x="8080801" y="6353829"/>
                </a:lnTo>
                <a:cubicBezTo>
                  <a:pt x="8048813" y="6394762"/>
                  <a:pt x="8003373" y="6399865"/>
                  <a:pt x="7949273" y="6420274"/>
                </a:cubicBezTo>
                <a:cubicBezTo>
                  <a:pt x="7924145" y="6412234"/>
                  <a:pt x="7898209" y="6408523"/>
                  <a:pt x="7882809" y="6388732"/>
                </a:cubicBezTo>
                <a:lnTo>
                  <a:pt x="7713841" y="6417551"/>
                </a:lnTo>
                <a:lnTo>
                  <a:pt x="7713151" y="6419427"/>
                </a:lnTo>
                <a:lnTo>
                  <a:pt x="7710703" y="6418087"/>
                </a:lnTo>
                <a:lnTo>
                  <a:pt x="7701055" y="6419731"/>
                </a:lnTo>
                <a:lnTo>
                  <a:pt x="7660049" y="6426589"/>
                </a:lnTo>
                <a:lnTo>
                  <a:pt x="7656401" y="6434889"/>
                </a:lnTo>
                <a:lnTo>
                  <a:pt x="7645577" y="6429010"/>
                </a:lnTo>
                <a:lnTo>
                  <a:pt x="7589861" y="6438328"/>
                </a:lnTo>
                <a:lnTo>
                  <a:pt x="7589923" y="6438599"/>
                </a:lnTo>
                <a:cubicBezTo>
                  <a:pt x="7574519" y="6442929"/>
                  <a:pt x="7559115" y="6442929"/>
                  <a:pt x="7543711" y="6446639"/>
                </a:cubicBezTo>
                <a:cubicBezTo>
                  <a:pt x="7543711" y="6462103"/>
                  <a:pt x="7549387" y="6473853"/>
                  <a:pt x="7564789" y="6470143"/>
                </a:cubicBezTo>
                <a:cubicBezTo>
                  <a:pt x="7549387" y="6491790"/>
                  <a:pt x="7539049" y="6483903"/>
                  <a:pt x="7528713" y="6468210"/>
                </a:cubicBezTo>
                <a:lnTo>
                  <a:pt x="7517173" y="6449129"/>
                </a:lnTo>
                <a:lnTo>
                  <a:pt x="7454547" y="6454873"/>
                </a:lnTo>
                <a:lnTo>
                  <a:pt x="7461829" y="6458392"/>
                </a:lnTo>
                <a:cubicBezTo>
                  <a:pt x="7492637" y="6477564"/>
                  <a:pt x="7422105" y="6454681"/>
                  <a:pt x="7452911" y="6470143"/>
                </a:cubicBezTo>
                <a:cubicBezTo>
                  <a:pt x="7448655" y="6490553"/>
                  <a:pt x="7436191" y="6469215"/>
                  <a:pt x="7423725" y="6460663"/>
                </a:cubicBezTo>
                <a:lnTo>
                  <a:pt x="7413083" y="6458675"/>
                </a:lnTo>
                <a:lnTo>
                  <a:pt x="7411673" y="6458806"/>
                </a:lnTo>
                <a:lnTo>
                  <a:pt x="7415315" y="6472616"/>
                </a:lnTo>
                <a:cubicBezTo>
                  <a:pt x="7421699" y="6478028"/>
                  <a:pt x="7429401" y="6485913"/>
                  <a:pt x="7426969" y="6501686"/>
                </a:cubicBezTo>
                <a:cubicBezTo>
                  <a:pt x="7416427" y="6501686"/>
                  <a:pt x="7416427" y="6505397"/>
                  <a:pt x="7416427" y="6513437"/>
                </a:cubicBezTo>
                <a:cubicBezTo>
                  <a:pt x="7408727" y="6507561"/>
                  <a:pt x="7403661" y="6498593"/>
                  <a:pt x="7399911" y="6487693"/>
                </a:cubicBezTo>
                <a:lnTo>
                  <a:pt x="7393629" y="6460460"/>
                </a:lnTo>
                <a:lnTo>
                  <a:pt x="7366519" y="6462946"/>
                </a:lnTo>
                <a:lnTo>
                  <a:pt x="7349541" y="6462599"/>
                </a:lnTo>
                <a:lnTo>
                  <a:pt x="7349949" y="6470143"/>
                </a:lnTo>
                <a:cubicBezTo>
                  <a:pt x="7354815" y="6481893"/>
                  <a:pt x="7360489" y="6458392"/>
                  <a:pt x="7365353" y="6473853"/>
                </a:cubicBezTo>
                <a:cubicBezTo>
                  <a:pt x="7367785" y="6495499"/>
                  <a:pt x="7346097" y="6476018"/>
                  <a:pt x="7325729" y="6462798"/>
                </a:cubicBezTo>
                <a:lnTo>
                  <a:pt x="7323641" y="6462070"/>
                </a:lnTo>
                <a:lnTo>
                  <a:pt x="7294243" y="6461469"/>
                </a:lnTo>
                <a:lnTo>
                  <a:pt x="7292853" y="6463614"/>
                </a:lnTo>
                <a:cubicBezTo>
                  <a:pt x="7291831" y="6469321"/>
                  <a:pt x="7292085" y="6477643"/>
                  <a:pt x="7294011" y="6489317"/>
                </a:cubicBezTo>
                <a:cubicBezTo>
                  <a:pt x="7268069" y="6489317"/>
                  <a:pt x="7247799" y="6473853"/>
                  <a:pt x="7216991" y="6489317"/>
                </a:cubicBezTo>
                <a:cubicBezTo>
                  <a:pt x="7221855" y="6497357"/>
                  <a:pt x="7226721" y="6501686"/>
                  <a:pt x="7221855" y="6505397"/>
                </a:cubicBezTo>
                <a:cubicBezTo>
                  <a:pt x="7247799" y="6520860"/>
                  <a:pt x="7237259" y="6524571"/>
                  <a:pt x="7272931" y="6559823"/>
                </a:cubicBezTo>
                <a:cubicBezTo>
                  <a:pt x="7257527" y="6559823"/>
                  <a:pt x="7232395" y="6520860"/>
                  <a:pt x="7226721" y="6552401"/>
                </a:cubicBezTo>
                <a:cubicBezTo>
                  <a:pt x="7221855" y="6536321"/>
                  <a:pt x="7211317" y="6517147"/>
                  <a:pt x="7196723" y="6520860"/>
                </a:cubicBezTo>
                <a:cubicBezTo>
                  <a:pt x="7191049" y="6524571"/>
                  <a:pt x="7201587" y="6544361"/>
                  <a:pt x="7206453" y="6556112"/>
                </a:cubicBezTo>
                <a:cubicBezTo>
                  <a:pt x="7191049" y="6548072"/>
                  <a:pt x="7170781" y="6544361"/>
                  <a:pt x="7191049" y="6559823"/>
                </a:cubicBezTo>
                <a:cubicBezTo>
                  <a:pt x="7170781" y="6583326"/>
                  <a:pt x="7144837" y="6524571"/>
                  <a:pt x="7139973" y="6509107"/>
                </a:cubicBezTo>
                <a:cubicBezTo>
                  <a:pt x="7109165" y="6556112"/>
                  <a:pt x="7175645" y="6583326"/>
                  <a:pt x="7196723" y="6634043"/>
                </a:cubicBezTo>
                <a:cubicBezTo>
                  <a:pt x="7181321" y="6622291"/>
                  <a:pt x="7175645" y="6642083"/>
                  <a:pt x="7191049" y="6645794"/>
                </a:cubicBezTo>
                <a:cubicBezTo>
                  <a:pt x="7175645" y="6689088"/>
                  <a:pt x="7170781" y="6606829"/>
                  <a:pt x="7144837" y="6622291"/>
                </a:cubicBezTo>
                <a:cubicBezTo>
                  <a:pt x="7139973" y="6673627"/>
                  <a:pt x="7181321" y="6692799"/>
                  <a:pt x="7160241" y="6708262"/>
                </a:cubicBezTo>
                <a:cubicBezTo>
                  <a:pt x="7186185" y="6731764"/>
                  <a:pt x="7216991" y="6689088"/>
                  <a:pt x="7242123" y="6736093"/>
                </a:cubicBezTo>
                <a:cubicBezTo>
                  <a:pt x="7242123" y="6755267"/>
                  <a:pt x="7211317" y="6736093"/>
                  <a:pt x="7201587" y="6716302"/>
                </a:cubicBezTo>
                <a:cubicBezTo>
                  <a:pt x="7186185" y="6728053"/>
                  <a:pt x="7201587" y="6763307"/>
                  <a:pt x="7175645" y="6763307"/>
                </a:cubicBezTo>
                <a:cubicBezTo>
                  <a:pt x="7165917" y="6736093"/>
                  <a:pt x="7155377" y="6743516"/>
                  <a:pt x="7150513" y="6720013"/>
                </a:cubicBezTo>
                <a:cubicBezTo>
                  <a:pt x="7144837" y="6747845"/>
                  <a:pt x="7165917" y="6794232"/>
                  <a:pt x="7150513" y="6805982"/>
                </a:cubicBezTo>
                <a:cubicBezTo>
                  <a:pt x="7150513" y="6782481"/>
                  <a:pt x="7144837" y="6767018"/>
                  <a:pt x="7124569" y="6770728"/>
                </a:cubicBezTo>
                <a:cubicBezTo>
                  <a:pt x="7119705" y="6763307"/>
                  <a:pt x="7135109" y="6739805"/>
                  <a:pt x="7139973" y="6755267"/>
                </a:cubicBezTo>
                <a:cubicBezTo>
                  <a:pt x="7139973" y="6751556"/>
                  <a:pt x="7135109" y="6736093"/>
                  <a:pt x="7139973" y="6736093"/>
                </a:cubicBezTo>
                <a:cubicBezTo>
                  <a:pt x="7135109" y="6712591"/>
                  <a:pt x="7124569" y="6724342"/>
                  <a:pt x="7114841" y="6704550"/>
                </a:cubicBezTo>
                <a:cubicBezTo>
                  <a:pt x="7104301" y="6704550"/>
                  <a:pt x="7124569" y="6747845"/>
                  <a:pt x="7129433" y="6728053"/>
                </a:cubicBezTo>
                <a:cubicBezTo>
                  <a:pt x="7135109" y="6755267"/>
                  <a:pt x="7104301" y="6736093"/>
                  <a:pt x="7099437" y="6731764"/>
                </a:cubicBezTo>
                <a:cubicBezTo>
                  <a:pt x="7104301" y="6692799"/>
                  <a:pt x="7053227" y="6708262"/>
                  <a:pt x="7053227" y="6681048"/>
                </a:cubicBezTo>
                <a:cubicBezTo>
                  <a:pt x="7042687" y="6689088"/>
                  <a:pt x="7032149" y="6669297"/>
                  <a:pt x="7016745" y="6681048"/>
                </a:cubicBezTo>
                <a:cubicBezTo>
                  <a:pt x="7053227" y="6696510"/>
                  <a:pt x="7053227" y="6716302"/>
                  <a:pt x="7084033" y="6747845"/>
                </a:cubicBezTo>
                <a:cubicBezTo>
                  <a:pt x="7078359" y="6755267"/>
                  <a:pt x="7073493" y="6758978"/>
                  <a:pt x="7062955" y="6763307"/>
                </a:cubicBezTo>
                <a:cubicBezTo>
                  <a:pt x="7073493" y="6747845"/>
                  <a:pt x="7053227" y="6743516"/>
                  <a:pt x="7053227" y="6728053"/>
                </a:cubicBezTo>
                <a:cubicBezTo>
                  <a:pt x="7042687" y="6716302"/>
                  <a:pt x="7022419" y="6716302"/>
                  <a:pt x="7022419" y="6728053"/>
                </a:cubicBezTo>
                <a:cubicBezTo>
                  <a:pt x="7032149" y="6751556"/>
                  <a:pt x="7037823" y="6739805"/>
                  <a:pt x="7047551" y="6747845"/>
                </a:cubicBezTo>
                <a:cubicBezTo>
                  <a:pt x="7053227" y="6778770"/>
                  <a:pt x="7001341" y="6743516"/>
                  <a:pt x="7022419" y="6778770"/>
                </a:cubicBezTo>
                <a:cubicBezTo>
                  <a:pt x="6985935" y="6758978"/>
                  <a:pt x="6981071" y="6786810"/>
                  <a:pt x="6934861" y="6794232"/>
                </a:cubicBezTo>
                <a:cubicBezTo>
                  <a:pt x="6929997" y="6786810"/>
                  <a:pt x="6940535" y="6786810"/>
                  <a:pt x="6940535" y="6782481"/>
                </a:cubicBezTo>
                <a:cubicBezTo>
                  <a:pt x="6934861" y="6775058"/>
                  <a:pt x="6929997" y="6778770"/>
                  <a:pt x="6925133" y="6778770"/>
                </a:cubicBezTo>
                <a:cubicBezTo>
                  <a:pt x="6914593" y="6751556"/>
                  <a:pt x="6950265" y="6782481"/>
                  <a:pt x="6955941" y="6767018"/>
                </a:cubicBezTo>
                <a:cubicBezTo>
                  <a:pt x="6955941" y="6767018"/>
                  <a:pt x="6955941" y="6767018"/>
                  <a:pt x="6945401" y="6751556"/>
                </a:cubicBezTo>
                <a:cubicBezTo>
                  <a:pt x="6929997" y="6739805"/>
                  <a:pt x="6914593" y="6755267"/>
                  <a:pt x="6894325" y="6731764"/>
                </a:cubicBezTo>
                <a:cubicBezTo>
                  <a:pt x="6904055" y="6758978"/>
                  <a:pt x="6934861" y="6810313"/>
                  <a:pt x="6971345" y="6829486"/>
                </a:cubicBezTo>
                <a:cubicBezTo>
                  <a:pt x="6960803" y="6833815"/>
                  <a:pt x="6934861" y="6825775"/>
                  <a:pt x="6955941" y="6837526"/>
                </a:cubicBezTo>
                <a:cubicBezTo>
                  <a:pt x="6965667" y="6857318"/>
                  <a:pt x="6929997" y="6822064"/>
                  <a:pt x="6919457" y="6825775"/>
                </a:cubicBezTo>
                <a:cubicBezTo>
                  <a:pt x="6929997" y="6837526"/>
                  <a:pt x="6945401" y="6849276"/>
                  <a:pt x="6950265" y="6849276"/>
                </a:cubicBezTo>
                <a:cubicBezTo>
                  <a:pt x="6955941" y="6868450"/>
                  <a:pt x="6925133" y="6872780"/>
                  <a:pt x="6950265" y="6903704"/>
                </a:cubicBezTo>
                <a:cubicBezTo>
                  <a:pt x="6945401" y="6903704"/>
                  <a:pt x="6934861" y="6888243"/>
                  <a:pt x="6940535" y="6888243"/>
                </a:cubicBezTo>
                <a:cubicBezTo>
                  <a:pt x="6925133" y="6872780"/>
                  <a:pt x="6919457" y="6896283"/>
                  <a:pt x="6904055" y="6864740"/>
                </a:cubicBezTo>
                <a:cubicBezTo>
                  <a:pt x="6899189" y="6845566"/>
                  <a:pt x="6914593" y="6864740"/>
                  <a:pt x="6925133" y="6852989"/>
                </a:cubicBezTo>
                <a:cubicBezTo>
                  <a:pt x="6914593" y="6841236"/>
                  <a:pt x="6909729" y="6845566"/>
                  <a:pt x="6899189" y="6833815"/>
                </a:cubicBezTo>
                <a:cubicBezTo>
                  <a:pt x="6878921" y="6833815"/>
                  <a:pt x="6909729" y="6868450"/>
                  <a:pt x="6883787" y="6852989"/>
                </a:cubicBezTo>
                <a:cubicBezTo>
                  <a:pt x="6909729" y="6891954"/>
                  <a:pt x="6919457" y="6915455"/>
                  <a:pt x="6894325" y="6911744"/>
                </a:cubicBezTo>
                <a:cubicBezTo>
                  <a:pt x="6868383" y="6888243"/>
                  <a:pt x="6873245" y="6872780"/>
                  <a:pt x="6873245" y="6857318"/>
                </a:cubicBezTo>
                <a:cubicBezTo>
                  <a:pt x="6868383" y="6852989"/>
                  <a:pt x="6857841" y="6849276"/>
                  <a:pt x="6852977" y="6837526"/>
                </a:cubicBezTo>
                <a:cubicBezTo>
                  <a:pt x="6863519" y="6857318"/>
                  <a:pt x="6863519" y="6868450"/>
                  <a:pt x="6868383" y="6884532"/>
                </a:cubicBezTo>
                <a:cubicBezTo>
                  <a:pt x="6857841" y="6888243"/>
                  <a:pt x="6842439" y="6868450"/>
                  <a:pt x="6827845" y="6852989"/>
                </a:cubicBezTo>
                <a:cubicBezTo>
                  <a:pt x="6837577" y="6868450"/>
                  <a:pt x="6848113" y="6891954"/>
                  <a:pt x="6817309" y="6880201"/>
                </a:cubicBezTo>
                <a:cubicBezTo>
                  <a:pt x="6827845" y="6891954"/>
                  <a:pt x="6842439" y="6908034"/>
                  <a:pt x="6848113" y="6903704"/>
                </a:cubicBezTo>
                <a:cubicBezTo>
                  <a:pt x="6868383" y="6927208"/>
                  <a:pt x="6837577" y="6911744"/>
                  <a:pt x="6827845" y="6896283"/>
                </a:cubicBezTo>
                <a:cubicBezTo>
                  <a:pt x="6822171" y="6899994"/>
                  <a:pt x="6852977" y="6930919"/>
                  <a:pt x="6822171" y="6911744"/>
                </a:cubicBezTo>
                <a:cubicBezTo>
                  <a:pt x="6827845" y="6915455"/>
                  <a:pt x="6883787" y="6955040"/>
                  <a:pt x="6873245" y="6970502"/>
                </a:cubicBezTo>
                <a:cubicBezTo>
                  <a:pt x="6894325" y="6989674"/>
                  <a:pt x="6899189" y="6966791"/>
                  <a:pt x="6914593" y="6974213"/>
                </a:cubicBezTo>
                <a:cubicBezTo>
                  <a:pt x="6919457" y="6970502"/>
                  <a:pt x="6909729" y="6958751"/>
                  <a:pt x="6894325" y="6943288"/>
                </a:cubicBezTo>
                <a:cubicBezTo>
                  <a:pt x="6914593" y="6955040"/>
                  <a:pt x="6909729" y="6955040"/>
                  <a:pt x="6914593" y="6943288"/>
                </a:cubicBezTo>
                <a:cubicBezTo>
                  <a:pt x="6940535" y="6970502"/>
                  <a:pt x="6919457" y="6974213"/>
                  <a:pt x="6960803" y="7005756"/>
                </a:cubicBezTo>
                <a:cubicBezTo>
                  <a:pt x="6955941" y="7017507"/>
                  <a:pt x="6929997" y="6985963"/>
                  <a:pt x="6929997" y="6977923"/>
                </a:cubicBezTo>
                <a:cubicBezTo>
                  <a:pt x="6919457" y="6994003"/>
                  <a:pt x="6925133" y="6997716"/>
                  <a:pt x="6925133" y="7013177"/>
                </a:cubicBezTo>
                <a:cubicBezTo>
                  <a:pt x="6934861" y="7021217"/>
                  <a:pt x="6940535" y="7017507"/>
                  <a:pt x="6950265" y="7029259"/>
                </a:cubicBezTo>
                <a:cubicBezTo>
                  <a:pt x="6934861" y="7032970"/>
                  <a:pt x="6914593" y="7024928"/>
                  <a:pt x="6914593" y="7044721"/>
                </a:cubicBezTo>
                <a:cubicBezTo>
                  <a:pt x="6909729" y="7029259"/>
                  <a:pt x="6914593" y="7032970"/>
                  <a:pt x="6888651" y="7017507"/>
                </a:cubicBezTo>
                <a:cubicBezTo>
                  <a:pt x="6904055" y="7032970"/>
                  <a:pt x="6888651" y="7036681"/>
                  <a:pt x="6914593" y="7056471"/>
                </a:cubicBezTo>
                <a:cubicBezTo>
                  <a:pt x="6904055" y="7052142"/>
                  <a:pt x="6888651" y="7040391"/>
                  <a:pt x="6873245" y="7029259"/>
                </a:cubicBezTo>
                <a:cubicBezTo>
                  <a:pt x="6868383" y="7048431"/>
                  <a:pt x="6842439" y="7052142"/>
                  <a:pt x="6806767" y="7040391"/>
                </a:cubicBezTo>
                <a:cubicBezTo>
                  <a:pt x="6806767" y="7048431"/>
                  <a:pt x="6852977" y="7071935"/>
                  <a:pt x="6857841" y="7060182"/>
                </a:cubicBezTo>
                <a:cubicBezTo>
                  <a:pt x="6883787" y="7087396"/>
                  <a:pt x="6848113" y="7087396"/>
                  <a:pt x="6817309" y="7056471"/>
                </a:cubicBezTo>
                <a:cubicBezTo>
                  <a:pt x="6806767" y="7063893"/>
                  <a:pt x="6797039" y="7068224"/>
                  <a:pt x="6801903" y="7079975"/>
                </a:cubicBezTo>
                <a:cubicBezTo>
                  <a:pt x="6827845" y="7087396"/>
                  <a:pt x="6801903" y="7068224"/>
                  <a:pt x="6832709" y="7083685"/>
                </a:cubicBezTo>
                <a:cubicBezTo>
                  <a:pt x="6842439" y="7107189"/>
                  <a:pt x="6822171" y="7122650"/>
                  <a:pt x="6786499" y="7134401"/>
                </a:cubicBezTo>
                <a:cubicBezTo>
                  <a:pt x="6745153" y="7103478"/>
                  <a:pt x="6801903" y="7110899"/>
                  <a:pt x="6797039" y="7087396"/>
                </a:cubicBezTo>
                <a:cubicBezTo>
                  <a:pt x="6740289" y="7060182"/>
                  <a:pt x="6775961" y="7056471"/>
                  <a:pt x="6745153" y="7036681"/>
                </a:cubicBezTo>
                <a:cubicBezTo>
                  <a:pt x="6750827" y="7060182"/>
                  <a:pt x="6730561" y="7032970"/>
                  <a:pt x="6720021" y="7048431"/>
                </a:cubicBezTo>
                <a:cubicBezTo>
                  <a:pt x="6760557" y="7063893"/>
                  <a:pt x="6766231" y="7083685"/>
                  <a:pt x="6775961" y="7103478"/>
                </a:cubicBezTo>
                <a:cubicBezTo>
                  <a:pt x="6750827" y="7091725"/>
                  <a:pt x="6740289" y="7103478"/>
                  <a:pt x="6724885" y="7110899"/>
                </a:cubicBezTo>
                <a:cubicBezTo>
                  <a:pt x="6745153" y="7115229"/>
                  <a:pt x="6771095" y="7134401"/>
                  <a:pt x="6786499" y="7134401"/>
                </a:cubicBezTo>
                <a:cubicBezTo>
                  <a:pt x="6822171" y="7134401"/>
                  <a:pt x="6791363" y="7157904"/>
                  <a:pt x="6827845" y="7177697"/>
                </a:cubicBezTo>
                <a:cubicBezTo>
                  <a:pt x="6817309" y="7181407"/>
                  <a:pt x="6791363" y="7161615"/>
                  <a:pt x="6781635" y="7165944"/>
                </a:cubicBezTo>
                <a:cubicBezTo>
                  <a:pt x="6771095" y="7154193"/>
                  <a:pt x="6791363" y="7161615"/>
                  <a:pt x="6786499" y="7149864"/>
                </a:cubicBezTo>
                <a:cubicBezTo>
                  <a:pt x="6755693" y="7134401"/>
                  <a:pt x="6755693" y="7165944"/>
                  <a:pt x="6755693" y="7177697"/>
                </a:cubicBezTo>
                <a:cubicBezTo>
                  <a:pt x="6775961" y="7189447"/>
                  <a:pt x="6750827" y="7161615"/>
                  <a:pt x="6771095" y="7161615"/>
                </a:cubicBezTo>
                <a:cubicBezTo>
                  <a:pt x="6806767" y="7196869"/>
                  <a:pt x="6786499" y="7201198"/>
                  <a:pt x="6781635" y="7224083"/>
                </a:cubicBezTo>
                <a:cubicBezTo>
                  <a:pt x="6766231" y="7216661"/>
                  <a:pt x="6745153" y="7201198"/>
                  <a:pt x="6740289" y="7204909"/>
                </a:cubicBezTo>
                <a:cubicBezTo>
                  <a:pt x="6724885" y="7196869"/>
                  <a:pt x="6760557" y="7201198"/>
                  <a:pt x="6720021" y="7181407"/>
                </a:cubicBezTo>
                <a:cubicBezTo>
                  <a:pt x="6715157" y="7185118"/>
                  <a:pt x="6715157" y="7193158"/>
                  <a:pt x="6709481" y="7196869"/>
                </a:cubicBezTo>
                <a:cubicBezTo>
                  <a:pt x="6694077" y="7201198"/>
                  <a:pt x="6699753" y="7177697"/>
                  <a:pt x="6663269" y="7169655"/>
                </a:cubicBezTo>
                <a:cubicBezTo>
                  <a:pt x="6699753" y="7204909"/>
                  <a:pt x="6678673" y="7196869"/>
                  <a:pt x="6720021" y="7228412"/>
                </a:cubicBezTo>
                <a:cubicBezTo>
                  <a:pt x="6715157" y="7235834"/>
                  <a:pt x="6709481" y="7251915"/>
                  <a:pt x="6704617" y="7259337"/>
                </a:cubicBezTo>
                <a:cubicBezTo>
                  <a:pt x="6694077" y="7271088"/>
                  <a:pt x="6684349" y="7275417"/>
                  <a:pt x="6647867" y="7263666"/>
                </a:cubicBezTo>
                <a:cubicBezTo>
                  <a:pt x="6643001" y="7271088"/>
                  <a:pt x="6689213" y="7282838"/>
                  <a:pt x="6704617" y="7290880"/>
                </a:cubicBezTo>
                <a:cubicBezTo>
                  <a:pt x="6689213" y="7294591"/>
                  <a:pt x="6663269" y="7298920"/>
                  <a:pt x="6647867" y="7282838"/>
                </a:cubicBezTo>
                <a:cubicBezTo>
                  <a:pt x="6643001" y="7290880"/>
                  <a:pt x="6658405" y="7302631"/>
                  <a:pt x="6632463" y="7298920"/>
                </a:cubicBezTo>
                <a:cubicBezTo>
                  <a:pt x="6601657" y="7290880"/>
                  <a:pt x="6612195" y="7282838"/>
                  <a:pt x="6587063" y="7275417"/>
                </a:cubicBezTo>
                <a:cubicBezTo>
                  <a:pt x="6576523" y="7287169"/>
                  <a:pt x="6612195" y="7298920"/>
                  <a:pt x="6638137" y="7310671"/>
                </a:cubicBezTo>
                <a:cubicBezTo>
                  <a:pt x="6673809" y="7326134"/>
                  <a:pt x="6627599" y="7290880"/>
                  <a:pt x="6653541" y="7306342"/>
                </a:cubicBezTo>
                <a:cubicBezTo>
                  <a:pt x="6684349" y="7310671"/>
                  <a:pt x="6663269" y="7329845"/>
                  <a:pt x="6643001" y="7318094"/>
                </a:cubicBezTo>
                <a:cubicBezTo>
                  <a:pt x="6647867" y="7329845"/>
                  <a:pt x="6663269" y="7337885"/>
                  <a:pt x="6663269" y="7345306"/>
                </a:cubicBezTo>
                <a:cubicBezTo>
                  <a:pt x="6653541" y="7361388"/>
                  <a:pt x="6617059" y="7349636"/>
                  <a:pt x="6601657" y="7357059"/>
                </a:cubicBezTo>
                <a:cubicBezTo>
                  <a:pt x="6627599" y="7357059"/>
                  <a:pt x="6668945" y="7373139"/>
                  <a:pt x="6663269" y="7365099"/>
                </a:cubicBezTo>
                <a:cubicBezTo>
                  <a:pt x="6699753" y="7368810"/>
                  <a:pt x="6673809" y="7404064"/>
                  <a:pt x="6647867" y="7404064"/>
                </a:cubicBezTo>
                <a:cubicBezTo>
                  <a:pt x="6627599" y="7396642"/>
                  <a:pt x="6673809" y="7396642"/>
                  <a:pt x="6647867" y="7380560"/>
                </a:cubicBezTo>
                <a:cubicBezTo>
                  <a:pt x="6612195" y="7384890"/>
                  <a:pt x="6658405" y="7423854"/>
                  <a:pt x="6601657" y="7415814"/>
                </a:cubicBezTo>
                <a:cubicBezTo>
                  <a:pt x="6601657" y="7431278"/>
                  <a:pt x="6643001" y="7423854"/>
                  <a:pt x="6647867" y="7435606"/>
                </a:cubicBezTo>
                <a:cubicBezTo>
                  <a:pt x="6627599" y="7435606"/>
                  <a:pt x="6612195" y="7439318"/>
                  <a:pt x="6591927" y="7443028"/>
                </a:cubicBezTo>
                <a:cubicBezTo>
                  <a:pt x="6617059" y="7451068"/>
                  <a:pt x="6591927" y="7466532"/>
                  <a:pt x="6627599" y="7474572"/>
                </a:cubicBezTo>
                <a:cubicBezTo>
                  <a:pt x="6591927" y="7501786"/>
                  <a:pt x="6561121" y="7509826"/>
                  <a:pt x="6565985" y="7545080"/>
                </a:cubicBezTo>
                <a:cubicBezTo>
                  <a:pt x="6561121" y="7540750"/>
                  <a:pt x="6545717" y="7533328"/>
                  <a:pt x="6525449" y="7528998"/>
                </a:cubicBezTo>
                <a:cubicBezTo>
                  <a:pt x="6587063" y="7576004"/>
                  <a:pt x="6505181" y="7626720"/>
                  <a:pt x="6484101" y="7670014"/>
                </a:cubicBezTo>
                <a:cubicBezTo>
                  <a:pt x="6484101" y="7681766"/>
                  <a:pt x="6525449" y="7681766"/>
                  <a:pt x="6479237" y="7685477"/>
                </a:cubicBezTo>
                <a:cubicBezTo>
                  <a:pt x="6479237" y="7689188"/>
                  <a:pt x="6489775" y="7693517"/>
                  <a:pt x="6484101" y="7697228"/>
                </a:cubicBezTo>
                <a:cubicBezTo>
                  <a:pt x="6499505" y="7697228"/>
                  <a:pt x="6505181" y="7693517"/>
                  <a:pt x="6514907" y="7689188"/>
                </a:cubicBezTo>
                <a:cubicBezTo>
                  <a:pt x="6514907" y="7708978"/>
                  <a:pt x="6458159" y="7740522"/>
                  <a:pt x="6510043" y="7767736"/>
                </a:cubicBezTo>
                <a:cubicBezTo>
                  <a:pt x="6479237" y="7775158"/>
                  <a:pt x="6437891" y="7798660"/>
                  <a:pt x="6473563" y="7826493"/>
                </a:cubicBezTo>
                <a:cubicBezTo>
                  <a:pt x="6417623" y="7841954"/>
                  <a:pt x="6402217" y="7919884"/>
                  <a:pt x="6402217" y="7966889"/>
                </a:cubicBezTo>
                <a:cubicBezTo>
                  <a:pt x="6386813" y="7963178"/>
                  <a:pt x="6386813" y="7955138"/>
                  <a:pt x="6371411" y="7951428"/>
                </a:cubicBezTo>
                <a:cubicBezTo>
                  <a:pt x="6371411" y="7970602"/>
                  <a:pt x="6351143" y="7974930"/>
                  <a:pt x="6340603" y="7990392"/>
                </a:cubicBezTo>
                <a:cubicBezTo>
                  <a:pt x="6346279" y="7998432"/>
                  <a:pt x="6356007" y="7990392"/>
                  <a:pt x="6377085" y="7994103"/>
                </a:cubicBezTo>
                <a:cubicBezTo>
                  <a:pt x="6407081" y="8029357"/>
                  <a:pt x="6315471" y="8068322"/>
                  <a:pt x="6315471" y="8119039"/>
                </a:cubicBezTo>
                <a:cubicBezTo>
                  <a:pt x="6289529" y="8111616"/>
                  <a:pt x="6274125" y="8111616"/>
                  <a:pt x="6258721" y="8115328"/>
                </a:cubicBezTo>
                <a:cubicBezTo>
                  <a:pt x="6274125" y="8138830"/>
                  <a:pt x="6227913" y="8143159"/>
                  <a:pt x="6269261" y="8154912"/>
                </a:cubicBezTo>
                <a:cubicBezTo>
                  <a:pt x="6263585" y="8170373"/>
                  <a:pt x="6233589" y="8158622"/>
                  <a:pt x="6227913" y="8170373"/>
                </a:cubicBezTo>
                <a:cubicBezTo>
                  <a:pt x="6233589" y="8185836"/>
                  <a:pt x="6263585" y="8158622"/>
                  <a:pt x="6294393" y="8170373"/>
                </a:cubicBezTo>
                <a:cubicBezTo>
                  <a:pt x="6269261" y="8185836"/>
                  <a:pt x="6294393" y="8189547"/>
                  <a:pt x="6274125" y="8209338"/>
                </a:cubicBezTo>
                <a:cubicBezTo>
                  <a:pt x="6197107" y="8166044"/>
                  <a:pt x="6218185" y="8260055"/>
                  <a:pt x="6187377" y="8287268"/>
                </a:cubicBezTo>
                <a:cubicBezTo>
                  <a:pt x="6197107" y="8275516"/>
                  <a:pt x="6238453" y="8287268"/>
                  <a:pt x="6253857" y="8271806"/>
                </a:cubicBezTo>
                <a:cubicBezTo>
                  <a:pt x="6269261" y="8275516"/>
                  <a:pt x="6248181" y="8279846"/>
                  <a:pt x="6233589" y="8279846"/>
                </a:cubicBezTo>
                <a:cubicBezTo>
                  <a:pt x="6212509" y="8326852"/>
                  <a:pt x="6263585" y="8326852"/>
                  <a:pt x="6202781" y="8342314"/>
                </a:cubicBezTo>
                <a:cubicBezTo>
                  <a:pt x="6202781" y="8354064"/>
                  <a:pt x="6218185" y="8342314"/>
                  <a:pt x="6238453" y="8346024"/>
                </a:cubicBezTo>
                <a:cubicBezTo>
                  <a:pt x="6238453" y="8377568"/>
                  <a:pt x="6202781" y="8373238"/>
                  <a:pt x="6187377" y="8389319"/>
                </a:cubicBezTo>
                <a:cubicBezTo>
                  <a:pt x="6207645" y="8396740"/>
                  <a:pt x="6248181" y="8423954"/>
                  <a:pt x="6176839" y="8428283"/>
                </a:cubicBezTo>
                <a:cubicBezTo>
                  <a:pt x="6181703" y="8431994"/>
                  <a:pt x="6197107" y="8463537"/>
                  <a:pt x="6156571" y="8451787"/>
                </a:cubicBezTo>
                <a:cubicBezTo>
                  <a:pt x="6156571" y="8467248"/>
                  <a:pt x="6181703" y="8467248"/>
                  <a:pt x="6181703" y="8482711"/>
                </a:cubicBezTo>
                <a:cubicBezTo>
                  <a:pt x="6207645" y="8487041"/>
                  <a:pt x="6197107" y="8459208"/>
                  <a:pt x="6202781" y="8451787"/>
                </a:cubicBezTo>
                <a:cubicBezTo>
                  <a:pt x="6278989" y="8470959"/>
                  <a:pt x="6309797" y="8451787"/>
                  <a:pt x="6371411" y="8463537"/>
                </a:cubicBezTo>
                <a:cubicBezTo>
                  <a:pt x="6322769" y="8483019"/>
                  <a:pt x="6266423" y="8497554"/>
                  <a:pt x="6210077" y="8512631"/>
                </a:cubicBezTo>
                <a:lnTo>
                  <a:pt x="6061345" y="8560881"/>
                </a:lnTo>
                <a:lnTo>
                  <a:pt x="6060891" y="8569777"/>
                </a:lnTo>
                <a:lnTo>
                  <a:pt x="6064909" y="8571368"/>
                </a:lnTo>
                <a:cubicBezTo>
                  <a:pt x="6087101" y="8569222"/>
                  <a:pt x="6120697" y="8549507"/>
                  <a:pt x="6105495" y="8584761"/>
                </a:cubicBezTo>
                <a:cubicBezTo>
                  <a:pt x="6125763" y="8580432"/>
                  <a:pt x="6120899" y="8564970"/>
                  <a:pt x="6156571" y="8576721"/>
                </a:cubicBezTo>
                <a:cubicBezTo>
                  <a:pt x="6166299" y="8553219"/>
                  <a:pt x="6141167" y="8553219"/>
                  <a:pt x="6166299" y="8541467"/>
                </a:cubicBezTo>
                <a:cubicBezTo>
                  <a:pt x="6192241" y="8545179"/>
                  <a:pt x="6187377" y="8561259"/>
                  <a:pt x="6176839" y="8576721"/>
                </a:cubicBezTo>
                <a:cubicBezTo>
                  <a:pt x="6192241" y="8573010"/>
                  <a:pt x="6248181" y="8556930"/>
                  <a:pt x="6263585" y="8576721"/>
                </a:cubicBezTo>
                <a:cubicBezTo>
                  <a:pt x="6289529" y="8568681"/>
                  <a:pt x="6335739" y="8541467"/>
                  <a:pt x="6361681" y="8561259"/>
                </a:cubicBezTo>
                <a:cubicBezTo>
                  <a:pt x="6351143" y="8576721"/>
                  <a:pt x="6346279" y="8592184"/>
                  <a:pt x="6325201" y="8603935"/>
                </a:cubicBezTo>
                <a:cubicBezTo>
                  <a:pt x="6243317" y="8600224"/>
                  <a:pt x="6223049" y="8639189"/>
                  <a:pt x="6156571" y="8615686"/>
                </a:cubicBezTo>
                <a:cubicBezTo>
                  <a:pt x="6130629" y="8635478"/>
                  <a:pt x="6099821" y="8635478"/>
                  <a:pt x="6064147" y="8635478"/>
                </a:cubicBezTo>
                <a:cubicBezTo>
                  <a:pt x="6068001" y="8641354"/>
                  <a:pt x="6068001" y="8647693"/>
                  <a:pt x="6066389" y="8654139"/>
                </a:cubicBezTo>
                <a:lnTo>
                  <a:pt x="6065219" y="8657191"/>
                </a:lnTo>
                <a:lnTo>
                  <a:pt x="6069557" y="8703250"/>
                </a:lnTo>
                <a:lnTo>
                  <a:pt x="6066977" y="8703258"/>
                </a:lnTo>
                <a:lnTo>
                  <a:pt x="6069013" y="8705368"/>
                </a:lnTo>
                <a:cubicBezTo>
                  <a:pt x="6094957" y="8697946"/>
                  <a:pt x="6064147" y="8678154"/>
                  <a:pt x="6094957" y="8666403"/>
                </a:cubicBezTo>
                <a:cubicBezTo>
                  <a:pt x="6141167" y="8658980"/>
                  <a:pt x="6197107" y="8709697"/>
                  <a:pt x="6223049" y="8678154"/>
                </a:cubicBezTo>
                <a:cubicBezTo>
                  <a:pt x="6263585" y="8686194"/>
                  <a:pt x="6218185" y="8693617"/>
                  <a:pt x="6223049" y="8717119"/>
                </a:cubicBezTo>
                <a:cubicBezTo>
                  <a:pt x="6161435" y="8717119"/>
                  <a:pt x="6130629" y="8701657"/>
                  <a:pt x="6099821" y="8736911"/>
                </a:cubicBezTo>
                <a:cubicBezTo>
                  <a:pt x="6084415" y="8725159"/>
                  <a:pt x="6105495" y="8725159"/>
                  <a:pt x="6079551" y="8713408"/>
                </a:cubicBezTo>
                <a:cubicBezTo>
                  <a:pt x="6053609" y="8733199"/>
                  <a:pt x="6008209" y="8736911"/>
                  <a:pt x="5982267" y="8760413"/>
                </a:cubicBezTo>
                <a:cubicBezTo>
                  <a:pt x="5987131" y="8768454"/>
                  <a:pt x="6017937" y="8764125"/>
                  <a:pt x="6038205" y="8780205"/>
                </a:cubicBezTo>
                <a:cubicBezTo>
                  <a:pt x="6022803" y="8795667"/>
                  <a:pt x="6008209" y="8814841"/>
                  <a:pt x="6048745" y="8822881"/>
                </a:cubicBezTo>
                <a:cubicBezTo>
                  <a:pt x="6074689" y="8822881"/>
                  <a:pt x="6064147" y="8791337"/>
                  <a:pt x="6074689" y="8783916"/>
                </a:cubicBezTo>
                <a:cubicBezTo>
                  <a:pt x="6125763" y="8752373"/>
                  <a:pt x="6171973" y="8811130"/>
                  <a:pt x="6197107" y="8772165"/>
                </a:cubicBezTo>
                <a:cubicBezTo>
                  <a:pt x="6202781" y="8791337"/>
                  <a:pt x="6223049" y="8799377"/>
                  <a:pt x="6263585" y="8791337"/>
                </a:cubicBezTo>
                <a:cubicBezTo>
                  <a:pt x="6258721" y="8799377"/>
                  <a:pt x="6253857" y="8811130"/>
                  <a:pt x="6269261" y="8811130"/>
                </a:cubicBezTo>
                <a:cubicBezTo>
                  <a:pt x="6207645" y="8838344"/>
                  <a:pt x="5946593" y="8838344"/>
                  <a:pt x="6064147" y="8900810"/>
                </a:cubicBezTo>
                <a:cubicBezTo>
                  <a:pt x="6110361" y="8889678"/>
                  <a:pt x="6136303" y="8897099"/>
                  <a:pt x="6181703" y="8916892"/>
                </a:cubicBezTo>
                <a:cubicBezTo>
                  <a:pt x="6207645" y="8905139"/>
                  <a:pt x="6263585" y="8881638"/>
                  <a:pt x="6304933" y="8905139"/>
                </a:cubicBezTo>
                <a:cubicBezTo>
                  <a:pt x="6197107" y="8983071"/>
                  <a:pt x="5936053" y="8920603"/>
                  <a:pt x="5879305" y="9014612"/>
                </a:cubicBezTo>
                <a:cubicBezTo>
                  <a:pt x="5879305" y="9030075"/>
                  <a:pt x="5925515" y="9026365"/>
                  <a:pt x="5931189" y="9041826"/>
                </a:cubicBezTo>
                <a:cubicBezTo>
                  <a:pt x="6002535" y="9014612"/>
                  <a:pt x="6166299" y="9038115"/>
                  <a:pt x="6248181" y="9022034"/>
                </a:cubicBezTo>
                <a:cubicBezTo>
                  <a:pt x="6218185" y="9077080"/>
                  <a:pt x="6120899" y="9018323"/>
                  <a:pt x="6090093" y="9077080"/>
                </a:cubicBezTo>
                <a:cubicBezTo>
                  <a:pt x="6002535" y="9065329"/>
                  <a:pt x="5961999" y="9096254"/>
                  <a:pt x="5874441" y="9088831"/>
                </a:cubicBezTo>
                <a:cubicBezTo>
                  <a:pt x="5869575" y="9100583"/>
                  <a:pt x="5884979" y="9104294"/>
                  <a:pt x="5874441" y="9116045"/>
                </a:cubicBezTo>
                <a:cubicBezTo>
                  <a:pt x="5864711" y="9112334"/>
                  <a:pt x="5869575" y="9100583"/>
                  <a:pt x="5843633" y="9100583"/>
                </a:cubicBezTo>
                <a:cubicBezTo>
                  <a:pt x="5823365" y="9119756"/>
                  <a:pt x="5787693" y="9127797"/>
                  <a:pt x="5782829" y="9158720"/>
                </a:cubicBezTo>
                <a:cubicBezTo>
                  <a:pt x="5864711" y="9178513"/>
                  <a:pt x="5905247" y="9135219"/>
                  <a:pt x="5971725" y="9166760"/>
                </a:cubicBezTo>
                <a:cubicBezTo>
                  <a:pt x="6022803" y="9139548"/>
                  <a:pt x="6069013" y="9146970"/>
                  <a:pt x="6141167" y="9166760"/>
                </a:cubicBezTo>
                <a:cubicBezTo>
                  <a:pt x="6090093" y="9217478"/>
                  <a:pt x="5894709" y="9225518"/>
                  <a:pt x="5854173" y="9210056"/>
                </a:cubicBezTo>
                <a:cubicBezTo>
                  <a:pt x="5828229" y="9210056"/>
                  <a:pt x="5823365" y="9225518"/>
                  <a:pt x="5812825" y="9237268"/>
                </a:cubicBezTo>
                <a:cubicBezTo>
                  <a:pt x="5756885" y="9202016"/>
                  <a:pt x="5633655" y="9256442"/>
                  <a:pt x="5602849" y="9213767"/>
                </a:cubicBezTo>
                <a:cubicBezTo>
                  <a:pt x="5572043" y="9237268"/>
                  <a:pt x="5577717" y="9229228"/>
                  <a:pt x="5541233" y="9217478"/>
                </a:cubicBezTo>
                <a:lnTo>
                  <a:pt x="5515813" y="9233415"/>
                </a:lnTo>
                <a:lnTo>
                  <a:pt x="5479239" y="9313377"/>
                </a:lnTo>
                <a:lnTo>
                  <a:pt x="5514683" y="9306462"/>
                </a:lnTo>
                <a:cubicBezTo>
                  <a:pt x="5527451" y="9306540"/>
                  <a:pt x="5536371" y="9311489"/>
                  <a:pt x="5536371" y="9326951"/>
                </a:cubicBezTo>
                <a:cubicBezTo>
                  <a:pt x="5551775" y="9323240"/>
                  <a:pt x="5562313" y="9311487"/>
                  <a:pt x="5567177" y="9299737"/>
                </a:cubicBezTo>
                <a:cubicBezTo>
                  <a:pt x="5608523" y="9296026"/>
                  <a:pt x="5587445" y="9318911"/>
                  <a:pt x="5608523" y="9323240"/>
                </a:cubicBezTo>
                <a:cubicBezTo>
                  <a:pt x="5639333" y="9323240"/>
                  <a:pt x="5597985" y="9311487"/>
                  <a:pt x="5628791" y="9303447"/>
                </a:cubicBezTo>
                <a:cubicBezTo>
                  <a:pt x="5653923" y="9303447"/>
                  <a:pt x="5633655" y="9326951"/>
                  <a:pt x="5653923" y="9326951"/>
                </a:cubicBezTo>
                <a:cubicBezTo>
                  <a:pt x="5613387" y="9358494"/>
                  <a:pt x="5572043" y="9343032"/>
                  <a:pt x="5525829" y="9362205"/>
                </a:cubicBezTo>
                <a:cubicBezTo>
                  <a:pt x="5516103" y="9338701"/>
                  <a:pt x="5495833" y="9358494"/>
                  <a:pt x="5474755" y="9343032"/>
                </a:cubicBezTo>
                <a:cubicBezTo>
                  <a:pt x="5485293" y="9354165"/>
                  <a:pt x="5480429" y="9370245"/>
                  <a:pt x="5474755" y="9389419"/>
                </a:cubicBezTo>
                <a:cubicBezTo>
                  <a:pt x="5451649" y="9377666"/>
                  <a:pt x="5433813" y="9375811"/>
                  <a:pt x="5417903" y="9374883"/>
                </a:cubicBezTo>
                <a:lnTo>
                  <a:pt x="5407597" y="9372842"/>
                </a:lnTo>
                <a:lnTo>
                  <a:pt x="5369643" y="9402241"/>
                </a:lnTo>
                <a:lnTo>
                  <a:pt x="5306211" y="9433565"/>
                </a:lnTo>
                <a:lnTo>
                  <a:pt x="5309341" y="9434956"/>
                </a:lnTo>
                <a:cubicBezTo>
                  <a:pt x="5355505" y="9442209"/>
                  <a:pt x="5413409" y="9420452"/>
                  <a:pt x="5482711" y="9420452"/>
                </a:cubicBezTo>
                <a:cubicBezTo>
                  <a:pt x="5502977" y="9420452"/>
                  <a:pt x="5502977" y="9435801"/>
                  <a:pt x="5512701" y="9435801"/>
                </a:cubicBezTo>
                <a:cubicBezTo>
                  <a:pt x="5610781" y="9443783"/>
                  <a:pt x="5738849" y="9400803"/>
                  <a:pt x="5785051" y="9405102"/>
                </a:cubicBezTo>
                <a:cubicBezTo>
                  <a:pt x="5825581" y="9408785"/>
                  <a:pt x="5810181" y="9420452"/>
                  <a:pt x="5866917" y="9400803"/>
                </a:cubicBezTo>
                <a:cubicBezTo>
                  <a:pt x="5861243" y="9435801"/>
                  <a:pt x="5815041" y="9435801"/>
                  <a:pt x="5825581" y="9482464"/>
                </a:cubicBezTo>
                <a:cubicBezTo>
                  <a:pt x="5789915" y="9482464"/>
                  <a:pt x="5820717" y="9451151"/>
                  <a:pt x="5794777" y="9447466"/>
                </a:cubicBezTo>
                <a:cubicBezTo>
                  <a:pt x="5759115" y="9451151"/>
                  <a:pt x="5728313" y="9482464"/>
                  <a:pt x="5697511" y="9462816"/>
                </a:cubicBezTo>
                <a:cubicBezTo>
                  <a:pt x="5671573" y="9462816"/>
                  <a:pt x="5708049" y="9486148"/>
                  <a:pt x="5677247" y="9494129"/>
                </a:cubicBezTo>
                <a:cubicBezTo>
                  <a:pt x="5631045" y="9470798"/>
                  <a:pt x="5641581" y="9513777"/>
                  <a:pt x="5600245" y="9517462"/>
                </a:cubicBezTo>
                <a:cubicBezTo>
                  <a:pt x="5564577" y="9513777"/>
                  <a:pt x="5574305" y="9494129"/>
                  <a:pt x="5558905" y="9482464"/>
                </a:cubicBezTo>
                <a:cubicBezTo>
                  <a:pt x="5543505" y="9517462"/>
                  <a:pt x="5425973" y="9474483"/>
                  <a:pt x="5415435" y="9474483"/>
                </a:cubicBezTo>
                <a:cubicBezTo>
                  <a:pt x="5365585" y="9474483"/>
                  <a:pt x="5287013" y="9483462"/>
                  <a:pt x="5265887" y="9456609"/>
                </a:cubicBezTo>
                <a:lnTo>
                  <a:pt x="5266305" y="9442639"/>
                </a:lnTo>
                <a:lnTo>
                  <a:pt x="5220309" y="9452490"/>
                </a:lnTo>
                <a:cubicBezTo>
                  <a:pt x="5204909" y="9475991"/>
                  <a:pt x="5210581" y="9495780"/>
                  <a:pt x="5158709" y="9503820"/>
                </a:cubicBezTo>
                <a:cubicBezTo>
                  <a:pt x="5118185" y="9464240"/>
                  <a:pt x="5087385" y="9492069"/>
                  <a:pt x="5010388" y="9472280"/>
                </a:cubicBezTo>
                <a:lnTo>
                  <a:pt x="5010705" y="9466259"/>
                </a:lnTo>
                <a:lnTo>
                  <a:pt x="5008307" y="9465486"/>
                </a:lnTo>
                <a:cubicBezTo>
                  <a:pt x="5001401" y="9461167"/>
                  <a:pt x="4996274" y="9455633"/>
                  <a:pt x="4993092" y="9449849"/>
                </a:cubicBezTo>
                <a:lnTo>
                  <a:pt x="4998451" y="9420945"/>
                </a:lnTo>
                <a:lnTo>
                  <a:pt x="4953398" y="9404059"/>
                </a:lnTo>
                <a:cubicBezTo>
                  <a:pt x="4923006" y="9396521"/>
                  <a:pt x="4889219" y="9390491"/>
                  <a:pt x="4854973" y="9383842"/>
                </a:cubicBezTo>
                <a:lnTo>
                  <a:pt x="4766953" y="9363024"/>
                </a:lnTo>
                <a:lnTo>
                  <a:pt x="4743807" y="9364582"/>
                </a:lnTo>
                <a:lnTo>
                  <a:pt x="4743575" y="9365225"/>
                </a:lnTo>
                <a:cubicBezTo>
                  <a:pt x="4740422" y="9373400"/>
                  <a:pt x="4739661" y="9366790"/>
                  <a:pt x="4712910" y="9366790"/>
                </a:cubicBezTo>
                <a:cubicBezTo>
                  <a:pt x="4712910" y="9366790"/>
                  <a:pt x="4712910" y="9366790"/>
                  <a:pt x="4753441" y="9410085"/>
                </a:cubicBezTo>
                <a:cubicBezTo>
                  <a:pt x="4733176" y="9421838"/>
                  <a:pt x="4728312" y="9433589"/>
                  <a:pt x="4738039" y="9449050"/>
                </a:cubicBezTo>
                <a:cubicBezTo>
                  <a:pt x="4768843" y="9445339"/>
                  <a:pt x="4748578" y="9433589"/>
                  <a:pt x="4759116" y="9425549"/>
                </a:cubicBezTo>
                <a:cubicBezTo>
                  <a:pt x="4773707" y="9445339"/>
                  <a:pt x="4789109" y="9449050"/>
                  <a:pt x="4805323" y="9449050"/>
                </a:cubicBezTo>
                <a:cubicBezTo>
                  <a:pt x="4794784" y="9460803"/>
                  <a:pt x="4815050" y="9476266"/>
                  <a:pt x="4779382" y="9484306"/>
                </a:cubicBezTo>
                <a:cubicBezTo>
                  <a:pt x="4763980" y="9476266"/>
                  <a:pt x="4753441" y="9464513"/>
                  <a:pt x="4728312" y="9480595"/>
                </a:cubicBezTo>
                <a:cubicBezTo>
                  <a:pt x="4759116" y="9499767"/>
                  <a:pt x="4789109" y="9523272"/>
                  <a:pt x="4815050" y="9543063"/>
                </a:cubicBezTo>
                <a:cubicBezTo>
                  <a:pt x="4759116" y="9554814"/>
                  <a:pt x="4861259" y="9585740"/>
                  <a:pt x="4810186" y="9597491"/>
                </a:cubicBezTo>
                <a:cubicBezTo>
                  <a:pt x="4784246" y="9593780"/>
                  <a:pt x="4799648" y="9578319"/>
                  <a:pt x="4768843" y="9582030"/>
                </a:cubicBezTo>
                <a:cubicBezTo>
                  <a:pt x="4789109" y="9573990"/>
                  <a:pt x="4763980" y="9558526"/>
                  <a:pt x="4768843" y="9550485"/>
                </a:cubicBezTo>
                <a:cubicBezTo>
                  <a:pt x="4759116" y="9554814"/>
                  <a:pt x="4748578" y="9550485"/>
                  <a:pt x="4733176" y="9558526"/>
                </a:cubicBezTo>
                <a:cubicBezTo>
                  <a:pt x="4733176" y="9558526"/>
                  <a:pt x="4733176" y="9558526"/>
                  <a:pt x="4763980" y="9585740"/>
                </a:cubicBezTo>
                <a:cubicBezTo>
                  <a:pt x="4717774" y="9585740"/>
                  <a:pt x="4753441" y="9612954"/>
                  <a:pt x="4733176" y="9629036"/>
                </a:cubicBezTo>
                <a:cubicBezTo>
                  <a:pt x="4702371" y="9593780"/>
                  <a:pt x="4738039" y="9550485"/>
                  <a:pt x="4656165" y="9535023"/>
                </a:cubicBezTo>
                <a:cubicBezTo>
                  <a:pt x="4625361" y="9566566"/>
                  <a:pt x="4733176" y="9636458"/>
                  <a:pt x="4631036" y="9644498"/>
                </a:cubicBezTo>
                <a:cubicBezTo>
                  <a:pt x="4625361" y="9656248"/>
                  <a:pt x="4640763" y="9664290"/>
                  <a:pt x="4651301" y="9676043"/>
                </a:cubicBezTo>
                <a:cubicBezTo>
                  <a:pt x="4661840" y="9671713"/>
                  <a:pt x="4671567" y="9664290"/>
                  <a:pt x="4677242" y="9671713"/>
                </a:cubicBezTo>
                <a:cubicBezTo>
                  <a:pt x="4646438" y="9726760"/>
                  <a:pt x="4686969" y="9792939"/>
                  <a:pt x="4646438" y="9847985"/>
                </a:cubicBezTo>
                <a:cubicBezTo>
                  <a:pt x="4656165" y="9843656"/>
                  <a:pt x="4666704" y="9855407"/>
                  <a:pt x="4677242" y="9855407"/>
                </a:cubicBezTo>
                <a:cubicBezTo>
                  <a:pt x="4646438" y="9863448"/>
                  <a:pt x="4677242" y="9878912"/>
                  <a:pt x="4656165" y="9890662"/>
                </a:cubicBezTo>
                <a:cubicBezTo>
                  <a:pt x="4635899" y="9875201"/>
                  <a:pt x="4651301" y="9859738"/>
                  <a:pt x="4620497" y="9867159"/>
                </a:cubicBezTo>
                <a:cubicBezTo>
                  <a:pt x="4615634" y="9890662"/>
                  <a:pt x="4605095" y="9914166"/>
                  <a:pt x="4609959" y="9937669"/>
                </a:cubicBezTo>
                <a:cubicBezTo>
                  <a:pt x="4594557" y="9953131"/>
                  <a:pt x="4584829" y="9941380"/>
                  <a:pt x="4569427" y="9953131"/>
                </a:cubicBezTo>
                <a:cubicBezTo>
                  <a:pt x="4579155" y="9957460"/>
                  <a:pt x="4589693" y="9957460"/>
                  <a:pt x="4594557" y="9964883"/>
                </a:cubicBezTo>
                <a:cubicBezTo>
                  <a:pt x="4579155" y="9972925"/>
                  <a:pt x="4563753" y="9969212"/>
                  <a:pt x="4548351" y="9980346"/>
                </a:cubicBezTo>
                <a:cubicBezTo>
                  <a:pt x="4563753" y="10000137"/>
                  <a:pt x="4554025" y="10000137"/>
                  <a:pt x="4574291" y="10008177"/>
                </a:cubicBezTo>
                <a:cubicBezTo>
                  <a:pt x="4548351" y="10015600"/>
                  <a:pt x="4528083" y="10003848"/>
                  <a:pt x="4502953" y="10011889"/>
                </a:cubicBezTo>
                <a:cubicBezTo>
                  <a:pt x="4507817" y="10027353"/>
                  <a:pt x="4523219" y="10047143"/>
                  <a:pt x="4497279" y="10058896"/>
                </a:cubicBezTo>
                <a:cubicBezTo>
                  <a:pt x="4497279" y="10058896"/>
                  <a:pt x="4497279" y="10058896"/>
                  <a:pt x="4487551" y="10050854"/>
                </a:cubicBezTo>
                <a:cubicBezTo>
                  <a:pt x="4481877" y="10050854"/>
                  <a:pt x="4477013" y="10054565"/>
                  <a:pt x="4477013" y="10050854"/>
                </a:cubicBezTo>
                <a:cubicBezTo>
                  <a:pt x="4502953" y="10042814"/>
                  <a:pt x="4497279" y="10015600"/>
                  <a:pt x="4477013" y="10019929"/>
                </a:cubicBezTo>
                <a:cubicBezTo>
                  <a:pt x="4472149" y="10050854"/>
                  <a:pt x="4466475" y="10070647"/>
                  <a:pt x="4492415" y="10097861"/>
                </a:cubicBezTo>
                <a:cubicBezTo>
                  <a:pt x="4456747" y="10097861"/>
                  <a:pt x="4477013" y="10117653"/>
                  <a:pt x="4446209" y="10117653"/>
                </a:cubicBezTo>
                <a:cubicBezTo>
                  <a:pt x="4461611" y="10117653"/>
                  <a:pt x="4477013" y="10129406"/>
                  <a:pt x="4461611" y="10141156"/>
                </a:cubicBezTo>
                <a:cubicBezTo>
                  <a:pt x="4441345" y="10121366"/>
                  <a:pt x="4415405" y="10117653"/>
                  <a:pt x="4384601" y="10133116"/>
                </a:cubicBezTo>
                <a:cubicBezTo>
                  <a:pt x="4384601" y="10113324"/>
                  <a:pt x="4384601" y="10097861"/>
                  <a:pt x="4379737" y="10082399"/>
                </a:cubicBezTo>
                <a:cubicBezTo>
                  <a:pt x="4359471" y="10089821"/>
                  <a:pt x="4348933" y="10066317"/>
                  <a:pt x="4328667" y="10086110"/>
                </a:cubicBezTo>
                <a:cubicBezTo>
                  <a:pt x="4369199" y="10109613"/>
                  <a:pt x="4364335" y="10133116"/>
                  <a:pt x="4364335" y="10164041"/>
                </a:cubicBezTo>
                <a:cubicBezTo>
                  <a:pt x="4390275" y="10164041"/>
                  <a:pt x="4430807" y="10180123"/>
                  <a:pt x="4405677" y="10199295"/>
                </a:cubicBezTo>
                <a:cubicBezTo>
                  <a:pt x="4390275" y="10187544"/>
                  <a:pt x="4400003" y="10180123"/>
                  <a:pt x="4379737" y="10168370"/>
                </a:cubicBezTo>
                <a:cubicBezTo>
                  <a:pt x="4359471" y="10168370"/>
                  <a:pt x="4338395" y="10183834"/>
                  <a:pt x="4338395" y="10191874"/>
                </a:cubicBezTo>
                <a:cubicBezTo>
                  <a:pt x="4344069" y="10195584"/>
                  <a:pt x="4384601" y="10191874"/>
                  <a:pt x="4369199" y="10211048"/>
                </a:cubicBezTo>
                <a:cubicBezTo>
                  <a:pt x="4364335" y="10203624"/>
                  <a:pt x="4328667" y="10203624"/>
                  <a:pt x="4344069" y="10215377"/>
                </a:cubicBezTo>
                <a:cubicBezTo>
                  <a:pt x="4353797" y="10230840"/>
                  <a:pt x="4379737" y="10219088"/>
                  <a:pt x="4390275" y="10242591"/>
                </a:cubicBezTo>
                <a:cubicBezTo>
                  <a:pt x="4374873" y="10250631"/>
                  <a:pt x="4333531" y="10246302"/>
                  <a:pt x="4344069" y="10258053"/>
                </a:cubicBezTo>
                <a:cubicBezTo>
                  <a:pt x="4359471" y="10254342"/>
                  <a:pt x="4405677" y="10269805"/>
                  <a:pt x="4395139" y="10285268"/>
                </a:cubicBezTo>
                <a:cubicBezTo>
                  <a:pt x="4369199" y="10293308"/>
                  <a:pt x="4374873" y="10273517"/>
                  <a:pt x="4359471" y="10277847"/>
                </a:cubicBezTo>
                <a:cubicBezTo>
                  <a:pt x="4374873" y="10293308"/>
                  <a:pt x="4318129" y="10281557"/>
                  <a:pt x="4338395" y="10293308"/>
                </a:cubicBezTo>
                <a:cubicBezTo>
                  <a:pt x="4390275" y="10285268"/>
                  <a:pt x="4400003" y="10344025"/>
                  <a:pt x="4374873" y="10363818"/>
                </a:cubicBezTo>
                <a:cubicBezTo>
                  <a:pt x="4390275" y="10371240"/>
                  <a:pt x="4410541" y="10371240"/>
                  <a:pt x="4425943" y="10371240"/>
                </a:cubicBezTo>
                <a:cubicBezTo>
                  <a:pt x="4405677" y="10382992"/>
                  <a:pt x="4410541" y="10394743"/>
                  <a:pt x="4436481" y="10391032"/>
                </a:cubicBezTo>
                <a:cubicBezTo>
                  <a:pt x="4421079" y="10402783"/>
                  <a:pt x="4436481" y="10414535"/>
                  <a:pt x="4415405" y="10422577"/>
                </a:cubicBezTo>
                <a:cubicBezTo>
                  <a:pt x="4384601" y="10410824"/>
                  <a:pt x="4364335" y="10367529"/>
                  <a:pt x="4364335" y="10344025"/>
                </a:cubicBezTo>
                <a:cubicBezTo>
                  <a:pt x="4359471" y="10347736"/>
                  <a:pt x="4353797" y="10344025"/>
                  <a:pt x="4344069" y="10344025"/>
                </a:cubicBezTo>
                <a:cubicBezTo>
                  <a:pt x="4374873" y="10418246"/>
                  <a:pt x="4338395" y="10457211"/>
                  <a:pt x="4390275" y="10535762"/>
                </a:cubicBezTo>
                <a:cubicBezTo>
                  <a:pt x="4364335" y="10539473"/>
                  <a:pt x="4374873" y="10551224"/>
                  <a:pt x="4353797" y="10559264"/>
                </a:cubicBezTo>
                <a:cubicBezTo>
                  <a:pt x="4318129" y="10532051"/>
                  <a:pt x="4328667" y="10484427"/>
                  <a:pt x="4267059" y="10461542"/>
                </a:cubicBezTo>
                <a:cubicBezTo>
                  <a:pt x="4267059" y="10461542"/>
                  <a:pt x="4267059" y="10461542"/>
                  <a:pt x="4251655" y="10465252"/>
                </a:cubicBezTo>
                <a:cubicBezTo>
                  <a:pt x="4282461" y="10515970"/>
                  <a:pt x="4348933" y="10571016"/>
                  <a:pt x="4282461" y="10613693"/>
                </a:cubicBezTo>
                <a:cubicBezTo>
                  <a:pt x="4292999" y="10656988"/>
                  <a:pt x="4318129" y="10719457"/>
                  <a:pt x="4267059" y="10742960"/>
                </a:cubicBezTo>
                <a:cubicBezTo>
                  <a:pt x="4282461" y="10742960"/>
                  <a:pt x="4287325" y="10754711"/>
                  <a:pt x="4277597" y="10762135"/>
                </a:cubicBezTo>
                <a:cubicBezTo>
                  <a:pt x="4267059" y="10750382"/>
                  <a:pt x="4256521" y="10742960"/>
                  <a:pt x="4236253" y="10754711"/>
                </a:cubicBezTo>
                <a:cubicBezTo>
                  <a:pt x="4236253" y="10766464"/>
                  <a:pt x="4225714" y="10777598"/>
                  <a:pt x="4200585" y="10785638"/>
                </a:cubicBezTo>
                <a:cubicBezTo>
                  <a:pt x="4210312" y="10797389"/>
                  <a:pt x="4200585" y="10809139"/>
                  <a:pt x="4225714" y="10801099"/>
                </a:cubicBezTo>
                <a:cubicBezTo>
                  <a:pt x="4225714" y="10797389"/>
                  <a:pt x="4215987" y="10789349"/>
                  <a:pt x="4220851" y="10785638"/>
                </a:cubicBezTo>
                <a:cubicBezTo>
                  <a:pt x="4256521" y="10789349"/>
                  <a:pt x="4236253" y="10820892"/>
                  <a:pt x="4267059" y="10840684"/>
                </a:cubicBezTo>
                <a:cubicBezTo>
                  <a:pt x="4185183" y="10844395"/>
                  <a:pt x="4179508" y="10903152"/>
                  <a:pt x="4138976" y="10938408"/>
                </a:cubicBezTo>
                <a:cubicBezTo>
                  <a:pt x="4113036" y="10926657"/>
                  <a:pt x="4087906" y="10953870"/>
                  <a:pt x="4061966" y="10965622"/>
                </a:cubicBezTo>
                <a:cubicBezTo>
                  <a:pt x="3980092" y="10953870"/>
                  <a:pt x="3933883" y="10883362"/>
                  <a:pt x="3908754" y="10812852"/>
                </a:cubicBezTo>
                <a:cubicBezTo>
                  <a:pt x="3939558" y="10812852"/>
                  <a:pt x="3929020" y="10828933"/>
                  <a:pt x="3949285" y="10828933"/>
                </a:cubicBezTo>
                <a:cubicBezTo>
                  <a:pt x="3975228" y="10805429"/>
                  <a:pt x="3924156" y="10789349"/>
                  <a:pt x="3944422" y="10758422"/>
                </a:cubicBezTo>
                <a:cubicBezTo>
                  <a:pt x="3841471" y="10742960"/>
                  <a:pt x="3924156" y="10625446"/>
                  <a:pt x="3877950" y="10586479"/>
                </a:cubicBezTo>
                <a:cubicBezTo>
                  <a:pt x="3933883" y="10539473"/>
                  <a:pt x="3908754" y="10465252"/>
                  <a:pt x="3887677" y="10433709"/>
                </a:cubicBezTo>
                <a:cubicBezTo>
                  <a:pt x="3882813" y="10445460"/>
                  <a:pt x="3903079" y="10480716"/>
                  <a:pt x="3862548" y="10477005"/>
                </a:cubicBezTo>
                <a:cubicBezTo>
                  <a:pt x="3856873" y="10441749"/>
                  <a:pt x="3877950" y="10414535"/>
                  <a:pt x="3847146" y="10387321"/>
                </a:cubicBezTo>
                <a:cubicBezTo>
                  <a:pt x="3867411" y="10355776"/>
                  <a:pt x="3877950" y="10301348"/>
                  <a:pt x="3836607" y="10293308"/>
                </a:cubicBezTo>
                <a:cubicBezTo>
                  <a:pt x="3847146" y="10269805"/>
                  <a:pt x="3852009" y="10297019"/>
                  <a:pt x="3872275" y="10281557"/>
                </a:cubicBezTo>
                <a:cubicBezTo>
                  <a:pt x="3872275" y="10258053"/>
                  <a:pt x="3826069" y="10234551"/>
                  <a:pt x="3856873" y="10215377"/>
                </a:cubicBezTo>
                <a:cubicBezTo>
                  <a:pt x="3872275" y="10222800"/>
                  <a:pt x="3836607" y="10246302"/>
                  <a:pt x="3867411" y="10242591"/>
                </a:cubicBezTo>
                <a:cubicBezTo>
                  <a:pt x="3877950" y="10222800"/>
                  <a:pt x="3903079" y="10187544"/>
                  <a:pt x="3852009" y="10195584"/>
                </a:cubicBezTo>
                <a:cubicBezTo>
                  <a:pt x="3882813" y="10148578"/>
                  <a:pt x="3877950" y="10094150"/>
                  <a:pt x="3877950" y="10042814"/>
                </a:cubicBezTo>
                <a:cubicBezTo>
                  <a:pt x="3831744" y="10031682"/>
                  <a:pt x="3796073" y="9976635"/>
                  <a:pt x="3796073" y="9945709"/>
                </a:cubicBezTo>
                <a:cubicBezTo>
                  <a:pt x="3770133" y="9945709"/>
                  <a:pt x="3744193" y="9945709"/>
                  <a:pt x="3719063" y="9953131"/>
                </a:cubicBezTo>
                <a:cubicBezTo>
                  <a:pt x="3719063" y="9961172"/>
                  <a:pt x="3723927" y="9969212"/>
                  <a:pt x="3734465" y="9980346"/>
                </a:cubicBezTo>
                <a:cubicBezTo>
                  <a:pt x="3754731" y="9972925"/>
                  <a:pt x="3770133" y="9972925"/>
                  <a:pt x="3785535" y="9984675"/>
                </a:cubicBezTo>
                <a:cubicBezTo>
                  <a:pt x="3770133" y="10011889"/>
                  <a:pt x="3754731" y="10039103"/>
                  <a:pt x="3770133" y="10066317"/>
                </a:cubicBezTo>
                <a:cubicBezTo>
                  <a:pt x="3759595" y="10074359"/>
                  <a:pt x="3749867" y="10070647"/>
                  <a:pt x="3734465" y="10074359"/>
                </a:cubicBezTo>
                <a:cubicBezTo>
                  <a:pt x="3770133" y="10086110"/>
                  <a:pt x="3739329" y="10094150"/>
                  <a:pt x="3749867" y="10109613"/>
                </a:cubicBezTo>
                <a:cubicBezTo>
                  <a:pt x="3759595" y="10109613"/>
                  <a:pt x="3765269" y="10105901"/>
                  <a:pt x="3770133" y="10109613"/>
                </a:cubicBezTo>
                <a:cubicBezTo>
                  <a:pt x="3754731" y="10113324"/>
                  <a:pt x="3749867" y="10121366"/>
                  <a:pt x="3744193" y="10129406"/>
                </a:cubicBezTo>
                <a:cubicBezTo>
                  <a:pt x="3728791" y="10109613"/>
                  <a:pt x="3719063" y="10066317"/>
                  <a:pt x="3677721" y="10074359"/>
                </a:cubicBezTo>
                <a:cubicBezTo>
                  <a:pt x="3683395" y="10113324"/>
                  <a:pt x="3723927" y="10133116"/>
                  <a:pt x="3698797" y="10164041"/>
                </a:cubicBezTo>
                <a:cubicBezTo>
                  <a:pt x="3677721" y="10175794"/>
                  <a:pt x="3672857" y="10148578"/>
                  <a:pt x="3652591" y="10164041"/>
                </a:cubicBezTo>
                <a:cubicBezTo>
                  <a:pt x="3637189" y="10183834"/>
                  <a:pt x="3662319" y="10211048"/>
                  <a:pt x="3631515" y="10230840"/>
                </a:cubicBezTo>
                <a:cubicBezTo>
                  <a:pt x="3621787" y="10219088"/>
                  <a:pt x="3611249" y="10207335"/>
                  <a:pt x="3590983" y="10215377"/>
                </a:cubicBezTo>
                <a:cubicBezTo>
                  <a:pt x="3570717" y="10230840"/>
                  <a:pt x="3606385" y="10250631"/>
                  <a:pt x="3560179" y="10266094"/>
                </a:cubicBezTo>
                <a:cubicBezTo>
                  <a:pt x="3565043" y="10269805"/>
                  <a:pt x="3575581" y="10266094"/>
                  <a:pt x="3580445" y="10273517"/>
                </a:cubicBezTo>
                <a:cubicBezTo>
                  <a:pt x="3539913" y="10293308"/>
                  <a:pt x="3534239" y="10316811"/>
                  <a:pt x="3539913" y="10344025"/>
                </a:cubicBezTo>
                <a:cubicBezTo>
                  <a:pt x="3488841" y="10359489"/>
                  <a:pt x="3509109" y="10382992"/>
                  <a:pt x="3472628" y="10402783"/>
                </a:cubicBezTo>
                <a:cubicBezTo>
                  <a:pt x="3427233" y="10301348"/>
                  <a:pt x="3478303" y="10203624"/>
                  <a:pt x="3421558" y="10097861"/>
                </a:cubicBezTo>
                <a:cubicBezTo>
                  <a:pt x="3452362" y="10070647"/>
                  <a:pt x="3432097" y="10035393"/>
                  <a:pt x="3406156" y="10000137"/>
                </a:cubicBezTo>
                <a:cubicBezTo>
                  <a:pt x="3447499" y="9976635"/>
                  <a:pt x="3441824" y="9925918"/>
                  <a:pt x="3385890" y="9906124"/>
                </a:cubicBezTo>
                <a:cubicBezTo>
                  <a:pt x="3396429" y="9933958"/>
                  <a:pt x="3436960" y="9961172"/>
                  <a:pt x="3411831" y="9984675"/>
                </a:cubicBezTo>
                <a:cubicBezTo>
                  <a:pt x="3390754" y="9941380"/>
                  <a:pt x="3350222" y="9898702"/>
                  <a:pt x="3381027" y="9859738"/>
                </a:cubicBezTo>
                <a:cubicBezTo>
                  <a:pt x="3350222" y="9867159"/>
                  <a:pt x="3345359" y="9836234"/>
                  <a:pt x="3350222" y="9820153"/>
                </a:cubicBezTo>
                <a:cubicBezTo>
                  <a:pt x="3370488" y="9831905"/>
                  <a:pt x="3381027" y="9863448"/>
                  <a:pt x="3406156" y="9863448"/>
                </a:cubicBezTo>
                <a:cubicBezTo>
                  <a:pt x="3401292" y="9828194"/>
                  <a:pt x="3339684" y="9816442"/>
                  <a:pt x="3329957" y="9781188"/>
                </a:cubicBezTo>
                <a:cubicBezTo>
                  <a:pt x="3345359" y="9773766"/>
                  <a:pt x="3355086" y="9777477"/>
                  <a:pt x="3365624" y="9769435"/>
                </a:cubicBezTo>
                <a:cubicBezTo>
                  <a:pt x="3365624" y="9753972"/>
                  <a:pt x="3345359" y="9718718"/>
                  <a:pt x="3381027" y="9730471"/>
                </a:cubicBezTo>
                <a:cubicBezTo>
                  <a:pt x="3375352" y="9726760"/>
                  <a:pt x="3381027" y="9722431"/>
                  <a:pt x="3375352" y="9718718"/>
                </a:cubicBezTo>
                <a:cubicBezTo>
                  <a:pt x="3355086" y="9715007"/>
                  <a:pt x="3339684" y="9695215"/>
                  <a:pt x="3319418" y="9695215"/>
                </a:cubicBezTo>
                <a:cubicBezTo>
                  <a:pt x="3314555" y="9698926"/>
                  <a:pt x="3314555" y="9703255"/>
                  <a:pt x="3314555" y="9710678"/>
                </a:cubicBezTo>
                <a:cubicBezTo>
                  <a:pt x="3324282" y="9722431"/>
                  <a:pt x="3339684" y="9715007"/>
                  <a:pt x="3350222" y="9730471"/>
                </a:cubicBezTo>
                <a:cubicBezTo>
                  <a:pt x="3308880" y="9738511"/>
                  <a:pt x="3365624" y="9753972"/>
                  <a:pt x="3345359" y="9762014"/>
                </a:cubicBezTo>
                <a:cubicBezTo>
                  <a:pt x="3308880" y="9742221"/>
                  <a:pt x="3334820" y="9742221"/>
                  <a:pt x="3314555" y="9718718"/>
                </a:cubicBezTo>
                <a:cubicBezTo>
                  <a:pt x="3293478" y="9715007"/>
                  <a:pt x="3268348" y="9730471"/>
                  <a:pt x="3273212" y="9745932"/>
                </a:cubicBezTo>
                <a:cubicBezTo>
                  <a:pt x="3257810" y="9730471"/>
                  <a:pt x="3242408" y="9710678"/>
                  <a:pt x="3216468" y="9722431"/>
                </a:cubicBezTo>
                <a:cubicBezTo>
                  <a:pt x="3252946" y="9745932"/>
                  <a:pt x="3329957" y="9800979"/>
                  <a:pt x="3268348" y="9816442"/>
                </a:cubicBezTo>
                <a:cubicBezTo>
                  <a:pt x="3273212" y="9828194"/>
                  <a:pt x="3278076" y="9839945"/>
                  <a:pt x="3278076" y="9855407"/>
                </a:cubicBezTo>
                <a:cubicBezTo>
                  <a:pt x="3288614" y="9851696"/>
                  <a:pt x="3299152" y="9851696"/>
                  <a:pt x="3308880" y="9851696"/>
                </a:cubicBezTo>
                <a:cubicBezTo>
                  <a:pt x="3293478" y="9863448"/>
                  <a:pt x="3283750" y="9870872"/>
                  <a:pt x="3288614" y="9882622"/>
                </a:cubicBezTo>
                <a:cubicBezTo>
                  <a:pt x="3339684" y="10003848"/>
                  <a:pt x="3319418" y="10136827"/>
                  <a:pt x="3308880" y="10234551"/>
                </a:cubicBezTo>
                <a:cubicBezTo>
                  <a:pt x="3268348" y="10199295"/>
                  <a:pt x="3268348" y="10187544"/>
                  <a:pt x="3242408" y="10160330"/>
                </a:cubicBezTo>
                <a:cubicBezTo>
                  <a:pt x="3237544" y="10187544"/>
                  <a:pt x="3237544" y="10215377"/>
                  <a:pt x="3237544" y="10242591"/>
                </a:cubicBezTo>
                <a:cubicBezTo>
                  <a:pt x="3227006" y="10250631"/>
                  <a:pt x="3186472" y="10258053"/>
                  <a:pt x="3196199" y="10266094"/>
                </a:cubicBezTo>
                <a:cubicBezTo>
                  <a:pt x="3242408" y="10277847"/>
                  <a:pt x="3171070" y="10308770"/>
                  <a:pt x="3211601" y="10332275"/>
                </a:cubicBezTo>
                <a:cubicBezTo>
                  <a:pt x="3180797" y="10340315"/>
                  <a:pt x="3201874" y="10352065"/>
                  <a:pt x="3186472" y="10371240"/>
                </a:cubicBezTo>
                <a:cubicBezTo>
                  <a:pt x="3171070" y="10359489"/>
                  <a:pt x="3186472" y="10347736"/>
                  <a:pt x="3171070" y="10335986"/>
                </a:cubicBezTo>
                <a:cubicBezTo>
                  <a:pt x="3149993" y="10344025"/>
                  <a:pt x="3129727" y="10340315"/>
                  <a:pt x="3124864" y="10355776"/>
                </a:cubicBezTo>
                <a:cubicBezTo>
                  <a:pt x="3072983" y="10308770"/>
                  <a:pt x="3047853" y="10254342"/>
                  <a:pt x="3012185" y="10195584"/>
                </a:cubicBezTo>
                <a:cubicBezTo>
                  <a:pt x="2991109" y="10156618"/>
                  <a:pt x="2940039" y="10074359"/>
                  <a:pt x="2955441" y="10031682"/>
                </a:cubicBezTo>
                <a:cubicBezTo>
                  <a:pt x="2893831" y="9976635"/>
                  <a:pt x="2899505" y="9890662"/>
                  <a:pt x="2899505" y="9828194"/>
                </a:cubicBezTo>
                <a:cubicBezTo>
                  <a:pt x="2858163" y="9777477"/>
                  <a:pt x="2863027" y="9718718"/>
                  <a:pt x="2858163" y="9659961"/>
                </a:cubicBezTo>
                <a:cubicBezTo>
                  <a:pt x="2868701" y="9664290"/>
                  <a:pt x="2873565" y="9664290"/>
                  <a:pt x="2884103" y="9659961"/>
                </a:cubicBezTo>
                <a:cubicBezTo>
                  <a:pt x="2868701" y="9640787"/>
                  <a:pt x="2888967" y="9597491"/>
                  <a:pt x="2847625" y="9601202"/>
                </a:cubicBezTo>
                <a:cubicBezTo>
                  <a:pt x="2847625" y="9601202"/>
                  <a:pt x="2847625" y="9601202"/>
                  <a:pt x="2888967" y="9582030"/>
                </a:cubicBezTo>
                <a:cubicBezTo>
                  <a:pt x="2873565" y="9511520"/>
                  <a:pt x="2842761" y="9441010"/>
                  <a:pt x="2765751" y="9378542"/>
                </a:cubicBezTo>
                <a:cubicBezTo>
                  <a:pt x="2786827" y="9355037"/>
                  <a:pt x="2781153" y="9327825"/>
                  <a:pt x="2740621" y="9316072"/>
                </a:cubicBezTo>
                <a:cubicBezTo>
                  <a:pt x="2817631" y="9253603"/>
                  <a:pt x="2842761" y="9163921"/>
                  <a:pt x="2817631" y="9105162"/>
                </a:cubicBezTo>
                <a:cubicBezTo>
                  <a:pt x="2802229" y="9113203"/>
                  <a:pt x="2827359" y="9124956"/>
                  <a:pt x="2807093" y="9128667"/>
                </a:cubicBezTo>
                <a:cubicBezTo>
                  <a:pt x="2781153" y="9116914"/>
                  <a:pt x="2786827" y="9108874"/>
                  <a:pt x="2756023" y="9097122"/>
                </a:cubicBezTo>
                <a:cubicBezTo>
                  <a:pt x="2756023" y="9085371"/>
                  <a:pt x="2776289" y="9073620"/>
                  <a:pt x="2751159" y="9058157"/>
                </a:cubicBezTo>
                <a:cubicBezTo>
                  <a:pt x="2776289" y="9046404"/>
                  <a:pt x="2791691" y="9034654"/>
                  <a:pt x="2786827" y="9019190"/>
                </a:cubicBezTo>
                <a:cubicBezTo>
                  <a:pt x="2765751" y="9022903"/>
                  <a:pt x="2751159" y="9007440"/>
                  <a:pt x="2735757" y="8995687"/>
                </a:cubicBezTo>
                <a:cubicBezTo>
                  <a:pt x="2817631" y="8913427"/>
                  <a:pt x="2837897" y="8827455"/>
                  <a:pt x="2796555" y="8729732"/>
                </a:cubicBezTo>
                <a:cubicBezTo>
                  <a:pt x="2847625" y="8714268"/>
                  <a:pt x="2786827" y="8679014"/>
                  <a:pt x="2796555" y="8659840"/>
                </a:cubicBezTo>
                <a:cubicBezTo>
                  <a:pt x="2725219" y="8655511"/>
                  <a:pt x="2791691" y="8569538"/>
                  <a:pt x="2704142" y="8589331"/>
                </a:cubicBezTo>
                <a:cubicBezTo>
                  <a:pt x="2827359" y="8491607"/>
                  <a:pt x="2720355" y="8331415"/>
                  <a:pt x="2771425" y="8249153"/>
                </a:cubicBezTo>
                <a:cubicBezTo>
                  <a:pt x="2740621" y="8218228"/>
                  <a:pt x="2735757" y="8155760"/>
                  <a:pt x="2756023" y="8116175"/>
                </a:cubicBezTo>
                <a:cubicBezTo>
                  <a:pt x="2720355" y="8041954"/>
                  <a:pt x="2745485" y="7975776"/>
                  <a:pt x="2765751" y="7908977"/>
                </a:cubicBezTo>
                <a:cubicBezTo>
                  <a:pt x="2745485" y="7846507"/>
                  <a:pt x="2756023" y="7815582"/>
                  <a:pt x="2735757" y="7760536"/>
                </a:cubicBezTo>
                <a:cubicBezTo>
                  <a:pt x="2751159" y="7748784"/>
                  <a:pt x="2781153" y="7760536"/>
                  <a:pt x="2776289" y="7745072"/>
                </a:cubicBezTo>
                <a:cubicBezTo>
                  <a:pt x="2725219" y="7733322"/>
                  <a:pt x="2745485" y="7678276"/>
                  <a:pt x="2751159" y="7647349"/>
                </a:cubicBezTo>
                <a:cubicBezTo>
                  <a:pt x="2756023" y="7655390"/>
                  <a:pt x="2760887" y="7670854"/>
                  <a:pt x="2771425" y="7666523"/>
                </a:cubicBezTo>
                <a:cubicBezTo>
                  <a:pt x="2740621" y="7612095"/>
                  <a:pt x="2751159" y="7526124"/>
                  <a:pt x="2802229" y="7479117"/>
                </a:cubicBezTo>
                <a:cubicBezTo>
                  <a:pt x="2802229" y="7494578"/>
                  <a:pt x="2837897" y="7573130"/>
                  <a:pt x="2776289" y="7561378"/>
                </a:cubicBezTo>
                <a:cubicBezTo>
                  <a:pt x="2776289" y="7588592"/>
                  <a:pt x="2802229" y="7620135"/>
                  <a:pt x="2807093" y="7647349"/>
                </a:cubicBezTo>
                <a:cubicBezTo>
                  <a:pt x="2822495" y="7643638"/>
                  <a:pt x="2822495" y="7631888"/>
                  <a:pt x="2837897" y="7627558"/>
                </a:cubicBezTo>
                <a:cubicBezTo>
                  <a:pt x="2853299" y="7647349"/>
                  <a:pt x="2811957" y="7678276"/>
                  <a:pt x="2847625" y="7686316"/>
                </a:cubicBezTo>
                <a:cubicBezTo>
                  <a:pt x="2847625" y="7659102"/>
                  <a:pt x="2878429" y="7612095"/>
                  <a:pt x="2827359" y="7588592"/>
                </a:cubicBezTo>
                <a:cubicBezTo>
                  <a:pt x="2873565" y="7561378"/>
                  <a:pt x="2876199" y="7521330"/>
                  <a:pt x="2876909" y="7479272"/>
                </a:cubicBezTo>
                <a:lnTo>
                  <a:pt x="2880475" y="7432534"/>
                </a:lnTo>
                <a:lnTo>
                  <a:pt x="2879573" y="7431698"/>
                </a:lnTo>
                <a:lnTo>
                  <a:pt x="2880795" y="7428355"/>
                </a:lnTo>
                <a:lnTo>
                  <a:pt x="2881734" y="7416029"/>
                </a:lnTo>
                <a:lnTo>
                  <a:pt x="2909417" y="7367514"/>
                </a:lnTo>
                <a:lnTo>
                  <a:pt x="2834037" y="7353585"/>
                </a:lnTo>
                <a:lnTo>
                  <a:pt x="2836355" y="7370861"/>
                </a:lnTo>
                <a:lnTo>
                  <a:pt x="2832265" y="7386482"/>
                </a:lnTo>
                <a:lnTo>
                  <a:pt x="2857246" y="7385101"/>
                </a:lnTo>
                <a:cubicBezTo>
                  <a:pt x="2841867" y="7415529"/>
                  <a:pt x="2867767" y="7427092"/>
                  <a:pt x="2867767" y="7450218"/>
                </a:cubicBezTo>
                <a:cubicBezTo>
                  <a:pt x="2854817" y="7442611"/>
                  <a:pt x="2839439" y="7442611"/>
                  <a:pt x="2822848" y="7444056"/>
                </a:cubicBezTo>
                <a:lnTo>
                  <a:pt x="2811398" y="7444607"/>
                </a:lnTo>
                <a:lnTo>
                  <a:pt x="2805609" y="7469314"/>
                </a:lnTo>
                <a:lnTo>
                  <a:pt x="2795940" y="7445349"/>
                </a:lnTo>
                <a:lnTo>
                  <a:pt x="2770643" y="7446566"/>
                </a:lnTo>
                <a:cubicBezTo>
                  <a:pt x="2764978" y="7419790"/>
                  <a:pt x="2739889" y="7403967"/>
                  <a:pt x="2739889" y="7377190"/>
                </a:cubicBezTo>
                <a:cubicBezTo>
                  <a:pt x="2770643" y="7385101"/>
                  <a:pt x="2806255" y="7392404"/>
                  <a:pt x="2801400" y="7419790"/>
                </a:cubicBezTo>
                <a:cubicBezTo>
                  <a:pt x="2815361" y="7418724"/>
                  <a:pt x="2821988" y="7415529"/>
                  <a:pt x="2825037" y="7411459"/>
                </a:cubicBezTo>
                <a:lnTo>
                  <a:pt x="2826728" y="7400836"/>
                </a:lnTo>
                <a:lnTo>
                  <a:pt x="2802722" y="7414758"/>
                </a:lnTo>
                <a:cubicBezTo>
                  <a:pt x="2833333" y="7384115"/>
                  <a:pt x="2797084" y="7337538"/>
                  <a:pt x="2827694" y="7306282"/>
                </a:cubicBezTo>
                <a:lnTo>
                  <a:pt x="2833287" y="7347985"/>
                </a:lnTo>
                <a:lnTo>
                  <a:pt x="2839119" y="7315773"/>
                </a:lnTo>
                <a:cubicBezTo>
                  <a:pt x="2842263" y="7303636"/>
                  <a:pt x="2847329" y="7292967"/>
                  <a:pt x="2857465" y="7287092"/>
                </a:cubicBezTo>
                <a:cubicBezTo>
                  <a:pt x="2857465" y="7282763"/>
                  <a:pt x="2846924" y="7279050"/>
                  <a:pt x="2852601" y="7271010"/>
                </a:cubicBezTo>
                <a:cubicBezTo>
                  <a:pt x="2842061" y="7271010"/>
                  <a:pt x="2842061" y="7279050"/>
                  <a:pt x="2837194" y="7287092"/>
                </a:cubicBezTo>
                <a:cubicBezTo>
                  <a:pt x="2806386" y="7275340"/>
                  <a:pt x="2857465" y="7259260"/>
                  <a:pt x="2868005" y="7251836"/>
                </a:cubicBezTo>
                <a:cubicBezTo>
                  <a:pt x="2806386" y="7240086"/>
                  <a:pt x="2765037" y="7220295"/>
                  <a:pt x="2703417" y="7240086"/>
                </a:cubicBezTo>
                <a:cubicBezTo>
                  <a:pt x="2703417" y="7267300"/>
                  <a:pt x="2719632" y="7287092"/>
                  <a:pt x="2698551" y="7306264"/>
                </a:cubicBezTo>
                <a:cubicBezTo>
                  <a:pt x="2591529" y="7294514"/>
                  <a:pt x="2519369" y="7240086"/>
                  <a:pt x="2411535" y="7208542"/>
                </a:cubicBezTo>
                <a:cubicBezTo>
                  <a:pt x="2396131" y="7216584"/>
                  <a:pt x="2406671" y="7263589"/>
                  <a:pt x="2422075" y="7279050"/>
                </a:cubicBezTo>
                <a:cubicBezTo>
                  <a:pt x="2401805" y="7302554"/>
                  <a:pt x="2350726" y="7302554"/>
                  <a:pt x="2335321" y="7329768"/>
                </a:cubicBezTo>
                <a:cubicBezTo>
                  <a:pt x="2278566" y="7326055"/>
                  <a:pt x="2289107" y="7321726"/>
                  <a:pt x="2242893" y="7326055"/>
                </a:cubicBezTo>
                <a:cubicBezTo>
                  <a:pt x="2212083" y="7290803"/>
                  <a:pt x="2155327" y="7267300"/>
                  <a:pt x="2135059" y="7228335"/>
                </a:cubicBezTo>
                <a:cubicBezTo>
                  <a:pt x="2139923" y="7212255"/>
                  <a:pt x="2170733" y="7216584"/>
                  <a:pt x="2176408" y="7201121"/>
                </a:cubicBezTo>
                <a:cubicBezTo>
                  <a:pt x="2155327" y="7181328"/>
                  <a:pt x="2145599" y="7134324"/>
                  <a:pt x="2176408" y="7110822"/>
                </a:cubicBezTo>
                <a:cubicBezTo>
                  <a:pt x="2124518" y="7122573"/>
                  <a:pt x="2114789" y="7071857"/>
                  <a:pt x="2139923" y="7048354"/>
                </a:cubicBezTo>
                <a:cubicBezTo>
                  <a:pt x="2083980" y="7075568"/>
                  <a:pt x="2017494" y="7052065"/>
                  <a:pt x="1997226" y="7110822"/>
                </a:cubicBezTo>
                <a:cubicBezTo>
                  <a:pt x="2037765" y="7091648"/>
                  <a:pt x="2032901" y="7110822"/>
                  <a:pt x="1991549" y="7118862"/>
                </a:cubicBezTo>
                <a:cubicBezTo>
                  <a:pt x="1997226" y="7130613"/>
                  <a:pt x="2006956" y="7118862"/>
                  <a:pt x="2027224" y="7122573"/>
                </a:cubicBezTo>
                <a:cubicBezTo>
                  <a:pt x="2027224" y="7134324"/>
                  <a:pt x="2011820" y="7134324"/>
                  <a:pt x="2011820" y="7142365"/>
                </a:cubicBezTo>
                <a:cubicBezTo>
                  <a:pt x="2027224" y="7161538"/>
                  <a:pt x="2063709" y="7173288"/>
                  <a:pt x="2094520" y="7185041"/>
                </a:cubicBezTo>
                <a:cubicBezTo>
                  <a:pt x="2073439" y="7196792"/>
                  <a:pt x="2058035" y="7216584"/>
                  <a:pt x="2058035" y="7243796"/>
                </a:cubicBezTo>
                <a:cubicBezTo>
                  <a:pt x="1997226" y="7240086"/>
                  <a:pt x="2022360" y="7185041"/>
                  <a:pt x="1960741" y="7201121"/>
                </a:cubicBezTo>
                <a:cubicBezTo>
                  <a:pt x="1960741" y="7181328"/>
                  <a:pt x="1971281" y="7154116"/>
                  <a:pt x="1935607" y="7154116"/>
                </a:cubicBezTo>
                <a:cubicBezTo>
                  <a:pt x="1960741" y="7149787"/>
                  <a:pt x="1945337" y="7110822"/>
                  <a:pt x="1971281" y="7110822"/>
                </a:cubicBezTo>
                <a:cubicBezTo>
                  <a:pt x="1951011" y="7103399"/>
                  <a:pt x="1929930" y="7091648"/>
                  <a:pt x="1904796" y="7083608"/>
                </a:cubicBezTo>
                <a:cubicBezTo>
                  <a:pt x="1914526" y="7068146"/>
                  <a:pt x="1966415" y="7083608"/>
                  <a:pt x="1991549" y="7083608"/>
                </a:cubicBezTo>
                <a:cubicBezTo>
                  <a:pt x="2006956" y="7075568"/>
                  <a:pt x="2011820" y="7056394"/>
                  <a:pt x="2032901" y="7056394"/>
                </a:cubicBezTo>
                <a:cubicBezTo>
                  <a:pt x="2017494" y="6989597"/>
                  <a:pt x="1904796" y="7001349"/>
                  <a:pt x="1873987" y="6935170"/>
                </a:cubicBezTo>
                <a:cubicBezTo>
                  <a:pt x="1843176" y="6938881"/>
                  <a:pt x="1863447" y="6977846"/>
                  <a:pt x="1838313" y="6977846"/>
                </a:cubicBezTo>
                <a:cubicBezTo>
                  <a:pt x="1838313" y="6989597"/>
                  <a:pt x="1858583" y="6982175"/>
                  <a:pt x="1863447" y="6974135"/>
                </a:cubicBezTo>
                <a:cubicBezTo>
                  <a:pt x="1899121" y="6974135"/>
                  <a:pt x="1827772" y="6993928"/>
                  <a:pt x="1868311" y="6997638"/>
                </a:cubicBezTo>
                <a:cubicBezTo>
                  <a:pt x="1863447" y="7013100"/>
                  <a:pt x="1822908" y="7001349"/>
                  <a:pt x="1817232" y="7017429"/>
                </a:cubicBezTo>
                <a:cubicBezTo>
                  <a:pt x="1801827" y="6985886"/>
                  <a:pt x="1766153" y="6997638"/>
                  <a:pt x="1704533" y="6985886"/>
                </a:cubicBezTo>
                <a:cubicBezTo>
                  <a:pt x="1710210" y="6954961"/>
                  <a:pt x="1689129" y="6938881"/>
                  <a:pt x="1633184" y="6943210"/>
                </a:cubicBezTo>
                <a:cubicBezTo>
                  <a:pt x="1633184" y="6907956"/>
                  <a:pt x="1571564" y="6903627"/>
                  <a:pt x="1591835" y="6860952"/>
                </a:cubicBezTo>
                <a:cubicBezTo>
                  <a:pt x="1591835" y="6860952"/>
                  <a:pt x="1591835" y="6860952"/>
                  <a:pt x="1530215" y="6857241"/>
                </a:cubicBezTo>
                <a:cubicBezTo>
                  <a:pt x="1525351" y="6837448"/>
                  <a:pt x="1514811" y="6813945"/>
                  <a:pt x="1530215" y="6778693"/>
                </a:cubicBezTo>
                <a:cubicBezTo>
                  <a:pt x="1545620" y="6770651"/>
                  <a:pt x="1571564" y="6774980"/>
                  <a:pt x="1602375" y="6778693"/>
                </a:cubicBezTo>
                <a:cubicBezTo>
                  <a:pt x="1591835" y="6794154"/>
                  <a:pt x="1597511" y="6805905"/>
                  <a:pt x="1602375" y="6817656"/>
                </a:cubicBezTo>
                <a:cubicBezTo>
                  <a:pt x="1622646" y="6817656"/>
                  <a:pt x="1648590" y="6786733"/>
                  <a:pt x="1638050" y="6817656"/>
                </a:cubicBezTo>
                <a:cubicBezTo>
                  <a:pt x="1658318" y="6813945"/>
                  <a:pt x="1668859" y="6802194"/>
                  <a:pt x="1673725" y="6782404"/>
                </a:cubicBezTo>
                <a:cubicBezTo>
                  <a:pt x="1668859" y="6770651"/>
                  <a:pt x="1658318" y="6786733"/>
                  <a:pt x="1638050" y="6778693"/>
                </a:cubicBezTo>
                <a:cubicBezTo>
                  <a:pt x="1699669" y="6751479"/>
                  <a:pt x="1576430" y="6743437"/>
                  <a:pt x="1628320" y="6716225"/>
                </a:cubicBezTo>
                <a:cubicBezTo>
                  <a:pt x="1602375" y="6720245"/>
                  <a:pt x="1588187" y="6719317"/>
                  <a:pt x="1579876" y="6713442"/>
                </a:cubicBezTo>
                <a:lnTo>
                  <a:pt x="1575437" y="6702502"/>
                </a:lnTo>
                <a:lnTo>
                  <a:pt x="1549085" y="6707281"/>
                </a:lnTo>
                <a:lnTo>
                  <a:pt x="1547040" y="6722100"/>
                </a:lnTo>
                <a:cubicBezTo>
                  <a:pt x="1547040" y="6736789"/>
                  <a:pt x="1548459" y="6751479"/>
                  <a:pt x="1535892" y="6763230"/>
                </a:cubicBezTo>
                <a:cubicBezTo>
                  <a:pt x="1517851" y="6754417"/>
                  <a:pt x="1511719" y="6739998"/>
                  <a:pt x="1510985" y="6723076"/>
                </a:cubicBezTo>
                <a:lnTo>
                  <a:pt x="1512219" y="6713966"/>
                </a:lnTo>
                <a:lnTo>
                  <a:pt x="1475561" y="6720612"/>
                </a:lnTo>
                <a:cubicBezTo>
                  <a:pt x="1460156" y="6736691"/>
                  <a:pt x="1501503" y="6724942"/>
                  <a:pt x="1486099" y="6740400"/>
                </a:cubicBezTo>
                <a:cubicBezTo>
                  <a:pt x="1424484" y="6763898"/>
                  <a:pt x="1398541" y="6779358"/>
                  <a:pt x="1321522" y="6767609"/>
                </a:cubicBezTo>
                <a:cubicBezTo>
                  <a:pt x="1275311" y="6799147"/>
                  <a:pt x="1255043" y="6846143"/>
                  <a:pt x="1193428" y="6861601"/>
                </a:cubicBezTo>
                <a:cubicBezTo>
                  <a:pt x="1208833" y="6806567"/>
                  <a:pt x="1250179" y="6755860"/>
                  <a:pt x="1280988" y="6716902"/>
                </a:cubicBezTo>
                <a:cubicBezTo>
                  <a:pt x="1290716" y="6705154"/>
                  <a:pt x="1265584" y="6705154"/>
                  <a:pt x="1265584" y="6697114"/>
                </a:cubicBezTo>
                <a:cubicBezTo>
                  <a:pt x="1229911" y="6697114"/>
                  <a:pt x="1224237" y="6697114"/>
                  <a:pt x="1219373" y="6681656"/>
                </a:cubicBezTo>
                <a:cubicBezTo>
                  <a:pt x="1183701" y="6677946"/>
                  <a:pt x="1178026" y="6713193"/>
                  <a:pt x="1142354" y="6693404"/>
                </a:cubicBezTo>
                <a:cubicBezTo>
                  <a:pt x="1147217" y="6713193"/>
                  <a:pt x="1126949" y="6716902"/>
                  <a:pt x="1111547" y="6724942"/>
                </a:cubicBezTo>
                <a:cubicBezTo>
                  <a:pt x="1106681" y="6740400"/>
                  <a:pt x="1126949" y="6752151"/>
                  <a:pt x="1126949" y="6767609"/>
                </a:cubicBezTo>
                <a:cubicBezTo>
                  <a:pt x="1106681" y="6771319"/>
                  <a:pt x="1101817" y="6763898"/>
                  <a:pt x="1091279" y="6763898"/>
                </a:cubicBezTo>
                <a:cubicBezTo>
                  <a:pt x="1029664" y="6802856"/>
                  <a:pt x="963185" y="6838103"/>
                  <a:pt x="881302" y="6865312"/>
                </a:cubicBezTo>
                <a:cubicBezTo>
                  <a:pt x="881302" y="6877061"/>
                  <a:pt x="881302" y="6892521"/>
                  <a:pt x="865898" y="6896848"/>
                </a:cubicBezTo>
                <a:cubicBezTo>
                  <a:pt x="793745" y="6849852"/>
                  <a:pt x="968049" y="6818316"/>
                  <a:pt x="978588" y="6759570"/>
                </a:cubicBezTo>
                <a:cubicBezTo>
                  <a:pt x="952645" y="6744111"/>
                  <a:pt x="927513" y="6759570"/>
                  <a:pt x="912109" y="6744111"/>
                </a:cubicBezTo>
                <a:cubicBezTo>
                  <a:pt x="916973" y="6736691"/>
                  <a:pt x="973724" y="6720612"/>
                  <a:pt x="916973" y="6716902"/>
                </a:cubicBezTo>
                <a:cubicBezTo>
                  <a:pt x="921839" y="6701444"/>
                  <a:pt x="952645" y="6705154"/>
                  <a:pt x="958319" y="6689695"/>
                </a:cubicBezTo>
                <a:cubicBezTo>
                  <a:pt x="983454" y="6693404"/>
                  <a:pt x="947781" y="6705154"/>
                  <a:pt x="952645" y="6713193"/>
                </a:cubicBezTo>
                <a:cubicBezTo>
                  <a:pt x="993992" y="6713193"/>
                  <a:pt x="988317" y="6685984"/>
                  <a:pt x="988317" y="6669906"/>
                </a:cubicBezTo>
                <a:cubicBezTo>
                  <a:pt x="1045066" y="6658158"/>
                  <a:pt x="1086413" y="6666196"/>
                  <a:pt x="1142354" y="6650737"/>
                </a:cubicBezTo>
                <a:cubicBezTo>
                  <a:pt x="1157758" y="6658158"/>
                  <a:pt x="1157758" y="6669906"/>
                  <a:pt x="1173160" y="6674235"/>
                </a:cubicBezTo>
                <a:cubicBezTo>
                  <a:pt x="1203969" y="6658158"/>
                  <a:pt x="1183701" y="6627239"/>
                  <a:pt x="1152894" y="6622909"/>
                </a:cubicBezTo>
                <a:cubicBezTo>
                  <a:pt x="1188564" y="6607451"/>
                  <a:pt x="1199105" y="6564784"/>
                  <a:pt x="1245315" y="6556744"/>
                </a:cubicBezTo>
                <a:cubicBezTo>
                  <a:pt x="1311794" y="6556744"/>
                  <a:pt x="1332063" y="6576532"/>
                  <a:pt x="1372599" y="6583953"/>
                </a:cubicBezTo>
                <a:cubicBezTo>
                  <a:pt x="1409082" y="6576532"/>
                  <a:pt x="1424484" y="6553034"/>
                  <a:pt x="1439888" y="6529535"/>
                </a:cubicBezTo>
                <a:cubicBezTo>
                  <a:pt x="1465425" y="6530463"/>
                  <a:pt x="1484883" y="6524318"/>
                  <a:pt x="1501388" y="6514395"/>
                </a:cubicBezTo>
                <a:lnTo>
                  <a:pt x="1531992" y="6487975"/>
                </a:lnTo>
                <a:lnTo>
                  <a:pt x="1508932" y="6432956"/>
                </a:lnTo>
                <a:cubicBezTo>
                  <a:pt x="1496770" y="6360824"/>
                  <a:pt x="1526567" y="6267818"/>
                  <a:pt x="1576430" y="6176901"/>
                </a:cubicBezTo>
                <a:cubicBezTo>
                  <a:pt x="1551296" y="6173190"/>
                  <a:pt x="1571564" y="6215866"/>
                  <a:pt x="1535892" y="6196692"/>
                </a:cubicBezTo>
                <a:cubicBezTo>
                  <a:pt x="1551296" y="6145358"/>
                  <a:pt x="1551296" y="6106393"/>
                  <a:pt x="1551296" y="6040214"/>
                </a:cubicBezTo>
                <a:cubicBezTo>
                  <a:pt x="1561026" y="6047636"/>
                  <a:pt x="1576430" y="6055676"/>
                  <a:pt x="1602375" y="6055676"/>
                </a:cubicBezTo>
                <a:cubicBezTo>
                  <a:pt x="1602375" y="6055676"/>
                  <a:pt x="1602375" y="6055676"/>
                  <a:pt x="1607239" y="6040214"/>
                </a:cubicBezTo>
                <a:cubicBezTo>
                  <a:pt x="1607239" y="6013000"/>
                  <a:pt x="1582105" y="6043925"/>
                  <a:pt x="1561026" y="6032174"/>
                </a:cubicBezTo>
                <a:cubicBezTo>
                  <a:pt x="1571564" y="6008671"/>
                  <a:pt x="1612916" y="6024132"/>
                  <a:pt x="1633184" y="6008671"/>
                </a:cubicBezTo>
                <a:cubicBezTo>
                  <a:pt x="1631968" y="6000940"/>
                  <a:pt x="1628169" y="5996843"/>
                  <a:pt x="1622988" y="5994551"/>
                </a:cubicBezTo>
                <a:lnTo>
                  <a:pt x="1611157" y="5992455"/>
                </a:lnTo>
                <a:lnTo>
                  <a:pt x="1572846" y="6009485"/>
                </a:lnTo>
                <a:cubicBezTo>
                  <a:pt x="1352331" y="6029274"/>
                  <a:pt x="1250179" y="6052772"/>
                  <a:pt x="1050743" y="6056481"/>
                </a:cubicBezTo>
                <a:cubicBezTo>
                  <a:pt x="1035339" y="6056481"/>
                  <a:pt x="1040203" y="6071941"/>
                  <a:pt x="1029664" y="6076270"/>
                </a:cubicBezTo>
                <a:cubicBezTo>
                  <a:pt x="1014260" y="6064521"/>
                  <a:pt x="978588" y="6064521"/>
                  <a:pt x="983454" y="6048443"/>
                </a:cubicBezTo>
                <a:cubicBezTo>
                  <a:pt x="968049" y="6048443"/>
                  <a:pt x="973724" y="6064521"/>
                  <a:pt x="958319" y="6064521"/>
                </a:cubicBezTo>
                <a:cubicBezTo>
                  <a:pt x="921839" y="6032983"/>
                  <a:pt x="870762" y="6036694"/>
                  <a:pt x="799419" y="6036694"/>
                </a:cubicBezTo>
                <a:cubicBezTo>
                  <a:pt x="793745" y="6029274"/>
                  <a:pt x="793745" y="6021234"/>
                  <a:pt x="793745" y="6013814"/>
                </a:cubicBezTo>
                <a:cubicBezTo>
                  <a:pt x="711862" y="6032983"/>
                  <a:pt x="691594" y="5978567"/>
                  <a:pt x="609711" y="5990316"/>
                </a:cubicBezTo>
                <a:cubicBezTo>
                  <a:pt x="645383" y="5869115"/>
                  <a:pt x="455674" y="5798621"/>
                  <a:pt x="497021" y="5673710"/>
                </a:cubicBezTo>
                <a:cubicBezTo>
                  <a:pt x="543232" y="5677420"/>
                  <a:pt x="563500" y="5653921"/>
                  <a:pt x="589443" y="5642172"/>
                </a:cubicBezTo>
                <a:cubicBezTo>
                  <a:pt x="640517" y="5708958"/>
                  <a:pt x="660785" y="5790582"/>
                  <a:pt x="717536" y="5853037"/>
                </a:cubicBezTo>
                <a:cubicBezTo>
                  <a:pt x="742668" y="5861077"/>
                  <a:pt x="758073" y="5849328"/>
                  <a:pt x="768611" y="5841906"/>
                </a:cubicBezTo>
                <a:cubicBezTo>
                  <a:pt x="773477" y="5830157"/>
                  <a:pt x="727266" y="5841906"/>
                  <a:pt x="748345" y="5822119"/>
                </a:cubicBezTo>
                <a:cubicBezTo>
                  <a:pt x="845630" y="5837579"/>
                  <a:pt x="793745" y="5736165"/>
                  <a:pt x="804283" y="5692879"/>
                </a:cubicBezTo>
                <a:cubicBezTo>
                  <a:pt x="814824" y="5681130"/>
                  <a:pt x="839956" y="5681130"/>
                  <a:pt x="850494" y="5670000"/>
                </a:cubicBezTo>
                <a:cubicBezTo>
                  <a:pt x="830226" y="5634753"/>
                  <a:pt x="839956" y="5579718"/>
                  <a:pt x="870762" y="5556220"/>
                </a:cubicBezTo>
                <a:cubicBezTo>
                  <a:pt x="861034" y="5525300"/>
                  <a:pt x="855360" y="5490053"/>
                  <a:pt x="861034" y="5454806"/>
                </a:cubicBezTo>
                <a:cubicBezTo>
                  <a:pt x="865898" y="5423270"/>
                  <a:pt x="876439" y="5392350"/>
                  <a:pt x="912109" y="5372563"/>
                </a:cubicBezTo>
                <a:cubicBezTo>
                  <a:pt x="861034" y="5439346"/>
                  <a:pt x="865898" y="5520973"/>
                  <a:pt x="907245" y="5576007"/>
                </a:cubicBezTo>
                <a:cubicBezTo>
                  <a:pt x="958319" y="5564258"/>
                  <a:pt x="916973" y="5529011"/>
                  <a:pt x="921839" y="5505513"/>
                </a:cubicBezTo>
                <a:cubicBezTo>
                  <a:pt x="947781" y="5517262"/>
                  <a:pt x="952645" y="5537049"/>
                  <a:pt x="952645" y="5544471"/>
                </a:cubicBezTo>
                <a:cubicBezTo>
                  <a:pt x="1019934" y="5532722"/>
                  <a:pt x="958319" y="5498092"/>
                  <a:pt x="952645" y="5474593"/>
                </a:cubicBezTo>
                <a:cubicBezTo>
                  <a:pt x="1024801" y="5451095"/>
                  <a:pt x="1024801" y="5380601"/>
                  <a:pt x="1009396" y="5349065"/>
                </a:cubicBezTo>
                <a:cubicBezTo>
                  <a:pt x="988317" y="5357103"/>
                  <a:pt x="978588" y="5365143"/>
                  <a:pt x="958319" y="5368852"/>
                </a:cubicBezTo>
                <a:cubicBezTo>
                  <a:pt x="947781" y="5357103"/>
                  <a:pt x="942917" y="5349065"/>
                  <a:pt x="932377" y="5337316"/>
                </a:cubicBezTo>
                <a:cubicBezTo>
                  <a:pt x="912109" y="5341645"/>
                  <a:pt x="896705" y="5349065"/>
                  <a:pt x="891841" y="5368852"/>
                </a:cubicBezTo>
                <a:cubicBezTo>
                  <a:pt x="855360" y="5345354"/>
                  <a:pt x="824551" y="5380601"/>
                  <a:pt x="799419" y="5399772"/>
                </a:cubicBezTo>
                <a:cubicBezTo>
                  <a:pt x="763747" y="5388641"/>
                  <a:pt x="830226" y="5353394"/>
                  <a:pt x="839956" y="5368852"/>
                </a:cubicBezTo>
                <a:cubicBezTo>
                  <a:pt x="845630" y="5357103"/>
                  <a:pt x="839956" y="5345354"/>
                  <a:pt x="835092" y="5357103"/>
                </a:cubicBezTo>
                <a:cubicBezTo>
                  <a:pt x="824551" y="5353394"/>
                  <a:pt x="830226" y="5337316"/>
                  <a:pt x="839956" y="5337316"/>
                </a:cubicBezTo>
                <a:cubicBezTo>
                  <a:pt x="824551" y="5329896"/>
                  <a:pt x="804283" y="5314436"/>
                  <a:pt x="753209" y="5318147"/>
                </a:cubicBezTo>
                <a:cubicBezTo>
                  <a:pt x="784015" y="5279189"/>
                  <a:pt x="706998" y="5259402"/>
                  <a:pt x="717536" y="5217351"/>
                </a:cubicBezTo>
                <a:cubicBezTo>
                  <a:pt x="696457" y="5201273"/>
                  <a:pt x="676189" y="5232811"/>
                  <a:pt x="676189" y="5217351"/>
                </a:cubicBezTo>
                <a:cubicBezTo>
                  <a:pt x="676189" y="5205602"/>
                  <a:pt x="686730" y="5205602"/>
                  <a:pt x="696457" y="5205602"/>
                </a:cubicBezTo>
                <a:cubicBezTo>
                  <a:pt x="702132" y="5162317"/>
                  <a:pt x="717536" y="5142528"/>
                  <a:pt x="722400" y="5099861"/>
                </a:cubicBezTo>
                <a:cubicBezTo>
                  <a:pt x="702132" y="5072652"/>
                  <a:pt x="660785" y="5049154"/>
                  <a:pt x="696457" y="4994119"/>
                </a:cubicBezTo>
                <a:cubicBezTo>
                  <a:pt x="645383" y="4986700"/>
                  <a:pt x="635653" y="5002158"/>
                  <a:pt x="589443" y="4982370"/>
                </a:cubicBezTo>
                <a:cubicBezTo>
                  <a:pt x="578904" y="4931663"/>
                  <a:pt x="629979" y="4880958"/>
                  <a:pt x="681864" y="4822213"/>
                </a:cubicBezTo>
                <a:cubicBezTo>
                  <a:pt x="727266" y="4764085"/>
                  <a:pt x="758073" y="4712761"/>
                  <a:pt x="696457" y="4670092"/>
                </a:cubicBezTo>
                <a:cubicBezTo>
                  <a:pt x="732941" y="4650305"/>
                  <a:pt x="753209" y="4658343"/>
                  <a:pt x="773477" y="4681841"/>
                </a:cubicBezTo>
                <a:cubicBezTo>
                  <a:pt x="886166" y="4587849"/>
                  <a:pt x="1009396" y="4439440"/>
                  <a:pt x="1075875" y="4318239"/>
                </a:cubicBezTo>
                <a:cubicBezTo>
                  <a:pt x="1055607" y="4321950"/>
                  <a:pt x="1024801" y="4310201"/>
                  <a:pt x="1003722" y="4333699"/>
                </a:cubicBezTo>
                <a:cubicBezTo>
                  <a:pt x="988317" y="4302779"/>
                  <a:pt x="958319" y="4318239"/>
                  <a:pt x="916973" y="4306490"/>
                </a:cubicBezTo>
                <a:cubicBezTo>
                  <a:pt x="942917" y="4294741"/>
                  <a:pt x="968049" y="4275572"/>
                  <a:pt x="988317" y="4252074"/>
                </a:cubicBezTo>
                <a:cubicBezTo>
                  <a:pt x="993992" y="4259494"/>
                  <a:pt x="1003722" y="4279281"/>
                  <a:pt x="1019934" y="4252074"/>
                </a:cubicBezTo>
                <a:cubicBezTo>
                  <a:pt x="1024801" y="4259494"/>
                  <a:pt x="1029664" y="4271243"/>
                  <a:pt x="1024801" y="4282992"/>
                </a:cubicBezTo>
                <a:cubicBezTo>
                  <a:pt x="1045066" y="4267532"/>
                  <a:pt x="1045066" y="4259494"/>
                  <a:pt x="1071011" y="4240325"/>
                </a:cubicBezTo>
                <a:cubicBezTo>
                  <a:pt x="1080739" y="4224247"/>
                  <a:pt x="1050743" y="4224247"/>
                  <a:pt x="1050743" y="4212498"/>
                </a:cubicBezTo>
                <a:cubicBezTo>
                  <a:pt x="1071011" y="4193329"/>
                  <a:pt x="1091279" y="4189618"/>
                  <a:pt x="1111547" y="4205078"/>
                </a:cubicBezTo>
                <a:cubicBezTo>
                  <a:pt x="1122086" y="4169831"/>
                  <a:pt x="1126949" y="4189618"/>
                  <a:pt x="1152894" y="4177869"/>
                </a:cubicBezTo>
                <a:cubicBezTo>
                  <a:pt x="1162622" y="4169831"/>
                  <a:pt x="1122086" y="4154371"/>
                  <a:pt x="1122086" y="4166120"/>
                </a:cubicBezTo>
                <a:cubicBezTo>
                  <a:pt x="1147217" y="4150042"/>
                  <a:pt x="1178026" y="4083877"/>
                  <a:pt x="1183701" y="4040591"/>
                </a:cubicBezTo>
                <a:cubicBezTo>
                  <a:pt x="1183701" y="4083877"/>
                  <a:pt x="1250179" y="3982465"/>
                  <a:pt x="1224237" y="4036881"/>
                </a:cubicBezTo>
                <a:cubicBezTo>
                  <a:pt x="1321522" y="3939177"/>
                  <a:pt x="1358005" y="3892181"/>
                  <a:pt x="1449616" y="3829725"/>
                </a:cubicBezTo>
                <a:cubicBezTo>
                  <a:pt x="1460156" y="3810556"/>
                  <a:pt x="1434214" y="3834054"/>
                  <a:pt x="1434214" y="3810556"/>
                </a:cubicBezTo>
                <a:cubicBezTo>
                  <a:pt x="1486099" y="3790769"/>
                  <a:pt x="1531499" y="3728313"/>
                  <a:pt x="1588250" y="3748100"/>
                </a:cubicBezTo>
                <a:cubicBezTo>
                  <a:pt x="1629597" y="3696777"/>
                  <a:pt x="1649865" y="3673897"/>
                  <a:pt x="1670133" y="3642359"/>
                </a:cubicBezTo>
                <a:cubicBezTo>
                  <a:pt x="1659593" y="3630610"/>
                  <a:pt x="1649865" y="3638650"/>
                  <a:pt x="1639324" y="3649780"/>
                </a:cubicBezTo>
                <a:cubicBezTo>
                  <a:pt x="1634461" y="3618861"/>
                  <a:pt x="1685537" y="3626901"/>
                  <a:pt x="1700939" y="3626901"/>
                </a:cubicBezTo>
                <a:cubicBezTo>
                  <a:pt x="1736612" y="3568156"/>
                  <a:pt x="1798227" y="3536618"/>
                  <a:pt x="1813631" y="3482202"/>
                </a:cubicBezTo>
                <a:cubicBezTo>
                  <a:pt x="1833899" y="3501370"/>
                  <a:pt x="1854978" y="3477872"/>
                  <a:pt x="1875246" y="3485911"/>
                </a:cubicBezTo>
                <a:cubicBezTo>
                  <a:pt x="1875246" y="3474162"/>
                  <a:pt x="1890648" y="3462412"/>
                  <a:pt x="1880110" y="3454993"/>
                </a:cubicBezTo>
                <a:lnTo>
                  <a:pt x="1868387" y="3456735"/>
                </a:lnTo>
                <a:lnTo>
                  <a:pt x="1892181" y="3430384"/>
                </a:lnTo>
                <a:cubicBezTo>
                  <a:pt x="1940862" y="3379629"/>
                  <a:pt x="1999691" y="3320961"/>
                  <a:pt x="2003340" y="3271337"/>
                </a:cubicBezTo>
                <a:cubicBezTo>
                  <a:pt x="2034146" y="3255259"/>
                  <a:pt x="2023606" y="3271337"/>
                  <a:pt x="2039010" y="3283086"/>
                </a:cubicBezTo>
                <a:cubicBezTo>
                  <a:pt x="2074682" y="3247839"/>
                  <a:pt x="2049550" y="3228050"/>
                  <a:pt x="2095761" y="3192803"/>
                </a:cubicBezTo>
                <a:cubicBezTo>
                  <a:pt x="2095761" y="3212592"/>
                  <a:pt x="2069819" y="3243510"/>
                  <a:pt x="2080357" y="3263297"/>
                </a:cubicBezTo>
                <a:cubicBezTo>
                  <a:pt x="2116029" y="3236090"/>
                  <a:pt x="2146835" y="3247839"/>
                  <a:pt x="2177644" y="3212592"/>
                </a:cubicBezTo>
                <a:cubicBezTo>
                  <a:pt x="2193046" y="3196514"/>
                  <a:pt x="2151701" y="3212592"/>
                  <a:pt x="2187372" y="3185383"/>
                </a:cubicBezTo>
                <a:cubicBezTo>
                  <a:pt x="2171967" y="3169305"/>
                  <a:pt x="2146835" y="3189094"/>
                  <a:pt x="2131433" y="3169305"/>
                </a:cubicBezTo>
                <a:cubicBezTo>
                  <a:pt x="2151701" y="3161885"/>
                  <a:pt x="2197912" y="3153847"/>
                  <a:pt x="2197912" y="3177345"/>
                </a:cubicBezTo>
                <a:cubicBezTo>
                  <a:pt x="2208451" y="3165596"/>
                  <a:pt x="2223855" y="3157556"/>
                  <a:pt x="2233583" y="3165596"/>
                </a:cubicBezTo>
                <a:cubicBezTo>
                  <a:pt x="2239259" y="3145807"/>
                  <a:pt x="2248987" y="3122927"/>
                  <a:pt x="2269255" y="3099429"/>
                </a:cubicBezTo>
                <a:cubicBezTo>
                  <a:pt x="2244123" y="3091391"/>
                  <a:pt x="2244123" y="3122927"/>
                  <a:pt x="2228719" y="3130349"/>
                </a:cubicBezTo>
                <a:cubicBezTo>
                  <a:pt x="2213314" y="3099429"/>
                  <a:pt x="2274929" y="3059854"/>
                  <a:pt x="2300061" y="3024605"/>
                </a:cubicBezTo>
                <a:cubicBezTo>
                  <a:pt x="2300061" y="3044395"/>
                  <a:pt x="2290333" y="3067893"/>
                  <a:pt x="2274929" y="3091391"/>
                </a:cubicBezTo>
                <a:cubicBezTo>
                  <a:pt x="2305738" y="3087680"/>
                  <a:pt x="2321140" y="3071604"/>
                  <a:pt x="2336544" y="3052433"/>
                </a:cubicBezTo>
                <a:cubicBezTo>
                  <a:pt x="2336544" y="3059854"/>
                  <a:pt x="2336544" y="3064182"/>
                  <a:pt x="2346274" y="3071604"/>
                </a:cubicBezTo>
                <a:cubicBezTo>
                  <a:pt x="2387621" y="3028935"/>
                  <a:pt x="2412753" y="3013475"/>
                  <a:pt x="2454100" y="2966479"/>
                </a:cubicBezTo>
                <a:cubicBezTo>
                  <a:pt x="2469502" y="2966479"/>
                  <a:pt x="2479232" y="2966479"/>
                  <a:pt x="2494636" y="2962151"/>
                </a:cubicBezTo>
                <a:cubicBezTo>
                  <a:pt x="2510038" y="2939272"/>
                  <a:pt x="2505174" y="2931232"/>
                  <a:pt x="2546521" y="2927523"/>
                </a:cubicBezTo>
                <a:cubicBezTo>
                  <a:pt x="2546521" y="2919483"/>
                  <a:pt x="2551385" y="2911444"/>
                  <a:pt x="2551385" y="2904025"/>
                </a:cubicBezTo>
                <a:cubicBezTo>
                  <a:pt x="2535983" y="2895984"/>
                  <a:pt x="2510038" y="2931232"/>
                  <a:pt x="2494636" y="2927523"/>
                </a:cubicBezTo>
                <a:cubicBezTo>
                  <a:pt x="2489770" y="2915773"/>
                  <a:pt x="2546521" y="2892276"/>
                  <a:pt x="2561925" y="2887946"/>
                </a:cubicBezTo>
                <a:cubicBezTo>
                  <a:pt x="2540847" y="2876197"/>
                  <a:pt x="2613000" y="2857028"/>
                  <a:pt x="2602461" y="2821781"/>
                </a:cubicBezTo>
                <a:cubicBezTo>
                  <a:pt x="2613000" y="2825490"/>
                  <a:pt x="2608136" y="2829820"/>
                  <a:pt x="2602461" y="2833530"/>
                </a:cubicBezTo>
                <a:cubicBezTo>
                  <a:pt x="2664077" y="2801992"/>
                  <a:pt x="2715151" y="2751287"/>
                  <a:pt x="2771902" y="2696869"/>
                </a:cubicBezTo>
                <a:cubicBezTo>
                  <a:pt x="2833517" y="2646162"/>
                  <a:pt x="2894319" y="2599166"/>
                  <a:pt x="2966475" y="2575668"/>
                </a:cubicBezTo>
                <a:cubicBezTo>
                  <a:pt x="2981879" y="2560210"/>
                  <a:pt x="2991607" y="2544132"/>
                  <a:pt x="3017549" y="2528672"/>
                </a:cubicBezTo>
                <a:cubicBezTo>
                  <a:pt x="3032953" y="2528672"/>
                  <a:pt x="3043492" y="2532382"/>
                  <a:pt x="3048358" y="2544132"/>
                </a:cubicBezTo>
                <a:cubicBezTo>
                  <a:pt x="3063760" y="2536712"/>
                  <a:pt x="3079164" y="2520634"/>
                  <a:pt x="3088894" y="2528672"/>
                </a:cubicBezTo>
                <a:cubicBezTo>
                  <a:pt x="3099432" y="2520634"/>
                  <a:pt x="3120511" y="2486005"/>
                  <a:pt x="3088894" y="2497754"/>
                </a:cubicBezTo>
                <a:cubicBezTo>
                  <a:pt x="3084028" y="2481676"/>
                  <a:pt x="3140779" y="2477967"/>
                  <a:pt x="3125375" y="2501465"/>
                </a:cubicBezTo>
                <a:cubicBezTo>
                  <a:pt x="3140779" y="2516923"/>
                  <a:pt x="3176451" y="2486005"/>
                  <a:pt x="3207258" y="2473637"/>
                </a:cubicBezTo>
                <a:cubicBezTo>
                  <a:pt x="3202394" y="2450758"/>
                  <a:pt x="3171585" y="2481676"/>
                  <a:pt x="3156183" y="2477967"/>
                </a:cubicBezTo>
                <a:cubicBezTo>
                  <a:pt x="3222662" y="2439009"/>
                  <a:pt x="3247794" y="2430970"/>
                  <a:pt x="3304545" y="2376553"/>
                </a:cubicBezTo>
                <a:cubicBezTo>
                  <a:pt x="3340215" y="2368515"/>
                  <a:pt x="3268873" y="2399432"/>
                  <a:pt x="3273737" y="2407472"/>
                </a:cubicBezTo>
                <a:cubicBezTo>
                  <a:pt x="3315083" y="2422930"/>
                  <a:pt x="3371024" y="2411181"/>
                  <a:pt x="3427775" y="2395723"/>
                </a:cubicBezTo>
                <a:cubicBezTo>
                  <a:pt x="3396967" y="2427260"/>
                  <a:pt x="3330488" y="2411181"/>
                  <a:pt x="3284277" y="2430970"/>
                </a:cubicBezTo>
                <a:cubicBezTo>
                  <a:pt x="3299681" y="2461888"/>
                  <a:pt x="3181315" y="2497754"/>
                  <a:pt x="3120511" y="2528672"/>
                </a:cubicBezTo>
                <a:cubicBezTo>
                  <a:pt x="3109973" y="2532382"/>
                  <a:pt x="3114837" y="2536712"/>
                  <a:pt x="3105107" y="2544132"/>
                </a:cubicBezTo>
                <a:cubicBezTo>
                  <a:pt x="3109973" y="2552170"/>
                  <a:pt x="3120511" y="2548461"/>
                  <a:pt x="3135105" y="2544132"/>
                </a:cubicBezTo>
                <a:cubicBezTo>
                  <a:pt x="3105107" y="2579379"/>
                  <a:pt x="2991607" y="2579379"/>
                  <a:pt x="3007011" y="2634413"/>
                </a:cubicBezTo>
                <a:cubicBezTo>
                  <a:pt x="3043492" y="2634413"/>
                  <a:pt x="3037817" y="2587417"/>
                  <a:pt x="3079164" y="2614626"/>
                </a:cubicBezTo>
                <a:cubicBezTo>
                  <a:pt x="3088894" y="2606588"/>
                  <a:pt x="3105107" y="2571341"/>
                  <a:pt x="3125375" y="2579379"/>
                </a:cubicBezTo>
                <a:cubicBezTo>
                  <a:pt x="3048358" y="2688831"/>
                  <a:pt x="2843245" y="2743247"/>
                  <a:pt x="2787304" y="2821781"/>
                </a:cubicBezTo>
                <a:cubicBezTo>
                  <a:pt x="2838381" y="2798283"/>
                  <a:pt x="2884592" y="2778494"/>
                  <a:pt x="2935666" y="2771074"/>
                </a:cubicBezTo>
                <a:cubicBezTo>
                  <a:pt x="2951071" y="2778494"/>
                  <a:pt x="2889455" y="2790243"/>
                  <a:pt x="2925128" y="2801992"/>
                </a:cubicBezTo>
                <a:cubicBezTo>
                  <a:pt x="2946207" y="2806322"/>
                  <a:pt x="2986743" y="2754996"/>
                  <a:pt x="3017549" y="2766745"/>
                </a:cubicBezTo>
                <a:cubicBezTo>
                  <a:pt x="3037817" y="2747576"/>
                  <a:pt x="2991607" y="2771074"/>
                  <a:pt x="2986743" y="2751287"/>
                </a:cubicBezTo>
                <a:cubicBezTo>
                  <a:pt x="3007011" y="2759325"/>
                  <a:pt x="3048358" y="2716040"/>
                  <a:pt x="3017549" y="2727789"/>
                </a:cubicBezTo>
                <a:cubicBezTo>
                  <a:pt x="3073490" y="2700580"/>
                  <a:pt x="3253469" y="2649873"/>
                  <a:pt x="3289141" y="2591128"/>
                </a:cubicBezTo>
                <a:cubicBezTo>
                  <a:pt x="3324813" y="2587417"/>
                  <a:pt x="3284277" y="2618337"/>
                  <a:pt x="3294005" y="2630086"/>
                </a:cubicBezTo>
                <a:cubicBezTo>
                  <a:pt x="3319947" y="2599166"/>
                  <a:pt x="3371024" y="2567630"/>
                  <a:pt x="3412371" y="2536712"/>
                </a:cubicBezTo>
                <a:cubicBezTo>
                  <a:pt x="3437503" y="2528672"/>
                  <a:pt x="3406697" y="2548461"/>
                  <a:pt x="3437503" y="2548461"/>
                </a:cubicBezTo>
                <a:cubicBezTo>
                  <a:pt x="3457771" y="2536712"/>
                  <a:pt x="3463445" y="2528672"/>
                  <a:pt x="3448041" y="2516923"/>
                </a:cubicBezTo>
                <a:cubicBezTo>
                  <a:pt x="3468309" y="2528672"/>
                  <a:pt x="3519386" y="2508885"/>
                  <a:pt x="3514522" y="2528672"/>
                </a:cubicBezTo>
                <a:cubicBezTo>
                  <a:pt x="3534790" y="2505174"/>
                  <a:pt x="3560733" y="2481676"/>
                  <a:pt x="3596403" y="2458177"/>
                </a:cubicBezTo>
                <a:cubicBezTo>
                  <a:pt x="3601269" y="2469927"/>
                  <a:pt x="3585865" y="2477967"/>
                  <a:pt x="3591539" y="2486005"/>
                </a:cubicBezTo>
                <a:cubicBezTo>
                  <a:pt x="3642616" y="2427260"/>
                  <a:pt x="3724497" y="2419221"/>
                  <a:pt x="3775573" y="2376553"/>
                </a:cubicBezTo>
                <a:cubicBezTo>
                  <a:pt x="3781248" y="2383974"/>
                  <a:pt x="3770709" y="2388302"/>
                  <a:pt x="3775573" y="2392013"/>
                </a:cubicBezTo>
                <a:cubicBezTo>
                  <a:pt x="3863131" y="2348727"/>
                  <a:pt x="3940150" y="2325229"/>
                  <a:pt x="4011493" y="2301731"/>
                </a:cubicBezTo>
                <a:cubicBezTo>
                  <a:pt x="4077971" y="2278851"/>
                  <a:pt x="4144453" y="2255353"/>
                  <a:pt x="4226333" y="2216395"/>
                </a:cubicBezTo>
                <a:cubicBezTo>
                  <a:pt x="4226333" y="2231854"/>
                  <a:pt x="4210931" y="2247313"/>
                  <a:pt x="4175259" y="2255353"/>
                </a:cubicBezTo>
                <a:cubicBezTo>
                  <a:pt x="4232010" y="2278851"/>
                  <a:pt x="4313893" y="2216395"/>
                  <a:pt x="4380372" y="2200317"/>
                </a:cubicBezTo>
                <a:cubicBezTo>
                  <a:pt x="4395774" y="2196606"/>
                  <a:pt x="4416042" y="2208355"/>
                  <a:pt x="4431447" y="2208355"/>
                </a:cubicBezTo>
                <a:cubicBezTo>
                  <a:pt x="4446851" y="2204646"/>
                  <a:pt x="4441987" y="2181148"/>
                  <a:pt x="4441987" y="2181148"/>
                </a:cubicBezTo>
                <a:cubicBezTo>
                  <a:pt x="4472793" y="2173108"/>
                  <a:pt x="4559540" y="2145901"/>
                  <a:pt x="4579809" y="2157650"/>
                </a:cubicBezTo>
                <a:cubicBezTo>
                  <a:pt x="4544136" y="2173108"/>
                  <a:pt x="4493061" y="2181148"/>
                  <a:pt x="4477657" y="2200317"/>
                </a:cubicBezTo>
                <a:cubicBezTo>
                  <a:pt x="4513329" y="2216395"/>
                  <a:pt x="4590349" y="2188568"/>
                  <a:pt x="4621155" y="2216395"/>
                </a:cubicBezTo>
                <a:cubicBezTo>
                  <a:pt x="4544136" y="2227526"/>
                  <a:pt x="4544136" y="2223815"/>
                  <a:pt x="4497925" y="2243603"/>
                </a:cubicBezTo>
                <a:cubicBezTo>
                  <a:pt x="4482521" y="2227526"/>
                  <a:pt x="4488197" y="2220104"/>
                  <a:pt x="4519004" y="2216395"/>
                </a:cubicBezTo>
                <a:cubicBezTo>
                  <a:pt x="4513329" y="2208355"/>
                  <a:pt x="4497925" y="2216395"/>
                  <a:pt x="4493061" y="2208355"/>
                </a:cubicBezTo>
                <a:cubicBezTo>
                  <a:pt x="4457389" y="2259062"/>
                  <a:pt x="4369831" y="2267102"/>
                  <a:pt x="4283085" y="2282560"/>
                </a:cubicBezTo>
                <a:cubicBezTo>
                  <a:pt x="4201201" y="2294309"/>
                  <a:pt x="4113644" y="2317808"/>
                  <a:pt x="4077971" y="2388302"/>
                </a:cubicBezTo>
                <a:cubicBezTo>
                  <a:pt x="4011493" y="2376553"/>
                  <a:pt x="3888265" y="2446429"/>
                  <a:pt x="3816920" y="2481676"/>
                </a:cubicBezTo>
                <a:cubicBezTo>
                  <a:pt x="3811246" y="2466218"/>
                  <a:pt x="3832325" y="2458177"/>
                  <a:pt x="3826648" y="2446429"/>
                </a:cubicBezTo>
                <a:cubicBezTo>
                  <a:pt x="3770709" y="2466218"/>
                  <a:pt x="3796652" y="2473637"/>
                  <a:pt x="3796652" y="2489716"/>
                </a:cubicBezTo>
                <a:cubicBezTo>
                  <a:pt x="3760169" y="2489716"/>
                  <a:pt x="3765843" y="2493425"/>
                  <a:pt x="3719633" y="2516923"/>
                </a:cubicBezTo>
                <a:cubicBezTo>
                  <a:pt x="3683963" y="2493425"/>
                  <a:pt x="3642616" y="2548461"/>
                  <a:pt x="3596403" y="2536712"/>
                </a:cubicBezTo>
                <a:cubicBezTo>
                  <a:pt x="3585865" y="2540421"/>
                  <a:pt x="3591539" y="2544132"/>
                  <a:pt x="3581001" y="2552170"/>
                </a:cubicBezTo>
                <a:cubicBezTo>
                  <a:pt x="3591539" y="2567630"/>
                  <a:pt x="3616671" y="2555881"/>
                  <a:pt x="3637750" y="2555881"/>
                </a:cubicBezTo>
                <a:cubicBezTo>
                  <a:pt x="3555869" y="2579379"/>
                  <a:pt x="3422099" y="2657911"/>
                  <a:pt x="3324813" y="2661622"/>
                </a:cubicBezTo>
                <a:cubicBezTo>
                  <a:pt x="3309409" y="2673371"/>
                  <a:pt x="3319947" y="2688831"/>
                  <a:pt x="3309409" y="2700580"/>
                </a:cubicBezTo>
                <a:cubicBezTo>
                  <a:pt x="3268873" y="2677082"/>
                  <a:pt x="3242930" y="2743247"/>
                  <a:pt x="3238067" y="2712329"/>
                </a:cubicBezTo>
                <a:cubicBezTo>
                  <a:pt x="3216988" y="2739538"/>
                  <a:pt x="3191853" y="2759325"/>
                  <a:pt x="3186990" y="2798283"/>
                </a:cubicBezTo>
                <a:cubicBezTo>
                  <a:pt x="3140779" y="2829820"/>
                  <a:pt x="3196720" y="2759325"/>
                  <a:pt x="3150507" y="2790243"/>
                </a:cubicBezTo>
                <a:cubicBezTo>
                  <a:pt x="3140779" y="2782823"/>
                  <a:pt x="3181315" y="2771074"/>
                  <a:pt x="3191853" y="2759325"/>
                </a:cubicBezTo>
                <a:cubicBezTo>
                  <a:pt x="3130241" y="2763036"/>
                  <a:pt x="3084028" y="2782823"/>
                  <a:pt x="3037817" y="2837239"/>
                </a:cubicBezTo>
                <a:cubicBezTo>
                  <a:pt x="3063760" y="2845279"/>
                  <a:pt x="3094569" y="2821781"/>
                  <a:pt x="3125375" y="2818071"/>
                </a:cubicBezTo>
                <a:cubicBezTo>
                  <a:pt x="3140779" y="2833530"/>
                  <a:pt x="3105107" y="2848988"/>
                  <a:pt x="3130241" y="2864448"/>
                </a:cubicBezTo>
                <a:cubicBezTo>
                  <a:pt x="3053222" y="2895984"/>
                  <a:pt x="3114837" y="2907734"/>
                  <a:pt x="3063760" y="2919483"/>
                </a:cubicBezTo>
                <a:cubicBezTo>
                  <a:pt x="3079164" y="2923193"/>
                  <a:pt x="3094569" y="2919483"/>
                  <a:pt x="3109973" y="2907734"/>
                </a:cubicBezTo>
                <a:cubicBezTo>
                  <a:pt x="3105107" y="2934943"/>
                  <a:pt x="3053222" y="2958441"/>
                  <a:pt x="3012685" y="2985650"/>
                </a:cubicBezTo>
                <a:cubicBezTo>
                  <a:pt x="3053222" y="3013475"/>
                  <a:pt x="3037817" y="2962151"/>
                  <a:pt x="3094569" y="2942981"/>
                </a:cubicBezTo>
                <a:cubicBezTo>
                  <a:pt x="3094569" y="2951021"/>
                  <a:pt x="3084028" y="2962151"/>
                  <a:pt x="3094569" y="2970189"/>
                </a:cubicBezTo>
                <a:cubicBezTo>
                  <a:pt x="3196720" y="2934943"/>
                  <a:pt x="3268873" y="2919483"/>
                  <a:pt x="3366160" y="2884236"/>
                </a:cubicBezTo>
                <a:cubicBezTo>
                  <a:pt x="3350756" y="2833530"/>
                  <a:pt x="3437503" y="2872487"/>
                  <a:pt x="3494254" y="2845279"/>
                </a:cubicBezTo>
                <a:cubicBezTo>
                  <a:pt x="3474797" y="2856874"/>
                  <a:pt x="3443939" y="2872990"/>
                  <a:pt x="3444774" y="2888671"/>
                </a:cubicBezTo>
                <a:lnTo>
                  <a:pt x="3457427" y="2903618"/>
                </a:lnTo>
                <a:lnTo>
                  <a:pt x="3456967" y="2904414"/>
                </a:lnTo>
                <a:lnTo>
                  <a:pt x="3442241" y="2911560"/>
                </a:lnTo>
                <a:cubicBezTo>
                  <a:pt x="3429547" y="2913415"/>
                  <a:pt x="3423925" y="2901705"/>
                  <a:pt x="3412371" y="2907734"/>
                </a:cubicBezTo>
                <a:cubicBezTo>
                  <a:pt x="3417235" y="2927523"/>
                  <a:pt x="3437503" y="2915773"/>
                  <a:pt x="3452907" y="2911444"/>
                </a:cubicBezTo>
                <a:lnTo>
                  <a:pt x="3456967" y="2904414"/>
                </a:lnTo>
                <a:lnTo>
                  <a:pt x="3457771" y="2904025"/>
                </a:lnTo>
                <a:lnTo>
                  <a:pt x="3457427" y="2903618"/>
                </a:lnTo>
                <a:lnTo>
                  <a:pt x="3470034" y="2881791"/>
                </a:lnTo>
                <a:cubicBezTo>
                  <a:pt x="3478393" y="2874979"/>
                  <a:pt x="3488983" y="2870593"/>
                  <a:pt x="3500537" y="2866690"/>
                </a:cubicBezTo>
                <a:lnTo>
                  <a:pt x="3529847" y="2856831"/>
                </a:lnTo>
                <a:lnTo>
                  <a:pt x="3529924" y="2857028"/>
                </a:lnTo>
                <a:lnTo>
                  <a:pt x="3530417" y="2856640"/>
                </a:lnTo>
                <a:lnTo>
                  <a:pt x="3536817" y="2854487"/>
                </a:lnTo>
                <a:cubicBezTo>
                  <a:pt x="3549028" y="2849607"/>
                  <a:pt x="3560935" y="2843269"/>
                  <a:pt x="3571271" y="2833530"/>
                </a:cubicBezTo>
                <a:cubicBezTo>
                  <a:pt x="3560733" y="2827655"/>
                  <a:pt x="3556882" y="2832448"/>
                  <a:pt x="3552424" y="2839249"/>
                </a:cubicBezTo>
                <a:lnTo>
                  <a:pt x="3530417" y="2856640"/>
                </a:lnTo>
                <a:lnTo>
                  <a:pt x="3529847" y="2856831"/>
                </a:lnTo>
                <a:lnTo>
                  <a:pt x="3519386" y="2829820"/>
                </a:lnTo>
                <a:cubicBezTo>
                  <a:pt x="3565597" y="2801992"/>
                  <a:pt x="3576135" y="2821781"/>
                  <a:pt x="3596403" y="2837239"/>
                </a:cubicBezTo>
                <a:cubicBezTo>
                  <a:pt x="3637750" y="2794572"/>
                  <a:pt x="3668559" y="2782823"/>
                  <a:pt x="3744765" y="2751287"/>
                </a:cubicBezTo>
                <a:cubicBezTo>
                  <a:pt x="3770709" y="2735827"/>
                  <a:pt x="3724497" y="2743247"/>
                  <a:pt x="3729363" y="2732116"/>
                </a:cubicBezTo>
                <a:cubicBezTo>
                  <a:pt x="3755305" y="2727789"/>
                  <a:pt x="3786112" y="2712329"/>
                  <a:pt x="3801516" y="2735827"/>
                </a:cubicBezTo>
                <a:cubicBezTo>
                  <a:pt x="3832325" y="2724078"/>
                  <a:pt x="3821784" y="2712329"/>
                  <a:pt x="3847729" y="2704291"/>
                </a:cubicBezTo>
                <a:cubicBezTo>
                  <a:pt x="3837189" y="2696869"/>
                  <a:pt x="3826648" y="2696869"/>
                  <a:pt x="3811246" y="2700580"/>
                </a:cubicBezTo>
                <a:cubicBezTo>
                  <a:pt x="3832325" y="2673371"/>
                  <a:pt x="3940150" y="2696869"/>
                  <a:pt x="3934476" y="2641835"/>
                </a:cubicBezTo>
                <a:cubicBezTo>
                  <a:pt x="4006629" y="2638124"/>
                  <a:pt x="4113644" y="2606588"/>
                  <a:pt x="4180123" y="2548461"/>
                </a:cubicBezTo>
                <a:cubicBezTo>
                  <a:pt x="4175259" y="2571341"/>
                  <a:pt x="4175259" y="2571341"/>
                  <a:pt x="4201201" y="2579379"/>
                </a:cubicBezTo>
                <a:cubicBezTo>
                  <a:pt x="4236874" y="2548461"/>
                  <a:pt x="4303353" y="2520634"/>
                  <a:pt x="4339025" y="2548461"/>
                </a:cubicBezTo>
                <a:cubicBezTo>
                  <a:pt x="4364967" y="2524963"/>
                  <a:pt x="4406315" y="2505174"/>
                  <a:pt x="4437121" y="2486005"/>
                </a:cubicBezTo>
                <a:cubicBezTo>
                  <a:pt x="4421719" y="2473637"/>
                  <a:pt x="4380372" y="2505174"/>
                  <a:pt x="4375506" y="2477967"/>
                </a:cubicBezTo>
                <a:cubicBezTo>
                  <a:pt x="4395774" y="2486005"/>
                  <a:pt x="4446851" y="2473637"/>
                  <a:pt x="4452525" y="2454469"/>
                </a:cubicBezTo>
                <a:cubicBezTo>
                  <a:pt x="4477657" y="2461888"/>
                  <a:pt x="4493061" y="2461888"/>
                  <a:pt x="4488197" y="2481676"/>
                </a:cubicBezTo>
                <a:cubicBezTo>
                  <a:pt x="4519004" y="2469927"/>
                  <a:pt x="4544136" y="2454469"/>
                  <a:pt x="4574945" y="2442720"/>
                </a:cubicBezTo>
                <a:cubicBezTo>
                  <a:pt x="4549002" y="2422930"/>
                  <a:pt x="4523868" y="2458177"/>
                  <a:pt x="4513329" y="2427260"/>
                </a:cubicBezTo>
                <a:cubicBezTo>
                  <a:pt x="4416042" y="2466218"/>
                  <a:pt x="4298489" y="2442720"/>
                  <a:pt x="4257142" y="2505174"/>
                </a:cubicBezTo>
                <a:cubicBezTo>
                  <a:pt x="4232010" y="2497754"/>
                  <a:pt x="4154991" y="2524963"/>
                  <a:pt x="4154991" y="2544132"/>
                </a:cubicBezTo>
                <a:cubicBezTo>
                  <a:pt x="4119319" y="2513214"/>
                  <a:pt x="4083648" y="2536712"/>
                  <a:pt x="4042301" y="2567630"/>
                </a:cubicBezTo>
                <a:cubicBezTo>
                  <a:pt x="4011493" y="2528672"/>
                  <a:pt x="4026897" y="2513214"/>
                  <a:pt x="3985550" y="2461888"/>
                </a:cubicBezTo>
                <a:cubicBezTo>
                  <a:pt x="4006629" y="2446429"/>
                  <a:pt x="4011493" y="2427260"/>
                  <a:pt x="4022033" y="2411181"/>
                </a:cubicBezTo>
                <a:cubicBezTo>
                  <a:pt x="4083648" y="2422930"/>
                  <a:pt x="4103917" y="2395723"/>
                  <a:pt x="4165531" y="2376553"/>
                </a:cubicBezTo>
                <a:cubicBezTo>
                  <a:pt x="4150127" y="2430970"/>
                  <a:pt x="4298489" y="2360476"/>
                  <a:pt x="4257142" y="2348727"/>
                </a:cubicBezTo>
                <a:cubicBezTo>
                  <a:pt x="4293625" y="2348727"/>
                  <a:pt x="4323621" y="2368515"/>
                  <a:pt x="4360104" y="2372225"/>
                </a:cubicBezTo>
                <a:cubicBezTo>
                  <a:pt x="4390910" y="2364804"/>
                  <a:pt x="4364967" y="2345016"/>
                  <a:pt x="4385236" y="2333267"/>
                </a:cubicBezTo>
                <a:cubicBezTo>
                  <a:pt x="4400640" y="2356765"/>
                  <a:pt x="4452525" y="2333267"/>
                  <a:pt x="4493061" y="2321518"/>
                </a:cubicBezTo>
                <a:cubicBezTo>
                  <a:pt x="4488197" y="2309769"/>
                  <a:pt x="4477657" y="2313480"/>
                  <a:pt x="4467119" y="2313480"/>
                </a:cubicBezTo>
                <a:cubicBezTo>
                  <a:pt x="4528734" y="2294309"/>
                  <a:pt x="4641423" y="2243603"/>
                  <a:pt x="4718443" y="2255353"/>
                </a:cubicBezTo>
                <a:cubicBezTo>
                  <a:pt x="4728981" y="2251024"/>
                  <a:pt x="4718443" y="2239275"/>
                  <a:pt x="4718443" y="2231854"/>
                </a:cubicBezTo>
                <a:cubicBezTo>
                  <a:pt x="4846537" y="2243603"/>
                  <a:pt x="4933283" y="2212066"/>
                  <a:pt x="5082455" y="2181148"/>
                </a:cubicBezTo>
                <a:cubicBezTo>
                  <a:pt x="5076779" y="2188568"/>
                  <a:pt x="5076779" y="2196606"/>
                  <a:pt x="5076779" y="2204646"/>
                </a:cubicBezTo>
                <a:cubicBezTo>
                  <a:pt x="5122992" y="2196606"/>
                  <a:pt x="5148935" y="2181148"/>
                  <a:pt x="5200009" y="2192897"/>
                </a:cubicBezTo>
                <a:cubicBezTo>
                  <a:pt x="5122992" y="2212066"/>
                  <a:pt x="5092183" y="2243603"/>
                  <a:pt x="4985169" y="2267102"/>
                </a:cubicBezTo>
                <a:cubicBezTo>
                  <a:pt x="5031379" y="2289982"/>
                  <a:pt x="5097857" y="2239275"/>
                  <a:pt x="5143260" y="2270811"/>
                </a:cubicBezTo>
                <a:cubicBezTo>
                  <a:pt x="5087319" y="2243603"/>
                  <a:pt x="5174067" y="2243603"/>
                  <a:pt x="5204873" y="2259062"/>
                </a:cubicBezTo>
                <a:cubicBezTo>
                  <a:pt x="5235681" y="2231854"/>
                  <a:pt x="5277029" y="2243603"/>
                  <a:pt x="5317565" y="2216395"/>
                </a:cubicBezTo>
                <a:cubicBezTo>
                  <a:pt x="5332967" y="2227526"/>
                  <a:pt x="5297297" y="2247313"/>
                  <a:pt x="5323239" y="2243603"/>
                </a:cubicBezTo>
                <a:cubicBezTo>
                  <a:pt x="5302161" y="2262773"/>
                  <a:pt x="5164339" y="2259062"/>
                  <a:pt x="5169203" y="2306059"/>
                </a:cubicBezTo>
                <a:cubicBezTo>
                  <a:pt x="5127855" y="2317808"/>
                  <a:pt x="5164339" y="2298020"/>
                  <a:pt x="5148935" y="2282560"/>
                </a:cubicBezTo>
                <a:cubicBezTo>
                  <a:pt x="5118126" y="2294309"/>
                  <a:pt x="5133530" y="2317808"/>
                  <a:pt x="5113262" y="2333267"/>
                </a:cubicBezTo>
                <a:cubicBezTo>
                  <a:pt x="5158662" y="2306059"/>
                  <a:pt x="5235681" y="2325229"/>
                  <a:pt x="5256761" y="2289982"/>
                </a:cubicBezTo>
                <a:cubicBezTo>
                  <a:pt x="5379179" y="2289982"/>
                  <a:pt x="5527541" y="2270811"/>
                  <a:pt x="5594831" y="2223815"/>
                </a:cubicBezTo>
                <a:cubicBezTo>
                  <a:pt x="5589153" y="2243603"/>
                  <a:pt x="5615099" y="2235564"/>
                  <a:pt x="5619963" y="2247313"/>
                </a:cubicBezTo>
                <a:cubicBezTo>
                  <a:pt x="5696981" y="2212066"/>
                  <a:pt x="5825075" y="2231854"/>
                  <a:pt x="5851017" y="2169399"/>
                </a:cubicBezTo>
                <a:cubicBezTo>
                  <a:pt x="5871285" y="2165070"/>
                  <a:pt x="5855881" y="2188568"/>
                  <a:pt x="5866421" y="2200317"/>
                </a:cubicBezTo>
                <a:cubicBezTo>
                  <a:pt x="5753731" y="2251024"/>
                  <a:pt x="5655635" y="2223815"/>
                  <a:pt x="5579427" y="2278851"/>
                </a:cubicBezTo>
                <a:cubicBezTo>
                  <a:pt x="5584289" y="2294309"/>
                  <a:pt x="5645905" y="2274522"/>
                  <a:pt x="5625637" y="2298020"/>
                </a:cubicBezTo>
                <a:cubicBezTo>
                  <a:pt x="5748057" y="2262773"/>
                  <a:pt x="5937765" y="2259062"/>
                  <a:pt x="6039917" y="2235564"/>
                </a:cubicBezTo>
                <a:cubicBezTo>
                  <a:pt x="6055317" y="2259062"/>
                  <a:pt x="5999381" y="2239275"/>
                  <a:pt x="6004245" y="2259062"/>
                </a:cubicBezTo>
                <a:cubicBezTo>
                  <a:pt x="6142877" y="2227526"/>
                  <a:pt x="6311505" y="2259062"/>
                  <a:pt x="6414467" y="2196606"/>
                </a:cubicBezTo>
                <a:cubicBezTo>
                  <a:pt x="6419331" y="2220104"/>
                  <a:pt x="6378797" y="2208355"/>
                  <a:pt x="6383661" y="2227526"/>
                </a:cubicBezTo>
                <a:cubicBezTo>
                  <a:pt x="6455005" y="2204646"/>
                  <a:pt x="6506891" y="2274522"/>
                  <a:pt x="6578233" y="2223815"/>
                </a:cubicBezTo>
                <a:cubicBezTo>
                  <a:pt x="6593637" y="2231854"/>
                  <a:pt x="6598501" y="2243603"/>
                  <a:pt x="6609041" y="2251024"/>
                </a:cubicBezTo>
                <a:cubicBezTo>
                  <a:pt x="6644713" y="2247313"/>
                  <a:pt x="6706327" y="2223815"/>
                  <a:pt x="6732269" y="2235564"/>
                </a:cubicBezTo>
                <a:cubicBezTo>
                  <a:pt x="6732269" y="2243603"/>
                  <a:pt x="6716865" y="2239275"/>
                  <a:pt x="6706327" y="2243603"/>
                </a:cubicBezTo>
                <a:cubicBezTo>
                  <a:pt x="6706327" y="2247313"/>
                  <a:pt x="6716865" y="2247313"/>
                  <a:pt x="6721733" y="2247313"/>
                </a:cubicBezTo>
                <a:cubicBezTo>
                  <a:pt x="6690923" y="2289982"/>
                  <a:pt x="6757401" y="2286271"/>
                  <a:pt x="6839285" y="2278851"/>
                </a:cubicBezTo>
                <a:cubicBezTo>
                  <a:pt x="6849825" y="2274522"/>
                  <a:pt x="6865227" y="2274522"/>
                  <a:pt x="6874957" y="2270811"/>
                </a:cubicBezTo>
                <a:cubicBezTo>
                  <a:pt x="6874957" y="2270811"/>
                  <a:pt x="6874957" y="2270811"/>
                  <a:pt x="6900901" y="2267102"/>
                </a:cubicBezTo>
                <a:cubicBezTo>
                  <a:pt x="6921169" y="2267102"/>
                  <a:pt x="6936573" y="2262773"/>
                  <a:pt x="6957651" y="2259062"/>
                </a:cubicBezTo>
                <a:cubicBezTo>
                  <a:pt x="6987647" y="2251024"/>
                  <a:pt x="7018455" y="2247313"/>
                  <a:pt x="7033857" y="2247313"/>
                </a:cubicBezTo>
                <a:cubicBezTo>
                  <a:pt x="7044397" y="2247313"/>
                  <a:pt x="7028993" y="2251024"/>
                  <a:pt x="7028993" y="2259062"/>
                </a:cubicBezTo>
                <a:cubicBezTo>
                  <a:pt x="7090609" y="2259062"/>
                  <a:pt x="7152223" y="2259062"/>
                  <a:pt x="7208165" y="2259062"/>
                </a:cubicBezTo>
                <a:cubicBezTo>
                  <a:pt x="7238971" y="2255353"/>
                  <a:pt x="7269777" y="2255353"/>
                  <a:pt x="7300585" y="2259062"/>
                </a:cubicBezTo>
                <a:cubicBezTo>
                  <a:pt x="7331393" y="2259062"/>
                  <a:pt x="7356525" y="2262773"/>
                  <a:pt x="7387333" y="2267102"/>
                </a:cubicBezTo>
                <a:cubicBezTo>
                  <a:pt x="7397871" y="2267102"/>
                  <a:pt x="7393007" y="2255353"/>
                  <a:pt x="7382469" y="2255353"/>
                </a:cubicBezTo>
                <a:cubicBezTo>
                  <a:pt x="7408411" y="2255353"/>
                  <a:pt x="7484621" y="2313480"/>
                  <a:pt x="7535695" y="2267102"/>
                </a:cubicBezTo>
                <a:cubicBezTo>
                  <a:pt x="7530021" y="2274522"/>
                  <a:pt x="7520289" y="2278851"/>
                  <a:pt x="7514615" y="2286271"/>
                </a:cubicBezTo>
                <a:cubicBezTo>
                  <a:pt x="7540557" y="2286271"/>
                  <a:pt x="7545421" y="2255353"/>
                  <a:pt x="7576231" y="2255353"/>
                </a:cubicBezTo>
                <a:cubicBezTo>
                  <a:pt x="7576231" y="2270811"/>
                  <a:pt x="7566501" y="2274522"/>
                  <a:pt x="7560825" y="2282560"/>
                </a:cubicBezTo>
                <a:cubicBezTo>
                  <a:pt x="7607037" y="2309769"/>
                  <a:pt x="7663789" y="2270811"/>
                  <a:pt x="7688921" y="2294309"/>
                </a:cubicBezTo>
                <a:cubicBezTo>
                  <a:pt x="7704325" y="2294309"/>
                  <a:pt x="7709999" y="2282560"/>
                  <a:pt x="7730267" y="2286271"/>
                </a:cubicBezTo>
                <a:cubicBezTo>
                  <a:pt x="7745671" y="2259062"/>
                  <a:pt x="7709999" y="2270811"/>
                  <a:pt x="7719729" y="2251024"/>
                </a:cubicBezTo>
                <a:cubicBezTo>
                  <a:pt x="7724593" y="2255353"/>
                  <a:pt x="7730267" y="2255353"/>
                  <a:pt x="7735131" y="2259062"/>
                </a:cubicBezTo>
                <a:cubicBezTo>
                  <a:pt x="7739997" y="2259062"/>
                  <a:pt x="7745671" y="2259062"/>
                  <a:pt x="7750535" y="2259062"/>
                </a:cubicBezTo>
                <a:cubicBezTo>
                  <a:pt x="7745671" y="2262773"/>
                  <a:pt x="7739997" y="2278851"/>
                  <a:pt x="7735131" y="2278851"/>
                </a:cubicBezTo>
                <a:cubicBezTo>
                  <a:pt x="7735131" y="2289982"/>
                  <a:pt x="7750535" y="2267102"/>
                  <a:pt x="7745671" y="2289982"/>
                </a:cubicBezTo>
                <a:cubicBezTo>
                  <a:pt x="7755399" y="2282560"/>
                  <a:pt x="7765939" y="2282560"/>
                  <a:pt x="7776477" y="2267102"/>
                </a:cubicBezTo>
                <a:cubicBezTo>
                  <a:pt x="7781341" y="2267102"/>
                  <a:pt x="7776477" y="2282560"/>
                  <a:pt x="7776477" y="2294309"/>
                </a:cubicBezTo>
                <a:cubicBezTo>
                  <a:pt x="7827553" y="2309769"/>
                  <a:pt x="7873765" y="2294309"/>
                  <a:pt x="7935381" y="2278851"/>
                </a:cubicBezTo>
                <a:lnTo>
                  <a:pt x="7947819" y="2293083"/>
                </a:lnTo>
                <a:lnTo>
                  <a:pt x="7947865" y="2294138"/>
                </a:lnTo>
                <a:lnTo>
                  <a:pt x="7953201" y="2299240"/>
                </a:lnTo>
                <a:lnTo>
                  <a:pt x="7969023" y="2317343"/>
                </a:lnTo>
                <a:cubicBezTo>
                  <a:pt x="7986251" y="2323683"/>
                  <a:pt x="8006723" y="2323683"/>
                  <a:pt x="8022127" y="2317808"/>
                </a:cubicBezTo>
                <a:cubicBezTo>
                  <a:pt x="8006723" y="2341306"/>
                  <a:pt x="8048069" y="2329556"/>
                  <a:pt x="8052933" y="2348727"/>
                </a:cubicBezTo>
                <a:cubicBezTo>
                  <a:pt x="8057797" y="2348727"/>
                  <a:pt x="8057797" y="2341306"/>
                  <a:pt x="8063473" y="2341306"/>
                </a:cubicBezTo>
                <a:cubicBezTo>
                  <a:pt x="8073201" y="2317808"/>
                  <a:pt x="8052933" y="2329556"/>
                  <a:pt x="8057797" y="2309769"/>
                </a:cubicBezTo>
                <a:cubicBezTo>
                  <a:pt x="8073201" y="2317808"/>
                  <a:pt x="8083741" y="2336978"/>
                  <a:pt x="8088605" y="2356765"/>
                </a:cubicBezTo>
                <a:cubicBezTo>
                  <a:pt x="8078875" y="2333267"/>
                  <a:pt x="8078875" y="2360476"/>
                  <a:pt x="8057797" y="2356765"/>
                </a:cubicBezTo>
                <a:cubicBezTo>
                  <a:pt x="8063473" y="2372225"/>
                  <a:pt x="8088605" y="2356765"/>
                  <a:pt x="8104009" y="2356765"/>
                </a:cubicBezTo>
                <a:cubicBezTo>
                  <a:pt x="8108873" y="2336978"/>
                  <a:pt x="8099143" y="2336978"/>
                  <a:pt x="8088605" y="2336978"/>
                </a:cubicBezTo>
                <a:cubicBezTo>
                  <a:pt x="8108873" y="2345016"/>
                  <a:pt x="8181027" y="2317808"/>
                  <a:pt x="8191567" y="2356765"/>
                </a:cubicBezTo>
                <a:cubicBezTo>
                  <a:pt x="8211835" y="2341306"/>
                  <a:pt x="8185891" y="2336978"/>
                  <a:pt x="8206969" y="2309769"/>
                </a:cubicBezTo>
                <a:cubicBezTo>
                  <a:pt x="8175353" y="2317808"/>
                  <a:pt x="8129953" y="2329556"/>
                  <a:pt x="8114549" y="2282560"/>
                </a:cubicBezTo>
                <a:cubicBezTo>
                  <a:pt x="8134817" y="2289982"/>
                  <a:pt x="8145357" y="2274522"/>
                  <a:pt x="8150221" y="2255353"/>
                </a:cubicBezTo>
                <a:cubicBezTo>
                  <a:pt x="8170489" y="2255353"/>
                  <a:pt x="8196431" y="2251024"/>
                  <a:pt x="8201295" y="2270811"/>
                </a:cubicBezTo>
                <a:cubicBezTo>
                  <a:pt x="8211835" y="2262773"/>
                  <a:pt x="8222373" y="2259062"/>
                  <a:pt x="8232103" y="2251024"/>
                </a:cubicBezTo>
                <a:cubicBezTo>
                  <a:pt x="8273451" y="2262773"/>
                  <a:pt x="8324525" y="2223815"/>
                  <a:pt x="8349657" y="2270811"/>
                </a:cubicBezTo>
                <a:cubicBezTo>
                  <a:pt x="8334253" y="2274522"/>
                  <a:pt x="8339929" y="2251024"/>
                  <a:pt x="8329389" y="2267102"/>
                </a:cubicBezTo>
                <a:cubicBezTo>
                  <a:pt x="8334253" y="2282560"/>
                  <a:pt x="8344793" y="2274522"/>
                  <a:pt x="8360197" y="2270811"/>
                </a:cubicBezTo>
                <a:cubicBezTo>
                  <a:pt x="8360197" y="2262773"/>
                  <a:pt x="8360197" y="2259062"/>
                  <a:pt x="8360197" y="2259062"/>
                </a:cubicBezTo>
                <a:cubicBezTo>
                  <a:pt x="8386141" y="2262773"/>
                  <a:pt x="8447755" y="2216395"/>
                  <a:pt x="8468023" y="2255353"/>
                </a:cubicBezTo>
                <a:cubicBezTo>
                  <a:pt x="8493155" y="2220104"/>
                  <a:pt x="8539365" y="2267102"/>
                  <a:pt x="8554769" y="2220104"/>
                </a:cubicBezTo>
                <a:cubicBezTo>
                  <a:pt x="8559633" y="2235564"/>
                  <a:pt x="8565309" y="2251024"/>
                  <a:pt x="8580713" y="2259062"/>
                </a:cubicBezTo>
                <a:cubicBezTo>
                  <a:pt x="8580713" y="2243603"/>
                  <a:pt x="8596117" y="2223815"/>
                  <a:pt x="8596117" y="2259062"/>
                </a:cubicBezTo>
                <a:cubicBezTo>
                  <a:pt x="8631787" y="2239275"/>
                  <a:pt x="8652055" y="2243603"/>
                  <a:pt x="8678001" y="2239275"/>
                </a:cubicBezTo>
                <a:cubicBezTo>
                  <a:pt x="8703133" y="2239275"/>
                  <a:pt x="8724209" y="2235564"/>
                  <a:pt x="8739615" y="2200317"/>
                </a:cubicBezTo>
                <a:cubicBezTo>
                  <a:pt x="8744477" y="2204646"/>
                  <a:pt x="8744477" y="2220104"/>
                  <a:pt x="8749341" y="2220104"/>
                </a:cubicBezTo>
                <a:cubicBezTo>
                  <a:pt x="8749341" y="2208355"/>
                  <a:pt x="8744477" y="2208355"/>
                  <a:pt x="8744477" y="2192897"/>
                </a:cubicBezTo>
                <a:cubicBezTo>
                  <a:pt x="8755017" y="2220104"/>
                  <a:pt x="8759881" y="2200317"/>
                  <a:pt x="8764747" y="2212066"/>
                </a:cubicBezTo>
                <a:cubicBezTo>
                  <a:pt x="8770421" y="2212066"/>
                  <a:pt x="8755017" y="2235564"/>
                  <a:pt x="8770421" y="2235564"/>
                </a:cubicBezTo>
                <a:cubicBezTo>
                  <a:pt x="8764747" y="2247313"/>
                  <a:pt x="8755017" y="2216395"/>
                  <a:pt x="8744477" y="2227526"/>
                </a:cubicBezTo>
                <a:cubicBezTo>
                  <a:pt x="8744477" y="2239275"/>
                  <a:pt x="8755017" y="2235564"/>
                  <a:pt x="8759881" y="2239275"/>
                </a:cubicBezTo>
                <a:cubicBezTo>
                  <a:pt x="8759881" y="2259062"/>
                  <a:pt x="8749341" y="2239275"/>
                  <a:pt x="8744477" y="2239275"/>
                </a:cubicBezTo>
                <a:cubicBezTo>
                  <a:pt x="8755017" y="2262773"/>
                  <a:pt x="8770421" y="2259062"/>
                  <a:pt x="8780149" y="2262773"/>
                </a:cubicBezTo>
                <a:cubicBezTo>
                  <a:pt x="8755017" y="2274522"/>
                  <a:pt x="8718537" y="2267102"/>
                  <a:pt x="8687727" y="2262773"/>
                </a:cubicBezTo>
                <a:cubicBezTo>
                  <a:pt x="8673133" y="2262773"/>
                  <a:pt x="8657733" y="2262773"/>
                  <a:pt x="8642327" y="2267102"/>
                </a:cubicBezTo>
                <a:cubicBezTo>
                  <a:pt x="8626923" y="2270811"/>
                  <a:pt x="8596117" y="2278851"/>
                  <a:pt x="8575849" y="2294309"/>
                </a:cubicBezTo>
                <a:cubicBezTo>
                  <a:pt x="8565309" y="2289982"/>
                  <a:pt x="8559633" y="2274522"/>
                  <a:pt x="8549905" y="2267102"/>
                </a:cubicBezTo>
                <a:cubicBezTo>
                  <a:pt x="8539365" y="2270811"/>
                  <a:pt x="8544229" y="2294309"/>
                  <a:pt x="8534501" y="2289982"/>
                </a:cubicBezTo>
                <a:cubicBezTo>
                  <a:pt x="8529637" y="2247313"/>
                  <a:pt x="8503693" y="2317808"/>
                  <a:pt x="8508559" y="2270811"/>
                </a:cubicBezTo>
                <a:cubicBezTo>
                  <a:pt x="8498829" y="2294309"/>
                  <a:pt x="8483425" y="2301731"/>
                  <a:pt x="8477749" y="2313480"/>
                </a:cubicBezTo>
                <a:cubicBezTo>
                  <a:pt x="8468023" y="2317808"/>
                  <a:pt x="8462345" y="2306059"/>
                  <a:pt x="8462345" y="2294309"/>
                </a:cubicBezTo>
                <a:cubicBezTo>
                  <a:pt x="8468023" y="2336978"/>
                  <a:pt x="8386141" y="2301731"/>
                  <a:pt x="8380465" y="2325229"/>
                </a:cubicBezTo>
                <a:cubicBezTo>
                  <a:pt x="8365061" y="2313480"/>
                  <a:pt x="8339929" y="2321518"/>
                  <a:pt x="8309121" y="2325229"/>
                </a:cubicBezTo>
                <a:cubicBezTo>
                  <a:pt x="8309121" y="2368515"/>
                  <a:pt x="8365061" y="2353055"/>
                  <a:pt x="8375599" y="2336978"/>
                </a:cubicBezTo>
                <a:cubicBezTo>
                  <a:pt x="8395867" y="2368515"/>
                  <a:pt x="8437213" y="2356765"/>
                  <a:pt x="8452619" y="2356765"/>
                </a:cubicBezTo>
                <a:cubicBezTo>
                  <a:pt x="8457481" y="2376553"/>
                  <a:pt x="8442081" y="2364804"/>
                  <a:pt x="8442081" y="2383974"/>
                </a:cubicBezTo>
                <a:cubicBezTo>
                  <a:pt x="8442081" y="2388302"/>
                  <a:pt x="8442081" y="2395723"/>
                  <a:pt x="8442081" y="2403761"/>
                </a:cubicBezTo>
                <a:cubicBezTo>
                  <a:pt x="8462345" y="2399432"/>
                  <a:pt x="8488291" y="2403761"/>
                  <a:pt x="8493155" y="2380264"/>
                </a:cubicBezTo>
                <a:cubicBezTo>
                  <a:pt x="8534501" y="2392013"/>
                  <a:pt x="8565309" y="2372225"/>
                  <a:pt x="8605845" y="2419221"/>
                </a:cubicBezTo>
                <a:cubicBezTo>
                  <a:pt x="8616385" y="2411181"/>
                  <a:pt x="8626923" y="2395723"/>
                  <a:pt x="8642327" y="2399432"/>
                </a:cubicBezTo>
                <a:cubicBezTo>
                  <a:pt x="8652055" y="2407472"/>
                  <a:pt x="8636653" y="2411181"/>
                  <a:pt x="8626923" y="2411181"/>
                </a:cubicBezTo>
                <a:cubicBezTo>
                  <a:pt x="8642327" y="2422930"/>
                  <a:pt x="8657733" y="2430970"/>
                  <a:pt x="8678001" y="2415511"/>
                </a:cubicBezTo>
                <a:cubicBezTo>
                  <a:pt x="8678001" y="2399432"/>
                  <a:pt x="8667459" y="2415511"/>
                  <a:pt x="8657733" y="2411181"/>
                </a:cubicBezTo>
                <a:cubicBezTo>
                  <a:pt x="8662595" y="2372225"/>
                  <a:pt x="8682863" y="2403761"/>
                  <a:pt x="8698269" y="2392013"/>
                </a:cubicBezTo>
                <a:cubicBezTo>
                  <a:pt x="8693401" y="2403761"/>
                  <a:pt x="8693401" y="2407472"/>
                  <a:pt x="8687727" y="2407472"/>
                </a:cubicBezTo>
                <a:cubicBezTo>
                  <a:pt x="8708805" y="2427260"/>
                  <a:pt x="8729073" y="2434680"/>
                  <a:pt x="8749341" y="2419221"/>
                </a:cubicBezTo>
                <a:cubicBezTo>
                  <a:pt x="8749341" y="2399432"/>
                  <a:pt x="8739615" y="2415511"/>
                  <a:pt x="8739615" y="2395723"/>
                </a:cubicBezTo>
                <a:cubicBezTo>
                  <a:pt x="8744477" y="2399432"/>
                  <a:pt x="8759881" y="2422930"/>
                  <a:pt x="8755017" y="2392013"/>
                </a:cubicBezTo>
                <a:cubicBezTo>
                  <a:pt x="8770421" y="2411181"/>
                  <a:pt x="8785825" y="2411181"/>
                  <a:pt x="8790689" y="2388302"/>
                </a:cubicBezTo>
                <a:cubicBezTo>
                  <a:pt x="8795553" y="2403761"/>
                  <a:pt x="8806093" y="2403761"/>
                  <a:pt x="8816633" y="2399432"/>
                </a:cubicBezTo>
                <a:cubicBezTo>
                  <a:pt x="8801227" y="2415511"/>
                  <a:pt x="8785825" y="2407472"/>
                  <a:pt x="8759881" y="2427260"/>
                </a:cubicBezTo>
                <a:cubicBezTo>
                  <a:pt x="8775285" y="2450758"/>
                  <a:pt x="8790689" y="2450758"/>
                  <a:pt x="8801227" y="2434680"/>
                </a:cubicBezTo>
                <a:cubicBezTo>
                  <a:pt x="8801227" y="2469927"/>
                  <a:pt x="8846629" y="2407472"/>
                  <a:pt x="8867709" y="2469927"/>
                </a:cubicBezTo>
                <a:cubicBezTo>
                  <a:pt x="8903379" y="2446429"/>
                  <a:pt x="8928509" y="2489716"/>
                  <a:pt x="8969857" y="2458177"/>
                </a:cubicBezTo>
                <a:cubicBezTo>
                  <a:pt x="8949589" y="2489716"/>
                  <a:pt x="8995801" y="2469927"/>
                  <a:pt x="9011205" y="2466218"/>
                </a:cubicBezTo>
                <a:cubicBezTo>
                  <a:pt x="9005529" y="2442720"/>
                  <a:pt x="9000665" y="2450758"/>
                  <a:pt x="8990125" y="2442720"/>
                </a:cubicBezTo>
                <a:cubicBezTo>
                  <a:pt x="8995801" y="2454469"/>
                  <a:pt x="8990125" y="2461888"/>
                  <a:pt x="8980397" y="2461888"/>
                </a:cubicBezTo>
                <a:cubicBezTo>
                  <a:pt x="8969857" y="2430970"/>
                  <a:pt x="9000665" y="2422930"/>
                  <a:pt x="9016069" y="2454469"/>
                </a:cubicBezTo>
                <a:cubicBezTo>
                  <a:pt x="9056605" y="2442720"/>
                  <a:pt x="9082549" y="2430970"/>
                  <a:pt x="9133625" y="2461888"/>
                </a:cubicBezTo>
                <a:cubicBezTo>
                  <a:pt x="9139297" y="2454469"/>
                  <a:pt x="9118219" y="2450758"/>
                  <a:pt x="9113355" y="2446429"/>
                </a:cubicBezTo>
                <a:cubicBezTo>
                  <a:pt x="9133625" y="2446429"/>
                  <a:pt x="9185509" y="2422930"/>
                  <a:pt x="9221181" y="2422930"/>
                </a:cubicBezTo>
                <a:cubicBezTo>
                  <a:pt x="9241449" y="2399432"/>
                  <a:pt x="9272255" y="2411181"/>
                  <a:pt x="9312793" y="2403761"/>
                </a:cubicBezTo>
                <a:cubicBezTo>
                  <a:pt x="9307929" y="2399432"/>
                  <a:pt x="9307929" y="2399432"/>
                  <a:pt x="9303065" y="2399432"/>
                </a:cubicBezTo>
                <a:cubicBezTo>
                  <a:pt x="9380083" y="2364804"/>
                  <a:pt x="9461965" y="2345016"/>
                  <a:pt x="9517905" y="2301731"/>
                </a:cubicBezTo>
                <a:cubicBezTo>
                  <a:pt x="9528443" y="2313480"/>
                  <a:pt x="9517905" y="2313480"/>
                  <a:pt x="9533309" y="2325229"/>
                </a:cubicBezTo>
                <a:cubicBezTo>
                  <a:pt x="9559253" y="2341306"/>
                  <a:pt x="9554389" y="2309769"/>
                  <a:pt x="9538983" y="2298020"/>
                </a:cubicBezTo>
                <a:cubicBezTo>
                  <a:pt x="9564115" y="2309769"/>
                  <a:pt x="9584385" y="2289982"/>
                  <a:pt x="9605461" y="2267102"/>
                </a:cubicBezTo>
                <a:cubicBezTo>
                  <a:pt x="9625729" y="2247313"/>
                  <a:pt x="9645997" y="2220104"/>
                  <a:pt x="9676807" y="2223815"/>
                </a:cubicBezTo>
                <a:lnTo>
                  <a:pt x="9687345" y="2231854"/>
                </a:lnTo>
                <a:cubicBezTo>
                  <a:pt x="9687345" y="2231854"/>
                  <a:pt x="9687345" y="2208355"/>
                  <a:pt x="9702749" y="2231854"/>
                </a:cubicBezTo>
                <a:cubicBezTo>
                  <a:pt x="9697073" y="2196606"/>
                  <a:pt x="9733557" y="2192897"/>
                  <a:pt x="9743285" y="2169399"/>
                </a:cubicBezTo>
                <a:cubicBezTo>
                  <a:pt x="9753825" y="2169399"/>
                  <a:pt x="9769229" y="2176819"/>
                  <a:pt x="9774093" y="2188568"/>
                </a:cubicBezTo>
                <a:cubicBezTo>
                  <a:pt x="9779767" y="2184857"/>
                  <a:pt x="9779767" y="2181148"/>
                  <a:pt x="9784629" y="2176819"/>
                </a:cubicBezTo>
                <a:cubicBezTo>
                  <a:pt x="9789497" y="2169399"/>
                  <a:pt x="9774093" y="2169399"/>
                  <a:pt x="9758689" y="2157650"/>
                </a:cubicBezTo>
                <a:cubicBezTo>
                  <a:pt x="9789497" y="2153321"/>
                  <a:pt x="9830843" y="2157650"/>
                  <a:pt x="9830843" y="2134152"/>
                </a:cubicBezTo>
                <a:cubicBezTo>
                  <a:pt x="9846249" y="2145901"/>
                  <a:pt x="9851111" y="2145901"/>
                  <a:pt x="9861649" y="2149610"/>
                </a:cubicBezTo>
                <a:cubicBezTo>
                  <a:pt x="9861649" y="2137861"/>
                  <a:pt x="9886781" y="2129823"/>
                  <a:pt x="9892457" y="2122403"/>
                </a:cubicBezTo>
                <a:cubicBezTo>
                  <a:pt x="9912725" y="2137861"/>
                  <a:pt x="9892457" y="2137861"/>
                  <a:pt x="9907861" y="2149610"/>
                </a:cubicBezTo>
                <a:cubicBezTo>
                  <a:pt x="9928131" y="2126112"/>
                  <a:pt x="10010013" y="2134152"/>
                  <a:pt x="10010013" y="2087156"/>
                </a:cubicBezTo>
                <a:cubicBezTo>
                  <a:pt x="10050549" y="2102614"/>
                  <a:pt x="9999471" y="2102614"/>
                  <a:pt x="10025417" y="2118074"/>
                </a:cubicBezTo>
                <a:cubicBezTo>
                  <a:pt x="10061089" y="2110654"/>
                  <a:pt x="10025417" y="2048198"/>
                  <a:pt x="10081353" y="2051909"/>
                </a:cubicBezTo>
                <a:cubicBezTo>
                  <a:pt x="10091895" y="2048198"/>
                  <a:pt x="10065953" y="2040160"/>
                  <a:pt x="10065953" y="2036449"/>
                </a:cubicBezTo>
                <a:cubicBezTo>
                  <a:pt x="10117837" y="2036449"/>
                  <a:pt x="10127565" y="2012951"/>
                  <a:pt x="10122701" y="1985742"/>
                </a:cubicBezTo>
                <a:cubicBezTo>
                  <a:pt x="10224853" y="2028411"/>
                  <a:pt x="10178641" y="1946167"/>
                  <a:pt x="10255659" y="1950495"/>
                </a:cubicBezTo>
                <a:lnTo>
                  <a:pt x="10264747" y="1922910"/>
                </a:lnTo>
                <a:lnTo>
                  <a:pt x="10254961" y="1919666"/>
                </a:lnTo>
                <a:cubicBezTo>
                  <a:pt x="10243417" y="1918732"/>
                  <a:pt x="10233089" y="1917797"/>
                  <a:pt x="10233089" y="1910004"/>
                </a:cubicBezTo>
                <a:cubicBezTo>
                  <a:pt x="10191777" y="1905641"/>
                  <a:pt x="10186919" y="1929330"/>
                  <a:pt x="10191777" y="1941173"/>
                </a:cubicBezTo>
                <a:cubicBezTo>
                  <a:pt x="10135887" y="1925588"/>
                  <a:pt x="10186919" y="1870109"/>
                  <a:pt x="10228229" y="1854525"/>
                </a:cubicBezTo>
                <a:cubicBezTo>
                  <a:pt x="10242809" y="1858265"/>
                  <a:pt x="10258201" y="1866369"/>
                  <a:pt x="10263871" y="1858265"/>
                </a:cubicBezTo>
                <a:cubicBezTo>
                  <a:pt x="10299513" y="1878212"/>
                  <a:pt x="10263871" y="1881952"/>
                  <a:pt x="10268733" y="1890057"/>
                </a:cubicBezTo>
                <a:cubicBezTo>
                  <a:pt x="10242809" y="1893797"/>
                  <a:pt x="10233089" y="1878212"/>
                  <a:pt x="10253341" y="1874472"/>
                </a:cubicBezTo>
                <a:cubicBezTo>
                  <a:pt x="10242809" y="1870109"/>
                  <a:pt x="10237951" y="1878212"/>
                  <a:pt x="10217701" y="1870109"/>
                </a:cubicBezTo>
                <a:cubicBezTo>
                  <a:pt x="10207169" y="1881952"/>
                  <a:pt x="10228229" y="1890057"/>
                  <a:pt x="10228229" y="1898161"/>
                </a:cubicBezTo>
                <a:cubicBezTo>
                  <a:pt x="10243215" y="1892239"/>
                  <a:pt x="10255973" y="1896134"/>
                  <a:pt x="10265593" y="1903459"/>
                </a:cubicBezTo>
                <a:lnTo>
                  <a:pt x="10274061" y="1915287"/>
                </a:lnTo>
                <a:lnTo>
                  <a:pt x="10306735" y="1899790"/>
                </a:lnTo>
                <a:cubicBezTo>
                  <a:pt x="10306735" y="1891749"/>
                  <a:pt x="10297005" y="1888041"/>
                  <a:pt x="10292141" y="1880001"/>
                </a:cubicBezTo>
                <a:cubicBezTo>
                  <a:pt x="10297005" y="1868251"/>
                  <a:pt x="10297005" y="1880001"/>
                  <a:pt x="10317277" y="1883711"/>
                </a:cubicBezTo>
                <a:cubicBezTo>
                  <a:pt x="10322141" y="1880001"/>
                  <a:pt x="10301871" y="1871962"/>
                  <a:pt x="10306735" y="1864542"/>
                </a:cubicBezTo>
                <a:cubicBezTo>
                  <a:pt x="10297005" y="1860213"/>
                  <a:pt x="10297005" y="1868251"/>
                  <a:pt x="10297005" y="1868251"/>
                </a:cubicBezTo>
                <a:cubicBezTo>
                  <a:pt x="10291737" y="1856502"/>
                  <a:pt x="10296803" y="1846763"/>
                  <a:pt x="10304505" y="1837488"/>
                </a:cubicBezTo>
                <a:lnTo>
                  <a:pt x="10315541" y="1824243"/>
                </a:lnTo>
                <a:lnTo>
                  <a:pt x="10280345" y="1821747"/>
                </a:lnTo>
                <a:cubicBezTo>
                  <a:pt x="10261805" y="1820267"/>
                  <a:pt x="10247701" y="1817309"/>
                  <a:pt x="10255359" y="1809212"/>
                </a:cubicBezTo>
                <a:cubicBezTo>
                  <a:pt x="10224729" y="1809212"/>
                  <a:pt x="10235209" y="1840974"/>
                  <a:pt x="10235209" y="1848447"/>
                </a:cubicBezTo>
                <a:cubicBezTo>
                  <a:pt x="10178783" y="1829142"/>
                  <a:pt x="10230371" y="1813573"/>
                  <a:pt x="10244879" y="1797381"/>
                </a:cubicBezTo>
                <a:cubicBezTo>
                  <a:pt x="10260197" y="1801739"/>
                  <a:pt x="10265837" y="1805476"/>
                  <a:pt x="10265837" y="1809212"/>
                </a:cubicBezTo>
                <a:cubicBezTo>
                  <a:pt x="10285989" y="1809212"/>
                  <a:pt x="10296467" y="1805476"/>
                  <a:pt x="10301305" y="1793644"/>
                </a:cubicBezTo>
                <a:cubicBezTo>
                  <a:pt x="10260197" y="1778075"/>
                  <a:pt x="10285989" y="1809212"/>
                  <a:pt x="10250521" y="1793644"/>
                </a:cubicBezTo>
                <a:cubicBezTo>
                  <a:pt x="10265837" y="1781811"/>
                  <a:pt x="10281153" y="1769980"/>
                  <a:pt x="10321455" y="1778075"/>
                </a:cubicBezTo>
                <a:cubicBezTo>
                  <a:pt x="10337173" y="1789752"/>
                  <a:pt x="10303923" y="1799327"/>
                  <a:pt x="10309781" y="1811791"/>
                </a:cubicBezTo>
                <a:lnTo>
                  <a:pt x="10320449" y="1818348"/>
                </a:lnTo>
                <a:lnTo>
                  <a:pt x="10327813" y="1809506"/>
                </a:lnTo>
                <a:lnTo>
                  <a:pt x="10329985" y="1824208"/>
                </a:lnTo>
                <a:lnTo>
                  <a:pt x="10331933" y="1825406"/>
                </a:lnTo>
                <a:lnTo>
                  <a:pt x="10330141" y="1825279"/>
                </a:lnTo>
                <a:lnTo>
                  <a:pt x="10332171" y="1839034"/>
                </a:lnTo>
                <a:cubicBezTo>
                  <a:pt x="10327611" y="1848773"/>
                  <a:pt x="10317277" y="1856502"/>
                  <a:pt x="10301871" y="1856502"/>
                </a:cubicBezTo>
                <a:cubicBezTo>
                  <a:pt x="10301871" y="1860213"/>
                  <a:pt x="10317277" y="1864542"/>
                  <a:pt x="10317277" y="1868251"/>
                </a:cubicBezTo>
                <a:cubicBezTo>
                  <a:pt x="10348081" y="1876291"/>
                  <a:pt x="10368349" y="1864542"/>
                  <a:pt x="10343217" y="1848464"/>
                </a:cubicBezTo>
                <a:cubicBezTo>
                  <a:pt x="10358623" y="1841044"/>
                  <a:pt x="10383753" y="1841044"/>
                  <a:pt x="10399159" y="1836715"/>
                </a:cubicBezTo>
                <a:cubicBezTo>
                  <a:pt x="10409697" y="1825585"/>
                  <a:pt x="10358623" y="1817546"/>
                  <a:pt x="10363485" y="1809506"/>
                </a:cubicBezTo>
                <a:cubicBezTo>
                  <a:pt x="10455909" y="1829295"/>
                  <a:pt x="10399159" y="1763129"/>
                  <a:pt x="10465635" y="1770548"/>
                </a:cubicBezTo>
                <a:cubicBezTo>
                  <a:pt x="10460773" y="1747050"/>
                  <a:pt x="10486717" y="1719843"/>
                  <a:pt x="10511845" y="1696345"/>
                </a:cubicBezTo>
                <a:cubicBezTo>
                  <a:pt x="10532117" y="1711803"/>
                  <a:pt x="10547517" y="1711803"/>
                  <a:pt x="10558059" y="1700054"/>
                </a:cubicBezTo>
                <a:cubicBezTo>
                  <a:pt x="10558059" y="1723552"/>
                  <a:pt x="10511845" y="1708094"/>
                  <a:pt x="10542655" y="1735301"/>
                </a:cubicBezTo>
                <a:cubicBezTo>
                  <a:pt x="10562923" y="1735301"/>
                  <a:pt x="10584001" y="1739630"/>
                  <a:pt x="10584001" y="1727881"/>
                </a:cubicBezTo>
                <a:cubicBezTo>
                  <a:pt x="10558059" y="1735301"/>
                  <a:pt x="10562923" y="1723552"/>
                  <a:pt x="10573463" y="1711803"/>
                </a:cubicBezTo>
                <a:cubicBezTo>
                  <a:pt x="10578327" y="1716132"/>
                  <a:pt x="10593729" y="1723552"/>
                  <a:pt x="10609137" y="1727881"/>
                </a:cubicBezTo>
                <a:cubicBezTo>
                  <a:pt x="10593729" y="1751379"/>
                  <a:pt x="10573463" y="1797757"/>
                  <a:pt x="10609137" y="1833004"/>
                </a:cubicBezTo>
                <a:cubicBezTo>
                  <a:pt x="10619673" y="1821255"/>
                  <a:pt x="10629401" y="1805795"/>
                  <a:pt x="10635077" y="1797757"/>
                </a:cubicBezTo>
                <a:cubicBezTo>
                  <a:pt x="10619673" y="1794046"/>
                  <a:pt x="10609137" y="1794046"/>
                  <a:pt x="10604269" y="1802086"/>
                </a:cubicBezTo>
                <a:cubicBezTo>
                  <a:pt x="10588865" y="1797757"/>
                  <a:pt x="10609137" y="1790337"/>
                  <a:pt x="10604269" y="1786008"/>
                </a:cubicBezTo>
                <a:cubicBezTo>
                  <a:pt x="10624537" y="1802086"/>
                  <a:pt x="10629401" y="1786008"/>
                  <a:pt x="10655345" y="1790337"/>
                </a:cubicBezTo>
                <a:cubicBezTo>
                  <a:pt x="10655345" y="1790337"/>
                  <a:pt x="10655345" y="1790337"/>
                  <a:pt x="10650481" y="1809506"/>
                </a:cubicBezTo>
                <a:lnTo>
                  <a:pt x="10668597" y="1810073"/>
                </a:lnTo>
                <a:lnTo>
                  <a:pt x="10684289" y="1781246"/>
                </a:lnTo>
                <a:cubicBezTo>
                  <a:pt x="10688101" y="1769081"/>
                  <a:pt x="10688101" y="1758389"/>
                  <a:pt x="10682883" y="1750641"/>
                </a:cubicBezTo>
                <a:cubicBezTo>
                  <a:pt x="10713379" y="1742583"/>
                  <a:pt x="10713379" y="1734526"/>
                  <a:pt x="10739057" y="1734526"/>
                </a:cubicBezTo>
                <a:cubicBezTo>
                  <a:pt x="10708561" y="1738864"/>
                  <a:pt x="10753503" y="1777913"/>
                  <a:pt x="10698133" y="1773575"/>
                </a:cubicBezTo>
                <a:lnTo>
                  <a:pt x="10697897" y="1779092"/>
                </a:lnTo>
                <a:lnTo>
                  <a:pt x="10707525" y="1783129"/>
                </a:lnTo>
                <a:cubicBezTo>
                  <a:pt x="10707763" y="1784424"/>
                  <a:pt x="10705357" y="1785622"/>
                  <a:pt x="10702469" y="1787090"/>
                </a:cubicBezTo>
                <a:lnTo>
                  <a:pt x="10696939" y="1801451"/>
                </a:lnTo>
                <a:lnTo>
                  <a:pt x="10696913" y="1802090"/>
                </a:lnTo>
                <a:lnTo>
                  <a:pt x="10722497" y="1802588"/>
                </a:lnTo>
                <a:cubicBezTo>
                  <a:pt x="10737733" y="1798762"/>
                  <a:pt x="10727093" y="1784153"/>
                  <a:pt x="10742905" y="1778588"/>
                </a:cubicBezTo>
                <a:cubicBezTo>
                  <a:pt x="10788305" y="1797757"/>
                  <a:pt x="10747769" y="1817546"/>
                  <a:pt x="10747769" y="1833004"/>
                </a:cubicBezTo>
                <a:cubicBezTo>
                  <a:pt x="10747769" y="1844753"/>
                  <a:pt x="10772901" y="1848464"/>
                  <a:pt x="10742905" y="1856502"/>
                </a:cubicBezTo>
                <a:cubicBezTo>
                  <a:pt x="10757495" y="1864542"/>
                  <a:pt x="10768037" y="1888041"/>
                  <a:pt x="10768037" y="1907209"/>
                </a:cubicBezTo>
                <a:cubicBezTo>
                  <a:pt x="10757495" y="1903499"/>
                  <a:pt x="10757495" y="1899790"/>
                  <a:pt x="10747769" y="1895460"/>
                </a:cubicBezTo>
                <a:cubicBezTo>
                  <a:pt x="10740065" y="1905354"/>
                  <a:pt x="10745133" y="1915248"/>
                  <a:pt x="10756583" y="1924602"/>
                </a:cubicBezTo>
                <a:lnTo>
                  <a:pt x="10776707" y="1935659"/>
                </a:lnTo>
                <a:lnTo>
                  <a:pt x="10782493" y="1925588"/>
                </a:lnTo>
                <a:cubicBezTo>
                  <a:pt x="10792093" y="1916239"/>
                  <a:pt x="10808841" y="1905485"/>
                  <a:pt x="10814153" y="1903615"/>
                </a:cubicBezTo>
                <a:cubicBezTo>
                  <a:pt x="10860727" y="1923563"/>
                  <a:pt x="10778205" y="1927303"/>
                  <a:pt x="10793729" y="1939148"/>
                </a:cubicBezTo>
                <a:lnTo>
                  <a:pt x="10780557" y="1937775"/>
                </a:lnTo>
                <a:lnTo>
                  <a:pt x="10803705" y="1950495"/>
                </a:lnTo>
                <a:cubicBezTo>
                  <a:pt x="10819109" y="1950495"/>
                  <a:pt x="10798841" y="1938746"/>
                  <a:pt x="10819109" y="1935037"/>
                </a:cubicBezTo>
                <a:cubicBezTo>
                  <a:pt x="10814245" y="1962244"/>
                  <a:pt x="10845053" y="1950495"/>
                  <a:pt x="10870997" y="1977704"/>
                </a:cubicBezTo>
                <a:cubicBezTo>
                  <a:pt x="10860457" y="2001202"/>
                  <a:pt x="10829651" y="2028411"/>
                  <a:pt x="10875861" y="2036449"/>
                </a:cubicBezTo>
                <a:cubicBezTo>
                  <a:pt x="10870997" y="2071696"/>
                  <a:pt x="10840189" y="2087156"/>
                  <a:pt x="10870997" y="2114363"/>
                </a:cubicBezTo>
                <a:cubicBezTo>
                  <a:pt x="10809381" y="2122403"/>
                  <a:pt x="10840189" y="2165070"/>
                  <a:pt x="10845053" y="2192897"/>
                </a:cubicBezTo>
                <a:lnTo>
                  <a:pt x="10855981" y="2187778"/>
                </a:lnTo>
                <a:lnTo>
                  <a:pt x="10854441" y="2185063"/>
                </a:lnTo>
                <a:cubicBezTo>
                  <a:pt x="10855497" y="2178654"/>
                  <a:pt x="10860985" y="2172977"/>
                  <a:pt x="10870863" y="2171538"/>
                </a:cubicBezTo>
                <a:lnTo>
                  <a:pt x="10880409" y="2172955"/>
                </a:lnTo>
                <a:lnTo>
                  <a:pt x="10891263" y="2153321"/>
                </a:lnTo>
                <a:cubicBezTo>
                  <a:pt x="10916397" y="2161359"/>
                  <a:pt x="10916397" y="2184857"/>
                  <a:pt x="10900993" y="2184857"/>
                </a:cubicBezTo>
                <a:cubicBezTo>
                  <a:pt x="10900993" y="2192897"/>
                  <a:pt x="10916397" y="2200317"/>
                  <a:pt x="10931801" y="2208355"/>
                </a:cubicBezTo>
                <a:cubicBezTo>
                  <a:pt x="10968283" y="2196606"/>
                  <a:pt x="10931801" y="2157650"/>
                  <a:pt x="10978009" y="2157650"/>
                </a:cubicBezTo>
                <a:cubicBezTo>
                  <a:pt x="10978009" y="2176819"/>
                  <a:pt x="10978009" y="2223815"/>
                  <a:pt x="10957745" y="2255353"/>
                </a:cubicBezTo>
                <a:cubicBezTo>
                  <a:pt x="10952881" y="2270811"/>
                  <a:pt x="10891263" y="2301731"/>
                  <a:pt x="10937473" y="2301731"/>
                </a:cubicBezTo>
                <a:cubicBezTo>
                  <a:pt x="10947205" y="2321518"/>
                  <a:pt x="10860457" y="2333267"/>
                  <a:pt x="10931801" y="2364804"/>
                </a:cubicBezTo>
                <a:cubicBezTo>
                  <a:pt x="10886401" y="2434680"/>
                  <a:pt x="10855593" y="2497754"/>
                  <a:pt x="10798841" y="2579379"/>
                </a:cubicBezTo>
                <a:cubicBezTo>
                  <a:pt x="10814245" y="2587417"/>
                  <a:pt x="10814245" y="2567630"/>
                  <a:pt x="10824787" y="2563919"/>
                </a:cubicBezTo>
                <a:cubicBezTo>
                  <a:pt x="10834515" y="2583090"/>
                  <a:pt x="10834515" y="2560210"/>
                  <a:pt x="10855593" y="2575668"/>
                </a:cubicBezTo>
                <a:cubicBezTo>
                  <a:pt x="10834515" y="2579379"/>
                  <a:pt x="10819109" y="2587417"/>
                  <a:pt x="10793977" y="2587417"/>
                </a:cubicBezTo>
                <a:cubicBezTo>
                  <a:pt x="10798841" y="2634413"/>
                  <a:pt x="10696693" y="2649873"/>
                  <a:pt x="10732363" y="2700580"/>
                </a:cubicBezTo>
                <a:cubicBezTo>
                  <a:pt x="10706421" y="2708618"/>
                  <a:pt x="10696693" y="2712329"/>
                  <a:pt x="10721823" y="2727789"/>
                </a:cubicBezTo>
                <a:cubicBezTo>
                  <a:pt x="10675613" y="2735827"/>
                  <a:pt x="10696693" y="2778494"/>
                  <a:pt x="10661021" y="2790243"/>
                </a:cubicBezTo>
                <a:cubicBezTo>
                  <a:pt x="10721823" y="2829820"/>
                  <a:pt x="10732363" y="2759325"/>
                  <a:pt x="10772901" y="2751287"/>
                </a:cubicBezTo>
                <a:cubicBezTo>
                  <a:pt x="10765601" y="2783751"/>
                  <a:pt x="10720457" y="2809259"/>
                  <a:pt x="10693893" y="2841375"/>
                </a:cubicBezTo>
                <a:lnTo>
                  <a:pt x="10683003" y="2862120"/>
                </a:lnTo>
                <a:lnTo>
                  <a:pt x="10693229" y="2870294"/>
                </a:lnTo>
                <a:cubicBezTo>
                  <a:pt x="10697453" y="2885110"/>
                  <a:pt x="10664585" y="2898434"/>
                  <a:pt x="10649225" y="2898434"/>
                </a:cubicBezTo>
                <a:lnTo>
                  <a:pt x="10654011" y="2886611"/>
                </a:lnTo>
                <a:lnTo>
                  <a:pt x="10604269" y="2910594"/>
                </a:lnTo>
                <a:cubicBezTo>
                  <a:pt x="10579949" y="2925358"/>
                  <a:pt x="10558059" y="2941127"/>
                  <a:pt x="10547517" y="2951021"/>
                </a:cubicBezTo>
                <a:cubicBezTo>
                  <a:pt x="10568599" y="2966479"/>
                  <a:pt x="10588865" y="2966479"/>
                  <a:pt x="10609137" y="2951021"/>
                </a:cubicBezTo>
                <a:cubicBezTo>
                  <a:pt x="10619673" y="2962151"/>
                  <a:pt x="10588865" y="2966479"/>
                  <a:pt x="10588865" y="2973900"/>
                </a:cubicBezTo>
                <a:lnTo>
                  <a:pt x="10574585" y="2970281"/>
                </a:lnTo>
                <a:lnTo>
                  <a:pt x="10548769" y="2997029"/>
                </a:lnTo>
                <a:cubicBezTo>
                  <a:pt x="10543129" y="3006371"/>
                  <a:pt x="10536881" y="3015246"/>
                  <a:pt x="10519149" y="3021161"/>
                </a:cubicBezTo>
                <a:lnTo>
                  <a:pt x="10508011" y="3002753"/>
                </a:lnTo>
                <a:lnTo>
                  <a:pt x="10491377" y="3011776"/>
                </a:lnTo>
                <a:cubicBezTo>
                  <a:pt x="10469691" y="3021051"/>
                  <a:pt x="10445367" y="3030790"/>
                  <a:pt x="10434829" y="3056144"/>
                </a:cubicBezTo>
                <a:cubicBezTo>
                  <a:pt x="10434829" y="3056144"/>
                  <a:pt x="10434829" y="3056144"/>
                  <a:pt x="10425099" y="3044395"/>
                </a:cubicBezTo>
                <a:cubicBezTo>
                  <a:pt x="10363485" y="3079642"/>
                  <a:pt x="10301871" y="3103140"/>
                  <a:pt x="10240257" y="3126638"/>
                </a:cubicBezTo>
                <a:cubicBezTo>
                  <a:pt x="10184317" y="3153847"/>
                  <a:pt x="10122701" y="3173634"/>
                  <a:pt x="10061089" y="3196514"/>
                </a:cubicBezTo>
                <a:cubicBezTo>
                  <a:pt x="9984069" y="3231761"/>
                  <a:pt x="9881917" y="3290506"/>
                  <a:pt x="9774093" y="3298544"/>
                </a:cubicBezTo>
                <a:cubicBezTo>
                  <a:pt x="9764365" y="3317715"/>
                  <a:pt x="9800035" y="3325753"/>
                  <a:pt x="9809765" y="3322042"/>
                </a:cubicBezTo>
                <a:cubicBezTo>
                  <a:pt x="9794361" y="3333791"/>
                  <a:pt x="9748961" y="3352962"/>
                  <a:pt x="9723017" y="3357290"/>
                </a:cubicBezTo>
                <a:cubicBezTo>
                  <a:pt x="9707613" y="3333791"/>
                  <a:pt x="9738421" y="3357290"/>
                  <a:pt x="9733557" y="3341213"/>
                </a:cubicBezTo>
                <a:cubicBezTo>
                  <a:pt x="9727881" y="3325753"/>
                  <a:pt x="9712477" y="3345540"/>
                  <a:pt x="9702749" y="3345540"/>
                </a:cubicBezTo>
                <a:cubicBezTo>
                  <a:pt x="9692209" y="3349251"/>
                  <a:pt x="9707613" y="3352962"/>
                  <a:pt x="9707613" y="3361000"/>
                </a:cubicBezTo>
                <a:cubicBezTo>
                  <a:pt x="9584385" y="3399958"/>
                  <a:pt x="9487097" y="3411707"/>
                  <a:pt x="9369543" y="3450663"/>
                </a:cubicBezTo>
                <a:cubicBezTo>
                  <a:pt x="9405215" y="3493951"/>
                  <a:pt x="9487097" y="3404286"/>
                  <a:pt x="9513041" y="3454993"/>
                </a:cubicBezTo>
                <a:cubicBezTo>
                  <a:pt x="9471693" y="3438914"/>
                  <a:pt x="9461965" y="3477872"/>
                  <a:pt x="9431157" y="3474162"/>
                </a:cubicBezTo>
                <a:cubicBezTo>
                  <a:pt x="9451425" y="3505700"/>
                  <a:pt x="9487097" y="3466742"/>
                  <a:pt x="9492773" y="3458703"/>
                </a:cubicBezTo>
                <a:cubicBezTo>
                  <a:pt x="9492773" y="3458703"/>
                  <a:pt x="9492773" y="3458703"/>
                  <a:pt x="9502501" y="3477872"/>
                </a:cubicBezTo>
                <a:cubicBezTo>
                  <a:pt x="9502501" y="3458703"/>
                  <a:pt x="9513041" y="3462412"/>
                  <a:pt x="9533309" y="3462412"/>
                </a:cubicBezTo>
                <a:cubicBezTo>
                  <a:pt x="9523579" y="3450663"/>
                  <a:pt x="9528443" y="3450663"/>
                  <a:pt x="9528443" y="3423456"/>
                </a:cubicBezTo>
                <a:cubicBezTo>
                  <a:pt x="9554389" y="3435205"/>
                  <a:pt x="9574657" y="3407996"/>
                  <a:pt x="9584385" y="3435205"/>
                </a:cubicBezTo>
                <a:cubicBezTo>
                  <a:pt x="9615189" y="3438914"/>
                  <a:pt x="9594925" y="3411707"/>
                  <a:pt x="9620867" y="3411707"/>
                </a:cubicBezTo>
                <a:cubicBezTo>
                  <a:pt x="9636271" y="3427165"/>
                  <a:pt x="9615189" y="3427165"/>
                  <a:pt x="9620867" y="3438914"/>
                </a:cubicBezTo>
                <a:cubicBezTo>
                  <a:pt x="9641135" y="3438914"/>
                  <a:pt x="9630593" y="3427165"/>
                  <a:pt x="9645997" y="3423456"/>
                </a:cubicBezTo>
                <a:cubicBezTo>
                  <a:pt x="9641135" y="3415416"/>
                  <a:pt x="9625729" y="3423456"/>
                  <a:pt x="9625729" y="3404286"/>
                </a:cubicBezTo>
                <a:cubicBezTo>
                  <a:pt x="9650861" y="3399958"/>
                  <a:pt x="9692209" y="3404286"/>
                  <a:pt x="9712477" y="3380788"/>
                </a:cubicBezTo>
                <a:cubicBezTo>
                  <a:pt x="9712477" y="3396247"/>
                  <a:pt x="9718153" y="3388209"/>
                  <a:pt x="9727881" y="3407996"/>
                </a:cubicBezTo>
                <a:cubicBezTo>
                  <a:pt x="9738421" y="3407996"/>
                  <a:pt x="9738421" y="3403050"/>
                  <a:pt x="9738421" y="3397639"/>
                </a:cubicBezTo>
                <a:lnTo>
                  <a:pt x="9739785" y="3395938"/>
                </a:lnTo>
                <a:lnTo>
                  <a:pt x="9856887" y="3369425"/>
                </a:lnTo>
                <a:cubicBezTo>
                  <a:pt x="9893473" y="3358217"/>
                  <a:pt x="9928131" y="3345540"/>
                  <a:pt x="9963801" y="3333791"/>
                </a:cubicBezTo>
                <a:cubicBezTo>
                  <a:pt x="10035145" y="3310293"/>
                  <a:pt x="10096757" y="3278757"/>
                  <a:pt x="10168913" y="3255259"/>
                </a:cubicBezTo>
                <a:cubicBezTo>
                  <a:pt x="10178641" y="3247839"/>
                  <a:pt x="10158373" y="3251548"/>
                  <a:pt x="10163237" y="3236090"/>
                </a:cubicBezTo>
                <a:cubicBezTo>
                  <a:pt x="10189181" y="3224341"/>
                  <a:pt x="10204585" y="3196514"/>
                  <a:pt x="10235393" y="3224341"/>
                </a:cubicBezTo>
                <a:cubicBezTo>
                  <a:pt x="10255659" y="3204552"/>
                  <a:pt x="10292141" y="3208263"/>
                  <a:pt x="10286467" y="3173634"/>
                </a:cubicBezTo>
                <a:cubicBezTo>
                  <a:pt x="10312413" y="3189094"/>
                  <a:pt x="10312413" y="3153847"/>
                  <a:pt x="10332677" y="3173634"/>
                </a:cubicBezTo>
                <a:cubicBezTo>
                  <a:pt x="10343217" y="3165596"/>
                  <a:pt x="10332677" y="3153847"/>
                  <a:pt x="10327813" y="3142098"/>
                </a:cubicBezTo>
                <a:cubicBezTo>
                  <a:pt x="10348081" y="3142098"/>
                  <a:pt x="10429965" y="3134058"/>
                  <a:pt x="10409697" y="3106851"/>
                </a:cubicBezTo>
                <a:cubicBezTo>
                  <a:pt x="10460773" y="3118600"/>
                  <a:pt x="10471313" y="3075931"/>
                  <a:pt x="10502117" y="3091391"/>
                </a:cubicBezTo>
                <a:cubicBezTo>
                  <a:pt x="10506981" y="3079642"/>
                  <a:pt x="10522387" y="3071604"/>
                  <a:pt x="10496445" y="3052433"/>
                </a:cubicBezTo>
                <a:cubicBezTo>
                  <a:pt x="10502117" y="3052433"/>
                  <a:pt x="10506981" y="3059854"/>
                  <a:pt x="10517523" y="3067893"/>
                </a:cubicBezTo>
                <a:cubicBezTo>
                  <a:pt x="10547517" y="3028935"/>
                  <a:pt x="10599405" y="2997398"/>
                  <a:pt x="10650481" y="2970189"/>
                </a:cubicBezTo>
                <a:cubicBezTo>
                  <a:pt x="10681287" y="2954730"/>
                  <a:pt x="10706421" y="2939272"/>
                  <a:pt x="10732363" y="2923193"/>
                </a:cubicBezTo>
                <a:lnTo>
                  <a:pt x="10736669" y="2918672"/>
                </a:lnTo>
                <a:lnTo>
                  <a:pt x="10732817" y="2915112"/>
                </a:lnTo>
                <a:cubicBezTo>
                  <a:pt x="10723379" y="2909843"/>
                  <a:pt x="10718357" y="2904122"/>
                  <a:pt x="10736033" y="2890877"/>
                </a:cubicBezTo>
                <a:lnTo>
                  <a:pt x="10751515" y="2903083"/>
                </a:lnTo>
                <a:lnTo>
                  <a:pt x="10788305" y="2864448"/>
                </a:lnTo>
                <a:cubicBezTo>
                  <a:pt x="10809381" y="2892276"/>
                  <a:pt x="10809381" y="2848988"/>
                  <a:pt x="10829651" y="2864448"/>
                </a:cubicBezTo>
                <a:cubicBezTo>
                  <a:pt x="10947205" y="2724078"/>
                  <a:pt x="11085837" y="2606588"/>
                  <a:pt x="11193665" y="2473637"/>
                </a:cubicBezTo>
                <a:cubicBezTo>
                  <a:pt x="11141777" y="2563919"/>
                  <a:pt x="11070433" y="2657911"/>
                  <a:pt x="10982877" y="2743247"/>
                </a:cubicBezTo>
                <a:cubicBezTo>
                  <a:pt x="10941935" y="2784370"/>
                  <a:pt x="10895927" y="2823480"/>
                  <a:pt x="10848599" y="2858728"/>
                </a:cubicBezTo>
                <a:lnTo>
                  <a:pt x="10758383" y="2917291"/>
                </a:lnTo>
                <a:lnTo>
                  <a:pt x="10756113" y="2936636"/>
                </a:lnTo>
                <a:lnTo>
                  <a:pt x="10744753" y="2926140"/>
                </a:lnTo>
                <a:lnTo>
                  <a:pt x="10723735" y="2939782"/>
                </a:lnTo>
                <a:lnTo>
                  <a:pt x="10725669" y="2955697"/>
                </a:lnTo>
                <a:cubicBezTo>
                  <a:pt x="10728139" y="2963376"/>
                  <a:pt x="10731085" y="2969484"/>
                  <a:pt x="10731749" y="2972912"/>
                </a:cubicBezTo>
                <a:lnTo>
                  <a:pt x="10725025" y="2973930"/>
                </a:lnTo>
                <a:lnTo>
                  <a:pt x="10732363" y="2985650"/>
                </a:lnTo>
                <a:cubicBezTo>
                  <a:pt x="10706421" y="2978228"/>
                  <a:pt x="10686153" y="2985650"/>
                  <a:pt x="10681287" y="2997398"/>
                </a:cubicBezTo>
                <a:cubicBezTo>
                  <a:pt x="10661021" y="2985650"/>
                  <a:pt x="10639941" y="3001726"/>
                  <a:pt x="10624537" y="3020897"/>
                </a:cubicBezTo>
                <a:cubicBezTo>
                  <a:pt x="10629401" y="3028935"/>
                  <a:pt x="10639941" y="3036355"/>
                  <a:pt x="10644805" y="3032645"/>
                </a:cubicBezTo>
                <a:cubicBezTo>
                  <a:pt x="10624537" y="3032645"/>
                  <a:pt x="10604269" y="3040684"/>
                  <a:pt x="10593729" y="3056144"/>
                </a:cubicBezTo>
                <a:cubicBezTo>
                  <a:pt x="10578327" y="3067893"/>
                  <a:pt x="10568599" y="3083353"/>
                  <a:pt x="10562923" y="3103140"/>
                </a:cubicBezTo>
                <a:cubicBezTo>
                  <a:pt x="10562923" y="3103140"/>
                  <a:pt x="10562923" y="3103140"/>
                  <a:pt x="10547517" y="3087680"/>
                </a:cubicBezTo>
                <a:cubicBezTo>
                  <a:pt x="10522387" y="3122927"/>
                  <a:pt x="10471313" y="3157556"/>
                  <a:pt x="10409697" y="3157556"/>
                </a:cubicBezTo>
                <a:cubicBezTo>
                  <a:pt x="10434829" y="3181054"/>
                  <a:pt x="10434829" y="3165596"/>
                  <a:pt x="10455909" y="3189094"/>
                </a:cubicBezTo>
                <a:cubicBezTo>
                  <a:pt x="10434829" y="3185383"/>
                  <a:pt x="10419425" y="3173634"/>
                  <a:pt x="10399159" y="3169305"/>
                </a:cubicBezTo>
                <a:cubicBezTo>
                  <a:pt x="10358623" y="3192803"/>
                  <a:pt x="10317277" y="3220012"/>
                  <a:pt x="10276741" y="3243510"/>
                </a:cubicBezTo>
                <a:cubicBezTo>
                  <a:pt x="10235393" y="3263297"/>
                  <a:pt x="10184317" y="3278757"/>
                  <a:pt x="10122701" y="3286795"/>
                </a:cubicBezTo>
                <a:cubicBezTo>
                  <a:pt x="10127565" y="3298544"/>
                  <a:pt x="10138105" y="3294835"/>
                  <a:pt x="10148645" y="3290506"/>
                </a:cubicBezTo>
                <a:cubicBezTo>
                  <a:pt x="10091895" y="3310293"/>
                  <a:pt x="10035145" y="3333791"/>
                  <a:pt x="9974341" y="3357290"/>
                </a:cubicBezTo>
                <a:cubicBezTo>
                  <a:pt x="9917589" y="3384498"/>
                  <a:pt x="9861649" y="3415416"/>
                  <a:pt x="9794361" y="3438914"/>
                </a:cubicBezTo>
                <a:cubicBezTo>
                  <a:pt x="9733557" y="3462412"/>
                  <a:pt x="9671941" y="3493951"/>
                  <a:pt x="9610325" y="3513119"/>
                </a:cubicBezTo>
                <a:cubicBezTo>
                  <a:pt x="9543847" y="3532908"/>
                  <a:pt x="9477369" y="3552696"/>
                  <a:pt x="9415753" y="3564445"/>
                </a:cubicBezTo>
                <a:cubicBezTo>
                  <a:pt x="9400349" y="3564445"/>
                  <a:pt x="9400349" y="3571865"/>
                  <a:pt x="9405215" y="3587324"/>
                </a:cubicBezTo>
                <a:cubicBezTo>
                  <a:pt x="9287661" y="3571865"/>
                  <a:pt x="9164429" y="3630610"/>
                  <a:pt x="9077683" y="3669568"/>
                </a:cubicBezTo>
                <a:cubicBezTo>
                  <a:pt x="9077683" y="3669568"/>
                  <a:pt x="9077683" y="3669568"/>
                  <a:pt x="9076973" y="3666166"/>
                </a:cubicBezTo>
                <a:lnTo>
                  <a:pt x="9072749" y="3645913"/>
                </a:lnTo>
                <a:lnTo>
                  <a:pt x="9070979" y="3648425"/>
                </a:lnTo>
                <a:lnTo>
                  <a:pt x="9067683" y="3644371"/>
                </a:lnTo>
                <a:lnTo>
                  <a:pt x="9004517" y="3673742"/>
                </a:lnTo>
                <a:cubicBezTo>
                  <a:pt x="8980195" y="3682554"/>
                  <a:pt x="8954455" y="3689355"/>
                  <a:pt x="8928509" y="3693066"/>
                </a:cubicBezTo>
                <a:lnTo>
                  <a:pt x="8903403" y="3696232"/>
                </a:lnTo>
                <a:lnTo>
                  <a:pt x="8911699" y="3698474"/>
                </a:lnTo>
                <a:cubicBezTo>
                  <a:pt x="8923631" y="3698783"/>
                  <a:pt x="8935637" y="3696967"/>
                  <a:pt x="8947495" y="3695267"/>
                </a:cubicBezTo>
                <a:lnTo>
                  <a:pt x="8956081" y="3694646"/>
                </a:lnTo>
                <a:lnTo>
                  <a:pt x="8959407" y="3691805"/>
                </a:lnTo>
                <a:lnTo>
                  <a:pt x="8957717" y="3694530"/>
                </a:lnTo>
                <a:lnTo>
                  <a:pt x="8982377" y="3692753"/>
                </a:lnTo>
                <a:cubicBezTo>
                  <a:pt x="8993701" y="3693526"/>
                  <a:pt x="9004645" y="3696658"/>
                  <a:pt x="9014981" y="3704389"/>
                </a:cubicBezTo>
                <a:cubicBezTo>
                  <a:pt x="9117121" y="3665422"/>
                  <a:pt x="9220071" y="3708100"/>
                  <a:pt x="9311675" y="3669133"/>
                </a:cubicBezTo>
                <a:cubicBezTo>
                  <a:pt x="9311675" y="3669133"/>
                  <a:pt x="9311675" y="3669133"/>
                  <a:pt x="9327077" y="3688926"/>
                </a:cubicBezTo>
                <a:cubicBezTo>
                  <a:pt x="9365581" y="3673155"/>
                  <a:pt x="9406721" y="3673155"/>
                  <a:pt x="9445227" y="3672150"/>
                </a:cubicBezTo>
                <a:lnTo>
                  <a:pt x="9493347" y="3668345"/>
                </a:lnTo>
                <a:lnTo>
                  <a:pt x="9495057" y="3663735"/>
                </a:lnTo>
                <a:lnTo>
                  <a:pt x="9517589" y="3661055"/>
                </a:lnTo>
                <a:lnTo>
                  <a:pt x="9547569" y="3649342"/>
                </a:lnTo>
                <a:cubicBezTo>
                  <a:pt x="9578373" y="3680886"/>
                  <a:pt x="9598639" y="3630168"/>
                  <a:pt x="9619717" y="3665422"/>
                </a:cubicBezTo>
                <a:cubicBezTo>
                  <a:pt x="9619717" y="3665422"/>
                  <a:pt x="9619717" y="3665422"/>
                  <a:pt x="9629445" y="3641919"/>
                </a:cubicBezTo>
                <a:cubicBezTo>
                  <a:pt x="9655385" y="3665422"/>
                  <a:pt x="9670789" y="3641919"/>
                  <a:pt x="9701593" y="3638208"/>
                </a:cubicBezTo>
                <a:cubicBezTo>
                  <a:pt x="9726721" y="3638208"/>
                  <a:pt x="9757525" y="3638208"/>
                  <a:pt x="9788329" y="3633879"/>
                </a:cubicBezTo>
                <a:cubicBezTo>
                  <a:pt x="9814269" y="3633879"/>
                  <a:pt x="9839401" y="3630168"/>
                  <a:pt x="9839401" y="3614705"/>
                </a:cubicBezTo>
                <a:cubicBezTo>
                  <a:pt x="9870205" y="3614705"/>
                  <a:pt x="9896147" y="3606665"/>
                  <a:pt x="9922087" y="3602954"/>
                </a:cubicBezTo>
                <a:cubicBezTo>
                  <a:pt x="9922087" y="3602954"/>
                  <a:pt x="9922087" y="3602954"/>
                  <a:pt x="9998287" y="3583162"/>
                </a:cubicBezTo>
                <a:cubicBezTo>
                  <a:pt x="10024227" y="3575740"/>
                  <a:pt x="10044493" y="3567699"/>
                  <a:pt x="10070433" y="3563988"/>
                </a:cubicBezTo>
                <a:cubicBezTo>
                  <a:pt x="10095563" y="3555948"/>
                  <a:pt x="10121503" y="3555948"/>
                  <a:pt x="10147443" y="3552237"/>
                </a:cubicBezTo>
                <a:cubicBezTo>
                  <a:pt x="10147443" y="3544195"/>
                  <a:pt x="10141769" y="3540485"/>
                  <a:pt x="10141769" y="3536155"/>
                </a:cubicBezTo>
                <a:cubicBezTo>
                  <a:pt x="10167709" y="3532445"/>
                  <a:pt x="10198513" y="3532445"/>
                  <a:pt x="10229321" y="3524405"/>
                </a:cubicBezTo>
                <a:cubicBezTo>
                  <a:pt x="10254449" y="3516981"/>
                  <a:pt x="10275525" y="3505231"/>
                  <a:pt x="10290929" y="3485438"/>
                </a:cubicBezTo>
                <a:cubicBezTo>
                  <a:pt x="10290929" y="3485438"/>
                  <a:pt x="10290929" y="3485438"/>
                  <a:pt x="10326597" y="3505231"/>
                </a:cubicBezTo>
                <a:cubicBezTo>
                  <a:pt x="10331461" y="3477398"/>
                  <a:pt x="10357401" y="3477398"/>
                  <a:pt x="10377665" y="3481727"/>
                </a:cubicBezTo>
                <a:cubicBezTo>
                  <a:pt x="10372801" y="3473687"/>
                  <a:pt x="10367129" y="3469975"/>
                  <a:pt x="10362265" y="3466264"/>
                </a:cubicBezTo>
                <a:cubicBezTo>
                  <a:pt x="10367129" y="3458224"/>
                  <a:pt x="10408469" y="3477398"/>
                  <a:pt x="10408469" y="3466264"/>
                </a:cubicBezTo>
                <a:cubicBezTo>
                  <a:pt x="10423873" y="3450184"/>
                  <a:pt x="10439277" y="3434721"/>
                  <a:pt x="10464405" y="3422970"/>
                </a:cubicBezTo>
                <a:cubicBezTo>
                  <a:pt x="10490345" y="3414928"/>
                  <a:pt x="10516287" y="3407507"/>
                  <a:pt x="10546281" y="3399467"/>
                </a:cubicBezTo>
                <a:cubicBezTo>
                  <a:pt x="10536553" y="3407507"/>
                  <a:pt x="10530877" y="3395754"/>
                  <a:pt x="10521149" y="3384004"/>
                </a:cubicBezTo>
                <a:cubicBezTo>
                  <a:pt x="10556817" y="3380293"/>
                  <a:pt x="10587621" y="3368540"/>
                  <a:pt x="10612753" y="3348750"/>
                </a:cubicBezTo>
                <a:cubicBezTo>
                  <a:pt x="10638693" y="3333286"/>
                  <a:pt x="10659769" y="3313494"/>
                  <a:pt x="10684897" y="3294320"/>
                </a:cubicBezTo>
                <a:cubicBezTo>
                  <a:pt x="10700301" y="3294320"/>
                  <a:pt x="10705165" y="3301743"/>
                  <a:pt x="10720565" y="3301743"/>
                </a:cubicBezTo>
                <a:cubicBezTo>
                  <a:pt x="10700301" y="3278240"/>
                  <a:pt x="10731105" y="3282569"/>
                  <a:pt x="10710839" y="3262777"/>
                </a:cubicBezTo>
                <a:cubicBezTo>
                  <a:pt x="10761909" y="3270817"/>
                  <a:pt x="10746507" y="3242984"/>
                  <a:pt x="10787037" y="3242984"/>
                </a:cubicBezTo>
                <a:cubicBezTo>
                  <a:pt x="10771637" y="3212060"/>
                  <a:pt x="10838921" y="3192267"/>
                  <a:pt x="10859187" y="3165053"/>
                </a:cubicBezTo>
                <a:cubicBezTo>
                  <a:pt x="10910257" y="3180516"/>
                  <a:pt x="10885127" y="3118047"/>
                  <a:pt x="10936197" y="3114336"/>
                </a:cubicBezTo>
                <a:cubicBezTo>
                  <a:pt x="10930523" y="3102585"/>
                  <a:pt x="10915121" y="3106296"/>
                  <a:pt x="10905393" y="3098874"/>
                </a:cubicBezTo>
                <a:cubicBezTo>
                  <a:pt x="10915121" y="3094543"/>
                  <a:pt x="10956463" y="3098874"/>
                  <a:pt x="10930523" y="3075371"/>
                </a:cubicBezTo>
                <a:cubicBezTo>
                  <a:pt x="10976729" y="3059289"/>
                  <a:pt x="10992131" y="3028364"/>
                  <a:pt x="11007533" y="3004861"/>
                </a:cubicBezTo>
                <a:cubicBezTo>
                  <a:pt x="11033477" y="2996820"/>
                  <a:pt x="11033477" y="3024035"/>
                  <a:pt x="11058605" y="3016612"/>
                </a:cubicBezTo>
                <a:cubicBezTo>
                  <a:pt x="11048877" y="2981358"/>
                  <a:pt x="11043203" y="2954144"/>
                  <a:pt x="11069145" y="2918888"/>
                </a:cubicBezTo>
                <a:cubicBezTo>
                  <a:pt x="11095085" y="2926930"/>
                  <a:pt x="11069145" y="2934351"/>
                  <a:pt x="11084545" y="2946102"/>
                </a:cubicBezTo>
                <a:cubicBezTo>
                  <a:pt x="11104813" y="2938681"/>
                  <a:pt x="11110485" y="2954144"/>
                  <a:pt x="11130753" y="2950433"/>
                </a:cubicBezTo>
                <a:cubicBezTo>
                  <a:pt x="11115349" y="2926930"/>
                  <a:pt x="11110485" y="2903427"/>
                  <a:pt x="11140481" y="2899097"/>
                </a:cubicBezTo>
                <a:cubicBezTo>
                  <a:pt x="11140481" y="2903427"/>
                  <a:pt x="11120213" y="2918888"/>
                  <a:pt x="11146153" y="2922601"/>
                </a:cubicBezTo>
                <a:cubicBezTo>
                  <a:pt x="11161557" y="2907137"/>
                  <a:pt x="11176957" y="2887345"/>
                  <a:pt x="11161557" y="2863842"/>
                </a:cubicBezTo>
                <a:cubicBezTo>
                  <a:pt x="11176957" y="2860131"/>
                  <a:pt x="11181821" y="2868171"/>
                  <a:pt x="11202089" y="2860131"/>
                </a:cubicBezTo>
                <a:cubicBezTo>
                  <a:pt x="11197225" y="2844668"/>
                  <a:pt x="11223165" y="2836628"/>
                  <a:pt x="11181821" y="2821165"/>
                </a:cubicBezTo>
                <a:cubicBezTo>
                  <a:pt x="11238565" y="2805703"/>
                  <a:pt x="11212625" y="2774160"/>
                  <a:pt x="11228029" y="2750657"/>
                </a:cubicBezTo>
                <a:cubicBezTo>
                  <a:pt x="11217489" y="2738904"/>
                  <a:pt x="11192361" y="2762407"/>
                  <a:pt x="11181821" y="2746944"/>
                </a:cubicBezTo>
                <a:cubicBezTo>
                  <a:pt x="11202089" y="2731482"/>
                  <a:pt x="11238565" y="2754367"/>
                  <a:pt x="11238565" y="2735193"/>
                </a:cubicBezTo>
                <a:cubicBezTo>
                  <a:pt x="11223165" y="2735193"/>
                  <a:pt x="11181821" y="2715401"/>
                  <a:pt x="11217489" y="2707979"/>
                </a:cubicBezTo>
                <a:cubicBezTo>
                  <a:pt x="11228029" y="2715401"/>
                  <a:pt x="11232893" y="2723443"/>
                  <a:pt x="11243429" y="2723443"/>
                </a:cubicBezTo>
                <a:cubicBezTo>
                  <a:pt x="11263697" y="2703959"/>
                  <a:pt x="11277679" y="2684476"/>
                  <a:pt x="11287305" y="2663988"/>
                </a:cubicBezTo>
                <a:lnTo>
                  <a:pt x="11299881" y="2617555"/>
                </a:lnTo>
                <a:lnTo>
                  <a:pt x="11309901" y="2617677"/>
                </a:lnTo>
                <a:cubicBezTo>
                  <a:pt x="11330169" y="2594174"/>
                  <a:pt x="11376373" y="2543457"/>
                  <a:pt x="11335841" y="2536035"/>
                </a:cubicBezTo>
                <a:cubicBezTo>
                  <a:pt x="11350433" y="2531706"/>
                  <a:pt x="11345569" y="2524284"/>
                  <a:pt x="11350433" y="2519953"/>
                </a:cubicBezTo>
                <a:cubicBezTo>
                  <a:pt x="11356109" y="2524284"/>
                  <a:pt x="11365837" y="2531706"/>
                  <a:pt x="11376373" y="2524284"/>
                </a:cubicBezTo>
                <a:cubicBezTo>
                  <a:pt x="11350433" y="2512532"/>
                  <a:pt x="11391777" y="2508202"/>
                  <a:pt x="11360973" y="2497070"/>
                </a:cubicBezTo>
                <a:cubicBezTo>
                  <a:pt x="11356109" y="2504492"/>
                  <a:pt x="11350433" y="2508202"/>
                  <a:pt x="11345569" y="2516242"/>
                </a:cubicBezTo>
                <a:cubicBezTo>
                  <a:pt x="11314765" y="2492739"/>
                  <a:pt x="11402317" y="2500781"/>
                  <a:pt x="11376373" y="2472949"/>
                </a:cubicBezTo>
                <a:cubicBezTo>
                  <a:pt x="11407181" y="2469236"/>
                  <a:pt x="11381237" y="2453775"/>
                  <a:pt x="11402317" y="2445733"/>
                </a:cubicBezTo>
                <a:cubicBezTo>
                  <a:pt x="11422583" y="2453775"/>
                  <a:pt x="11402317" y="2469236"/>
                  <a:pt x="11422583" y="2461196"/>
                </a:cubicBezTo>
                <a:cubicBezTo>
                  <a:pt x="11442849" y="2433982"/>
                  <a:pt x="11453387" y="2406768"/>
                  <a:pt x="11437985" y="2375843"/>
                </a:cubicBezTo>
                <a:cubicBezTo>
                  <a:pt x="11448523" y="2379554"/>
                  <a:pt x="11458249" y="2379554"/>
                  <a:pt x="11468789" y="2379554"/>
                </a:cubicBezTo>
                <a:cubicBezTo>
                  <a:pt x="11458249" y="2371512"/>
                  <a:pt x="11479327" y="2367801"/>
                  <a:pt x="11468789" y="2356051"/>
                </a:cubicBezTo>
                <a:cubicBezTo>
                  <a:pt x="11458249" y="2352340"/>
                  <a:pt x="11448523" y="2356051"/>
                  <a:pt x="11437985" y="2352340"/>
                </a:cubicBezTo>
                <a:cubicBezTo>
                  <a:pt x="11458249" y="2340587"/>
                  <a:pt x="11463925" y="2328837"/>
                  <a:pt x="11468789" y="2317084"/>
                </a:cubicBezTo>
                <a:cubicBezTo>
                  <a:pt x="11463521" y="2318940"/>
                  <a:pt x="11453185" y="2318940"/>
                  <a:pt x="11446091" y="2317471"/>
                </a:cubicBezTo>
                <a:lnTo>
                  <a:pt x="11443649" y="2316361"/>
                </a:lnTo>
                <a:lnTo>
                  <a:pt x="11431845" y="2333896"/>
                </a:lnTo>
                <a:cubicBezTo>
                  <a:pt x="11416585" y="2323922"/>
                  <a:pt x="11421605" y="2309116"/>
                  <a:pt x="11431747" y="2293376"/>
                </a:cubicBezTo>
                <a:lnTo>
                  <a:pt x="11436381" y="2286395"/>
                </a:lnTo>
                <a:lnTo>
                  <a:pt x="11428647" y="2282397"/>
                </a:lnTo>
                <a:cubicBezTo>
                  <a:pt x="11427925" y="2276640"/>
                  <a:pt x="11433081" y="2269975"/>
                  <a:pt x="11443391" y="2266338"/>
                </a:cubicBezTo>
                <a:lnTo>
                  <a:pt x="11446005" y="2271899"/>
                </a:lnTo>
                <a:lnTo>
                  <a:pt x="11462371" y="2247248"/>
                </a:lnTo>
                <a:cubicBezTo>
                  <a:pt x="11467189" y="2260962"/>
                  <a:pt x="11465785" y="2276702"/>
                  <a:pt x="11460063" y="2291975"/>
                </a:cubicBezTo>
                <a:lnTo>
                  <a:pt x="11448481" y="2309178"/>
                </a:lnTo>
                <a:lnTo>
                  <a:pt x="11467205" y="2309623"/>
                </a:lnTo>
                <a:cubicBezTo>
                  <a:pt x="11479935" y="2303246"/>
                  <a:pt x="11464737" y="2279820"/>
                  <a:pt x="11484191" y="2273790"/>
                </a:cubicBezTo>
                <a:cubicBezTo>
                  <a:pt x="11499593" y="2270078"/>
                  <a:pt x="11509321" y="2289252"/>
                  <a:pt x="11524721" y="2285541"/>
                </a:cubicBezTo>
                <a:cubicBezTo>
                  <a:pt x="11493917" y="2266367"/>
                  <a:pt x="11524721" y="2254616"/>
                  <a:pt x="11519859" y="2238534"/>
                </a:cubicBezTo>
                <a:cubicBezTo>
                  <a:pt x="11484191" y="2250287"/>
                  <a:pt x="11493917" y="2219360"/>
                  <a:pt x="11499593" y="2211321"/>
                </a:cubicBezTo>
                <a:cubicBezTo>
                  <a:pt x="11509321" y="2223073"/>
                  <a:pt x="11524721" y="2234824"/>
                  <a:pt x="11555527" y="2223073"/>
                </a:cubicBezTo>
                <a:cubicBezTo>
                  <a:pt x="11550663" y="2215650"/>
                  <a:pt x="11519859" y="2207610"/>
                  <a:pt x="11535261" y="2199570"/>
                </a:cubicBezTo>
                <a:cubicBezTo>
                  <a:pt x="11592005" y="2215650"/>
                  <a:pt x="11592005" y="2148853"/>
                  <a:pt x="11596869" y="2125349"/>
                </a:cubicBezTo>
                <a:cubicBezTo>
                  <a:pt x="11592005" y="2129060"/>
                  <a:pt x="11581467" y="2133389"/>
                  <a:pt x="11570929" y="2125349"/>
                </a:cubicBezTo>
                <a:cubicBezTo>
                  <a:pt x="11607407" y="2109886"/>
                  <a:pt x="11576603" y="2117307"/>
                  <a:pt x="11576603" y="2101846"/>
                </a:cubicBezTo>
                <a:cubicBezTo>
                  <a:pt x="11576603" y="2101846"/>
                  <a:pt x="11576603" y="2101846"/>
                  <a:pt x="11612273" y="2086383"/>
                </a:cubicBezTo>
                <a:cubicBezTo>
                  <a:pt x="11627675" y="2101846"/>
                  <a:pt x="11643077" y="2090093"/>
                  <a:pt x="11663343" y="2094423"/>
                </a:cubicBezTo>
                <a:cubicBezTo>
                  <a:pt x="11643077" y="2117307"/>
                  <a:pt x="11632539" y="2121639"/>
                  <a:pt x="11652805" y="2145140"/>
                </a:cubicBezTo>
                <a:cubicBezTo>
                  <a:pt x="11601733" y="2160603"/>
                  <a:pt x="11637403" y="2160603"/>
                  <a:pt x="11592005" y="2184107"/>
                </a:cubicBezTo>
                <a:cubicBezTo>
                  <a:pt x="11617137" y="2180396"/>
                  <a:pt x="11627675" y="2199570"/>
                  <a:pt x="11617137" y="2211321"/>
                </a:cubicBezTo>
                <a:cubicBezTo>
                  <a:pt x="11607407" y="2207610"/>
                  <a:pt x="11601733" y="2195857"/>
                  <a:pt x="11592005" y="2199570"/>
                </a:cubicBezTo>
                <a:cubicBezTo>
                  <a:pt x="11601733" y="2207610"/>
                  <a:pt x="11555527" y="2207610"/>
                  <a:pt x="11570929" y="2219360"/>
                </a:cubicBezTo>
                <a:cubicBezTo>
                  <a:pt x="11596869" y="2226784"/>
                  <a:pt x="11617137" y="2219360"/>
                  <a:pt x="11637403" y="2234824"/>
                </a:cubicBezTo>
                <a:cubicBezTo>
                  <a:pt x="11612273" y="2246574"/>
                  <a:pt x="11596869" y="2215650"/>
                  <a:pt x="11570929" y="2234824"/>
                </a:cubicBezTo>
                <a:cubicBezTo>
                  <a:pt x="11607407" y="2254616"/>
                  <a:pt x="11519859" y="2270078"/>
                  <a:pt x="11566065" y="2289252"/>
                </a:cubicBezTo>
                <a:cubicBezTo>
                  <a:pt x="11586331" y="2285541"/>
                  <a:pt x="11612273" y="2270078"/>
                  <a:pt x="11627675" y="2281830"/>
                </a:cubicBezTo>
                <a:cubicBezTo>
                  <a:pt x="11592005" y="2293581"/>
                  <a:pt x="11596869" y="2297294"/>
                  <a:pt x="11561201" y="2293581"/>
                </a:cubicBezTo>
                <a:cubicBezTo>
                  <a:pt x="11601733" y="2328837"/>
                  <a:pt x="11561201" y="2364091"/>
                  <a:pt x="11545799" y="2398728"/>
                </a:cubicBezTo>
                <a:cubicBezTo>
                  <a:pt x="11550663" y="2395015"/>
                  <a:pt x="11555527" y="2395015"/>
                  <a:pt x="11561201" y="2403057"/>
                </a:cubicBezTo>
                <a:cubicBezTo>
                  <a:pt x="11576603" y="2395015"/>
                  <a:pt x="11555527" y="2387594"/>
                  <a:pt x="11581467" y="2383265"/>
                </a:cubicBezTo>
                <a:cubicBezTo>
                  <a:pt x="11601733" y="2403057"/>
                  <a:pt x="11540125" y="2403057"/>
                  <a:pt x="11540125" y="2418519"/>
                </a:cubicBezTo>
                <a:cubicBezTo>
                  <a:pt x="11561201" y="2418519"/>
                  <a:pt x="11576603" y="2422231"/>
                  <a:pt x="11566065" y="2438311"/>
                </a:cubicBezTo>
                <a:cubicBezTo>
                  <a:pt x="11545799" y="2414808"/>
                  <a:pt x="11545799" y="2442022"/>
                  <a:pt x="11509321" y="2445733"/>
                </a:cubicBezTo>
                <a:cubicBezTo>
                  <a:pt x="11530397" y="2472949"/>
                  <a:pt x="11468789" y="2539746"/>
                  <a:pt x="11524721" y="2559538"/>
                </a:cubicBezTo>
                <a:cubicBezTo>
                  <a:pt x="11504457" y="2570671"/>
                  <a:pt x="11499593" y="2559538"/>
                  <a:pt x="11484191" y="2559538"/>
                </a:cubicBezTo>
                <a:cubicBezTo>
                  <a:pt x="11479327" y="2582423"/>
                  <a:pt x="11448523" y="2605926"/>
                  <a:pt x="11463925" y="2629429"/>
                </a:cubicBezTo>
                <a:cubicBezTo>
                  <a:pt x="11453387" y="2622008"/>
                  <a:pt x="11442849" y="2613966"/>
                  <a:pt x="11433121" y="2617677"/>
                </a:cubicBezTo>
                <a:cubicBezTo>
                  <a:pt x="11433121" y="2629429"/>
                  <a:pt x="11422583" y="2637469"/>
                  <a:pt x="11442849" y="2649222"/>
                </a:cubicBezTo>
                <a:cubicBezTo>
                  <a:pt x="11458249" y="2645510"/>
                  <a:pt x="11468789" y="2637469"/>
                  <a:pt x="11479327" y="2641180"/>
                </a:cubicBezTo>
                <a:cubicBezTo>
                  <a:pt x="11463925" y="2649222"/>
                  <a:pt x="11484191" y="2660973"/>
                  <a:pt x="11458249" y="2669013"/>
                </a:cubicBezTo>
                <a:cubicBezTo>
                  <a:pt x="11442849" y="2652933"/>
                  <a:pt x="11427445" y="2649222"/>
                  <a:pt x="11407181" y="2660973"/>
                </a:cubicBezTo>
                <a:cubicBezTo>
                  <a:pt x="11442849" y="2691898"/>
                  <a:pt x="11335841" y="2711690"/>
                  <a:pt x="11396641" y="2738904"/>
                </a:cubicBezTo>
                <a:cubicBezTo>
                  <a:pt x="11391777" y="2746944"/>
                  <a:pt x="11386913" y="2750657"/>
                  <a:pt x="11371509" y="2746944"/>
                </a:cubicBezTo>
                <a:cubicBezTo>
                  <a:pt x="11396641" y="2758696"/>
                  <a:pt x="11360973" y="2770447"/>
                  <a:pt x="11386913" y="2770447"/>
                </a:cubicBezTo>
                <a:cubicBezTo>
                  <a:pt x="11391777" y="2766118"/>
                  <a:pt x="11391777" y="2758696"/>
                  <a:pt x="11407181" y="2762407"/>
                </a:cubicBezTo>
                <a:cubicBezTo>
                  <a:pt x="11396641" y="2782200"/>
                  <a:pt x="11360973" y="2797663"/>
                  <a:pt x="11345569" y="2813125"/>
                </a:cubicBezTo>
                <a:cubicBezTo>
                  <a:pt x="11356109" y="2809414"/>
                  <a:pt x="11360973" y="2817454"/>
                  <a:pt x="11365837" y="2817454"/>
                </a:cubicBezTo>
                <a:cubicBezTo>
                  <a:pt x="11381237" y="2813125"/>
                  <a:pt x="11381237" y="2809414"/>
                  <a:pt x="11391777" y="2805703"/>
                </a:cubicBezTo>
                <a:cubicBezTo>
                  <a:pt x="11407181" y="2852091"/>
                  <a:pt x="11309901" y="2875594"/>
                  <a:pt x="11340705" y="2930641"/>
                </a:cubicBezTo>
                <a:cubicBezTo>
                  <a:pt x="11309901" y="2938681"/>
                  <a:pt x="11340705" y="2918888"/>
                  <a:pt x="11320441" y="2922601"/>
                </a:cubicBezTo>
                <a:cubicBezTo>
                  <a:pt x="11283961" y="2942392"/>
                  <a:pt x="11283961" y="2969606"/>
                  <a:pt x="11258833" y="2989398"/>
                </a:cubicBezTo>
                <a:cubicBezTo>
                  <a:pt x="11294501" y="3028364"/>
                  <a:pt x="11166421" y="3040115"/>
                  <a:pt x="11223165" y="3071040"/>
                </a:cubicBezTo>
                <a:cubicBezTo>
                  <a:pt x="11176957" y="3063619"/>
                  <a:pt x="11217489" y="3102585"/>
                  <a:pt x="11161557" y="3102585"/>
                </a:cubicBezTo>
                <a:cubicBezTo>
                  <a:pt x="11186685" y="3126088"/>
                  <a:pt x="11155881" y="3129799"/>
                  <a:pt x="11151017" y="3141550"/>
                </a:cubicBezTo>
                <a:cubicBezTo>
                  <a:pt x="11110485" y="3129799"/>
                  <a:pt x="11089409" y="3168764"/>
                  <a:pt x="11120213" y="3195978"/>
                </a:cubicBezTo>
                <a:cubicBezTo>
                  <a:pt x="11099949" y="3204019"/>
                  <a:pt x="11099949" y="3192267"/>
                  <a:pt x="11084545" y="3188556"/>
                </a:cubicBezTo>
                <a:cubicBezTo>
                  <a:pt x="11095085" y="3204019"/>
                  <a:pt x="11048877" y="3195978"/>
                  <a:pt x="11064281" y="3207730"/>
                </a:cubicBezTo>
                <a:cubicBezTo>
                  <a:pt x="11079681" y="3212060"/>
                  <a:pt x="11099949" y="3231233"/>
                  <a:pt x="11079681" y="3231233"/>
                </a:cubicBezTo>
                <a:cubicBezTo>
                  <a:pt x="11069145" y="3227523"/>
                  <a:pt x="11069145" y="3207730"/>
                  <a:pt x="11053741" y="3207730"/>
                </a:cubicBezTo>
                <a:cubicBezTo>
                  <a:pt x="11027801" y="3212060"/>
                  <a:pt x="11064281" y="3242984"/>
                  <a:pt x="11053741" y="3251026"/>
                </a:cubicBezTo>
                <a:cubicBezTo>
                  <a:pt x="11033477" y="3242984"/>
                  <a:pt x="11033477" y="3242984"/>
                  <a:pt x="11012397" y="3247313"/>
                </a:cubicBezTo>
                <a:cubicBezTo>
                  <a:pt x="11033477" y="3270817"/>
                  <a:pt x="11007533" y="3278240"/>
                  <a:pt x="11027801" y="3301743"/>
                </a:cubicBezTo>
                <a:cubicBezTo>
                  <a:pt x="11033477" y="3298032"/>
                  <a:pt x="11043203" y="3298032"/>
                  <a:pt x="11053741" y="3305454"/>
                </a:cubicBezTo>
                <a:cubicBezTo>
                  <a:pt x="11048877" y="3305454"/>
                  <a:pt x="11038341" y="3305454"/>
                  <a:pt x="11038341" y="3309783"/>
                </a:cubicBezTo>
                <a:cubicBezTo>
                  <a:pt x="11048877" y="3317205"/>
                  <a:pt x="11069145" y="3313494"/>
                  <a:pt x="11074009" y="3321534"/>
                </a:cubicBezTo>
                <a:cubicBezTo>
                  <a:pt x="11027801" y="3328957"/>
                  <a:pt x="11074009" y="3348750"/>
                  <a:pt x="11018071" y="3352460"/>
                </a:cubicBezTo>
                <a:cubicBezTo>
                  <a:pt x="11007533" y="3340708"/>
                  <a:pt x="11048877" y="3328957"/>
                  <a:pt x="11002669" y="3328957"/>
                </a:cubicBezTo>
                <a:cubicBezTo>
                  <a:pt x="10987267" y="3313494"/>
                  <a:pt x="11033477" y="3309783"/>
                  <a:pt x="11007533" y="3301743"/>
                </a:cubicBezTo>
                <a:cubicBezTo>
                  <a:pt x="10992131" y="3305454"/>
                  <a:pt x="11002669" y="3321534"/>
                  <a:pt x="10961327" y="3313494"/>
                </a:cubicBezTo>
                <a:cubicBezTo>
                  <a:pt x="10981593" y="3336997"/>
                  <a:pt x="10945925" y="3328957"/>
                  <a:pt x="10961327" y="3345037"/>
                </a:cubicBezTo>
                <a:cubicBezTo>
                  <a:pt x="10981593" y="3348750"/>
                  <a:pt x="10971865" y="3336997"/>
                  <a:pt x="10987267" y="3336997"/>
                </a:cubicBezTo>
                <a:cubicBezTo>
                  <a:pt x="10987267" y="3348750"/>
                  <a:pt x="11007533" y="3348750"/>
                  <a:pt x="11018071" y="3352460"/>
                </a:cubicBezTo>
                <a:cubicBezTo>
                  <a:pt x="11027801" y="3368540"/>
                  <a:pt x="11018071" y="3375964"/>
                  <a:pt x="10996995" y="3375964"/>
                </a:cubicBezTo>
                <a:cubicBezTo>
                  <a:pt x="10992131" y="3368540"/>
                  <a:pt x="10992131" y="3356790"/>
                  <a:pt x="10981593" y="3356790"/>
                </a:cubicBezTo>
                <a:cubicBezTo>
                  <a:pt x="10981593" y="3360500"/>
                  <a:pt x="10971865" y="3360500"/>
                  <a:pt x="10971865" y="3364211"/>
                </a:cubicBezTo>
                <a:cubicBezTo>
                  <a:pt x="10971865" y="3372253"/>
                  <a:pt x="10978149" y="3375191"/>
                  <a:pt x="10984429" y="3377587"/>
                </a:cubicBezTo>
                <a:lnTo>
                  <a:pt x="10993117" y="3384589"/>
                </a:lnTo>
                <a:lnTo>
                  <a:pt x="11070433" y="3352962"/>
                </a:lnTo>
                <a:cubicBezTo>
                  <a:pt x="11075703" y="3343378"/>
                  <a:pt x="11084621" y="3336575"/>
                  <a:pt x="11095465" y="3334642"/>
                </a:cubicBezTo>
                <a:lnTo>
                  <a:pt x="11130621" y="3345116"/>
                </a:lnTo>
                <a:lnTo>
                  <a:pt x="11133689" y="3342409"/>
                </a:lnTo>
                <a:cubicBezTo>
                  <a:pt x="11145749" y="3336069"/>
                  <a:pt x="11163583" y="3331122"/>
                  <a:pt x="11171285" y="3328957"/>
                </a:cubicBezTo>
                <a:cubicBezTo>
                  <a:pt x="11202089" y="3313494"/>
                  <a:pt x="11181821" y="3270817"/>
                  <a:pt x="11217489" y="3278240"/>
                </a:cubicBezTo>
                <a:cubicBezTo>
                  <a:pt x="11212625" y="3286280"/>
                  <a:pt x="11217489" y="3298032"/>
                  <a:pt x="11202089" y="3301743"/>
                </a:cubicBezTo>
                <a:cubicBezTo>
                  <a:pt x="11259845" y="3307773"/>
                  <a:pt x="11236893" y="3263009"/>
                  <a:pt x="11256349" y="3240249"/>
                </a:cubicBezTo>
                <a:lnTo>
                  <a:pt x="11293275" y="3227931"/>
                </a:lnTo>
                <a:lnTo>
                  <a:pt x="11294725" y="3225404"/>
                </a:lnTo>
                <a:lnTo>
                  <a:pt x="11298035" y="3194354"/>
                </a:lnTo>
                <a:cubicBezTo>
                  <a:pt x="11319581" y="3163160"/>
                  <a:pt x="11380227" y="3137530"/>
                  <a:pt x="11345569" y="3114336"/>
                </a:cubicBezTo>
                <a:cubicBezTo>
                  <a:pt x="11365837" y="3114336"/>
                  <a:pt x="11356109" y="3102585"/>
                  <a:pt x="11376373" y="3102585"/>
                </a:cubicBezTo>
                <a:cubicBezTo>
                  <a:pt x="11356109" y="3090833"/>
                  <a:pt x="11381237" y="3055578"/>
                  <a:pt x="11422583" y="3071040"/>
                </a:cubicBezTo>
                <a:cubicBezTo>
                  <a:pt x="11437985" y="3040115"/>
                  <a:pt x="11417719" y="3001150"/>
                  <a:pt x="11463925" y="2981358"/>
                </a:cubicBezTo>
                <a:cubicBezTo>
                  <a:pt x="11479327" y="2981358"/>
                  <a:pt x="11479327" y="3001150"/>
                  <a:pt x="11493917" y="3001150"/>
                </a:cubicBezTo>
                <a:cubicBezTo>
                  <a:pt x="11493917" y="2993109"/>
                  <a:pt x="11493917" y="2973318"/>
                  <a:pt x="11468789" y="2981358"/>
                </a:cubicBezTo>
                <a:cubicBezTo>
                  <a:pt x="11468789" y="2942392"/>
                  <a:pt x="11535261" y="2918888"/>
                  <a:pt x="11519859" y="2875594"/>
                </a:cubicBezTo>
                <a:cubicBezTo>
                  <a:pt x="11545799" y="2879923"/>
                  <a:pt x="11555527" y="2860131"/>
                  <a:pt x="11524721" y="2852091"/>
                </a:cubicBezTo>
                <a:cubicBezTo>
                  <a:pt x="11540125" y="2844668"/>
                  <a:pt x="11545799" y="2852091"/>
                  <a:pt x="11555527" y="2852091"/>
                </a:cubicBezTo>
                <a:cubicBezTo>
                  <a:pt x="11555527" y="2836628"/>
                  <a:pt x="11596869" y="2817454"/>
                  <a:pt x="11555527" y="2805703"/>
                </a:cubicBezTo>
                <a:cubicBezTo>
                  <a:pt x="11570929" y="2793951"/>
                  <a:pt x="11576603" y="2777870"/>
                  <a:pt x="11586331" y="2766118"/>
                </a:cubicBezTo>
                <a:cubicBezTo>
                  <a:pt x="11658479" y="2758696"/>
                  <a:pt x="11627675" y="2669013"/>
                  <a:pt x="11704685" y="2633759"/>
                </a:cubicBezTo>
                <a:cubicBezTo>
                  <a:pt x="11663343" y="2582423"/>
                  <a:pt x="11791423" y="2547788"/>
                  <a:pt x="11734679" y="2497070"/>
                </a:cubicBezTo>
                <a:cubicBezTo>
                  <a:pt x="11771157" y="2489028"/>
                  <a:pt x="11734679" y="2477278"/>
                  <a:pt x="11760619" y="2472949"/>
                </a:cubicBezTo>
                <a:cubicBezTo>
                  <a:pt x="11780885" y="2500781"/>
                  <a:pt x="11750081" y="2536035"/>
                  <a:pt x="11755757" y="2575002"/>
                </a:cubicBezTo>
                <a:cubicBezTo>
                  <a:pt x="11765483" y="2575002"/>
                  <a:pt x="11780885" y="2582423"/>
                  <a:pt x="11796287" y="2582423"/>
                </a:cubicBezTo>
                <a:cubicBezTo>
                  <a:pt x="11806825" y="2570671"/>
                  <a:pt x="11806825" y="2563249"/>
                  <a:pt x="11786561" y="2547788"/>
                </a:cubicBezTo>
                <a:cubicBezTo>
                  <a:pt x="11811689" y="2531706"/>
                  <a:pt x="11817365" y="2575002"/>
                  <a:pt x="11842493" y="2551498"/>
                </a:cubicBezTo>
                <a:cubicBezTo>
                  <a:pt x="11811689" y="2547788"/>
                  <a:pt x="11853033" y="2508202"/>
                  <a:pt x="11801961" y="2516242"/>
                </a:cubicBezTo>
                <a:cubicBezTo>
                  <a:pt x="11837629" y="2500781"/>
                  <a:pt x="11801961" y="2480989"/>
                  <a:pt x="11827091" y="2472949"/>
                </a:cubicBezTo>
                <a:cubicBezTo>
                  <a:pt x="11791423" y="2480989"/>
                  <a:pt x="11801961" y="2465525"/>
                  <a:pt x="11771157" y="2461196"/>
                </a:cubicBezTo>
                <a:cubicBezTo>
                  <a:pt x="11811689" y="2442022"/>
                  <a:pt x="11796287" y="2422231"/>
                  <a:pt x="11780885" y="2406768"/>
                </a:cubicBezTo>
                <a:cubicBezTo>
                  <a:pt x="11796287" y="2395015"/>
                  <a:pt x="11806825" y="2410479"/>
                  <a:pt x="11822229" y="2403057"/>
                </a:cubicBezTo>
                <a:cubicBezTo>
                  <a:pt x="11817365" y="2379554"/>
                  <a:pt x="11827091" y="2336258"/>
                  <a:pt x="11857895" y="2328837"/>
                </a:cubicBezTo>
                <a:cubicBezTo>
                  <a:pt x="11842493" y="2344298"/>
                  <a:pt x="11862759" y="2364091"/>
                  <a:pt x="11853033" y="2383265"/>
                </a:cubicBezTo>
                <a:cubicBezTo>
                  <a:pt x="11873297" y="2371512"/>
                  <a:pt x="11888701" y="2387594"/>
                  <a:pt x="11908965" y="2367801"/>
                </a:cubicBezTo>
                <a:cubicBezTo>
                  <a:pt x="11883837" y="2367801"/>
                  <a:pt x="11899237" y="2356051"/>
                  <a:pt x="11878161" y="2344298"/>
                </a:cubicBezTo>
                <a:cubicBezTo>
                  <a:pt x="11924367" y="2352340"/>
                  <a:pt x="11976249" y="2266367"/>
                  <a:pt x="11939769" y="2250287"/>
                </a:cubicBezTo>
                <a:cubicBezTo>
                  <a:pt x="11960845" y="2234824"/>
                  <a:pt x="11965709" y="2258327"/>
                  <a:pt x="11981113" y="2242864"/>
                </a:cubicBezTo>
                <a:cubicBezTo>
                  <a:pt x="11976249" y="2238534"/>
                  <a:pt x="11981113" y="2234824"/>
                  <a:pt x="11976249" y="2231113"/>
                </a:cubicBezTo>
                <a:cubicBezTo>
                  <a:pt x="11950309" y="2226784"/>
                  <a:pt x="11934905" y="2219360"/>
                  <a:pt x="11908965" y="2234824"/>
                </a:cubicBezTo>
                <a:cubicBezTo>
                  <a:pt x="11919505" y="2223073"/>
                  <a:pt x="11919505" y="2211321"/>
                  <a:pt x="11919505" y="2199570"/>
                </a:cubicBezTo>
                <a:cubicBezTo>
                  <a:pt x="11893563" y="2203899"/>
                  <a:pt x="11899237" y="2226784"/>
                  <a:pt x="11878161" y="2219360"/>
                </a:cubicBezTo>
                <a:cubicBezTo>
                  <a:pt x="11914641" y="2207610"/>
                  <a:pt x="11868433" y="2192146"/>
                  <a:pt x="11904101" y="2180396"/>
                </a:cubicBezTo>
                <a:cubicBezTo>
                  <a:pt x="11934905" y="2187817"/>
                  <a:pt x="11924367" y="2203899"/>
                  <a:pt x="11950309" y="2203899"/>
                </a:cubicBezTo>
                <a:cubicBezTo>
                  <a:pt x="11970573" y="2192146"/>
                  <a:pt x="11944633" y="2176067"/>
                  <a:pt x="11965709" y="2164314"/>
                </a:cubicBezTo>
                <a:lnTo>
                  <a:pt x="11970869" y="2164362"/>
                </a:lnTo>
                <a:lnTo>
                  <a:pt x="11972381" y="2161108"/>
                </a:lnTo>
                <a:cubicBezTo>
                  <a:pt x="11978825" y="2151277"/>
                  <a:pt x="11987825" y="2140507"/>
                  <a:pt x="11987825" y="2132704"/>
                </a:cubicBezTo>
                <a:cubicBezTo>
                  <a:pt x="11995601" y="2134576"/>
                  <a:pt x="11999845" y="2138205"/>
                  <a:pt x="12001505" y="2142721"/>
                </a:cubicBezTo>
                <a:lnTo>
                  <a:pt x="12001277" y="2144661"/>
                </a:lnTo>
                <a:lnTo>
                  <a:pt x="12013843" y="2139187"/>
                </a:lnTo>
                <a:cubicBezTo>
                  <a:pt x="12024685" y="2138182"/>
                  <a:pt x="12037453" y="2137100"/>
                  <a:pt x="12047585" y="2129060"/>
                </a:cubicBezTo>
                <a:cubicBezTo>
                  <a:pt x="12042721" y="2121639"/>
                  <a:pt x="12047585" y="2113597"/>
                  <a:pt x="12032185" y="2109886"/>
                </a:cubicBezTo>
                <a:cubicBezTo>
                  <a:pt x="12016781" y="2109886"/>
                  <a:pt x="12027321" y="2133389"/>
                  <a:pt x="12006245" y="2121639"/>
                </a:cubicBezTo>
                <a:lnTo>
                  <a:pt x="12014685" y="2094650"/>
                </a:lnTo>
                <a:lnTo>
                  <a:pt x="12005085" y="2075173"/>
                </a:lnTo>
                <a:cubicBezTo>
                  <a:pt x="11999901" y="2046459"/>
                  <a:pt x="12011681" y="2003853"/>
                  <a:pt x="12047497" y="2018209"/>
                </a:cubicBezTo>
                <a:lnTo>
                  <a:pt x="12037105" y="2043812"/>
                </a:lnTo>
                <a:lnTo>
                  <a:pt x="12057111" y="2081048"/>
                </a:lnTo>
                <a:cubicBezTo>
                  <a:pt x="12064205" y="2092260"/>
                  <a:pt x="12070689" y="2104011"/>
                  <a:pt x="12073525" y="2121639"/>
                </a:cubicBezTo>
                <a:cubicBezTo>
                  <a:pt x="12083253" y="2117307"/>
                  <a:pt x="12088117" y="2117307"/>
                  <a:pt x="12093793" y="2117307"/>
                </a:cubicBezTo>
                <a:cubicBezTo>
                  <a:pt x="12093793" y="2086383"/>
                  <a:pt x="12073525" y="2051129"/>
                  <a:pt x="12078389" y="2019584"/>
                </a:cubicBezTo>
                <a:cubicBezTo>
                  <a:pt x="12093793" y="2012162"/>
                  <a:pt x="12098657" y="2019584"/>
                  <a:pt x="12109193" y="2015873"/>
                </a:cubicBezTo>
                <a:cubicBezTo>
                  <a:pt x="12103521" y="2012162"/>
                  <a:pt x="12109193" y="2007833"/>
                  <a:pt x="12109193" y="2004122"/>
                </a:cubicBezTo>
                <a:cubicBezTo>
                  <a:pt x="12098657" y="2000412"/>
                  <a:pt x="12088117" y="2007833"/>
                  <a:pt x="12083253" y="2004122"/>
                </a:cubicBezTo>
                <a:cubicBezTo>
                  <a:pt x="12078389" y="1992370"/>
                  <a:pt x="12073525" y="1965156"/>
                  <a:pt x="12109193" y="1961445"/>
                </a:cubicBezTo>
                <a:cubicBezTo>
                  <a:pt x="12098657" y="1937942"/>
                  <a:pt x="12042721" y="1894646"/>
                  <a:pt x="12088117" y="1882895"/>
                </a:cubicBezTo>
                <a:cubicBezTo>
                  <a:pt x="12088117" y="1890935"/>
                  <a:pt x="12114057" y="1910728"/>
                  <a:pt x="12134325" y="1945363"/>
                </a:cubicBezTo>
                <a:cubicBezTo>
                  <a:pt x="12144861" y="1918149"/>
                  <a:pt x="12103521" y="1890935"/>
                  <a:pt x="12139997" y="1863721"/>
                </a:cubicBezTo>
                <a:cubicBezTo>
                  <a:pt x="12114057" y="1882895"/>
                  <a:pt x="12098657" y="1859392"/>
                  <a:pt x="12078389" y="1867432"/>
                </a:cubicBezTo>
                <a:cubicBezTo>
                  <a:pt x="12088117" y="1859392"/>
                  <a:pt x="12067853" y="1851970"/>
                  <a:pt x="12083253" y="1847641"/>
                </a:cubicBezTo>
                <a:cubicBezTo>
                  <a:pt x="12093793" y="1863721"/>
                  <a:pt x="12124597" y="1867432"/>
                  <a:pt x="12155401" y="1855681"/>
                </a:cubicBezTo>
                <a:cubicBezTo>
                  <a:pt x="12114057" y="1840218"/>
                  <a:pt x="12139997" y="1828467"/>
                  <a:pt x="12170805" y="1816715"/>
                </a:cubicBezTo>
                <a:cubicBezTo>
                  <a:pt x="12147699" y="1793212"/>
                  <a:pt x="12147699" y="1774658"/>
                  <a:pt x="12151549" y="1756566"/>
                </a:cubicBezTo>
                <a:lnTo>
                  <a:pt x="12155933" y="1737418"/>
                </a:lnTo>
                <a:lnTo>
                  <a:pt x="12153791" y="1742089"/>
                </a:lnTo>
                <a:cubicBezTo>
                  <a:pt x="12117517" y="1738385"/>
                  <a:pt x="12117517" y="1738385"/>
                  <a:pt x="12117517" y="1738385"/>
                </a:cubicBezTo>
                <a:cubicBezTo>
                  <a:pt x="12112681" y="1695160"/>
                  <a:pt x="12112681" y="1683428"/>
                  <a:pt x="12138473" y="1644527"/>
                </a:cubicBezTo>
                <a:cubicBezTo>
                  <a:pt x="12152379" y="1649311"/>
                  <a:pt x="12162505" y="1655101"/>
                  <a:pt x="12169319" y="1661768"/>
                </a:cubicBezTo>
                <a:lnTo>
                  <a:pt x="12178193" y="1679976"/>
                </a:lnTo>
                <a:lnTo>
                  <a:pt x="12195847" y="1669072"/>
                </a:lnTo>
                <a:cubicBezTo>
                  <a:pt x="12222657" y="1672923"/>
                  <a:pt x="12206737" y="1701157"/>
                  <a:pt x="12185793" y="1697307"/>
                </a:cubicBezTo>
                <a:cubicBezTo>
                  <a:pt x="12190821" y="1693136"/>
                  <a:pt x="12189355" y="1690088"/>
                  <a:pt x="12185373" y="1688083"/>
                </a:cubicBezTo>
                <a:lnTo>
                  <a:pt x="12179097" y="1686881"/>
                </a:lnTo>
                <a:lnTo>
                  <a:pt x="12170523" y="1705581"/>
                </a:lnTo>
                <a:lnTo>
                  <a:pt x="12177137" y="1708371"/>
                </a:lnTo>
                <a:cubicBezTo>
                  <a:pt x="12184737" y="1717591"/>
                  <a:pt x="12182001" y="1731333"/>
                  <a:pt x="12189601" y="1739469"/>
                </a:cubicBezTo>
                <a:lnTo>
                  <a:pt x="12210041" y="1745805"/>
                </a:lnTo>
                <a:lnTo>
                  <a:pt x="12212205" y="1742070"/>
                </a:lnTo>
                <a:lnTo>
                  <a:pt x="12216113" y="1723495"/>
                </a:lnTo>
                <a:cubicBezTo>
                  <a:pt x="12213415" y="1701171"/>
                  <a:pt x="12197149" y="1679717"/>
                  <a:pt x="12247005" y="1656523"/>
                </a:cubicBezTo>
                <a:cubicBezTo>
                  <a:pt x="12221875" y="1633020"/>
                  <a:pt x="12237277" y="1609517"/>
                  <a:pt x="12237277" y="1586013"/>
                </a:cubicBezTo>
                <a:cubicBezTo>
                  <a:pt x="12229577" y="1581993"/>
                  <a:pt x="12221875" y="1581066"/>
                  <a:pt x="12214781" y="1579674"/>
                </a:cubicBezTo>
                <a:lnTo>
                  <a:pt x="12199145" y="1572105"/>
                </a:lnTo>
                <a:lnTo>
                  <a:pt x="12196099" y="1576217"/>
                </a:lnTo>
                <a:cubicBezTo>
                  <a:pt x="12189041" y="1581686"/>
                  <a:pt x="12181267" y="1586687"/>
                  <a:pt x="12175949" y="1594811"/>
                </a:cubicBezTo>
                <a:cubicBezTo>
                  <a:pt x="12144853" y="1582936"/>
                  <a:pt x="12165311" y="1578561"/>
                  <a:pt x="12175949" y="1559186"/>
                </a:cubicBezTo>
                <a:cubicBezTo>
                  <a:pt x="12171039" y="1551062"/>
                  <a:pt x="12149761" y="1551062"/>
                  <a:pt x="12155491" y="1535437"/>
                </a:cubicBezTo>
                <a:cubicBezTo>
                  <a:pt x="12171039" y="1535437"/>
                  <a:pt x="12180039" y="1539343"/>
                  <a:pt x="12187711" y="1543717"/>
                </a:cubicBezTo>
                <a:lnTo>
                  <a:pt x="12188989" y="1544303"/>
                </a:lnTo>
                <a:lnTo>
                  <a:pt x="12194553" y="1541608"/>
                </a:lnTo>
                <a:cubicBezTo>
                  <a:pt x="12209869" y="1539897"/>
                  <a:pt x="12216403" y="1557408"/>
                  <a:pt x="12231601" y="1566221"/>
                </a:cubicBezTo>
                <a:cubicBezTo>
                  <a:pt x="12231601" y="1560500"/>
                  <a:pt x="12232921" y="1558375"/>
                  <a:pt x="12235135" y="1558103"/>
                </a:cubicBezTo>
                <a:lnTo>
                  <a:pt x="12243885" y="1561057"/>
                </a:lnTo>
                <a:lnTo>
                  <a:pt x="12248465" y="1553501"/>
                </a:lnTo>
                <a:lnTo>
                  <a:pt x="12258691" y="1552783"/>
                </a:lnTo>
                <a:lnTo>
                  <a:pt x="12242141" y="1542176"/>
                </a:lnTo>
                <a:cubicBezTo>
                  <a:pt x="12239505" y="1536378"/>
                  <a:pt x="12244573" y="1531585"/>
                  <a:pt x="12262407" y="1531585"/>
                </a:cubicBezTo>
                <a:close/>
                <a:moveTo>
                  <a:pt x="10776697" y="1529982"/>
                </a:moveTo>
                <a:cubicBezTo>
                  <a:pt x="10853587" y="1537411"/>
                  <a:pt x="10745941" y="1580741"/>
                  <a:pt x="10801787" y="1599930"/>
                </a:cubicBezTo>
                <a:cubicBezTo>
                  <a:pt x="10781553" y="1596216"/>
                  <a:pt x="10761319" y="1619738"/>
                  <a:pt x="10792077" y="1631501"/>
                </a:cubicBezTo>
                <a:cubicBezTo>
                  <a:pt x="10776697" y="1631501"/>
                  <a:pt x="10750797" y="1635215"/>
                  <a:pt x="10786409" y="1651309"/>
                </a:cubicBezTo>
                <a:cubicBezTo>
                  <a:pt x="10735419" y="1662452"/>
                  <a:pt x="10766177" y="1697735"/>
                  <a:pt x="10735419" y="1717543"/>
                </a:cubicBezTo>
                <a:cubicBezTo>
                  <a:pt x="10725707" y="1685974"/>
                  <a:pt x="10730565" y="1655023"/>
                  <a:pt x="10741085" y="1623452"/>
                </a:cubicBezTo>
                <a:cubicBezTo>
                  <a:pt x="10755653" y="1596216"/>
                  <a:pt x="10776697" y="1564647"/>
                  <a:pt x="10776697" y="1529982"/>
                </a:cubicBezTo>
                <a:close/>
                <a:moveTo>
                  <a:pt x="10952929" y="1519073"/>
                </a:moveTo>
                <a:cubicBezTo>
                  <a:pt x="10998319" y="1538378"/>
                  <a:pt x="11019393" y="1530905"/>
                  <a:pt x="11050193" y="1553948"/>
                </a:cubicBezTo>
                <a:cubicBezTo>
                  <a:pt x="11029119" y="1570139"/>
                  <a:pt x="10998319" y="1573876"/>
                  <a:pt x="11013719" y="1597541"/>
                </a:cubicBezTo>
                <a:cubicBezTo>
                  <a:pt x="10973193" y="1593804"/>
                  <a:pt x="11013719" y="1573876"/>
                  <a:pt x="10988591" y="1553948"/>
                </a:cubicBezTo>
                <a:cubicBezTo>
                  <a:pt x="10968329" y="1562044"/>
                  <a:pt x="10962653" y="1585709"/>
                  <a:pt x="10942389" y="1593804"/>
                </a:cubicBezTo>
                <a:cubicBezTo>
                  <a:pt x="10911589" y="1570139"/>
                  <a:pt x="10973193" y="1538378"/>
                  <a:pt x="10952929" y="1519073"/>
                </a:cubicBezTo>
                <a:close/>
                <a:moveTo>
                  <a:pt x="12599695" y="1511030"/>
                </a:moveTo>
                <a:cubicBezTo>
                  <a:pt x="12604643" y="1512202"/>
                  <a:pt x="12601421" y="1525678"/>
                  <a:pt x="12601421" y="1534585"/>
                </a:cubicBezTo>
                <a:cubicBezTo>
                  <a:pt x="12632515" y="1538333"/>
                  <a:pt x="12627605" y="1522709"/>
                  <a:pt x="12648065" y="1538333"/>
                </a:cubicBezTo>
                <a:cubicBezTo>
                  <a:pt x="12632515" y="1550210"/>
                  <a:pt x="12622695" y="1562084"/>
                  <a:pt x="12591601" y="1558334"/>
                </a:cubicBezTo>
                <a:cubicBezTo>
                  <a:pt x="12580963" y="1538333"/>
                  <a:pt x="12601421" y="1542709"/>
                  <a:pt x="12591601" y="1514584"/>
                </a:cubicBezTo>
                <a:cubicBezTo>
                  <a:pt x="12595487" y="1511616"/>
                  <a:pt x="12598045" y="1510639"/>
                  <a:pt x="12599695" y="1511030"/>
                </a:cubicBezTo>
                <a:close/>
                <a:moveTo>
                  <a:pt x="10346793" y="1483620"/>
                </a:moveTo>
                <a:cubicBezTo>
                  <a:pt x="10373007" y="1491100"/>
                  <a:pt x="10398401" y="1499204"/>
                  <a:pt x="10424615" y="1507307"/>
                </a:cubicBezTo>
                <a:lnTo>
                  <a:pt x="10418881" y="1526632"/>
                </a:lnTo>
                <a:cubicBezTo>
                  <a:pt x="10393487" y="1511047"/>
                  <a:pt x="10351707" y="1502944"/>
                  <a:pt x="10346793" y="1483620"/>
                </a:cubicBezTo>
                <a:close/>
                <a:moveTo>
                  <a:pt x="12733297" y="1465437"/>
                </a:moveTo>
                <a:cubicBezTo>
                  <a:pt x="12780321" y="1461802"/>
                  <a:pt x="12738249" y="1507862"/>
                  <a:pt x="12743197" y="1526650"/>
                </a:cubicBezTo>
                <a:cubicBezTo>
                  <a:pt x="12727525" y="1515134"/>
                  <a:pt x="12727525" y="1492105"/>
                  <a:pt x="12733297" y="1465437"/>
                </a:cubicBezTo>
                <a:close/>
                <a:moveTo>
                  <a:pt x="12049925" y="1464529"/>
                </a:moveTo>
                <a:cubicBezTo>
                  <a:pt x="12090437" y="1487817"/>
                  <a:pt x="12060253" y="1538072"/>
                  <a:pt x="12045159" y="1573005"/>
                </a:cubicBezTo>
                <a:cubicBezTo>
                  <a:pt x="12019739" y="1549716"/>
                  <a:pt x="12045159" y="1503138"/>
                  <a:pt x="12049925" y="1464529"/>
                </a:cubicBezTo>
                <a:close/>
                <a:moveTo>
                  <a:pt x="12185793" y="1453619"/>
                </a:moveTo>
                <a:cubicBezTo>
                  <a:pt x="12206737" y="1469609"/>
                  <a:pt x="12169875" y="1492363"/>
                  <a:pt x="12222657" y="1496668"/>
                </a:cubicBezTo>
                <a:cubicBezTo>
                  <a:pt x="12211767" y="1508352"/>
                  <a:pt x="12195847" y="1500358"/>
                  <a:pt x="12185793" y="1515732"/>
                </a:cubicBezTo>
                <a:cubicBezTo>
                  <a:pt x="12174901" y="1496668"/>
                  <a:pt x="12169875" y="1473299"/>
                  <a:pt x="12185793" y="1453619"/>
                </a:cubicBezTo>
                <a:close/>
                <a:moveTo>
                  <a:pt x="12176773" y="1408831"/>
                </a:moveTo>
                <a:cubicBezTo>
                  <a:pt x="12222689" y="1404529"/>
                  <a:pt x="12212219" y="1447550"/>
                  <a:pt x="12166301" y="1439560"/>
                </a:cubicBezTo>
                <a:cubicBezTo>
                  <a:pt x="12176773" y="1408831"/>
                  <a:pt x="12176773" y="1408831"/>
                  <a:pt x="12176773" y="1408831"/>
                </a:cubicBezTo>
                <a:close/>
                <a:moveTo>
                  <a:pt x="10356693" y="1405273"/>
                </a:moveTo>
                <a:lnTo>
                  <a:pt x="10356693" y="1420314"/>
                </a:lnTo>
                <a:cubicBezTo>
                  <a:pt x="10303897" y="1416265"/>
                  <a:pt x="10303897" y="1416265"/>
                  <a:pt x="10303897" y="1416265"/>
                </a:cubicBezTo>
                <a:cubicBezTo>
                  <a:pt x="10309669" y="1401803"/>
                  <a:pt x="10335243" y="1405273"/>
                  <a:pt x="10356693" y="1405273"/>
                </a:cubicBezTo>
                <a:close/>
                <a:moveTo>
                  <a:pt x="12276177" y="1401803"/>
                </a:moveTo>
                <a:cubicBezTo>
                  <a:pt x="12291665" y="1409984"/>
                  <a:pt x="12302263" y="1401803"/>
                  <a:pt x="12312047" y="1409984"/>
                </a:cubicBezTo>
                <a:cubicBezTo>
                  <a:pt x="12302263" y="1417536"/>
                  <a:pt x="12307157" y="1425718"/>
                  <a:pt x="12291665" y="1433899"/>
                </a:cubicBezTo>
                <a:cubicBezTo>
                  <a:pt x="12286773" y="1413760"/>
                  <a:pt x="12266393" y="1413760"/>
                  <a:pt x="12276177" y="1401803"/>
                </a:cubicBezTo>
                <a:close/>
                <a:moveTo>
                  <a:pt x="10818959" y="1390894"/>
                </a:moveTo>
                <a:cubicBezTo>
                  <a:pt x="10896477" y="1437959"/>
                  <a:pt x="10793665" y="1453441"/>
                  <a:pt x="10803457" y="1532090"/>
                </a:cubicBezTo>
                <a:cubicBezTo>
                  <a:pt x="10747155" y="1500508"/>
                  <a:pt x="10814065" y="1429908"/>
                  <a:pt x="10818959" y="1390894"/>
                </a:cubicBezTo>
                <a:close/>
                <a:moveTo>
                  <a:pt x="9013441" y="1381033"/>
                </a:moveTo>
                <a:cubicBezTo>
                  <a:pt x="9044787" y="1389214"/>
                  <a:pt x="9029113" y="1385438"/>
                  <a:pt x="9024163" y="1385438"/>
                </a:cubicBezTo>
                <a:cubicBezTo>
                  <a:pt x="9024163" y="1392990"/>
                  <a:pt x="9002715" y="1377257"/>
                  <a:pt x="9013441" y="1381033"/>
                </a:cubicBezTo>
                <a:close/>
                <a:moveTo>
                  <a:pt x="12385473" y="1361898"/>
                </a:moveTo>
                <a:cubicBezTo>
                  <a:pt x="12380445" y="1369985"/>
                  <a:pt x="12390501" y="1369985"/>
                  <a:pt x="12401393" y="1369985"/>
                </a:cubicBezTo>
                <a:cubicBezTo>
                  <a:pt x="12374581" y="1381180"/>
                  <a:pt x="12390501" y="1389265"/>
                  <a:pt x="12369553" y="1392998"/>
                </a:cubicBezTo>
                <a:cubicBezTo>
                  <a:pt x="12348609" y="1385534"/>
                  <a:pt x="12369553" y="1358167"/>
                  <a:pt x="12385473" y="1361898"/>
                </a:cubicBezTo>
                <a:close/>
                <a:moveTo>
                  <a:pt x="11207319" y="1303622"/>
                </a:moveTo>
                <a:cubicBezTo>
                  <a:pt x="11243221" y="1370598"/>
                  <a:pt x="11176313" y="1460519"/>
                  <a:pt x="11170599" y="1542999"/>
                </a:cubicBezTo>
                <a:cubicBezTo>
                  <a:pt x="11145305" y="1534937"/>
                  <a:pt x="11119193" y="1523153"/>
                  <a:pt x="11093901" y="1515093"/>
                </a:cubicBezTo>
                <a:cubicBezTo>
                  <a:pt x="11098795" y="1487805"/>
                  <a:pt x="11124089" y="1519432"/>
                  <a:pt x="11155097" y="1515093"/>
                </a:cubicBezTo>
                <a:cubicBezTo>
                  <a:pt x="11160809" y="1425170"/>
                  <a:pt x="11170599" y="1362536"/>
                  <a:pt x="11207319" y="1303622"/>
                </a:cubicBezTo>
                <a:close/>
                <a:moveTo>
                  <a:pt x="12535217" y="1298401"/>
                </a:moveTo>
                <a:lnTo>
                  <a:pt x="12534309" y="1301136"/>
                </a:lnTo>
                <a:cubicBezTo>
                  <a:pt x="12532649" y="1306128"/>
                  <a:pt x="12530375" y="1312975"/>
                  <a:pt x="12527341" y="1322104"/>
                </a:cubicBezTo>
                <a:cubicBezTo>
                  <a:pt x="12527341" y="1322104"/>
                  <a:pt x="12528857" y="1317539"/>
                  <a:pt x="12530753" y="1311834"/>
                </a:cubicBezTo>
                <a:close/>
                <a:moveTo>
                  <a:pt x="12396473" y="1298168"/>
                </a:moveTo>
                <a:cubicBezTo>
                  <a:pt x="12426463" y="1305630"/>
                  <a:pt x="12396473" y="1321181"/>
                  <a:pt x="12386213" y="1332999"/>
                </a:cubicBezTo>
                <a:cubicBezTo>
                  <a:pt x="12366483" y="1321181"/>
                  <a:pt x="12401207" y="1309363"/>
                  <a:pt x="12396473" y="1298168"/>
                </a:cubicBezTo>
                <a:close/>
                <a:moveTo>
                  <a:pt x="12538005" y="1290012"/>
                </a:moveTo>
                <a:cubicBezTo>
                  <a:pt x="12538243" y="1289299"/>
                  <a:pt x="12538147" y="1289584"/>
                  <a:pt x="12537579" y="1291296"/>
                </a:cubicBezTo>
                <a:lnTo>
                  <a:pt x="12535217" y="1298401"/>
                </a:lnTo>
                <a:lnTo>
                  <a:pt x="12536441" y="1294718"/>
                </a:lnTo>
                <a:cubicBezTo>
                  <a:pt x="12537199" y="1292437"/>
                  <a:pt x="12537767" y="1290725"/>
                  <a:pt x="12538005" y="1290012"/>
                </a:cubicBezTo>
                <a:close/>
                <a:moveTo>
                  <a:pt x="12202281" y="1284531"/>
                </a:moveTo>
                <a:cubicBezTo>
                  <a:pt x="12237007" y="1311922"/>
                  <a:pt x="12177025" y="1351140"/>
                  <a:pt x="12231481" y="1374797"/>
                </a:cubicBezTo>
                <a:cubicBezTo>
                  <a:pt x="12222009" y="1398451"/>
                  <a:pt x="12196753" y="1371060"/>
                  <a:pt x="12192019" y="1386623"/>
                </a:cubicBezTo>
                <a:cubicBezTo>
                  <a:pt x="12187283" y="1371060"/>
                  <a:pt x="12192019" y="1327484"/>
                  <a:pt x="12202281" y="1284531"/>
                </a:cubicBezTo>
                <a:close/>
                <a:moveTo>
                  <a:pt x="12880705" y="1282058"/>
                </a:moveTo>
                <a:cubicBezTo>
                  <a:pt x="12890593" y="1285099"/>
                  <a:pt x="12892411" y="1312257"/>
                  <a:pt x="12923323" y="1300894"/>
                </a:cubicBezTo>
                <a:lnTo>
                  <a:pt x="12917667" y="1327560"/>
                </a:lnTo>
                <a:cubicBezTo>
                  <a:pt x="12871601" y="1308166"/>
                  <a:pt x="12831189" y="1327560"/>
                  <a:pt x="12831189" y="1289379"/>
                </a:cubicBezTo>
                <a:cubicBezTo>
                  <a:pt x="12831189" y="1300894"/>
                  <a:pt x="12897461" y="1304529"/>
                  <a:pt x="12866749" y="1289379"/>
                </a:cubicBezTo>
                <a:cubicBezTo>
                  <a:pt x="12873215" y="1282711"/>
                  <a:pt x="12877409" y="1281045"/>
                  <a:pt x="12880705" y="1282058"/>
                </a:cubicBezTo>
                <a:close/>
                <a:moveTo>
                  <a:pt x="10700685" y="1273622"/>
                </a:moveTo>
                <a:cubicBezTo>
                  <a:pt x="10755141" y="1273622"/>
                  <a:pt x="10760665" y="1304797"/>
                  <a:pt x="10720417" y="1308465"/>
                </a:cubicBezTo>
                <a:cubicBezTo>
                  <a:pt x="10740937" y="1277901"/>
                  <a:pt x="10720417" y="1293182"/>
                  <a:pt x="10700685" y="1273622"/>
                </a:cubicBezTo>
                <a:close/>
                <a:moveTo>
                  <a:pt x="10280083" y="1272002"/>
                </a:moveTo>
                <a:cubicBezTo>
                  <a:pt x="10335123" y="1276477"/>
                  <a:pt x="10275297" y="1288621"/>
                  <a:pt x="10300025" y="1296931"/>
                </a:cubicBezTo>
                <a:cubicBezTo>
                  <a:pt x="10355861" y="1268167"/>
                  <a:pt x="10310397" y="1280311"/>
                  <a:pt x="10371019" y="1300767"/>
                </a:cubicBezTo>
                <a:cubicBezTo>
                  <a:pt x="10350281" y="1308438"/>
                  <a:pt x="10319967" y="1308438"/>
                  <a:pt x="10284871" y="1304601"/>
                </a:cubicBezTo>
                <a:cubicBezTo>
                  <a:pt x="10275297" y="1300767"/>
                  <a:pt x="10280083" y="1288621"/>
                  <a:pt x="10280083" y="1272002"/>
                </a:cubicBezTo>
                <a:close/>
                <a:moveTo>
                  <a:pt x="12329317" y="1268167"/>
                </a:moveTo>
                <a:cubicBezTo>
                  <a:pt x="12354957" y="1276114"/>
                  <a:pt x="12324509" y="1291396"/>
                  <a:pt x="12324509" y="1303011"/>
                </a:cubicBezTo>
                <a:cubicBezTo>
                  <a:pt x="12309289" y="1291396"/>
                  <a:pt x="12309289" y="1279780"/>
                  <a:pt x="12329317" y="1268167"/>
                </a:cubicBezTo>
                <a:close/>
                <a:moveTo>
                  <a:pt x="10831189" y="1265441"/>
                </a:moveTo>
                <a:cubicBezTo>
                  <a:pt x="10907217" y="1265441"/>
                  <a:pt x="10846393" y="1285118"/>
                  <a:pt x="10867201" y="1307872"/>
                </a:cubicBezTo>
                <a:cubicBezTo>
                  <a:pt x="10841593" y="1312177"/>
                  <a:pt x="10826385" y="1319556"/>
                  <a:pt x="10806379" y="1327551"/>
                </a:cubicBezTo>
                <a:cubicBezTo>
                  <a:pt x="10800777" y="1315868"/>
                  <a:pt x="10826385" y="1296804"/>
                  <a:pt x="10831189" y="1265441"/>
                </a:cubicBezTo>
                <a:close/>
                <a:moveTo>
                  <a:pt x="10510261" y="1261303"/>
                </a:moveTo>
                <a:cubicBezTo>
                  <a:pt x="10514319" y="1261852"/>
                  <a:pt x="10518209" y="1263316"/>
                  <a:pt x="10522101" y="1266243"/>
                </a:cubicBezTo>
                <a:cubicBezTo>
                  <a:pt x="10527017" y="1277956"/>
                  <a:pt x="10517185" y="1285969"/>
                  <a:pt x="10486057" y="1277956"/>
                </a:cubicBezTo>
                <a:cubicBezTo>
                  <a:pt x="10542581" y="1297681"/>
                  <a:pt x="10490973" y="1328503"/>
                  <a:pt x="10480321" y="1343913"/>
                </a:cubicBezTo>
                <a:cubicBezTo>
                  <a:pt x="10464757" y="1313091"/>
                  <a:pt x="10475405" y="1301380"/>
                  <a:pt x="10464757" y="1266243"/>
                </a:cubicBezTo>
                <a:cubicBezTo>
                  <a:pt x="10477865" y="1266243"/>
                  <a:pt x="10488309" y="1263316"/>
                  <a:pt x="10497425" y="1261852"/>
                </a:cubicBezTo>
                <a:cubicBezTo>
                  <a:pt x="10501981" y="1261120"/>
                  <a:pt x="10506205" y="1260754"/>
                  <a:pt x="10510261" y="1261303"/>
                </a:cubicBezTo>
                <a:close/>
                <a:moveTo>
                  <a:pt x="12122599" y="1246349"/>
                </a:moveTo>
                <a:cubicBezTo>
                  <a:pt x="12091989" y="1285975"/>
                  <a:pt x="12116961" y="1308884"/>
                  <a:pt x="12101655" y="1360273"/>
                </a:cubicBezTo>
                <a:cubicBezTo>
                  <a:pt x="12066209" y="1336746"/>
                  <a:pt x="12081517" y="1277925"/>
                  <a:pt x="12122599" y="1246349"/>
                </a:cubicBezTo>
                <a:close/>
                <a:moveTo>
                  <a:pt x="10667429" y="1246349"/>
                </a:moveTo>
                <a:cubicBezTo>
                  <a:pt x="10687511" y="1254530"/>
                  <a:pt x="10728479" y="1250754"/>
                  <a:pt x="10723661" y="1266489"/>
                </a:cubicBezTo>
                <a:cubicBezTo>
                  <a:pt x="10702775" y="1266489"/>
                  <a:pt x="10677873" y="1262713"/>
                  <a:pt x="10672249" y="1270265"/>
                </a:cubicBezTo>
                <a:cubicBezTo>
                  <a:pt x="10657789" y="1270265"/>
                  <a:pt x="10667429" y="1254530"/>
                  <a:pt x="10667429" y="1246349"/>
                </a:cubicBezTo>
                <a:close/>
                <a:moveTo>
                  <a:pt x="11076899" y="1229177"/>
                </a:moveTo>
                <a:cubicBezTo>
                  <a:pt x="11085569" y="1227795"/>
                  <a:pt x="11096505" y="1227833"/>
                  <a:pt x="11110681" y="1229843"/>
                </a:cubicBezTo>
                <a:cubicBezTo>
                  <a:pt x="11105009" y="1253340"/>
                  <a:pt x="11105009" y="1276836"/>
                  <a:pt x="11125261" y="1288583"/>
                </a:cubicBezTo>
                <a:cubicBezTo>
                  <a:pt x="11105009" y="1300331"/>
                  <a:pt x="11074229" y="1300331"/>
                  <a:pt x="11058837" y="1315789"/>
                </a:cubicBezTo>
                <a:cubicBezTo>
                  <a:pt x="11043449" y="1347323"/>
                  <a:pt x="11105009" y="1378239"/>
                  <a:pt x="11043449" y="1389989"/>
                </a:cubicBezTo>
                <a:cubicBezTo>
                  <a:pt x="11049119" y="1401736"/>
                  <a:pt x="11058837" y="1389989"/>
                  <a:pt x="11079897" y="1393698"/>
                </a:cubicBezTo>
                <a:cubicBezTo>
                  <a:pt x="11028057" y="1436981"/>
                  <a:pt x="11079897" y="1480263"/>
                  <a:pt x="11033729" y="1526638"/>
                </a:cubicBezTo>
                <a:cubicBezTo>
                  <a:pt x="11007809" y="1507469"/>
                  <a:pt x="11023197" y="1480263"/>
                  <a:pt x="10967305" y="1468514"/>
                </a:cubicBezTo>
                <a:lnTo>
                  <a:pt x="10977303" y="1428479"/>
                </a:lnTo>
                <a:lnTo>
                  <a:pt x="10964597" y="1419585"/>
                </a:lnTo>
                <a:cubicBezTo>
                  <a:pt x="10959951" y="1405788"/>
                  <a:pt x="10984217" y="1386486"/>
                  <a:pt x="10976231" y="1371802"/>
                </a:cubicBezTo>
                <a:cubicBezTo>
                  <a:pt x="10986675" y="1375750"/>
                  <a:pt x="10993177" y="1379933"/>
                  <a:pt x="10996815" y="1384364"/>
                </a:cubicBezTo>
                <a:lnTo>
                  <a:pt x="10998479" y="1391287"/>
                </a:lnTo>
                <a:lnTo>
                  <a:pt x="11006593" y="1379322"/>
                </a:lnTo>
                <a:cubicBezTo>
                  <a:pt x="11023197" y="1354898"/>
                  <a:pt x="11030893" y="1333411"/>
                  <a:pt x="10992417" y="1307750"/>
                </a:cubicBezTo>
                <a:cubicBezTo>
                  <a:pt x="11028057" y="1327538"/>
                  <a:pt x="11028057" y="1284872"/>
                  <a:pt x="11058837" y="1276836"/>
                </a:cubicBezTo>
                <a:cubicBezTo>
                  <a:pt x="11053977" y="1272507"/>
                  <a:pt x="11033729" y="1272507"/>
                  <a:pt x="11033729" y="1265087"/>
                </a:cubicBezTo>
                <a:cubicBezTo>
                  <a:pt x="11045271" y="1250247"/>
                  <a:pt x="11050891" y="1233320"/>
                  <a:pt x="11076899" y="1229177"/>
                </a:cubicBezTo>
                <a:close/>
                <a:moveTo>
                  <a:pt x="11231701" y="1192820"/>
                </a:moveTo>
                <a:cubicBezTo>
                  <a:pt x="11232779" y="1192162"/>
                  <a:pt x="11233659" y="1192721"/>
                  <a:pt x="11234305" y="1194422"/>
                </a:cubicBezTo>
                <a:cubicBezTo>
                  <a:pt x="11236885" y="1201226"/>
                  <a:pt x="11235695" y="1226301"/>
                  <a:pt x="11228147" y="1264829"/>
                </a:cubicBezTo>
                <a:cubicBezTo>
                  <a:pt x="11172541" y="1261160"/>
                  <a:pt x="11217821" y="1237919"/>
                  <a:pt x="11217821" y="1233638"/>
                </a:cubicBezTo>
                <a:cubicBezTo>
                  <a:pt x="11223479" y="1207723"/>
                  <a:pt x="11228469" y="1194794"/>
                  <a:pt x="11231701" y="1192820"/>
                </a:cubicBezTo>
                <a:close/>
                <a:moveTo>
                  <a:pt x="12775073" y="1187982"/>
                </a:moveTo>
                <a:cubicBezTo>
                  <a:pt x="12851829" y="1183623"/>
                  <a:pt x="12770225" y="1309420"/>
                  <a:pt x="12759719" y="1341180"/>
                </a:cubicBezTo>
                <a:cubicBezTo>
                  <a:pt x="12734673" y="1301947"/>
                  <a:pt x="12805775" y="1239048"/>
                  <a:pt x="12775073" y="1187982"/>
                </a:cubicBezTo>
                <a:close/>
                <a:moveTo>
                  <a:pt x="10842201" y="1186120"/>
                </a:moveTo>
                <a:cubicBezTo>
                  <a:pt x="10893105" y="1178169"/>
                  <a:pt x="10877753" y="1216697"/>
                  <a:pt x="10862403" y="1228316"/>
                </a:cubicBezTo>
                <a:cubicBezTo>
                  <a:pt x="10857555" y="1243606"/>
                  <a:pt x="10897953" y="1239936"/>
                  <a:pt x="10928657" y="1239936"/>
                </a:cubicBezTo>
                <a:cubicBezTo>
                  <a:pt x="10908457" y="1278465"/>
                  <a:pt x="10862403" y="1231985"/>
                  <a:pt x="10822005" y="1255224"/>
                </a:cubicBezTo>
                <a:cubicBezTo>
                  <a:pt x="10816347" y="1251556"/>
                  <a:pt x="10826853" y="1251556"/>
                  <a:pt x="10831701" y="1251556"/>
                </a:cubicBezTo>
                <a:cubicBezTo>
                  <a:pt x="10842201" y="1228316"/>
                  <a:pt x="10811499" y="1208747"/>
                  <a:pt x="10842201" y="1186120"/>
                </a:cubicBezTo>
                <a:close/>
                <a:moveTo>
                  <a:pt x="11083791" y="1172715"/>
                </a:moveTo>
                <a:cubicBezTo>
                  <a:pt x="11088799" y="1173790"/>
                  <a:pt x="11092253" y="1178210"/>
                  <a:pt x="11093981" y="1184235"/>
                </a:cubicBezTo>
                <a:lnTo>
                  <a:pt x="11093837" y="1201674"/>
                </a:lnTo>
                <a:lnTo>
                  <a:pt x="11114529" y="1203718"/>
                </a:lnTo>
                <a:cubicBezTo>
                  <a:pt x="11113303" y="1208539"/>
                  <a:pt x="11108495" y="1212894"/>
                  <a:pt x="11102129" y="1216227"/>
                </a:cubicBezTo>
                <a:lnTo>
                  <a:pt x="11084715" y="1221336"/>
                </a:lnTo>
                <a:lnTo>
                  <a:pt x="11082213" y="1225725"/>
                </a:lnTo>
                <a:cubicBezTo>
                  <a:pt x="11076329" y="1231212"/>
                  <a:pt x="11068367" y="1234825"/>
                  <a:pt x="11058153" y="1234825"/>
                </a:cubicBezTo>
                <a:lnTo>
                  <a:pt x="11064265" y="1220018"/>
                </a:lnTo>
                <a:lnTo>
                  <a:pt x="11061365" y="1219551"/>
                </a:lnTo>
                <a:cubicBezTo>
                  <a:pt x="11056837" y="1216586"/>
                  <a:pt x="11054793" y="1211494"/>
                  <a:pt x="11057249" y="1203718"/>
                </a:cubicBezTo>
                <a:lnTo>
                  <a:pt x="11071565" y="1202334"/>
                </a:lnTo>
                <a:close/>
                <a:moveTo>
                  <a:pt x="12697271" y="1159077"/>
                </a:moveTo>
                <a:cubicBezTo>
                  <a:pt x="12697271" y="1178849"/>
                  <a:pt x="12672545" y="1170818"/>
                  <a:pt x="12667761" y="1182557"/>
                </a:cubicBezTo>
                <a:cubicBezTo>
                  <a:pt x="12677333" y="1206038"/>
                  <a:pt x="12702857" y="1170818"/>
                  <a:pt x="12712429" y="1194297"/>
                </a:cubicBezTo>
                <a:cubicBezTo>
                  <a:pt x="12682117" y="1237550"/>
                  <a:pt x="12616709" y="1159077"/>
                  <a:pt x="12697271" y="1159077"/>
                </a:cubicBezTo>
                <a:close/>
                <a:moveTo>
                  <a:pt x="10507701" y="1159077"/>
                </a:moveTo>
                <a:cubicBezTo>
                  <a:pt x="10574753" y="1175066"/>
                  <a:pt x="10497069" y="1190440"/>
                  <a:pt x="10518329" y="1221190"/>
                </a:cubicBezTo>
                <a:cubicBezTo>
                  <a:pt x="10481533" y="1217500"/>
                  <a:pt x="10518329" y="1186750"/>
                  <a:pt x="10450459" y="1194130"/>
                </a:cubicBezTo>
                <a:cubicBezTo>
                  <a:pt x="10481533" y="1178757"/>
                  <a:pt x="10528141" y="1190440"/>
                  <a:pt x="10507701" y="1159077"/>
                </a:cubicBezTo>
                <a:close/>
                <a:moveTo>
                  <a:pt x="10926905" y="1150896"/>
                </a:moveTo>
                <a:cubicBezTo>
                  <a:pt x="10993003" y="1150896"/>
                  <a:pt x="10993003" y="1150896"/>
                  <a:pt x="10993003" y="1150896"/>
                </a:cubicBezTo>
                <a:cubicBezTo>
                  <a:pt x="10993003" y="1158449"/>
                  <a:pt x="10911589" y="1174810"/>
                  <a:pt x="10926905" y="1150896"/>
                </a:cubicBezTo>
                <a:close/>
                <a:moveTo>
                  <a:pt x="10305531" y="1150896"/>
                </a:moveTo>
                <a:cubicBezTo>
                  <a:pt x="10331677" y="1154637"/>
                  <a:pt x="10300629" y="1182065"/>
                  <a:pt x="10305531" y="1193909"/>
                </a:cubicBezTo>
                <a:cubicBezTo>
                  <a:pt x="10275297" y="1186429"/>
                  <a:pt x="10290821" y="1166480"/>
                  <a:pt x="10305531" y="1150896"/>
                </a:cubicBezTo>
                <a:close/>
                <a:moveTo>
                  <a:pt x="11143107" y="1147322"/>
                </a:moveTo>
                <a:lnTo>
                  <a:pt x="11138079" y="1170550"/>
                </a:lnTo>
                <a:cubicBezTo>
                  <a:pt x="11090325" y="1174829"/>
                  <a:pt x="11096189" y="1139988"/>
                  <a:pt x="11143107" y="1147322"/>
                </a:cubicBezTo>
                <a:close/>
                <a:moveTo>
                  <a:pt x="10324661" y="1078134"/>
                </a:moveTo>
                <a:cubicBezTo>
                  <a:pt x="10347041" y="1080916"/>
                  <a:pt x="10363275" y="1100930"/>
                  <a:pt x="10371021" y="1109929"/>
                </a:cubicBezTo>
                <a:cubicBezTo>
                  <a:pt x="10355927" y="1113718"/>
                  <a:pt x="10350369" y="1121928"/>
                  <a:pt x="10345601" y="1125718"/>
                </a:cubicBezTo>
                <a:cubicBezTo>
                  <a:pt x="10320181" y="1118140"/>
                  <a:pt x="10345601" y="1082141"/>
                  <a:pt x="10300321" y="1082141"/>
                </a:cubicBezTo>
                <a:cubicBezTo>
                  <a:pt x="10309059" y="1078193"/>
                  <a:pt x="10317201" y="1077207"/>
                  <a:pt x="10324661" y="1078134"/>
                </a:cubicBezTo>
                <a:close/>
                <a:moveTo>
                  <a:pt x="12435449" y="1055442"/>
                </a:moveTo>
                <a:cubicBezTo>
                  <a:pt x="12450739" y="1059143"/>
                  <a:pt x="12445913" y="1067162"/>
                  <a:pt x="12455567" y="1074565"/>
                </a:cubicBezTo>
                <a:cubicBezTo>
                  <a:pt x="12441081" y="1090603"/>
                  <a:pt x="12425793" y="1074565"/>
                  <a:pt x="12410501" y="1082584"/>
                </a:cubicBezTo>
                <a:cubicBezTo>
                  <a:pt x="12445913" y="1094306"/>
                  <a:pt x="12395211" y="1117747"/>
                  <a:pt x="12425793" y="1129467"/>
                </a:cubicBezTo>
                <a:cubicBezTo>
                  <a:pt x="12425793" y="1121448"/>
                  <a:pt x="12441081" y="1082584"/>
                  <a:pt x="12470859" y="1098006"/>
                </a:cubicBezTo>
                <a:cubicBezTo>
                  <a:pt x="12445913" y="1113428"/>
                  <a:pt x="12476493" y="1152908"/>
                  <a:pt x="12420157" y="1183752"/>
                </a:cubicBezTo>
                <a:cubicBezTo>
                  <a:pt x="12425793" y="1195472"/>
                  <a:pt x="12450739" y="1203492"/>
                  <a:pt x="12415329" y="1218914"/>
                </a:cubicBezTo>
                <a:cubicBezTo>
                  <a:pt x="12430621" y="1234336"/>
                  <a:pt x="12461201" y="1246057"/>
                  <a:pt x="12450739" y="1262096"/>
                </a:cubicBezTo>
                <a:cubicBezTo>
                  <a:pt x="12400039" y="1246057"/>
                  <a:pt x="12404869" y="1238654"/>
                  <a:pt x="12374289" y="1238654"/>
                </a:cubicBezTo>
                <a:cubicBezTo>
                  <a:pt x="12379919" y="1218914"/>
                  <a:pt x="12415329" y="1226933"/>
                  <a:pt x="12404869" y="1215213"/>
                </a:cubicBezTo>
                <a:cubicBezTo>
                  <a:pt x="12395211" y="1207194"/>
                  <a:pt x="12389577" y="1218914"/>
                  <a:pt x="12379919" y="1215213"/>
                </a:cubicBezTo>
                <a:cubicBezTo>
                  <a:pt x="12404869" y="1207194"/>
                  <a:pt x="12410501" y="1199791"/>
                  <a:pt x="12384749" y="1188070"/>
                </a:cubicBezTo>
                <a:cubicBezTo>
                  <a:pt x="12415329" y="1148589"/>
                  <a:pt x="12400039" y="1113428"/>
                  <a:pt x="12404869" y="1078884"/>
                </a:cubicBezTo>
                <a:cubicBezTo>
                  <a:pt x="12323587" y="1055442"/>
                  <a:pt x="12435449" y="1090603"/>
                  <a:pt x="12435449" y="1055442"/>
                </a:cubicBezTo>
                <a:close/>
                <a:moveTo>
                  <a:pt x="11187179" y="1047261"/>
                </a:moveTo>
                <a:cubicBezTo>
                  <a:pt x="11197789" y="1058945"/>
                  <a:pt x="11202687" y="1074319"/>
                  <a:pt x="11218197" y="1082314"/>
                </a:cubicBezTo>
                <a:cubicBezTo>
                  <a:pt x="11182281" y="1078624"/>
                  <a:pt x="11146365" y="1097688"/>
                  <a:pt x="11151263" y="1074319"/>
                </a:cubicBezTo>
                <a:cubicBezTo>
                  <a:pt x="11120245" y="1078624"/>
                  <a:pt x="11135753" y="1086003"/>
                  <a:pt x="11135753" y="1093998"/>
                </a:cubicBezTo>
                <a:cubicBezTo>
                  <a:pt x="11125143" y="1109372"/>
                  <a:pt x="11135753" y="1078624"/>
                  <a:pt x="11115349" y="1082314"/>
                </a:cubicBezTo>
                <a:cubicBezTo>
                  <a:pt x="11120245" y="1074319"/>
                  <a:pt x="11135753" y="1070629"/>
                  <a:pt x="11130855" y="1058945"/>
                </a:cubicBezTo>
                <a:cubicBezTo>
                  <a:pt x="11156161" y="1062635"/>
                  <a:pt x="11192893" y="1066939"/>
                  <a:pt x="11187179" y="1047261"/>
                </a:cubicBezTo>
                <a:close/>
                <a:moveTo>
                  <a:pt x="12471153" y="1033624"/>
                </a:moveTo>
                <a:cubicBezTo>
                  <a:pt x="12496933" y="1033624"/>
                  <a:pt x="12496933" y="1033624"/>
                  <a:pt x="12496933" y="1033624"/>
                </a:cubicBezTo>
                <a:cubicBezTo>
                  <a:pt x="12501767" y="1041503"/>
                  <a:pt x="12507405" y="1048775"/>
                  <a:pt x="12507405" y="1060290"/>
                </a:cubicBezTo>
                <a:cubicBezTo>
                  <a:pt x="12455849" y="1053018"/>
                  <a:pt x="12512237" y="1087563"/>
                  <a:pt x="12476793" y="1098472"/>
                </a:cubicBezTo>
                <a:cubicBezTo>
                  <a:pt x="12461487" y="1083321"/>
                  <a:pt x="12461487" y="1041503"/>
                  <a:pt x="12471153" y="1033624"/>
                </a:cubicBezTo>
                <a:close/>
                <a:moveTo>
                  <a:pt x="12369553" y="1022715"/>
                </a:moveTo>
                <a:cubicBezTo>
                  <a:pt x="12401393" y="1022715"/>
                  <a:pt x="12390501" y="1057036"/>
                  <a:pt x="12374581" y="1068476"/>
                </a:cubicBezTo>
                <a:cubicBezTo>
                  <a:pt x="12348609" y="1064863"/>
                  <a:pt x="12374581" y="1034155"/>
                  <a:pt x="12369553" y="1022715"/>
                </a:cubicBezTo>
                <a:close/>
                <a:moveTo>
                  <a:pt x="12738053" y="1010064"/>
                </a:moveTo>
                <a:cubicBezTo>
                  <a:pt x="12809961" y="1010064"/>
                  <a:pt x="12809961" y="1010064"/>
                  <a:pt x="12809961" y="1010064"/>
                </a:cubicBezTo>
                <a:cubicBezTo>
                  <a:pt x="12819657" y="1018109"/>
                  <a:pt x="12819657" y="1029869"/>
                  <a:pt x="12814809" y="1049053"/>
                </a:cubicBezTo>
                <a:cubicBezTo>
                  <a:pt x="12794611" y="1041628"/>
                  <a:pt x="12814809" y="1006352"/>
                  <a:pt x="12758251" y="1018109"/>
                </a:cubicBezTo>
                <a:cubicBezTo>
                  <a:pt x="12809961" y="1088662"/>
                  <a:pt x="12702501" y="1104134"/>
                  <a:pt x="12779257" y="1151168"/>
                </a:cubicBezTo>
                <a:cubicBezTo>
                  <a:pt x="12768757" y="1151168"/>
                  <a:pt x="12768757" y="1162927"/>
                  <a:pt x="12763909" y="1166641"/>
                </a:cubicBezTo>
                <a:cubicBezTo>
                  <a:pt x="12753403" y="1162927"/>
                  <a:pt x="12738053" y="1158595"/>
                  <a:pt x="12717853" y="1158595"/>
                </a:cubicBezTo>
                <a:cubicBezTo>
                  <a:pt x="12712197" y="1088662"/>
                  <a:pt x="12742901" y="1084330"/>
                  <a:pt x="12738053" y="1010064"/>
                </a:cubicBezTo>
                <a:close/>
                <a:moveTo>
                  <a:pt x="12658065" y="1003625"/>
                </a:moveTo>
                <a:cubicBezTo>
                  <a:pt x="12698365" y="1030992"/>
                  <a:pt x="12653227" y="1070179"/>
                  <a:pt x="12693531" y="1101279"/>
                </a:cubicBezTo>
                <a:cubicBezTo>
                  <a:pt x="12637913" y="1101279"/>
                  <a:pt x="12708845" y="1117451"/>
                  <a:pt x="12688693" y="1144820"/>
                </a:cubicBezTo>
                <a:cubicBezTo>
                  <a:pt x="12632269" y="1129269"/>
                  <a:pt x="12662901" y="1081996"/>
                  <a:pt x="12627433" y="1042812"/>
                </a:cubicBezTo>
                <a:cubicBezTo>
                  <a:pt x="12683051" y="1046543"/>
                  <a:pt x="12627433" y="1011088"/>
                  <a:pt x="12658065" y="1003625"/>
                </a:cubicBezTo>
                <a:close/>
                <a:moveTo>
                  <a:pt x="12583921" y="979079"/>
                </a:moveTo>
                <a:cubicBezTo>
                  <a:pt x="12598341" y="994453"/>
                  <a:pt x="12608759" y="1029506"/>
                  <a:pt x="12588727" y="1041192"/>
                </a:cubicBezTo>
                <a:cubicBezTo>
                  <a:pt x="12578313" y="1029506"/>
                  <a:pt x="12563089" y="994453"/>
                  <a:pt x="12583921" y="979079"/>
                </a:cubicBezTo>
                <a:close/>
                <a:moveTo>
                  <a:pt x="11149945" y="956696"/>
                </a:moveTo>
                <a:cubicBezTo>
                  <a:pt x="11154617" y="961596"/>
                  <a:pt x="11149869" y="981196"/>
                  <a:pt x="11141903" y="981196"/>
                </a:cubicBezTo>
                <a:cubicBezTo>
                  <a:pt x="11101049" y="976916"/>
                  <a:pt x="11152525" y="973249"/>
                  <a:pt x="11141903" y="957966"/>
                </a:cubicBezTo>
                <a:cubicBezTo>
                  <a:pt x="11145781" y="955063"/>
                  <a:pt x="11148389" y="955063"/>
                  <a:pt x="11149945" y="956696"/>
                </a:cubicBezTo>
                <a:close/>
                <a:moveTo>
                  <a:pt x="11227281" y="951807"/>
                </a:moveTo>
                <a:cubicBezTo>
                  <a:pt x="11242135" y="956069"/>
                  <a:pt x="11231971" y="967641"/>
                  <a:pt x="11246829" y="967641"/>
                </a:cubicBezTo>
                <a:cubicBezTo>
                  <a:pt x="11227281" y="971295"/>
                  <a:pt x="11242135" y="1013924"/>
                  <a:pt x="11222589" y="1006008"/>
                </a:cubicBezTo>
                <a:cubicBezTo>
                  <a:pt x="11227281" y="990782"/>
                  <a:pt x="11227281" y="971295"/>
                  <a:pt x="11227281" y="951807"/>
                </a:cubicBezTo>
                <a:close/>
                <a:moveTo>
                  <a:pt x="11278989" y="938008"/>
                </a:moveTo>
                <a:lnTo>
                  <a:pt x="11278989" y="973171"/>
                </a:lnTo>
                <a:cubicBezTo>
                  <a:pt x="11244037" y="981191"/>
                  <a:pt x="11244037" y="929989"/>
                  <a:pt x="11278989" y="938008"/>
                </a:cubicBezTo>
                <a:close/>
                <a:moveTo>
                  <a:pt x="12578881" y="922770"/>
                </a:moveTo>
                <a:cubicBezTo>
                  <a:pt x="12640917" y="919080"/>
                  <a:pt x="12599285" y="969507"/>
                  <a:pt x="12573983" y="981192"/>
                </a:cubicBezTo>
                <a:cubicBezTo>
                  <a:pt x="12538067" y="969507"/>
                  <a:pt x="12589491" y="946138"/>
                  <a:pt x="12578881" y="922770"/>
                </a:cubicBezTo>
                <a:close/>
                <a:moveTo>
                  <a:pt x="11121885" y="920066"/>
                </a:moveTo>
                <a:cubicBezTo>
                  <a:pt x="11147621" y="920595"/>
                  <a:pt x="11176015" y="926354"/>
                  <a:pt x="11178873" y="933928"/>
                </a:cubicBezTo>
                <a:cubicBezTo>
                  <a:pt x="11080825" y="937565"/>
                  <a:pt x="11080825" y="937565"/>
                  <a:pt x="11080825" y="937565"/>
                </a:cubicBezTo>
                <a:cubicBezTo>
                  <a:pt x="11073065" y="924232"/>
                  <a:pt x="11096147" y="919535"/>
                  <a:pt x="11121885" y="920066"/>
                </a:cubicBezTo>
                <a:close/>
                <a:moveTo>
                  <a:pt x="10994933" y="905445"/>
                </a:moveTo>
                <a:cubicBezTo>
                  <a:pt x="11035901" y="909279"/>
                  <a:pt x="11010197" y="929094"/>
                  <a:pt x="11005377" y="945713"/>
                </a:cubicBezTo>
                <a:cubicBezTo>
                  <a:pt x="10965211" y="941238"/>
                  <a:pt x="11005377" y="929094"/>
                  <a:pt x="10994933" y="905445"/>
                </a:cubicBezTo>
                <a:close/>
                <a:moveTo>
                  <a:pt x="12085033" y="902717"/>
                </a:moveTo>
                <a:cubicBezTo>
                  <a:pt x="12111841" y="937728"/>
                  <a:pt x="12100951" y="988097"/>
                  <a:pt x="12095925" y="1038464"/>
                </a:cubicBezTo>
                <a:cubicBezTo>
                  <a:pt x="12059061" y="1038464"/>
                  <a:pt x="12059061" y="1038464"/>
                  <a:pt x="12059061" y="1038464"/>
                </a:cubicBezTo>
                <a:cubicBezTo>
                  <a:pt x="12085033" y="996082"/>
                  <a:pt x="12064087" y="937728"/>
                  <a:pt x="12085033" y="902717"/>
                </a:cubicBezTo>
                <a:close/>
                <a:moveTo>
                  <a:pt x="10975513" y="878172"/>
                </a:moveTo>
                <a:cubicBezTo>
                  <a:pt x="10996541" y="894161"/>
                  <a:pt x="10980559" y="932903"/>
                  <a:pt x="10954485" y="940283"/>
                </a:cubicBezTo>
                <a:cubicBezTo>
                  <a:pt x="10959533" y="928599"/>
                  <a:pt x="10965421" y="901540"/>
                  <a:pt x="10975513" y="878172"/>
                </a:cubicBezTo>
                <a:close/>
                <a:moveTo>
                  <a:pt x="12809741" y="842717"/>
                </a:moveTo>
                <a:cubicBezTo>
                  <a:pt x="12819547" y="850737"/>
                  <a:pt x="12839975" y="850737"/>
                  <a:pt x="12861217" y="850737"/>
                </a:cubicBezTo>
                <a:cubicBezTo>
                  <a:pt x="12866121" y="874178"/>
                  <a:pt x="12839975" y="874178"/>
                  <a:pt x="12830169" y="893919"/>
                </a:cubicBezTo>
                <a:cubicBezTo>
                  <a:pt x="12809741" y="885900"/>
                  <a:pt x="12809741" y="866159"/>
                  <a:pt x="12809741" y="842717"/>
                </a:cubicBezTo>
                <a:close/>
                <a:moveTo>
                  <a:pt x="11134809" y="790901"/>
                </a:moveTo>
                <a:cubicBezTo>
                  <a:pt x="11139573" y="813930"/>
                  <a:pt x="11074435" y="817567"/>
                  <a:pt x="11054577" y="806658"/>
                </a:cubicBezTo>
                <a:cubicBezTo>
                  <a:pt x="11064905" y="795142"/>
                  <a:pt x="11114949" y="798779"/>
                  <a:pt x="11134809" y="790901"/>
                </a:cubicBezTo>
                <a:close/>
                <a:moveTo>
                  <a:pt x="12751753" y="788173"/>
                </a:moveTo>
                <a:cubicBezTo>
                  <a:pt x="12777173" y="808119"/>
                  <a:pt x="12801797" y="839288"/>
                  <a:pt x="12781941" y="866717"/>
                </a:cubicBezTo>
                <a:cubicBezTo>
                  <a:pt x="12731893" y="874821"/>
                  <a:pt x="12771613" y="811860"/>
                  <a:pt x="12716801" y="819341"/>
                </a:cubicBezTo>
                <a:cubicBezTo>
                  <a:pt x="12716801" y="811860"/>
                  <a:pt x="12731893" y="815600"/>
                  <a:pt x="12741425" y="811860"/>
                </a:cubicBezTo>
                <a:cubicBezTo>
                  <a:pt x="12756521" y="811860"/>
                  <a:pt x="12751753" y="796276"/>
                  <a:pt x="12751753" y="788173"/>
                </a:cubicBezTo>
                <a:close/>
                <a:moveTo>
                  <a:pt x="11543835" y="760900"/>
                </a:moveTo>
                <a:cubicBezTo>
                  <a:pt x="11548689" y="764551"/>
                  <a:pt x="11564069" y="764551"/>
                  <a:pt x="11579447" y="764551"/>
                </a:cubicBezTo>
                <a:cubicBezTo>
                  <a:pt x="11574589" y="784025"/>
                  <a:pt x="11589969" y="787676"/>
                  <a:pt x="11584305" y="807151"/>
                </a:cubicBezTo>
                <a:cubicBezTo>
                  <a:pt x="11564069" y="802890"/>
                  <a:pt x="11528457" y="814454"/>
                  <a:pt x="11548689" y="818104"/>
                </a:cubicBezTo>
                <a:cubicBezTo>
                  <a:pt x="11538169" y="829668"/>
                  <a:pt x="11507413" y="802890"/>
                  <a:pt x="11513079" y="833928"/>
                </a:cubicBezTo>
                <a:cubicBezTo>
                  <a:pt x="11482325" y="833928"/>
                  <a:pt x="11502557" y="807151"/>
                  <a:pt x="11462089" y="810801"/>
                </a:cubicBezTo>
                <a:cubicBezTo>
                  <a:pt x="11513079" y="795587"/>
                  <a:pt x="11522793" y="787676"/>
                  <a:pt x="11543835" y="760900"/>
                </a:cubicBezTo>
                <a:close/>
                <a:moveTo>
                  <a:pt x="11145731" y="714538"/>
                </a:moveTo>
                <a:cubicBezTo>
                  <a:pt x="11186035" y="714538"/>
                  <a:pt x="11150567" y="737567"/>
                  <a:pt x="11135253" y="741204"/>
                </a:cubicBezTo>
                <a:cubicBezTo>
                  <a:pt x="11104621" y="733932"/>
                  <a:pt x="11155405" y="729688"/>
                  <a:pt x="11145731" y="714538"/>
                </a:cubicBezTo>
                <a:close/>
                <a:moveTo>
                  <a:pt x="11544813" y="668174"/>
                </a:moveTo>
                <a:cubicBezTo>
                  <a:pt x="11564949" y="680036"/>
                  <a:pt x="11564949" y="691897"/>
                  <a:pt x="11554481" y="711875"/>
                </a:cubicBezTo>
                <a:cubicBezTo>
                  <a:pt x="11508561" y="719367"/>
                  <a:pt x="11534341" y="676289"/>
                  <a:pt x="11544813" y="668174"/>
                </a:cubicBezTo>
                <a:close/>
                <a:moveTo>
                  <a:pt x="12726333" y="591811"/>
                </a:moveTo>
                <a:cubicBezTo>
                  <a:pt x="12741425" y="595479"/>
                  <a:pt x="12751753" y="615039"/>
                  <a:pt x="12736659" y="626654"/>
                </a:cubicBezTo>
                <a:cubicBezTo>
                  <a:pt x="12716801" y="622987"/>
                  <a:pt x="12731893" y="599758"/>
                  <a:pt x="12726333" y="591811"/>
                </a:cubicBezTo>
                <a:close/>
                <a:moveTo>
                  <a:pt x="11028737" y="559084"/>
                </a:moveTo>
                <a:cubicBezTo>
                  <a:pt x="11028737" y="575703"/>
                  <a:pt x="11008279" y="583374"/>
                  <a:pt x="11018917" y="599354"/>
                </a:cubicBezTo>
                <a:cubicBezTo>
                  <a:pt x="10982093" y="579538"/>
                  <a:pt x="10961637" y="579538"/>
                  <a:pt x="11028737" y="559084"/>
                </a:cubicBezTo>
                <a:close/>
                <a:moveTo>
                  <a:pt x="12847249" y="494654"/>
                </a:moveTo>
                <a:cubicBezTo>
                  <a:pt x="12852085" y="506529"/>
                  <a:pt x="12836777" y="510279"/>
                  <a:pt x="12836777" y="522153"/>
                </a:cubicBezTo>
                <a:cubicBezTo>
                  <a:pt x="12856917" y="518403"/>
                  <a:pt x="12856917" y="526527"/>
                  <a:pt x="12862555" y="534028"/>
                </a:cubicBezTo>
                <a:cubicBezTo>
                  <a:pt x="12821473" y="550278"/>
                  <a:pt x="12806167" y="490904"/>
                  <a:pt x="12847249" y="494654"/>
                </a:cubicBezTo>
                <a:close/>
                <a:moveTo>
                  <a:pt x="11197797" y="488176"/>
                </a:moveTo>
                <a:cubicBezTo>
                  <a:pt x="11232523" y="499896"/>
                  <a:pt x="11202531" y="527656"/>
                  <a:pt x="11193061" y="539378"/>
                </a:cubicBezTo>
                <a:cubicBezTo>
                  <a:pt x="11172541" y="531358"/>
                  <a:pt x="11208057" y="507915"/>
                  <a:pt x="11197797" y="488176"/>
                </a:cubicBezTo>
                <a:close/>
                <a:moveTo>
                  <a:pt x="12523769" y="479995"/>
                </a:moveTo>
                <a:cubicBezTo>
                  <a:pt x="12555115" y="479995"/>
                  <a:pt x="12549341" y="503283"/>
                  <a:pt x="12549341" y="526572"/>
                </a:cubicBezTo>
                <a:cubicBezTo>
                  <a:pt x="12502321" y="533926"/>
                  <a:pt x="12508093" y="495315"/>
                  <a:pt x="12523769" y="479995"/>
                </a:cubicBezTo>
                <a:close/>
                <a:moveTo>
                  <a:pt x="12524605" y="392723"/>
                </a:moveTo>
                <a:cubicBezTo>
                  <a:pt x="12590877" y="404407"/>
                  <a:pt x="12524605" y="431465"/>
                  <a:pt x="12549661" y="454834"/>
                </a:cubicBezTo>
                <a:cubicBezTo>
                  <a:pt x="12514099" y="454834"/>
                  <a:pt x="12514099" y="454834"/>
                  <a:pt x="12514099" y="454834"/>
                </a:cubicBezTo>
                <a:cubicBezTo>
                  <a:pt x="12518949" y="439460"/>
                  <a:pt x="12498745" y="400102"/>
                  <a:pt x="12524605" y="392723"/>
                </a:cubicBezTo>
                <a:close/>
                <a:moveTo>
                  <a:pt x="12686577" y="389193"/>
                </a:moveTo>
                <a:cubicBezTo>
                  <a:pt x="12711043" y="381814"/>
                  <a:pt x="12706309" y="420556"/>
                  <a:pt x="12721305" y="405182"/>
                </a:cubicBezTo>
                <a:cubicBezTo>
                  <a:pt x="12741033" y="405182"/>
                  <a:pt x="12726037" y="432241"/>
                  <a:pt x="12731563" y="443925"/>
                </a:cubicBezTo>
                <a:cubicBezTo>
                  <a:pt x="12716569" y="435929"/>
                  <a:pt x="12716569" y="420556"/>
                  <a:pt x="12686577" y="420556"/>
                </a:cubicBezTo>
                <a:cubicBezTo>
                  <a:pt x="12706309" y="408872"/>
                  <a:pt x="12681053" y="405182"/>
                  <a:pt x="12686577" y="389193"/>
                </a:cubicBezTo>
                <a:close/>
                <a:moveTo>
                  <a:pt x="11243727" y="379086"/>
                </a:moveTo>
                <a:cubicBezTo>
                  <a:pt x="11263757" y="390806"/>
                  <a:pt x="11278981" y="414249"/>
                  <a:pt x="11258949" y="430288"/>
                </a:cubicBezTo>
                <a:cubicBezTo>
                  <a:pt x="11233311" y="425969"/>
                  <a:pt x="11258949" y="402527"/>
                  <a:pt x="11243727" y="379086"/>
                </a:cubicBezTo>
                <a:close/>
                <a:moveTo>
                  <a:pt x="12794649" y="370905"/>
                </a:moveTo>
                <a:cubicBezTo>
                  <a:pt x="12784321" y="409660"/>
                  <a:pt x="12784321" y="464410"/>
                  <a:pt x="12789089" y="533925"/>
                </a:cubicBezTo>
                <a:cubicBezTo>
                  <a:pt x="12779555" y="530233"/>
                  <a:pt x="12723949" y="386284"/>
                  <a:pt x="12794649" y="370905"/>
                </a:cubicBezTo>
                <a:close/>
                <a:moveTo>
                  <a:pt x="10478759" y="362004"/>
                </a:moveTo>
                <a:cubicBezTo>
                  <a:pt x="10519441" y="354542"/>
                  <a:pt x="10499501" y="385640"/>
                  <a:pt x="10549753" y="370091"/>
                </a:cubicBezTo>
                <a:cubicBezTo>
                  <a:pt x="10539383" y="381909"/>
                  <a:pt x="10519441" y="389373"/>
                  <a:pt x="10493915" y="389373"/>
                </a:cubicBezTo>
                <a:cubicBezTo>
                  <a:pt x="10478759" y="381909"/>
                  <a:pt x="10454033" y="377555"/>
                  <a:pt x="10478759" y="362004"/>
                </a:cubicBezTo>
                <a:close/>
                <a:moveTo>
                  <a:pt x="13695029" y="357894"/>
                </a:moveTo>
                <a:cubicBezTo>
                  <a:pt x="13704737" y="366499"/>
                  <a:pt x="13716119" y="432506"/>
                  <a:pt x="13685537" y="435742"/>
                </a:cubicBezTo>
                <a:cubicBezTo>
                  <a:pt x="13691097" y="416632"/>
                  <a:pt x="13691097" y="393208"/>
                  <a:pt x="13691097" y="358070"/>
                </a:cubicBezTo>
                <a:cubicBezTo>
                  <a:pt x="13692289" y="356606"/>
                  <a:pt x="13693641" y="356664"/>
                  <a:pt x="13695029" y="357894"/>
                </a:cubicBezTo>
                <a:close/>
                <a:moveTo>
                  <a:pt x="11247609" y="356219"/>
                </a:moveTo>
                <a:cubicBezTo>
                  <a:pt x="11278957" y="351814"/>
                  <a:pt x="11274007" y="367547"/>
                  <a:pt x="11278957" y="383910"/>
                </a:cubicBezTo>
                <a:cubicBezTo>
                  <a:pt x="11263285" y="375729"/>
                  <a:pt x="11253385" y="367547"/>
                  <a:pt x="11247609" y="356219"/>
                </a:cubicBezTo>
                <a:close/>
                <a:moveTo>
                  <a:pt x="11203233" y="354052"/>
                </a:moveTo>
                <a:cubicBezTo>
                  <a:pt x="11206841" y="359031"/>
                  <a:pt x="11206533" y="379292"/>
                  <a:pt x="11218195" y="382534"/>
                </a:cubicBezTo>
                <a:cubicBezTo>
                  <a:pt x="11187097" y="382534"/>
                  <a:pt x="11187097" y="382534"/>
                  <a:pt x="11187097" y="382534"/>
                </a:cubicBezTo>
                <a:cubicBezTo>
                  <a:pt x="11182189" y="413409"/>
                  <a:pt x="11218195" y="413409"/>
                  <a:pt x="11213283" y="441195"/>
                </a:cubicBezTo>
                <a:cubicBezTo>
                  <a:pt x="11151093" y="429463"/>
                  <a:pt x="11182189" y="382534"/>
                  <a:pt x="11197737" y="355365"/>
                </a:cubicBezTo>
                <a:cubicBezTo>
                  <a:pt x="11200397" y="352432"/>
                  <a:pt x="11202033" y="352393"/>
                  <a:pt x="11203233" y="354052"/>
                </a:cubicBezTo>
                <a:close/>
                <a:moveTo>
                  <a:pt x="10882205" y="346359"/>
                </a:moveTo>
                <a:cubicBezTo>
                  <a:pt x="10876679" y="358318"/>
                  <a:pt x="10852213" y="365870"/>
                  <a:pt x="10826961" y="370275"/>
                </a:cubicBezTo>
                <a:cubicBezTo>
                  <a:pt x="10822225" y="354540"/>
                  <a:pt x="10852213" y="350135"/>
                  <a:pt x="10882205" y="346359"/>
                </a:cubicBezTo>
                <a:close/>
                <a:moveTo>
                  <a:pt x="11238569" y="320765"/>
                </a:moveTo>
                <a:cubicBezTo>
                  <a:pt x="11264641" y="316360"/>
                  <a:pt x="11254549" y="340276"/>
                  <a:pt x="11259595" y="352233"/>
                </a:cubicBezTo>
                <a:cubicBezTo>
                  <a:pt x="11222589" y="356638"/>
                  <a:pt x="11238569" y="328317"/>
                  <a:pt x="11238569" y="320765"/>
                </a:cubicBezTo>
                <a:close/>
                <a:moveTo>
                  <a:pt x="12938353" y="308178"/>
                </a:moveTo>
                <a:cubicBezTo>
                  <a:pt x="13005529" y="308178"/>
                  <a:pt x="12943269" y="327530"/>
                  <a:pt x="12953921" y="355626"/>
                </a:cubicBezTo>
                <a:cubicBezTo>
                  <a:pt x="12927705" y="359371"/>
                  <a:pt x="12948185" y="323785"/>
                  <a:pt x="12938353" y="308178"/>
                </a:cubicBezTo>
                <a:close/>
                <a:moveTo>
                  <a:pt x="12663181" y="280905"/>
                </a:moveTo>
                <a:cubicBezTo>
                  <a:pt x="12683805" y="284540"/>
                  <a:pt x="12694529" y="292421"/>
                  <a:pt x="12694529" y="307571"/>
                </a:cubicBezTo>
                <a:cubicBezTo>
                  <a:pt x="12673905" y="303330"/>
                  <a:pt x="12668955" y="296056"/>
                  <a:pt x="12663181" y="280905"/>
                </a:cubicBezTo>
                <a:close/>
                <a:moveTo>
                  <a:pt x="11025185" y="276155"/>
                </a:moveTo>
                <a:cubicBezTo>
                  <a:pt x="11020421" y="299385"/>
                  <a:pt x="10970375" y="287770"/>
                  <a:pt x="10940189" y="287770"/>
                </a:cubicBezTo>
                <a:cubicBezTo>
                  <a:pt x="10960045" y="264542"/>
                  <a:pt x="10995001" y="287770"/>
                  <a:pt x="11025185" y="276155"/>
                </a:cubicBezTo>
                <a:close/>
                <a:moveTo>
                  <a:pt x="12601505" y="269996"/>
                </a:moveTo>
                <a:cubicBezTo>
                  <a:pt x="12653877" y="285329"/>
                  <a:pt x="12638329" y="355246"/>
                  <a:pt x="12658789" y="397564"/>
                </a:cubicBezTo>
                <a:cubicBezTo>
                  <a:pt x="12591685" y="393884"/>
                  <a:pt x="12632601" y="304342"/>
                  <a:pt x="12601505" y="269996"/>
                </a:cubicBezTo>
                <a:close/>
                <a:moveTo>
                  <a:pt x="11166009" y="261815"/>
                </a:moveTo>
                <a:cubicBezTo>
                  <a:pt x="11186039" y="261815"/>
                  <a:pt x="11170815" y="285044"/>
                  <a:pt x="11181233" y="296657"/>
                </a:cubicBezTo>
                <a:cubicBezTo>
                  <a:pt x="11166009" y="285044"/>
                  <a:pt x="11140369" y="273429"/>
                  <a:pt x="11166009" y="261815"/>
                </a:cubicBezTo>
                <a:close/>
                <a:moveTo>
                  <a:pt x="10607745" y="215451"/>
                </a:moveTo>
                <a:cubicBezTo>
                  <a:pt x="10628225" y="223634"/>
                  <a:pt x="10685567" y="207271"/>
                  <a:pt x="10685567" y="231186"/>
                </a:cubicBezTo>
                <a:cubicBezTo>
                  <a:pt x="10654439" y="231186"/>
                  <a:pt x="10607745" y="239367"/>
                  <a:pt x="10607745" y="215451"/>
                </a:cubicBezTo>
                <a:close/>
                <a:moveTo>
                  <a:pt x="12709653" y="209997"/>
                </a:moveTo>
                <a:cubicBezTo>
                  <a:pt x="12736049" y="209997"/>
                  <a:pt x="12720373" y="234382"/>
                  <a:pt x="12751723" y="226039"/>
                </a:cubicBezTo>
                <a:cubicBezTo>
                  <a:pt x="12751723" y="229889"/>
                  <a:pt x="12745949" y="229889"/>
                  <a:pt x="12740997" y="229889"/>
                </a:cubicBezTo>
                <a:cubicBezTo>
                  <a:pt x="12740997" y="242082"/>
                  <a:pt x="12740997" y="242082"/>
                  <a:pt x="12740997" y="242082"/>
                </a:cubicBezTo>
                <a:cubicBezTo>
                  <a:pt x="12720373" y="238232"/>
                  <a:pt x="12714601" y="226039"/>
                  <a:pt x="12709653" y="209997"/>
                </a:cubicBezTo>
                <a:close/>
                <a:moveTo>
                  <a:pt x="13702845" y="182725"/>
                </a:moveTo>
                <a:cubicBezTo>
                  <a:pt x="13724013" y="198099"/>
                  <a:pt x="13713853" y="225158"/>
                  <a:pt x="13713853" y="244837"/>
                </a:cubicBezTo>
                <a:cubicBezTo>
                  <a:pt x="13692685" y="236842"/>
                  <a:pt x="13707925" y="201789"/>
                  <a:pt x="13702845" y="182725"/>
                </a:cubicBezTo>
                <a:close/>
                <a:moveTo>
                  <a:pt x="10481793" y="163635"/>
                </a:moveTo>
                <a:cubicBezTo>
                  <a:pt x="10460845" y="175509"/>
                  <a:pt x="10460845" y="199258"/>
                  <a:pt x="10465873" y="223009"/>
                </a:cubicBezTo>
                <a:cubicBezTo>
                  <a:pt x="10455821" y="223009"/>
                  <a:pt x="10444929" y="218633"/>
                  <a:pt x="10429009" y="223009"/>
                </a:cubicBezTo>
                <a:cubicBezTo>
                  <a:pt x="10449957" y="199258"/>
                  <a:pt x="10449957" y="194884"/>
                  <a:pt x="10434037" y="171759"/>
                </a:cubicBezTo>
                <a:cubicBezTo>
                  <a:pt x="10481793" y="163635"/>
                  <a:pt x="10481793" y="163635"/>
                  <a:pt x="10481793" y="163635"/>
                </a:cubicBezTo>
                <a:close/>
                <a:moveTo>
                  <a:pt x="12468165" y="73635"/>
                </a:moveTo>
                <a:cubicBezTo>
                  <a:pt x="12483713" y="73635"/>
                  <a:pt x="12483713" y="84474"/>
                  <a:pt x="12468165" y="88688"/>
                </a:cubicBezTo>
                <a:cubicBezTo>
                  <a:pt x="12473077" y="92301"/>
                  <a:pt x="12483713" y="100127"/>
                  <a:pt x="12494353" y="100127"/>
                </a:cubicBezTo>
                <a:cubicBezTo>
                  <a:pt x="12488625" y="111569"/>
                  <a:pt x="12468165" y="115182"/>
                  <a:pt x="12447709" y="119396"/>
                </a:cubicBezTo>
                <a:cubicBezTo>
                  <a:pt x="12427251" y="92301"/>
                  <a:pt x="12473077" y="92301"/>
                  <a:pt x="12468165" y="73635"/>
                </a:cubicBezTo>
                <a:close/>
                <a:moveTo>
                  <a:pt x="12753991" y="62726"/>
                </a:moveTo>
                <a:cubicBezTo>
                  <a:pt x="12758881" y="102100"/>
                  <a:pt x="12758881" y="102100"/>
                  <a:pt x="12758881" y="102100"/>
                </a:cubicBezTo>
                <a:cubicBezTo>
                  <a:pt x="12749097" y="98349"/>
                  <a:pt x="12738499" y="93975"/>
                  <a:pt x="12723009" y="98349"/>
                </a:cubicBezTo>
                <a:lnTo>
                  <a:pt x="12723009" y="122100"/>
                </a:lnTo>
                <a:cubicBezTo>
                  <a:pt x="12666755" y="122100"/>
                  <a:pt x="12727901" y="66476"/>
                  <a:pt x="12753991" y="62726"/>
                </a:cubicBezTo>
                <a:close/>
                <a:moveTo>
                  <a:pt x="12586737" y="57271"/>
                </a:moveTo>
                <a:cubicBezTo>
                  <a:pt x="12617259" y="88640"/>
                  <a:pt x="12617259" y="142767"/>
                  <a:pt x="12623035" y="201201"/>
                </a:cubicBezTo>
                <a:cubicBezTo>
                  <a:pt x="12591685" y="158759"/>
                  <a:pt x="12580963" y="120009"/>
                  <a:pt x="12586737" y="57271"/>
                </a:cubicBezTo>
                <a:close/>
                <a:moveTo>
                  <a:pt x="11748441" y="54545"/>
                </a:moveTo>
                <a:cubicBezTo>
                  <a:pt x="11754149" y="58295"/>
                  <a:pt x="11779421" y="54545"/>
                  <a:pt x="11779421" y="66420"/>
                </a:cubicBezTo>
                <a:cubicBezTo>
                  <a:pt x="11738657" y="70170"/>
                  <a:pt x="11707677" y="113919"/>
                  <a:pt x="11687295" y="85795"/>
                </a:cubicBezTo>
                <a:cubicBezTo>
                  <a:pt x="11697079" y="85795"/>
                  <a:pt x="11712569" y="85795"/>
                  <a:pt x="11728059" y="82044"/>
                </a:cubicBezTo>
                <a:cubicBezTo>
                  <a:pt x="11723169" y="62669"/>
                  <a:pt x="11723169" y="62669"/>
                  <a:pt x="11723169" y="62669"/>
                </a:cubicBezTo>
                <a:cubicBezTo>
                  <a:pt x="11732949" y="58295"/>
                  <a:pt x="11748441" y="58295"/>
                  <a:pt x="11748441" y="54545"/>
                </a:cubicBezTo>
                <a:close/>
                <a:moveTo>
                  <a:pt x="12783865" y="0"/>
                </a:moveTo>
                <a:cubicBezTo>
                  <a:pt x="12844689" y="34407"/>
                  <a:pt x="12783865" y="108755"/>
                  <a:pt x="12834285" y="154837"/>
                </a:cubicBezTo>
                <a:cubicBezTo>
                  <a:pt x="12738249" y="131489"/>
                  <a:pt x="12819077" y="62058"/>
                  <a:pt x="12783865" y="0"/>
                </a:cubicBezTo>
                <a:close/>
                <a:moveTo>
                  <a:pt x="11615801" y="0"/>
                </a:moveTo>
                <a:cubicBezTo>
                  <a:pt x="11626061" y="0"/>
                  <a:pt x="11621325" y="3677"/>
                  <a:pt x="11626061" y="7355"/>
                </a:cubicBezTo>
                <a:cubicBezTo>
                  <a:pt x="11645791" y="7355"/>
                  <a:pt x="11675781" y="26965"/>
                  <a:pt x="11675781" y="53932"/>
                </a:cubicBezTo>
                <a:cubicBezTo>
                  <a:pt x="11660785" y="30643"/>
                  <a:pt x="11621325" y="26965"/>
                  <a:pt x="11615801"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2040576221"/>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72153" y="993218"/>
            <a:ext cx="3521263" cy="5011545"/>
          </a:xfrm>
          <a:prstGeom prst="rect">
            <a:avLst/>
          </a:prstGeom>
        </p:spPr>
        <p:txBody>
          <a:bodyPr lIns="38405" tIns="19202" rIns="38405" bIns="19202">
            <a:normAutofit/>
          </a:bodyPr>
          <a:lstStyle>
            <a:lvl1pPr>
              <a:defRPr sz="1200"/>
            </a:lvl1pPr>
          </a:lstStyle>
          <a:p>
            <a:pPr lvl="0"/>
            <a:endParaRPr lang="en-US" noProof="0"/>
          </a:p>
        </p:txBody>
      </p:sp>
      <p:sp>
        <p:nvSpPr>
          <p:cNvPr id="12" name="Picture Placeholder 2"/>
          <p:cNvSpPr>
            <a:spLocks noGrp="1"/>
          </p:cNvSpPr>
          <p:nvPr>
            <p:ph type="pic" sz="quarter" idx="10"/>
          </p:nvPr>
        </p:nvSpPr>
        <p:spPr>
          <a:xfrm>
            <a:off x="4393255" y="3434826"/>
            <a:ext cx="6838956" cy="2570187"/>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935769355"/>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Placeholder Slid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4" y="3759200"/>
            <a:ext cx="3949575"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
        <p:nvSpPr>
          <p:cNvPr id="13" name="Picture Placeholder 8"/>
          <p:cNvSpPr>
            <a:spLocks noGrp="1"/>
          </p:cNvSpPr>
          <p:nvPr>
            <p:ph type="pic" sz="quarter" idx="11"/>
          </p:nvPr>
        </p:nvSpPr>
        <p:spPr>
          <a:xfrm>
            <a:off x="4119251" y="3759200"/>
            <a:ext cx="3949636"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dirty="0"/>
          </a:p>
        </p:txBody>
      </p:sp>
      <p:sp>
        <p:nvSpPr>
          <p:cNvPr id="14" name="Picture Placeholder 8"/>
          <p:cNvSpPr>
            <a:spLocks noGrp="1"/>
          </p:cNvSpPr>
          <p:nvPr>
            <p:ph type="pic" sz="quarter" idx="12"/>
          </p:nvPr>
        </p:nvSpPr>
        <p:spPr>
          <a:xfrm>
            <a:off x="8238721" y="3759200"/>
            <a:ext cx="3953447"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709726393"/>
      </p:ext>
    </p:extLst>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Projects of 4">
    <p:spTree>
      <p:nvGrpSpPr>
        <p:cNvPr id="1" name=""/>
        <p:cNvGrpSpPr/>
        <p:nvPr/>
      </p:nvGrpSpPr>
      <p:grpSpPr>
        <a:xfrm>
          <a:off x="0" y="0"/>
          <a:ext cx="0" cy="0"/>
          <a:chOff x="0" y="0"/>
          <a:chExt cx="0" cy="0"/>
        </a:xfrm>
      </p:grpSpPr>
      <p:sp>
        <p:nvSpPr>
          <p:cNvPr id="7" name="Rectangle 6"/>
          <p:cNvSpPr/>
          <p:nvPr userDrawn="1"/>
        </p:nvSpPr>
        <p:spPr>
          <a:xfrm>
            <a:off x="4483124" y="6245225"/>
            <a:ext cx="3257551" cy="4016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Picture Placeholder 13"/>
          <p:cNvSpPr>
            <a:spLocks noGrp="1"/>
          </p:cNvSpPr>
          <p:nvPr>
            <p:ph type="pic" sz="quarter" idx="14"/>
          </p:nvPr>
        </p:nvSpPr>
        <p:spPr>
          <a:xfrm>
            <a:off x="8761438" y="1533198"/>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4" name="Picture Placeholder 13"/>
          <p:cNvSpPr>
            <a:spLocks noGrp="1"/>
          </p:cNvSpPr>
          <p:nvPr>
            <p:ph type="pic" sz="quarter" idx="15"/>
          </p:nvPr>
        </p:nvSpPr>
        <p:spPr>
          <a:xfrm>
            <a:off x="3438450" y="1533198"/>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5" name="Picture Placeholder 13"/>
          <p:cNvSpPr>
            <a:spLocks noGrp="1"/>
          </p:cNvSpPr>
          <p:nvPr>
            <p:ph type="pic" sz="quarter" idx="16"/>
          </p:nvPr>
        </p:nvSpPr>
        <p:spPr>
          <a:xfrm>
            <a:off x="6098431" y="4192859"/>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6" name="Picture Placeholder 13"/>
          <p:cNvSpPr>
            <a:spLocks noGrp="1"/>
          </p:cNvSpPr>
          <p:nvPr>
            <p:ph type="pic" sz="quarter" idx="17"/>
          </p:nvPr>
        </p:nvSpPr>
        <p:spPr>
          <a:xfrm>
            <a:off x="775549" y="4192859"/>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2895261004"/>
      </p:ext>
    </p:extLst>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eet the team of 2">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6093945" y="0"/>
            <a:ext cx="6093777" cy="408051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6" name="Picture Placeholder 13"/>
          <p:cNvSpPr>
            <a:spLocks noGrp="1"/>
          </p:cNvSpPr>
          <p:nvPr>
            <p:ph type="pic" sz="quarter" idx="15"/>
          </p:nvPr>
        </p:nvSpPr>
        <p:spPr>
          <a:xfrm>
            <a:off x="168" y="0"/>
            <a:ext cx="6093777" cy="408051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526502771"/>
      </p:ext>
    </p:extLst>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Portfolio Fou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5222541" y="2249906"/>
            <a:ext cx="1695427" cy="3007894"/>
          </a:xfrm>
          <a:prstGeom prst="rect">
            <a:avLst/>
          </a:prstGeom>
        </p:spPr>
        <p:txBody>
          <a:bodyPr lIns="38405" tIns="19202" rIns="38405" bIns="19202">
            <a:normAutofit/>
          </a:bodyPr>
          <a:lstStyle>
            <a:lvl1pPr>
              <a:defRPr sz="1300"/>
            </a:lvl1pPr>
          </a:lstStyle>
          <a:p>
            <a:pPr lvl="0"/>
            <a:endParaRPr lang="en-US" noProof="0"/>
          </a:p>
        </p:txBody>
      </p:sp>
      <p:sp>
        <p:nvSpPr>
          <p:cNvPr id="13" name="Picture Placeholder 2"/>
          <p:cNvSpPr>
            <a:spLocks noGrp="1"/>
          </p:cNvSpPr>
          <p:nvPr>
            <p:ph type="pic" sz="quarter" idx="16"/>
          </p:nvPr>
        </p:nvSpPr>
        <p:spPr>
          <a:xfrm>
            <a:off x="8583921" y="2249906"/>
            <a:ext cx="1695427" cy="3007894"/>
          </a:xfrm>
          <a:prstGeom prst="rect">
            <a:avLst/>
          </a:prstGeom>
        </p:spPr>
        <p:txBody>
          <a:bodyPr lIns="38405" tIns="19202" rIns="38405" bIns="19202">
            <a:normAutofit/>
          </a:bodyPr>
          <a:lstStyle>
            <a:lvl1pPr>
              <a:defRPr sz="1300"/>
            </a:lvl1pPr>
          </a:lstStyle>
          <a:p>
            <a:pPr lvl="0"/>
            <a:endParaRPr lang="en-US" noProof="0"/>
          </a:p>
        </p:txBody>
      </p:sp>
      <p:sp>
        <p:nvSpPr>
          <p:cNvPr id="14" name="Picture Placeholder 2"/>
          <p:cNvSpPr>
            <a:spLocks noGrp="1"/>
          </p:cNvSpPr>
          <p:nvPr>
            <p:ph type="pic" sz="quarter" idx="17"/>
          </p:nvPr>
        </p:nvSpPr>
        <p:spPr>
          <a:xfrm>
            <a:off x="1862741" y="2249906"/>
            <a:ext cx="1695427" cy="3007894"/>
          </a:xfrm>
          <a:prstGeom prst="rect">
            <a:avLst/>
          </a:prstGeom>
        </p:spPr>
        <p:txBody>
          <a:bodyPr lIns="38405" tIns="19202" rIns="38405" bIns="19202">
            <a:normAutofit/>
          </a:bodyPr>
          <a:lstStyle>
            <a:lvl1pPr>
              <a:defRPr sz="1300"/>
            </a:lvl1pPr>
          </a:lstStyle>
          <a:p>
            <a:pPr lvl="0"/>
            <a:endParaRPr lang="en-US" noProof="0"/>
          </a:p>
        </p:txBody>
      </p:sp>
    </p:spTree>
    <p:extLst>
      <p:ext uri="{BB962C8B-B14F-4D97-AF65-F5344CB8AC3E}">
        <p14:creationId xmlns:p14="http://schemas.microsoft.com/office/powerpoint/2010/main" val="1517852176"/>
      </p:ext>
    </p:extLst>
  </p:cSld>
  <p:clrMapOvr>
    <a:masterClrMapping/>
  </p:clrMapOvr>
  <p:transition spd="med" advClick="0" advTm="200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Responsive Design">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2373951"/>
            <a:ext cx="3340603" cy="1892739"/>
          </a:xfrm>
          <a:prstGeom prst="rect">
            <a:avLst/>
          </a:prstGeom>
        </p:spPr>
        <p:txBody>
          <a:bodyPr lIns="38405" tIns="19202" rIns="38405" bIns="19202">
            <a:normAutofit/>
          </a:bodyPr>
          <a:lstStyle>
            <a:lvl1pPr marL="0" indent="0" algn="ctr">
              <a:buNone/>
              <a:defRPr sz="900">
                <a:latin typeface="Arial" panose="020B0604020202020204" pitchFamily="34" charset="0"/>
                <a:cs typeface="Arial" panose="020B0604020202020204" pitchFamily="34" charset="0"/>
              </a:defRPr>
            </a:lvl1pPr>
          </a:lstStyle>
          <a:p>
            <a:pPr lvl="0"/>
            <a:endParaRPr lang="id-ID" noProof="0" dirty="0"/>
          </a:p>
        </p:txBody>
      </p:sp>
      <p:sp>
        <p:nvSpPr>
          <p:cNvPr id="17" name="Picture Placeholder 2"/>
          <p:cNvSpPr>
            <a:spLocks noGrp="1" noChangeAspect="1"/>
          </p:cNvSpPr>
          <p:nvPr>
            <p:ph type="pic" sz="quarter" idx="22"/>
          </p:nvPr>
        </p:nvSpPr>
        <p:spPr>
          <a:xfrm>
            <a:off x="8178588" y="4183843"/>
            <a:ext cx="506949" cy="884469"/>
          </a:xfrm>
          <a:prstGeom prst="rect">
            <a:avLst/>
          </a:prstGeom>
        </p:spPr>
        <p:txBody>
          <a:bodyPr lIns="38405" tIns="19202" rIns="38405" bIns="19202">
            <a:normAutofit/>
          </a:bodyPr>
          <a:lstStyle>
            <a:lvl1pPr marL="0" indent="0" algn="l">
              <a:lnSpc>
                <a:spcPct val="50000"/>
              </a:lnSpc>
              <a:buNone/>
              <a:defRPr sz="300">
                <a:latin typeface="Arial" panose="020B0604020202020204" pitchFamily="34" charset="0"/>
                <a:cs typeface="Arial" panose="020B0604020202020204" pitchFamily="34" charset="0"/>
              </a:defRPr>
            </a:lvl1pPr>
          </a:lstStyle>
          <a:p>
            <a:pPr lvl="0"/>
            <a:r>
              <a:rPr lang="en-GB" noProof="0" dirty="0"/>
              <a:t>Drag picture to placeholder or click icon to add</a:t>
            </a:r>
            <a:endParaRPr lang="id-ID" noProof="0" dirty="0"/>
          </a:p>
        </p:txBody>
      </p:sp>
      <p:sp>
        <p:nvSpPr>
          <p:cNvPr id="10" name="Picture Placeholder 2"/>
          <p:cNvSpPr>
            <a:spLocks noGrp="1" noChangeAspect="1"/>
          </p:cNvSpPr>
          <p:nvPr>
            <p:ph type="pic" sz="quarter" idx="26"/>
          </p:nvPr>
        </p:nvSpPr>
        <p:spPr>
          <a:xfrm>
            <a:off x="2377796" y="3675751"/>
            <a:ext cx="2127997" cy="1356225"/>
          </a:xfrm>
          <a:prstGeom prst="rect">
            <a:avLst/>
          </a:prstGeom>
        </p:spPr>
        <p:txBody>
          <a:bodyPr lIns="38405" tIns="19202" rIns="38405" bIns="19202">
            <a:normAutofit/>
          </a:bodyPr>
          <a:lstStyle>
            <a:lvl1pPr marL="0" indent="0" algn="ctr">
              <a:buNone/>
              <a:defRPr sz="800">
                <a:latin typeface="Arial" panose="020B0604020202020204" pitchFamily="34" charset="0"/>
                <a:cs typeface="Arial" panose="020B0604020202020204" pitchFamily="34" charset="0"/>
              </a:defRPr>
            </a:lvl1pPr>
          </a:lstStyle>
          <a:p>
            <a:pPr lvl="0"/>
            <a:endParaRPr lang="id-ID" noProof="0" dirty="0"/>
          </a:p>
        </p:txBody>
      </p:sp>
      <p:sp>
        <p:nvSpPr>
          <p:cNvPr id="8" name="Picture Placeholder 2"/>
          <p:cNvSpPr>
            <a:spLocks noGrp="1" noChangeAspect="1"/>
          </p:cNvSpPr>
          <p:nvPr>
            <p:ph type="pic" sz="quarter" idx="24"/>
          </p:nvPr>
        </p:nvSpPr>
        <p:spPr>
          <a:xfrm>
            <a:off x="7119771" y="3598571"/>
            <a:ext cx="1127324" cy="1451271"/>
          </a:xfrm>
          <a:prstGeom prst="rect">
            <a:avLst/>
          </a:prstGeom>
        </p:spPr>
        <p:txBody>
          <a:bodyPr lIns="38405" tIns="19202" rIns="38405" bIns="19202">
            <a:normAutofit/>
          </a:bodyPr>
          <a:lstStyle>
            <a:lvl1pPr marL="0" indent="0" algn="ctr">
              <a:buNone/>
              <a:defRPr sz="800">
                <a:latin typeface="Arial" panose="020B0604020202020204" pitchFamily="34" charset="0"/>
                <a:cs typeface="Arial" panose="020B0604020202020204" pitchFamily="34" charset="0"/>
              </a:defRPr>
            </a:lvl1pPr>
          </a:lstStyle>
          <a:p>
            <a:pPr lvl="0"/>
            <a:endParaRPr lang="id-ID" noProof="0" dirty="0"/>
          </a:p>
        </p:txBody>
      </p:sp>
      <p:sp>
        <p:nvSpPr>
          <p:cNvPr id="11" name="Picture Placeholder 2"/>
          <p:cNvSpPr>
            <a:spLocks noGrp="1" noChangeAspect="1"/>
          </p:cNvSpPr>
          <p:nvPr>
            <p:ph type="pic" sz="quarter" idx="27"/>
          </p:nvPr>
        </p:nvSpPr>
        <p:spPr>
          <a:xfrm>
            <a:off x="8848141" y="4757454"/>
            <a:ext cx="220903" cy="278951"/>
          </a:xfrm>
          <a:prstGeom prst="rect">
            <a:avLst/>
          </a:prstGeom>
        </p:spPr>
        <p:txBody>
          <a:bodyPr lIns="38405" tIns="19202" rIns="38405" bIns="19202">
            <a:normAutofit/>
          </a:bodyPr>
          <a:lstStyle>
            <a:lvl1pPr marL="0" indent="0" algn="ctr">
              <a:lnSpc>
                <a:spcPct val="50000"/>
              </a:lnSpc>
              <a:buNone/>
              <a:defRPr sz="100">
                <a:latin typeface="Arial" panose="020B0604020202020204" pitchFamily="34" charset="0"/>
                <a:cs typeface="Arial" panose="020B0604020202020204" pitchFamily="34" charset="0"/>
              </a:defRPr>
            </a:lvl1pPr>
          </a:lstStyle>
          <a:p>
            <a:pPr lvl="0"/>
            <a:endParaRPr lang="id-ID" noProof="0" dirty="0"/>
          </a:p>
        </p:txBody>
      </p:sp>
    </p:spTree>
    <p:extLst>
      <p:ext uri="{BB962C8B-B14F-4D97-AF65-F5344CB8AC3E}">
        <p14:creationId xmlns:p14="http://schemas.microsoft.com/office/powerpoint/2010/main" val="311295789"/>
      </p:ext>
    </p:extLst>
  </p:cSld>
  <p:clrMapOvr>
    <a:masterClrMapping/>
  </p:clrMapOvr>
  <p:transition spd="med" advClick="0" advTm="2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35EB19-A356-41DD-B1A0-0E0112E7CB2A}"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32410276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6" name="Picture Placeholder 17"/>
          <p:cNvSpPr>
            <a:spLocks noGrp="1"/>
          </p:cNvSpPr>
          <p:nvPr>
            <p:ph type="pic" sz="quarter" idx="14"/>
          </p:nvPr>
        </p:nvSpPr>
        <p:spPr>
          <a:xfrm>
            <a:off x="1402739" y="2190196"/>
            <a:ext cx="3988260" cy="2263140"/>
          </a:xfrm>
          <a:prstGeom prst="rect">
            <a:avLst/>
          </a:prstGeom>
          <a:noFill/>
        </p:spPr>
        <p:txBody>
          <a:bodyPr lIns="38405" tIns="19202" rIns="38405" bIns="19202" rtlCol="0">
            <a:normAutofit/>
          </a:bodyPr>
          <a:lstStyle>
            <a:lvl1pPr marL="0" indent="0" algn="ctr">
              <a:buNone/>
              <a:defRPr sz="800" b="0" i="0">
                <a:solidFill>
                  <a:schemeClr val="bg1">
                    <a:lumMod val="7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7" name="Picture Placeholder 17"/>
          <p:cNvSpPr>
            <a:spLocks noGrp="1"/>
          </p:cNvSpPr>
          <p:nvPr>
            <p:ph type="pic" sz="quarter" idx="16"/>
          </p:nvPr>
        </p:nvSpPr>
        <p:spPr>
          <a:xfrm>
            <a:off x="6731357" y="2190196"/>
            <a:ext cx="4031979" cy="2263140"/>
          </a:xfrm>
          <a:prstGeom prst="rect">
            <a:avLst/>
          </a:prstGeom>
          <a:noFill/>
        </p:spPr>
        <p:txBody>
          <a:bodyPr lIns="38405" tIns="19202" rIns="38405" bIns="19202" rtlCol="0">
            <a:normAutofit/>
          </a:bodyPr>
          <a:lstStyle>
            <a:lvl1pPr marL="0" indent="0" algn="ctr">
              <a:buNone/>
              <a:defRPr sz="800" b="0" i="0">
                <a:solidFill>
                  <a:schemeClr val="bg1">
                    <a:lumMod val="7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048870736"/>
      </p:ext>
    </p:extLst>
  </p:cSld>
  <p:clrMapOvr>
    <a:masterClrMapping/>
  </p:clrMapOvr>
  <p:transition spd="med" advClick="0" advTm="200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328825" y="2442117"/>
            <a:ext cx="3969384" cy="2464420"/>
          </a:xfrm>
          <a:prstGeom prst="rect">
            <a:avLst/>
          </a:prstGeom>
          <a:solidFill>
            <a:schemeClr val="bg1">
              <a:lumMod val="95000"/>
            </a:schemeClr>
          </a:solidFill>
        </p:spPr>
        <p:txBody>
          <a:bodyPr lIns="38405" tIns="19202" rIns="38405" bIns="19202">
            <a:normAutofit/>
          </a:bodyPr>
          <a:lstStyle>
            <a:lvl1pPr>
              <a:defRPr sz="800"/>
            </a:lvl1pPr>
          </a:lstStyle>
          <a:p>
            <a:pPr lvl="0"/>
            <a:endParaRPr lang="en-US" noProof="0"/>
          </a:p>
        </p:txBody>
      </p:sp>
    </p:spTree>
    <p:extLst>
      <p:ext uri="{BB962C8B-B14F-4D97-AF65-F5344CB8AC3E}">
        <p14:creationId xmlns:p14="http://schemas.microsoft.com/office/powerpoint/2010/main" val="768665531"/>
      </p:ext>
    </p:extLst>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5" name="Picture Placeholder 17"/>
          <p:cNvSpPr>
            <a:spLocks noGrp="1"/>
          </p:cNvSpPr>
          <p:nvPr>
            <p:ph type="pic" sz="quarter" idx="14"/>
          </p:nvPr>
        </p:nvSpPr>
        <p:spPr>
          <a:xfrm>
            <a:off x="3563937" y="2056061"/>
            <a:ext cx="4998971" cy="3121573"/>
          </a:xfrm>
          <a:prstGeom prst="rect">
            <a:avLst/>
          </a:prstGeom>
          <a:solidFill>
            <a:schemeClr val="bg1">
              <a:lumMod val="95000"/>
            </a:schemeClr>
          </a:solidFill>
        </p:spPr>
        <p:txBody>
          <a:bodyPr lIns="38405" tIns="19202" rIns="38405" bIns="19202">
            <a:normAutofit/>
          </a:bodyPr>
          <a:lstStyle>
            <a:lvl1pPr marL="0" indent="0">
              <a:buNone/>
              <a:defRPr sz="1200">
                <a:solidFill>
                  <a:schemeClr val="tx1"/>
                </a:solidFill>
              </a:defRPr>
            </a:lvl1pPr>
          </a:lstStyle>
          <a:p>
            <a:pPr lvl="0"/>
            <a:endParaRPr lang="en-US" noProof="0" dirty="0"/>
          </a:p>
        </p:txBody>
      </p:sp>
    </p:spTree>
    <p:extLst>
      <p:ext uri="{BB962C8B-B14F-4D97-AF65-F5344CB8AC3E}">
        <p14:creationId xmlns:p14="http://schemas.microsoft.com/office/powerpoint/2010/main" val="2062151065"/>
      </p:ext>
    </p:extLst>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67_Placeholder">
    <p:spTree>
      <p:nvGrpSpPr>
        <p:cNvPr id="1" name=""/>
        <p:cNvGrpSpPr/>
        <p:nvPr/>
      </p:nvGrpSpPr>
      <p:grpSpPr>
        <a:xfrm>
          <a:off x="0" y="0"/>
          <a:ext cx="0" cy="0"/>
          <a:chOff x="0" y="0"/>
          <a:chExt cx="0" cy="0"/>
        </a:xfrm>
      </p:grpSpPr>
      <p:sp>
        <p:nvSpPr>
          <p:cNvPr id="9" name="Picture Placeholder 2"/>
          <p:cNvSpPr>
            <a:spLocks noGrp="1"/>
          </p:cNvSpPr>
          <p:nvPr>
            <p:ph type="pic" sz="quarter" idx="36"/>
          </p:nvPr>
        </p:nvSpPr>
        <p:spPr>
          <a:xfrm>
            <a:off x="8614708" y="596646"/>
            <a:ext cx="2914661" cy="4267478"/>
          </a:xfrm>
          <a:solidFill>
            <a:schemeClr val="bg1">
              <a:lumMod val="95000"/>
            </a:schemeClr>
          </a:solidFill>
        </p:spPr>
        <p:txBody>
          <a:bodyPr>
            <a:normAutofit/>
          </a:bodyPr>
          <a:lstStyle>
            <a:lvl1pPr>
              <a:defRPr sz="1100"/>
            </a:lvl1pPr>
          </a:lstStyle>
          <a:p>
            <a:pPr lvl="0"/>
            <a:endParaRPr lang="en-US" noProof="0"/>
          </a:p>
        </p:txBody>
      </p:sp>
      <p:sp>
        <p:nvSpPr>
          <p:cNvPr id="10" name="Picture Placeholder 2"/>
          <p:cNvSpPr>
            <a:spLocks noGrp="1"/>
          </p:cNvSpPr>
          <p:nvPr>
            <p:ph type="pic" sz="quarter" idx="37"/>
          </p:nvPr>
        </p:nvSpPr>
        <p:spPr>
          <a:xfrm>
            <a:off x="7383936" y="1395464"/>
            <a:ext cx="2914661" cy="4267478"/>
          </a:xfrm>
          <a:solidFill>
            <a:schemeClr val="bg1">
              <a:lumMod val="95000"/>
            </a:schemeClr>
          </a:solidFill>
        </p:spPr>
        <p:txBody>
          <a:bodyPr>
            <a:normAutofit/>
          </a:bodyPr>
          <a:lstStyle>
            <a:lvl1pPr>
              <a:defRPr sz="1100"/>
            </a:lvl1pPr>
          </a:lstStyle>
          <a:p>
            <a:pPr lvl="0"/>
            <a:endParaRPr lang="en-US" noProof="0"/>
          </a:p>
        </p:txBody>
      </p:sp>
      <p:sp>
        <p:nvSpPr>
          <p:cNvPr id="11" name="Picture Placeholder 2"/>
          <p:cNvSpPr>
            <a:spLocks noGrp="1"/>
          </p:cNvSpPr>
          <p:nvPr>
            <p:ph type="pic" sz="quarter" idx="38"/>
          </p:nvPr>
        </p:nvSpPr>
        <p:spPr>
          <a:xfrm>
            <a:off x="6153168" y="2194282"/>
            <a:ext cx="2914661" cy="4267478"/>
          </a:xfrm>
          <a:solidFill>
            <a:schemeClr val="bg1">
              <a:lumMod val="95000"/>
            </a:schemeClr>
          </a:solidFill>
        </p:spPr>
        <p:txBody>
          <a:bodyPr>
            <a:normAutofit/>
          </a:bodyPr>
          <a:lstStyle>
            <a:lvl1pPr>
              <a:defRPr sz="1100"/>
            </a:lvl1pPr>
          </a:lstStyle>
          <a:p>
            <a:pPr lvl="0"/>
            <a:endParaRPr lang="en-US" noProof="0"/>
          </a:p>
        </p:txBody>
      </p:sp>
    </p:spTree>
    <p:extLst>
      <p:ext uri="{BB962C8B-B14F-4D97-AF65-F5344CB8AC3E}">
        <p14:creationId xmlns:p14="http://schemas.microsoft.com/office/powerpoint/2010/main" val="239460589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7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6096000" y="0"/>
            <a:ext cx="6096000" cy="6873240"/>
          </a:xfrm>
          <a:solidFill>
            <a:schemeClr val="bg1">
              <a:lumMod val="95000"/>
            </a:schemeClr>
          </a:solidFill>
        </p:spPr>
        <p:txBody>
          <a:bodyPr>
            <a:normAutofit/>
          </a:bodyPr>
          <a:lstStyle>
            <a:lvl1pPr>
              <a:defRPr sz="1200"/>
            </a:lvl1pPr>
          </a:lstStyle>
          <a:p>
            <a:pPr lvl="0"/>
            <a:endParaRPr lang="en-US" noProof="0"/>
          </a:p>
        </p:txBody>
      </p:sp>
    </p:spTree>
    <p:extLst>
      <p:ext uri="{BB962C8B-B14F-4D97-AF65-F5344CB8AC3E}">
        <p14:creationId xmlns:p14="http://schemas.microsoft.com/office/powerpoint/2010/main" val="335152204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4" name="Rectangle 3"/>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marL="0" marR="0" lvl="0" indent="0" algn="ctr" defTabSz="767942"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Picture Placeholder 13"/>
          <p:cNvSpPr>
            <a:spLocks noGrp="1"/>
          </p:cNvSpPr>
          <p:nvPr>
            <p:ph type="pic" sz="quarter" idx="60"/>
          </p:nvPr>
        </p:nvSpPr>
        <p:spPr>
          <a:xfrm>
            <a:off x="-4509" y="0"/>
            <a:ext cx="12196509" cy="685800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48802978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8BB3-8C05-45CD-B0ED-DFEB76557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81BEDB10-36B2-4643-A359-9B35322AC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045464F1-654A-4B49-8973-72AFE8253D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7DB9646F-AB67-4DA0-AD14-AD7623FE4A3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F15BA7DB-5262-4188-847C-6A28588680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226584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6797-EF47-4CA1-B045-579A7E90C316}"/>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90403EF3-6020-446C-BF5C-73585FD6B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859A44D-A2FE-4A6F-ADC3-BC483086C9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7E8BF742-A33C-4211-8B84-73202E7679C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B6C91836-442D-4278-A00F-1064A68F3B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059328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37AE-921F-4344-ABE0-B30943217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6160A85D-B247-4574-83E2-8B7B04484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405B8-49A9-457D-A3B4-3AC39BF5BBC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8338E48F-7249-4C54-AD1E-E4FE4A3D6B4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75BC15BA-A5EE-4C63-AC99-0E459C41C3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27187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7B6A-EDE9-4A25-A102-5069CF8F5C9A}"/>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3269AF37-AF10-4D5A-8569-1C85EF517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FFABEF57-C9AB-4258-98B3-8927CD130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44AF289D-2A84-4602-8C63-FB4E531F34F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Footer Placeholder 5">
            <a:extLst>
              <a:ext uri="{FF2B5EF4-FFF2-40B4-BE49-F238E27FC236}">
                <a16:creationId xmlns:a16="http://schemas.microsoft.com/office/drawing/2014/main" id="{B0CB05CB-A60F-49BC-93D6-8DC1E3DE55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16CE16F1-4692-4317-AD8E-6F69AE4B89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3415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35EB19-A356-41DD-B1A0-0E0112E7CB2A}"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35208221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C639-6020-4852-AE17-07D79B78C51F}"/>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CAB79A9B-699E-40A7-9946-0F99A5213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BDAF0-4271-4705-9A71-E309B222C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0B7D98C3-6F8C-4A38-8849-AB22E9CA9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D5E9D-7B74-444D-B474-108C8E070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80A24B7-20C0-4F1F-A381-A2D29E99F91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8" name="Footer Placeholder 7">
            <a:extLst>
              <a:ext uri="{FF2B5EF4-FFF2-40B4-BE49-F238E27FC236}">
                <a16:creationId xmlns:a16="http://schemas.microsoft.com/office/drawing/2014/main" id="{43F7491F-2166-4954-A7DF-0F3FE7D5538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9" name="Slide Number Placeholder 8">
            <a:extLst>
              <a:ext uri="{FF2B5EF4-FFF2-40B4-BE49-F238E27FC236}">
                <a16:creationId xmlns:a16="http://schemas.microsoft.com/office/drawing/2014/main" id="{967F14DD-9D42-4599-A3D7-4C7225625B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64884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475D-2A27-41C9-A992-E6C4A02338B0}"/>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A4515583-24C3-4B62-B654-7336597C004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F26057-4B71-4CC8-8CC8-69221587FF56}" type="datetimeFigureOut">
              <a:rPr kumimoji="0" lang="pl-PL"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2022-11-13</a:t>
            </a:fld>
            <a:endParaRPr kumimoji="0" lang="pl-PL"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4" name="Footer Placeholder 3">
            <a:extLst>
              <a:ext uri="{FF2B5EF4-FFF2-40B4-BE49-F238E27FC236}">
                <a16:creationId xmlns:a16="http://schemas.microsoft.com/office/drawing/2014/main" id="{346E857E-34EE-4B03-8E3F-20F629767C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5" name="Slide Number Placeholder 4">
            <a:extLst>
              <a:ext uri="{FF2B5EF4-FFF2-40B4-BE49-F238E27FC236}">
                <a16:creationId xmlns:a16="http://schemas.microsoft.com/office/drawing/2014/main" id="{75D21AA0-E7E4-42E5-8191-FB9130F24E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86BEE6-2E6D-43B6-885B-4324C3FE3324}" type="slidenum">
              <a:rPr kumimoji="0" lang="pl-PL"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pl-PL"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164663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4D28D-D38A-41DE-A7EA-56915AF83BA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F26057-4B71-4CC8-8CC8-69221587FF56}" type="datetimeFigureOut">
              <a:rPr kumimoji="0" lang="pl-PL"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2022-11-13</a:t>
            </a:fld>
            <a:endParaRPr kumimoji="0" lang="pl-PL"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3" name="Footer Placeholder 2">
            <a:extLst>
              <a:ext uri="{FF2B5EF4-FFF2-40B4-BE49-F238E27FC236}">
                <a16:creationId xmlns:a16="http://schemas.microsoft.com/office/drawing/2014/main" id="{B63F2987-21B5-4CFD-BBE3-DA7261831EE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4" name="Slide Number Placeholder 3">
            <a:extLst>
              <a:ext uri="{FF2B5EF4-FFF2-40B4-BE49-F238E27FC236}">
                <a16:creationId xmlns:a16="http://schemas.microsoft.com/office/drawing/2014/main" id="{72498525-7211-4C3B-92CD-221CFAB413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86BEE6-2E6D-43B6-885B-4324C3FE3324}" type="slidenum">
              <a:rPr kumimoji="0" lang="pl-PL"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pl-PL"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grpSp>
        <p:nvGrpSpPr>
          <p:cNvPr id="5" name="Group 4" hidden="1">
            <a:extLst>
              <a:ext uri="{FF2B5EF4-FFF2-40B4-BE49-F238E27FC236}">
                <a16:creationId xmlns:a16="http://schemas.microsoft.com/office/drawing/2014/main" id="{BC9CD5A2-137D-4AEA-8D70-ECDF741B46B7}"/>
              </a:ext>
            </a:extLst>
          </p:cNvPr>
          <p:cNvGrpSpPr/>
          <p:nvPr userDrawn="1"/>
        </p:nvGrpSpPr>
        <p:grpSpPr>
          <a:xfrm>
            <a:off x="0" y="0"/>
            <a:ext cx="12192000" cy="6858000"/>
            <a:chOff x="0" y="0"/>
            <a:chExt cx="9144000" cy="6858000"/>
          </a:xfrm>
        </p:grpSpPr>
        <p:cxnSp>
          <p:nvCxnSpPr>
            <p:cNvPr id="6" name="Straight Connector 5">
              <a:extLst>
                <a:ext uri="{FF2B5EF4-FFF2-40B4-BE49-F238E27FC236}">
                  <a16:creationId xmlns:a16="http://schemas.microsoft.com/office/drawing/2014/main" id="{51B064B3-A7EB-4E47-81E3-BC9E513AB133}"/>
                </a:ext>
              </a:extLst>
            </p:cNvPr>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6A3BC89-C2F2-4129-B12B-17ABA167E102}"/>
                </a:ext>
              </a:extLst>
            </p:cNvPr>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24F92B0-E0AB-49AC-9E53-52F00217AF5F}"/>
                </a:ext>
              </a:extLst>
            </p:cNvPr>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AE9A35-4BA1-4347-8418-6A306D34AD83}"/>
                </a:ext>
              </a:extLst>
            </p:cNvPr>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5FD379-57B5-4C98-9A0D-1A7C3F428DC1}"/>
                </a:ext>
              </a:extLst>
            </p:cNvPr>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EB104F-930D-4F3D-AAA9-4A869DB9DA47}"/>
                </a:ext>
              </a:extLst>
            </p:cNvPr>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4D43FA-8264-4482-877D-3BA39F4FC20B}"/>
                </a:ext>
              </a:extLst>
            </p:cNvPr>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C4E9BBD-8224-458F-8FA7-8BA57408932B}"/>
                </a:ext>
              </a:extLst>
            </p:cNvPr>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FEF2020-1EDC-4296-B917-6DED5573FE49}"/>
                </a:ext>
              </a:extLst>
            </p:cNvPr>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2CC310-06CD-4398-9FBC-D8DE17A22029}"/>
                </a:ext>
              </a:extLst>
            </p:cNvPr>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5EBD29-195F-4354-B2D7-9E2BBFD330A7}"/>
                </a:ext>
              </a:extLst>
            </p:cNvPr>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19C2D-798B-4FD6-8244-AF0A6765E690}"/>
                </a:ext>
              </a:extLst>
            </p:cNvPr>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03929B-F634-4F2D-9BAC-553745A6AFAF}"/>
                </a:ext>
              </a:extLst>
            </p:cNvPr>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A02D77-0EE5-4FE7-BDB1-AF188506C0EE}"/>
                </a:ext>
              </a:extLst>
            </p:cNvPr>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1D22DF-864E-43F9-A664-A027B53C0AF5}"/>
                </a:ext>
              </a:extLst>
            </p:cNvPr>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DFA60C-2760-4A52-A502-5C14F115F245}"/>
                </a:ext>
              </a:extLst>
            </p:cNvPr>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255468-BB44-4243-9607-80CE6CE33825}"/>
                </a:ext>
              </a:extLst>
            </p:cNvPr>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263963-FE15-46C6-9857-B8D76AE04304}"/>
                </a:ext>
              </a:extLst>
            </p:cNvPr>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60401C4-5D94-406B-8D6C-1C3F52A647BB}"/>
                </a:ext>
              </a:extLst>
            </p:cNvPr>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E1BCFF2E-0AEC-419C-9125-A4FFD54A4514}"/>
              </a:ext>
            </a:extLst>
          </p:cNvPr>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kumimoji="0" lang="en-US" sz="1200" b="0" i="0" u="none" strike="noStrike" kern="1200" cap="none" spc="0" normalizeH="0" baseline="0" noProof="0" smtClean="0">
                <a:ln>
                  <a:noFill/>
                </a:ln>
                <a:solidFill>
                  <a:prstClr val="white">
                    <a:lumMod val="50000"/>
                  </a:prstClr>
                </a:solidFill>
                <a:effectLst/>
                <a:uLnTx/>
                <a:uFillTx/>
                <a:latin typeface="Arial" pitchFamily="34" charset="0"/>
                <a:ea typeface="+mn-ea"/>
                <a:cs typeface="Arial"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white">
                  <a:lumMod val="50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8677011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5A02-91C7-446C-93C9-15C5D934B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BDB113DF-0BA5-409F-9298-0DBE9950D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9D8D27AD-A760-4580-BB2E-04BDFEA3E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38DB0-5B3B-4C57-8E18-730B19E371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Footer Placeholder 5">
            <a:extLst>
              <a:ext uri="{FF2B5EF4-FFF2-40B4-BE49-F238E27FC236}">
                <a16:creationId xmlns:a16="http://schemas.microsoft.com/office/drawing/2014/main" id="{739FB400-944C-4FD4-9D5D-A80466F6675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22A74849-00C8-47FA-B701-DD65836A10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135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B5EC-AE08-4572-B9AA-734B84397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3908024D-B1A6-404C-8030-A7BB5D932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l-PL"/>
          </a:p>
        </p:txBody>
      </p:sp>
      <p:sp>
        <p:nvSpPr>
          <p:cNvPr id="4" name="Text Placeholder 3">
            <a:extLst>
              <a:ext uri="{FF2B5EF4-FFF2-40B4-BE49-F238E27FC236}">
                <a16:creationId xmlns:a16="http://schemas.microsoft.com/office/drawing/2014/main" id="{869EEBC2-3D06-4494-AC82-77FE23374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CE88B-55D2-4698-9764-7A039FF3728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Footer Placeholder 5">
            <a:extLst>
              <a:ext uri="{FF2B5EF4-FFF2-40B4-BE49-F238E27FC236}">
                <a16:creationId xmlns:a16="http://schemas.microsoft.com/office/drawing/2014/main" id="{C95341CB-E42D-4707-B34E-F6C3B22F536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7929D5CD-B0D7-43BD-A909-0E3D9C7949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57530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1627-17DB-4555-B906-99024D27C2BA}"/>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D5EE62EF-854D-47F9-87D9-D39D0342E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06FC191-40C1-4B88-B927-6DC3AF730AC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AA21838C-F2BC-438A-BB9C-1030E7942E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FE7254BC-840C-42E8-A611-76C13455AF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328628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45FA-1056-463E-BF5C-639446305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E0DFC84B-22AF-4979-A044-06D311E51E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4414290-2B3E-4A19-BD28-48E7DD7D2BF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B83E4BC4-F1F9-482C-91C4-2B416F4699F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E993CA77-D47C-4A3B-93BD-661CBDFA89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966900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507141" y="1427164"/>
            <a:ext cx="11186191" cy="4668837"/>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1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79151732"/>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7" name="Picture 16" descr="iStock_000064164469_PPT.jpg"/>
          <p:cNvPicPr>
            <a:picLocks noChangeAspect="1"/>
          </p:cNvPicPr>
          <p:nvPr userDrawn="1"/>
        </p:nvPicPr>
        <p:blipFill rotWithShape="1">
          <a:blip r:embed="rId2">
            <a:extLst>
              <a:ext uri="{28A0092B-C50C-407E-A947-70E740481C1C}">
                <a14:useLocalDpi xmlns:a14="http://schemas.microsoft.com/office/drawing/2010/main" val="0"/>
              </a:ext>
            </a:extLst>
          </a:blip>
          <a:srcRect b="24871"/>
          <a:stretch/>
        </p:blipFill>
        <p:spPr>
          <a:xfrm>
            <a:off x="-1" y="-31171"/>
            <a:ext cx="12233561" cy="6893217"/>
          </a:xfrm>
          <a:prstGeom prst="rect">
            <a:avLst/>
          </a:prstGeom>
        </p:spPr>
      </p:pic>
      <p:cxnSp>
        <p:nvCxnSpPr>
          <p:cNvPr id="18" name="Straight Connector 17"/>
          <p:cNvCxnSpPr/>
          <p:nvPr userDrawn="1"/>
        </p:nvCxnSpPr>
        <p:spPr>
          <a:xfrm flipV="1">
            <a:off x="505294" y="1215688"/>
            <a:ext cx="11728268"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497418" y="3789828"/>
            <a:ext cx="5774487" cy="1329267"/>
          </a:xfrm>
          <a:prstGeom prst="rect">
            <a:avLst/>
          </a:prstGeom>
        </p:spPr>
        <p:txBody>
          <a:bodyPr lIns="0" tIns="0" anchor="b" anchorCtr="0">
            <a:noAutofit/>
          </a:bodyPr>
          <a:lstStyle>
            <a:lvl1pPr algn="l">
              <a:lnSpc>
                <a:spcPct val="100000"/>
              </a:lnSpc>
              <a:spcAft>
                <a:spcPts val="0"/>
              </a:spcAft>
              <a:defRPr sz="3200" b="1" spc="0" baseline="0">
                <a:solidFill>
                  <a:schemeClr val="tx1"/>
                </a:solidFill>
                <a:latin typeface="Arial" panose="020B0604020202020204" pitchFamily="34" charset="0"/>
                <a:cs typeface="Arial" pitchFamily="34" charset="0"/>
              </a:defRPr>
            </a:lvl1pPr>
          </a:lstStyle>
          <a:p>
            <a:r>
              <a:rPr lang="en-US" dirty="0"/>
              <a:t>Click to edit presentation title</a:t>
            </a:r>
            <a:endParaRPr lang="en-GB" dirty="0"/>
          </a:p>
        </p:txBody>
      </p:sp>
      <p:sp>
        <p:nvSpPr>
          <p:cNvPr id="21" name="Text Placeholder 32"/>
          <p:cNvSpPr>
            <a:spLocks noGrp="1"/>
          </p:cNvSpPr>
          <p:nvPr>
            <p:ph type="body" sz="quarter" idx="10" hasCustomPrompt="1"/>
          </p:nvPr>
        </p:nvSpPr>
        <p:spPr>
          <a:xfrm>
            <a:off x="497418" y="5321281"/>
            <a:ext cx="5774484" cy="623416"/>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400" b="0" kern="1200" spc="0" baseline="0" dirty="0" smtClean="0">
                <a:solidFill>
                  <a:schemeClr val="tx1"/>
                </a:solidFill>
                <a:latin typeface="Arial" panose="020B0604020202020204"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subtitle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48602" y="445110"/>
            <a:ext cx="2135397" cy="647089"/>
          </a:xfrm>
          <a:prstGeom prst="rect">
            <a:avLst/>
          </a:prstGeom>
        </p:spPr>
      </p:pic>
      <p:grpSp>
        <p:nvGrpSpPr>
          <p:cNvPr id="2" name="Group 1"/>
          <p:cNvGrpSpPr/>
          <p:nvPr userDrawn="1"/>
        </p:nvGrpSpPr>
        <p:grpSpPr>
          <a:xfrm>
            <a:off x="8696339" y="2359017"/>
            <a:ext cx="3065676" cy="2125996"/>
            <a:chOff x="6522254" y="1769262"/>
            <a:chExt cx="2299257" cy="1594497"/>
          </a:xfrm>
        </p:grpSpPr>
        <p:sp>
          <p:nvSpPr>
            <p:cNvPr id="29" name="Freeform 28"/>
            <p:cNvSpPr/>
            <p:nvPr userDrawn="1"/>
          </p:nvSpPr>
          <p:spPr>
            <a:xfrm>
              <a:off x="6868227" y="1769262"/>
              <a:ext cx="1506041" cy="1594497"/>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4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30" name="Picture 29"/>
            <p:cNvPicPr>
              <a:picLocks noChangeAspect="1"/>
            </p:cNvPicPr>
            <p:nvPr userDrawn="1"/>
          </p:nvPicPr>
          <p:blipFill>
            <a:blip r:embed="rId4"/>
            <a:stretch>
              <a:fillRect/>
            </a:stretch>
          </p:blipFill>
          <p:spPr>
            <a:xfrm>
              <a:off x="6522254" y="2426772"/>
              <a:ext cx="2299257" cy="188705"/>
            </a:xfrm>
            <a:prstGeom prst="rect">
              <a:avLst/>
            </a:prstGeom>
          </p:spPr>
        </p:pic>
      </p:grpSp>
      <p:grpSp>
        <p:nvGrpSpPr>
          <p:cNvPr id="3" name="Group 2"/>
          <p:cNvGrpSpPr/>
          <p:nvPr userDrawn="1"/>
        </p:nvGrpSpPr>
        <p:grpSpPr>
          <a:xfrm>
            <a:off x="508000" y="477782"/>
            <a:ext cx="2183379" cy="643311"/>
            <a:chOff x="381000" y="358336"/>
            <a:chExt cx="1637534" cy="482483"/>
          </a:xfrm>
        </p:grpSpPr>
        <p:sp>
          <p:nvSpPr>
            <p:cNvPr id="23" name="Freeform 22"/>
            <p:cNvSpPr/>
            <p:nvPr userDrawn="1"/>
          </p:nvSpPr>
          <p:spPr>
            <a:xfrm>
              <a:off x="1341593" y="358336"/>
              <a:ext cx="157727" cy="161327"/>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400" b="0" i="0" u="none" strike="noStrike" kern="1200" cap="none" spc="0" normalizeH="0" baseline="0" noProof="0" dirty="0">
                <a:ln>
                  <a:noFill/>
                </a:ln>
                <a:solidFill>
                  <a:srgbClr val="002266"/>
                </a:solidFill>
                <a:effectLst/>
                <a:uLnTx/>
                <a:uFillTx/>
                <a:latin typeface="Arial" panose="020B0604020202020204" pitchFamily="34" charset="0"/>
                <a:ea typeface="+mn-ea"/>
                <a:cs typeface="+mn-cs"/>
              </a:endParaRPr>
            </a:p>
          </p:txBody>
        </p:sp>
        <p:pic>
          <p:nvPicPr>
            <p:cNvPr id="31" name="Picture 30"/>
            <p:cNvPicPr>
              <a:picLocks noChangeAspect="1"/>
            </p:cNvPicPr>
            <p:nvPr userDrawn="1"/>
          </p:nvPicPr>
          <p:blipFill>
            <a:blip r:embed="rId5"/>
            <a:stretch>
              <a:fillRect/>
            </a:stretch>
          </p:blipFill>
          <p:spPr>
            <a:xfrm>
              <a:off x="381000" y="551673"/>
              <a:ext cx="1637534" cy="289146"/>
            </a:xfrm>
            <a:prstGeom prst="rect">
              <a:avLst/>
            </a:prstGeom>
          </p:spPr>
        </p:pic>
      </p:grpSp>
    </p:spTree>
    <p:extLst>
      <p:ext uri="{BB962C8B-B14F-4D97-AF65-F5344CB8AC3E}">
        <p14:creationId xmlns:p14="http://schemas.microsoft.com/office/powerpoint/2010/main" val="10352772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4" name="Text Placeholder 8"/>
          <p:cNvSpPr>
            <a:spLocks noGrp="1"/>
          </p:cNvSpPr>
          <p:nvPr>
            <p:ph type="body" sz="quarter" idx="12"/>
          </p:nvPr>
        </p:nvSpPr>
        <p:spPr>
          <a:xfrm>
            <a:off x="507141" y="1300164"/>
            <a:ext cx="11186191" cy="287259"/>
          </a:xfrm>
        </p:spPr>
        <p:txBody>
          <a:bodyPr>
            <a:spAutoFit/>
          </a:bodyPr>
          <a:lstStyle>
            <a:lvl1pPr marL="0" indent="0">
              <a:buNone/>
              <a:defRPr sz="1867" b="1">
                <a:solidFill>
                  <a:schemeClr val="accent6"/>
                </a:solidFill>
              </a:defRPr>
            </a:lvl1pPr>
          </a:lstStyle>
          <a:p>
            <a:pPr lvl="0"/>
            <a:r>
              <a:rPr lang="en-US" dirty="0"/>
              <a:t>Click to edit Master text styles</a:t>
            </a:r>
          </a:p>
        </p:txBody>
      </p:sp>
    </p:spTree>
    <p:extLst>
      <p:ext uri="{BB962C8B-B14F-4D97-AF65-F5344CB8AC3E}">
        <p14:creationId xmlns:p14="http://schemas.microsoft.com/office/powerpoint/2010/main" val="186036385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5EB19-A356-41DD-B1A0-0E0112E7CB2A}"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39315440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759640438"/>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grpSp>
        <p:nvGrpSpPr>
          <p:cNvPr id="6" name="Group 5" hidden="1"/>
          <p:cNvGrpSpPr/>
          <p:nvPr userDrawn="1"/>
        </p:nvGrpSpPr>
        <p:grpSpPr>
          <a:xfrm>
            <a:off x="0" y="0"/>
            <a:ext cx="12192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kumimoji="0" lang="en-US" sz="1200" b="0" i="0" u="none" strike="noStrike" kern="1200" cap="none" spc="0" normalizeH="0" baseline="0" noProof="0" smtClean="0">
                <a:ln>
                  <a:noFill/>
                </a:ln>
                <a:solidFill>
                  <a:prstClr val="white">
                    <a:lumMod val="50000"/>
                  </a:prstClr>
                </a:solidFill>
                <a:effectLst/>
                <a:uLnTx/>
                <a:uFillTx/>
                <a:latin typeface="Arial" pitchFamily="34" charset="0"/>
                <a:ea typeface="+mn-ea"/>
                <a:cs typeface="Arial"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white">
                  <a:lumMod val="50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16306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8671" y="3427413"/>
            <a:ext cx="11194660" cy="1162800"/>
          </a:xfrm>
          <a:prstGeom prst="rect">
            <a:avLst/>
          </a:prstGeom>
        </p:spPr>
        <p:txBody>
          <a:bodyPr lIns="0" tIns="0" anchor="b" anchorCtr="0">
            <a:noAutofit/>
          </a:bodyPr>
          <a:lstStyle>
            <a:lvl1pPr algn="l">
              <a:lnSpc>
                <a:spcPct val="100000"/>
              </a:lnSpc>
              <a:defRPr sz="3600" b="0" spc="0" baseline="0">
                <a:solidFill>
                  <a:schemeClr val="bg1"/>
                </a:solidFill>
                <a:latin typeface="Arial" panose="020B0604020202020204" pitchFamily="34" charset="0"/>
                <a:cs typeface="Arial" pitchFamily="34" charset="0"/>
              </a:defRPr>
            </a:lvl1pPr>
          </a:lstStyle>
          <a:p>
            <a:r>
              <a:rPr lang="en-US" dirty="0"/>
              <a:t>Master Divider Slide Headline</a:t>
            </a:r>
            <a:endParaRPr lang="en-GB" dirty="0"/>
          </a:p>
        </p:txBody>
      </p:sp>
      <p:sp>
        <p:nvSpPr>
          <p:cNvPr id="4" name="TextBox 3"/>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kumimoji="0" lang="en-US" sz="1200" b="0" i="0" u="none" strike="noStrike" kern="1200" cap="none" spc="0" normalizeH="0" baseline="0" noProof="0" smtClean="0">
                <a:ln>
                  <a:noFill/>
                </a:ln>
                <a:solidFill>
                  <a:prstClr val="white"/>
                </a:solidFill>
                <a:effectLst/>
                <a:uLnTx/>
                <a:uFillTx/>
                <a:latin typeface="Arial" pitchFamily="34" charset="0"/>
                <a:ea typeface="+mn-ea"/>
                <a:cs typeface="Arial"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9315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35EB19-A356-41DD-B1A0-0E0112E7CB2A}"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1408203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35EB19-A356-41DD-B1A0-0E0112E7CB2A}"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366D7-D72B-45AA-ACE9-7C049B1E55D4}" type="slidenum">
              <a:rPr lang="en-US" smtClean="0"/>
              <a:t>‹#›</a:t>
            </a:fld>
            <a:endParaRPr lang="en-US"/>
          </a:p>
        </p:txBody>
      </p:sp>
    </p:spTree>
    <p:extLst>
      <p:ext uri="{BB962C8B-B14F-4D97-AF65-F5344CB8AC3E}">
        <p14:creationId xmlns:p14="http://schemas.microsoft.com/office/powerpoint/2010/main" val="131649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theme" Target="../theme/theme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5EB19-A356-41DD-B1A0-0E0112E7CB2A}" type="datetimeFigureOut">
              <a:rPr lang="en-US" smtClean="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366D7-D72B-45AA-ACE9-7C049B1E55D4}" type="slidenum">
              <a:rPr lang="en-US" smtClean="0"/>
              <a:t>‹#›</a:t>
            </a:fld>
            <a:endParaRPr lang="en-US"/>
          </a:p>
        </p:txBody>
      </p:sp>
    </p:spTree>
    <p:extLst>
      <p:ext uri="{BB962C8B-B14F-4D97-AF65-F5344CB8AC3E}">
        <p14:creationId xmlns:p14="http://schemas.microsoft.com/office/powerpoint/2010/main" val="1071603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7" y="6350"/>
            <a:ext cx="12187767" cy="6851650"/>
            <a:chOff x="0" y="4"/>
            <a:chExt cx="5758" cy="4316"/>
          </a:xfrm>
        </p:grpSpPr>
        <p:sp>
          <p:nvSpPr>
            <p:cNvPr id="1032" name="Freeform 3"/>
            <p:cNvSpPr>
              <a:spLocks/>
            </p:cNvSpPr>
            <p:nvPr/>
          </p:nvSpPr>
          <p:spPr bwMode="hidden">
            <a:xfrm>
              <a:off x="558" y="1161"/>
              <a:ext cx="5200" cy="3159"/>
            </a:xfrm>
            <a:custGeom>
              <a:avLst/>
              <a:gdLst>
                <a:gd name="T0" fmla="*/ 0 w 5184"/>
                <a:gd name="T1" fmla="*/ 3159 h 3159"/>
                <a:gd name="T2" fmla="*/ 6734 w 5184"/>
                <a:gd name="T3" fmla="*/ 3159 h 3159"/>
                <a:gd name="T4" fmla="*/ 673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033" name="Freeform 4"/>
            <p:cNvSpPr>
              <a:spLocks/>
            </p:cNvSpPr>
            <p:nvPr/>
          </p:nvSpPr>
          <p:spPr bwMode="hidden">
            <a:xfrm>
              <a:off x="0" y="1161"/>
              <a:ext cx="558" cy="3159"/>
            </a:xfrm>
            <a:custGeom>
              <a:avLst/>
              <a:gdLst>
                <a:gd name="T0" fmla="*/ 0 w 556"/>
                <a:gd name="T1" fmla="*/ 0 h 3159"/>
                <a:gd name="T2" fmla="*/ 0 w 556"/>
                <a:gd name="T3" fmla="*/ 3159 h 3159"/>
                <a:gd name="T4" fmla="*/ 741 w 556"/>
                <a:gd name="T5" fmla="*/ 3159 h 3159"/>
                <a:gd name="T6" fmla="*/ 741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nvGrpSpPr>
            <p:cNvPr id="1034" name="Group 5"/>
            <p:cNvGrpSpPr>
              <a:grpSpLocks/>
            </p:cNvGrpSpPr>
            <p:nvPr userDrawn="1"/>
          </p:nvGrpSpPr>
          <p:grpSpPr bwMode="auto">
            <a:xfrm>
              <a:off x="0" y="4"/>
              <a:ext cx="5758" cy="4316"/>
              <a:chOff x="0" y="4"/>
              <a:chExt cx="5758" cy="4316"/>
            </a:xfrm>
          </p:grpSpPr>
          <p:sp>
            <p:nvSpPr>
              <p:cNvPr id="1035"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036"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037" name="Freeform 8"/>
              <p:cNvSpPr>
                <a:spLocks/>
              </p:cNvSpPr>
              <p:nvPr/>
            </p:nvSpPr>
            <p:spPr bwMode="ltGray">
              <a:xfrm>
                <a:off x="1019" y="1155"/>
                <a:ext cx="4739" cy="12"/>
              </a:xfrm>
              <a:custGeom>
                <a:avLst/>
                <a:gdLst>
                  <a:gd name="T0" fmla="*/ 6183 w 4724"/>
                  <a:gd name="T1" fmla="*/ 0 h 12"/>
                  <a:gd name="T2" fmla="*/ 0 w 4724"/>
                  <a:gd name="T3" fmla="*/ 0 h 12"/>
                  <a:gd name="T4" fmla="*/ 0 w 4724"/>
                  <a:gd name="T5" fmla="*/ 12 h 12"/>
                  <a:gd name="T6" fmla="*/ 6183 w 4724"/>
                  <a:gd name="T7" fmla="*/ 12 h 12"/>
                  <a:gd name="T8" fmla="*/ 6183 w 4724"/>
                  <a:gd name="T9" fmla="*/ 0 h 12"/>
                  <a:gd name="T10" fmla="*/ 6183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038"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039"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0603"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041" name="Freeform 12"/>
              <p:cNvSpPr>
                <a:spLocks/>
              </p:cNvSpPr>
              <p:nvPr/>
            </p:nvSpPr>
            <p:spPr bwMode="ltGray">
              <a:xfrm>
                <a:off x="0" y="1155"/>
                <a:ext cx="351" cy="12"/>
              </a:xfrm>
              <a:custGeom>
                <a:avLst/>
                <a:gdLst>
                  <a:gd name="T0" fmla="*/ 0 w 251"/>
                  <a:gd name="T1" fmla="*/ 0 h 12"/>
                  <a:gd name="T2" fmla="*/ 0 w 251"/>
                  <a:gd name="T3" fmla="*/ 12 h 12"/>
                  <a:gd name="T4" fmla="*/ 2147483647 w 251"/>
                  <a:gd name="T5" fmla="*/ 12 h 12"/>
                  <a:gd name="T6" fmla="*/ 214748364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042" name="Freeform 13"/>
              <p:cNvSpPr>
                <a:spLocks/>
              </p:cNvSpPr>
              <p:nvPr/>
            </p:nvSpPr>
            <p:spPr bwMode="ltGray">
              <a:xfrm>
                <a:off x="767" y="1155"/>
                <a:ext cx="252" cy="12"/>
              </a:xfrm>
              <a:custGeom>
                <a:avLst/>
                <a:gdLst>
                  <a:gd name="T0" fmla="*/ 336 w 251"/>
                  <a:gd name="T1" fmla="*/ 0 h 12"/>
                  <a:gd name="T2" fmla="*/ 0 w 251"/>
                  <a:gd name="T3" fmla="*/ 0 h 12"/>
                  <a:gd name="T4" fmla="*/ 0 w 251"/>
                  <a:gd name="T5" fmla="*/ 12 h 12"/>
                  <a:gd name="T6" fmla="*/ 336 w 251"/>
                  <a:gd name="T7" fmla="*/ 12 h 12"/>
                  <a:gd name="T8" fmla="*/ 336 w 251"/>
                  <a:gd name="T9" fmla="*/ 0 h 12"/>
                  <a:gd name="T10" fmla="*/ 336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0606"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grpSp>
      <p:sp>
        <p:nvSpPr>
          <p:cNvPr id="110607" name="Rectangle 15"/>
          <p:cNvSpPr>
            <a:spLocks noGrp="1" noChangeArrowheads="1"/>
          </p:cNvSpPr>
          <p:nvPr>
            <p:ph type="title"/>
          </p:nvPr>
        </p:nvSpPr>
        <p:spPr bwMode="auto">
          <a:xfrm>
            <a:off x="1422400" y="304802"/>
            <a:ext cx="100584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10608" name="Rectangle 16"/>
          <p:cNvSpPr>
            <a:spLocks noGrp="1" noChangeArrowheads="1"/>
          </p:cNvSpPr>
          <p:nvPr>
            <p:ph type="body" idx="1"/>
          </p:nvPr>
        </p:nvSpPr>
        <p:spPr bwMode="auto">
          <a:xfrm>
            <a:off x="1422400" y="1981200"/>
            <a:ext cx="10058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0609" name="Rectangle 17"/>
          <p:cNvSpPr>
            <a:spLocks noGrp="1" noChangeArrowheads="1"/>
          </p:cNvSpPr>
          <p:nvPr>
            <p:ph type="dt" sz="half" idx="2"/>
          </p:nvPr>
        </p:nvSpPr>
        <p:spPr bwMode="auto">
          <a:xfrm>
            <a:off x="1422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effectLst>
                  <a:outerShdw blurRad="38100" dist="38100" dir="2700000" algn="tl">
                    <a:srgbClr val="000000"/>
                  </a:outerShdw>
                </a:effectLst>
                <a:latin typeface="Arial" panose="020B0604020202020204" pitchFamily="34" charset="0"/>
                <a:ea typeface="+mn-ea"/>
                <a:cs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110610" name="Rectangle 18"/>
          <p:cNvSpPr>
            <a:spLocks noGrp="1" noChangeArrowheads="1"/>
          </p:cNvSpPr>
          <p:nvPr>
            <p:ph type="ftr" sz="quarter" idx="3"/>
          </p:nvPr>
        </p:nvSpPr>
        <p:spPr bwMode="auto">
          <a:xfrm>
            <a:off x="45720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effectLst>
                  <a:outerShdw blurRad="38100" dist="38100" dir="2700000" algn="tl">
                    <a:srgbClr val="000000"/>
                  </a:outerShdw>
                </a:effectLst>
                <a:latin typeface="Arial" panose="020B0604020202020204" pitchFamily="34" charset="0"/>
                <a:ea typeface="+mn-ea"/>
                <a:cs typeface="Arial"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mn-ea"/>
              <a:cs typeface="Arial" charset="0"/>
            </a:endParaRPr>
          </a:p>
        </p:txBody>
      </p:sp>
      <p:sp>
        <p:nvSpPr>
          <p:cNvPr id="110611" name="Rectangle 19"/>
          <p:cNvSpPr>
            <a:spLocks noGrp="1" noChangeArrowheads="1"/>
          </p:cNvSpPr>
          <p:nvPr>
            <p:ph type="sldNum" sz="quarter" idx="4"/>
          </p:nvPr>
        </p:nvSpPr>
        <p:spPr bwMode="auto">
          <a:xfrm>
            <a:off x="89408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effectLst>
                  <a:outerShdw blurRad="38100" dist="38100" dir="2700000" algn="tl">
                    <a:srgbClr val="000000"/>
                  </a:outerShdw>
                </a:effectLst>
                <a:latin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0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9051533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0"/>
          <a:cs typeface="ＭＳ Ｐゴシック" charset="0"/>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tx1"/>
          </a:solidFill>
          <a:effectLst>
            <a:outerShdw blurRad="38100" dist="38100" dir="2700000" algn="tl">
              <a:srgbClr val="000000"/>
            </a:outerShdw>
          </a:effectLst>
          <a:latin typeface="Arial" panose="020B0604020202020204" pitchFamily="34" charset="0"/>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Arial" panose="020B0604020202020204" pitchFamily="34" charset="0"/>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Arial" panose="020B0604020202020204" pitchFamily="34" charset="0"/>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Arial" panose="020B0604020202020204" pitchFamily="34" charset="0"/>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tx1"/>
          </a:solidFill>
          <a:effectLst>
            <a:outerShdw blurRad="38100" dist="38100" dir="2700000" algn="tl">
              <a:srgbClr val="000000"/>
            </a:outerShdw>
          </a:effectLst>
          <a:latin typeface="Arial" panose="020B0604020202020204" pitchFamily="34" charset="0"/>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865DD-AA11-4E0F-9B71-404873955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pl-PL" dirty="0"/>
          </a:p>
        </p:txBody>
      </p:sp>
      <p:sp>
        <p:nvSpPr>
          <p:cNvPr id="3" name="Text Placeholder 2">
            <a:extLst>
              <a:ext uri="{FF2B5EF4-FFF2-40B4-BE49-F238E27FC236}">
                <a16:creationId xmlns:a16="http://schemas.microsoft.com/office/drawing/2014/main" id="{BECA4B66-4D0A-4DDF-BA1F-E6925F90B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Date Placeholder 3">
            <a:extLst>
              <a:ext uri="{FF2B5EF4-FFF2-40B4-BE49-F238E27FC236}">
                <a16:creationId xmlns:a16="http://schemas.microsoft.com/office/drawing/2014/main" id="{6340183C-C190-4A68-B695-B028B1E8E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9B44A6D8-A177-4FBB-B55A-8F8C235E7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7AB60983-A20B-404C-A755-7D54E5DE8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28335F-6D5D-8941-8198-D8099DC51C46}"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00565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 Large Data - </a:t>
            </a:r>
            <a:r>
              <a:rPr lang="en-US" dirty="0"/>
              <a:t>Switch Attention</a:t>
            </a:r>
          </a:p>
        </p:txBody>
      </p:sp>
      <p:sp>
        <p:nvSpPr>
          <p:cNvPr id="5" name="Content Placeholder 4"/>
          <p:cNvSpPr>
            <a:spLocks noGrp="1"/>
          </p:cNvSpPr>
          <p:nvPr>
            <p:ph idx="1"/>
          </p:nvPr>
        </p:nvSpPr>
        <p:spPr/>
        <p:txBody>
          <a:bodyPr/>
          <a:lstStyle/>
          <a:p>
            <a:r>
              <a:rPr lang="en-US" dirty="0" smtClean="0"/>
              <a:t>Khi có nhiều nội dung trình chiếu, chúng ta hoàn toàn có thể tách ra làm 2 slide mới: 1 slide làm nỗi bật nội dung chính, 1 nội dung đã xoá nội dung chính đó ra khỏi slide.</a:t>
            </a:r>
          </a:p>
          <a:p>
            <a:r>
              <a:rPr lang="en-US" dirty="0" smtClean="0"/>
              <a:t>Slide sau sẽ là ví dụ</a:t>
            </a:r>
          </a:p>
        </p:txBody>
      </p:sp>
    </p:spTree>
    <p:extLst>
      <p:ext uri="{BB962C8B-B14F-4D97-AF65-F5344CB8AC3E}">
        <p14:creationId xmlns:p14="http://schemas.microsoft.com/office/powerpoint/2010/main" val="2011425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472987" y="273640"/>
            <a:ext cx="7582993" cy="1431925"/>
          </a:xfrm>
        </p:spPr>
        <p:txBody>
          <a:bodyPr/>
          <a:lstStyle/>
          <a:p>
            <a:r>
              <a:rPr lang="en-US" dirty="0"/>
              <a:t>Lorem Ipsum passage, used since the 1500s</a:t>
            </a:r>
          </a:p>
        </p:txBody>
      </p:sp>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037019" y="5505903"/>
            <a:ext cx="4682845"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pl-PL" sz="9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Sed ut perspiciatis unde omnis iste natus error</a:t>
            </a:r>
            <a:endParaRPr kumimoji="0" lang="en-US" sz="2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nvPr>
        </p:nvGraphicFramePr>
        <p:xfrm>
          <a:off x="1037019" y="1705565"/>
          <a:ext cx="4835818" cy="3800338"/>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a:extLst>
              <a:ext uri="{FF2B5EF4-FFF2-40B4-BE49-F238E27FC236}">
                <a16:creationId xmlns:a16="http://schemas.microsoft.com/office/drawing/2014/main" id="{9DA1C923-2920-1C42-B88A-B83E6E52B39D}"/>
              </a:ext>
            </a:extLst>
          </p:cNvPr>
          <p:cNvSpPr txBox="1">
            <a:spLocks/>
          </p:cNvSpPr>
          <p:nvPr/>
        </p:nvSpPr>
        <p:spPr bwMode="auto">
          <a:xfrm>
            <a:off x="309219" y="5980579"/>
            <a:ext cx="5567749" cy="512869"/>
          </a:xfrm>
          <a:prstGeom prst="rect">
            <a:avLst/>
          </a:prstGeom>
          <a:solidFill>
            <a:schemeClr val="tx1"/>
          </a:solidFill>
          <a:ln w="9525">
            <a:solidFill>
              <a:schemeClr val="bg1"/>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en-US" sz="1400" b="1" i="0" u="none" strike="noStrike" kern="1200" cap="none" spc="0" normalizeH="0" baseline="0" noProof="0" dirty="0">
                <a:ln>
                  <a:noFill/>
                </a:ln>
                <a:solidFill>
                  <a:srgbClr val="000066"/>
                </a:solidFill>
                <a:effectLst/>
                <a:uLnTx/>
                <a:uFillTx/>
                <a:latin typeface="Arial"/>
                <a:ea typeface="ＭＳ Ｐゴシック" charset="0"/>
              </a:rPr>
              <a:t>Sed ut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perspiciatis</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unde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omnis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iste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natus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error sit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voluptatem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accusantium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doloremque</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laudantium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totam</a:t>
            </a:r>
            <a:endParaRPr kumimoji="0" lang="en-US" sz="1400" b="0" i="0" u="none" strike="noStrike" kern="1200" cap="none" spc="0" normalizeH="0" baseline="0" noProof="0" dirty="0">
              <a:ln>
                <a:noFill/>
              </a:ln>
              <a:solidFill>
                <a:srgbClr val="FF0000"/>
              </a:solidFill>
              <a:effectLst/>
              <a:uLnTx/>
              <a:uFillTx/>
              <a:latin typeface="Arial"/>
              <a:ea typeface="ＭＳ Ｐゴシック" charset="0"/>
            </a:endParaRPr>
          </a:p>
        </p:txBody>
      </p:sp>
      <p:grpSp>
        <p:nvGrpSpPr>
          <p:cNvPr id="13" name="Group 12">
            <a:extLst>
              <a:ext uri="{FF2B5EF4-FFF2-40B4-BE49-F238E27FC236}">
                <a16:creationId xmlns:a16="http://schemas.microsoft.com/office/drawing/2014/main" id="{4C4CDE07-1B19-4E24-896B-788E390733E3}"/>
              </a:ext>
            </a:extLst>
          </p:cNvPr>
          <p:cNvGrpSpPr/>
          <p:nvPr/>
        </p:nvGrpSpPr>
        <p:grpSpPr>
          <a:xfrm>
            <a:off x="6395530" y="915490"/>
            <a:ext cx="6177923" cy="1295872"/>
            <a:chOff x="6257916" y="-449794"/>
            <a:chExt cx="6177923" cy="1295872"/>
          </a:xfrm>
        </p:grpSpPr>
        <p:sp>
          <p:nvSpPr>
            <p:cNvPr id="6" name="Rectangle 5">
              <a:extLst>
                <a:ext uri="{FF2B5EF4-FFF2-40B4-BE49-F238E27FC236}">
                  <a16:creationId xmlns:a16="http://schemas.microsoft.com/office/drawing/2014/main" id="{452C0A25-BA22-4C63-ABD9-0337718A89B2}"/>
                </a:ext>
              </a:extLst>
            </p:cNvPr>
            <p:cNvSpPr/>
            <p:nvPr/>
          </p:nvSpPr>
          <p:spPr bwMode="auto">
            <a:xfrm>
              <a:off x="6257916" y="-449794"/>
              <a:ext cx="6177923" cy="12958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9" name="TextBox 8">
              <a:extLst>
                <a:ext uri="{FF2B5EF4-FFF2-40B4-BE49-F238E27FC236}">
                  <a16:creationId xmlns:a16="http://schemas.microsoft.com/office/drawing/2014/main" id="{440F0755-401B-4BED-BDD3-542CFEBF8EAB}"/>
                </a:ext>
              </a:extLst>
            </p:cNvPr>
            <p:cNvSpPr txBox="1"/>
            <p:nvPr/>
          </p:nvSpPr>
          <p:spPr>
            <a:xfrm>
              <a:off x="6257916" y="-449794"/>
              <a:ext cx="513582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Lorem ipsum dolor sit amet, consectetur adipiscing elit, sed do eiusmod </a:t>
              </a: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tempor incididunt ut labore et dolore magna aliqua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grpSp>
        <p:nvGrpSpPr>
          <p:cNvPr id="14" name="Group 13">
            <a:extLst>
              <a:ext uri="{FF2B5EF4-FFF2-40B4-BE49-F238E27FC236}">
                <a16:creationId xmlns:a16="http://schemas.microsoft.com/office/drawing/2014/main" id="{B34C5C63-2828-4030-8FC2-4BAD27891AD0}"/>
              </a:ext>
            </a:extLst>
          </p:cNvPr>
          <p:cNvGrpSpPr/>
          <p:nvPr/>
        </p:nvGrpSpPr>
        <p:grpSpPr>
          <a:xfrm>
            <a:off x="6928763" y="2754896"/>
            <a:ext cx="5567749" cy="3408750"/>
            <a:chOff x="6257916" y="-449794"/>
            <a:chExt cx="5645139" cy="1458658"/>
          </a:xfrm>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solidFill>
              <a:srgbClr val="59B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257917" y="-449794"/>
              <a:ext cx="5063044" cy="7507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"Lorem ipsum dolor sit amet, consectetur </a:t>
              </a:r>
              <a:r>
                <a:rPr kumimoji="0" lang="pl-PL"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adipiscing elit, sed do eiusmod tempor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incididunt ut labore et dolore magna aliqua. </a:t>
              </a:r>
              <a:r>
                <a:rPr kumimoji="0" lang="pl-PL"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Ut enim ad minim veniam, quis nostrud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spTree>
    <p:extLst>
      <p:ext uri="{BB962C8B-B14F-4D97-AF65-F5344CB8AC3E}">
        <p14:creationId xmlns:p14="http://schemas.microsoft.com/office/powerpoint/2010/main" val="3900920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Sau khi thay đổi</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692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1689658" y="273640"/>
            <a:ext cx="10023295" cy="1431925"/>
          </a:xfrm>
        </p:spPr>
        <p:txBody>
          <a:bodyPr/>
          <a:lstStyle/>
          <a:p>
            <a:pPr algn="ctr"/>
            <a:r>
              <a:rPr lang="en-US" i="1" dirty="0"/>
              <a:t>Lorem Ipsum passage, used </a:t>
            </a:r>
            <a:r>
              <a:rPr lang="en-US" i="1" dirty="0" smtClean="0"/>
              <a:t>since </a:t>
            </a:r>
            <a:r>
              <a:rPr lang="en-US" i="1" dirty="0"/>
              <a:t>the 1500s</a:t>
            </a:r>
          </a:p>
        </p:txBody>
      </p:sp>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235497" y="5752700"/>
            <a:ext cx="4835818"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Sed ut perspiciatis unde omnis iste natus error</a:t>
            </a:r>
            <a:endParaRPr kumimoji="0" lang="en-US" sz="4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ext uri="{D42A27DB-BD31-4B8C-83A1-F6EECF244321}">
                <p14:modId xmlns:p14="http://schemas.microsoft.com/office/powerpoint/2010/main" val="811735020"/>
              </p:ext>
            </p:extLst>
          </p:nvPr>
        </p:nvGraphicFramePr>
        <p:xfrm>
          <a:off x="1235497" y="1862896"/>
          <a:ext cx="4835818" cy="3800338"/>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a:extLst>
              <a:ext uri="{FF2B5EF4-FFF2-40B4-BE49-F238E27FC236}">
                <a16:creationId xmlns:a16="http://schemas.microsoft.com/office/drawing/2014/main" id="{9DA1C923-2920-1C42-B88A-B83E6E52B39D}"/>
              </a:ext>
            </a:extLst>
          </p:cNvPr>
          <p:cNvSpPr txBox="1">
            <a:spLocks/>
          </p:cNvSpPr>
          <p:nvPr/>
        </p:nvSpPr>
        <p:spPr bwMode="auto">
          <a:xfrm>
            <a:off x="1235498" y="6182586"/>
            <a:ext cx="4835818" cy="512869"/>
          </a:xfrm>
          <a:prstGeom prst="rect">
            <a:avLst/>
          </a:prstGeom>
          <a:solidFill>
            <a:schemeClr val="tx1"/>
          </a:solidFill>
          <a:ln w="9525">
            <a:solidFill>
              <a:schemeClr val="bg1"/>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en-US" sz="1400" b="1" i="0" u="none" strike="noStrike" kern="1200" cap="none" spc="0" normalizeH="0" baseline="0" noProof="0" dirty="0">
                <a:ln>
                  <a:noFill/>
                </a:ln>
                <a:solidFill>
                  <a:srgbClr val="000066"/>
                </a:solidFill>
                <a:effectLst/>
                <a:uLnTx/>
                <a:uFillTx/>
                <a:latin typeface="Arial"/>
                <a:ea typeface="ＭＳ Ｐゴシック" charset="0"/>
              </a:rPr>
              <a:t>Sed ut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perspiciatis</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unde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omnis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iste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natus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error sit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voluptatem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accusantium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doloremque</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laudantium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totam</a:t>
            </a:r>
            <a:endParaRPr kumimoji="0" lang="en-US" sz="1400" b="0" i="0" u="none" strike="noStrike" kern="1200" cap="none" spc="0" normalizeH="0" baseline="0" noProof="0" dirty="0">
              <a:ln>
                <a:noFill/>
              </a:ln>
              <a:solidFill>
                <a:srgbClr val="FF0000"/>
              </a:solidFill>
              <a:effectLst/>
              <a:uLnTx/>
              <a:uFillTx/>
              <a:latin typeface="Arial"/>
              <a:ea typeface="ＭＳ Ｐゴシック" charset="0"/>
            </a:endParaRPr>
          </a:p>
        </p:txBody>
      </p:sp>
      <p:grpSp>
        <p:nvGrpSpPr>
          <p:cNvPr id="13" name="Group 12">
            <a:extLst>
              <a:ext uri="{FF2B5EF4-FFF2-40B4-BE49-F238E27FC236}">
                <a16:creationId xmlns:a16="http://schemas.microsoft.com/office/drawing/2014/main" id="{4C4CDE07-1B19-4E24-896B-788E390733E3}"/>
              </a:ext>
            </a:extLst>
          </p:cNvPr>
          <p:cNvGrpSpPr/>
          <p:nvPr/>
        </p:nvGrpSpPr>
        <p:grpSpPr>
          <a:xfrm>
            <a:off x="6318590" y="1862896"/>
            <a:ext cx="5645884" cy="1295872"/>
            <a:chOff x="6257916" y="-449794"/>
            <a:chExt cx="6177923" cy="1295872"/>
          </a:xfrm>
        </p:grpSpPr>
        <p:sp>
          <p:nvSpPr>
            <p:cNvPr id="6" name="Rectangle 5">
              <a:extLst>
                <a:ext uri="{FF2B5EF4-FFF2-40B4-BE49-F238E27FC236}">
                  <a16:creationId xmlns:a16="http://schemas.microsoft.com/office/drawing/2014/main" id="{452C0A25-BA22-4C63-ABD9-0337718A89B2}"/>
                </a:ext>
              </a:extLst>
            </p:cNvPr>
            <p:cNvSpPr/>
            <p:nvPr/>
          </p:nvSpPr>
          <p:spPr bwMode="auto">
            <a:xfrm>
              <a:off x="6257916" y="-449794"/>
              <a:ext cx="6177923" cy="12958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9" name="TextBox 8">
              <a:extLst>
                <a:ext uri="{FF2B5EF4-FFF2-40B4-BE49-F238E27FC236}">
                  <a16:creationId xmlns:a16="http://schemas.microsoft.com/office/drawing/2014/main" id="{440F0755-401B-4BED-BDD3-542CFEBF8EAB}"/>
                </a:ext>
              </a:extLst>
            </p:cNvPr>
            <p:cNvSpPr txBox="1"/>
            <p:nvPr/>
          </p:nvSpPr>
          <p:spPr>
            <a:xfrm>
              <a:off x="6778963" y="-263523"/>
              <a:ext cx="513583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Lorem ipsum dolor sit amet, consectetur adipiscing elit, sed do eiusmod </a:t>
              </a: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tempor incididunt ut labore et dolore magna aliqua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grpSp>
        <p:nvGrpSpPr>
          <p:cNvPr id="14" name="Group 13">
            <a:extLst>
              <a:ext uri="{FF2B5EF4-FFF2-40B4-BE49-F238E27FC236}">
                <a16:creationId xmlns:a16="http://schemas.microsoft.com/office/drawing/2014/main" id="{B34C5C63-2828-4030-8FC2-4BAD27891AD0}"/>
              </a:ext>
            </a:extLst>
          </p:cNvPr>
          <p:cNvGrpSpPr/>
          <p:nvPr/>
        </p:nvGrpSpPr>
        <p:grpSpPr>
          <a:xfrm>
            <a:off x="6318589" y="3261800"/>
            <a:ext cx="5645884" cy="2263237"/>
            <a:chOff x="6257916" y="-449794"/>
            <a:chExt cx="5645139" cy="1458658"/>
          </a:xfrm>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solidFill>
              <a:srgbClr val="59B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548964" y="-253525"/>
              <a:ext cx="5063044" cy="7507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"Lorem ipsum dolor sit amet, consectetur </a:t>
              </a:r>
              <a:r>
                <a:rPr kumimoji="0" lang="pl-PL"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adipiscing elit, sed do eiusmod tempor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incididunt ut labore et dolore magna aliqua. </a:t>
              </a:r>
              <a:r>
                <a:rPr kumimoji="0" lang="pl-PL"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Ut enim ad minim veniam, quis nostrud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sp>
        <p:nvSpPr>
          <p:cNvPr id="3" name="Oval 2"/>
          <p:cNvSpPr/>
          <p:nvPr/>
        </p:nvSpPr>
        <p:spPr bwMode="auto">
          <a:xfrm>
            <a:off x="776637" y="1514225"/>
            <a:ext cx="917719" cy="969457"/>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ahoma" pitchFamily="34" charset="0"/>
              <a:cs typeface="Arial" charset="0"/>
            </a:endParaRPr>
          </a:p>
        </p:txBody>
      </p:sp>
      <p:sp>
        <p:nvSpPr>
          <p:cNvPr id="17" name="Oval 16"/>
          <p:cNvSpPr/>
          <p:nvPr/>
        </p:nvSpPr>
        <p:spPr bwMode="auto">
          <a:xfrm>
            <a:off x="472987" y="5725278"/>
            <a:ext cx="1351302" cy="142748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ahoma" pitchFamily="34" charset="0"/>
              <a:cs typeface="Arial" charset="0"/>
            </a:endParaRPr>
          </a:p>
        </p:txBody>
      </p:sp>
      <p:sp>
        <p:nvSpPr>
          <p:cNvPr id="18" name="Oval 17"/>
          <p:cNvSpPr/>
          <p:nvPr/>
        </p:nvSpPr>
        <p:spPr bwMode="auto">
          <a:xfrm>
            <a:off x="5788481" y="2871427"/>
            <a:ext cx="1351302" cy="3426342"/>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ahoma" pitchFamily="34" charset="0"/>
              <a:cs typeface="Arial" charset="0"/>
            </a:endParaRPr>
          </a:p>
        </p:txBody>
      </p:sp>
      <p:sp>
        <p:nvSpPr>
          <p:cNvPr id="19" name="Oval 18"/>
          <p:cNvSpPr/>
          <p:nvPr/>
        </p:nvSpPr>
        <p:spPr bwMode="auto">
          <a:xfrm>
            <a:off x="11344521" y="1229219"/>
            <a:ext cx="1351302" cy="5210217"/>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ahoma" pitchFamily="34" charset="0"/>
              <a:cs typeface="Arial" charset="0"/>
            </a:endParaRPr>
          </a:p>
        </p:txBody>
      </p:sp>
      <p:sp>
        <p:nvSpPr>
          <p:cNvPr id="20" name="Oval 19"/>
          <p:cNvSpPr/>
          <p:nvPr/>
        </p:nvSpPr>
        <p:spPr bwMode="auto">
          <a:xfrm>
            <a:off x="1604938" y="326876"/>
            <a:ext cx="10230698" cy="1377841"/>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ahoma" pitchFamily="34" charset="0"/>
              <a:cs typeface="Arial" charset="0"/>
            </a:endParaRPr>
          </a:p>
        </p:txBody>
      </p:sp>
    </p:spTree>
    <p:extLst>
      <p:ext uri="{BB962C8B-B14F-4D97-AF65-F5344CB8AC3E}">
        <p14:creationId xmlns:p14="http://schemas.microsoft.com/office/powerpoint/2010/main" val="522532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III. </a:t>
            </a:r>
            <a:r>
              <a:rPr lang="en-US" dirty="0"/>
              <a:t>Make data cohesive and understandable</a:t>
            </a:r>
          </a:p>
        </p:txBody>
      </p:sp>
      <p:sp>
        <p:nvSpPr>
          <p:cNvPr id="5" name="Content Placeholder 4"/>
          <p:cNvSpPr>
            <a:spLocks noGrp="1"/>
          </p:cNvSpPr>
          <p:nvPr>
            <p:ph idx="1"/>
          </p:nvPr>
        </p:nvSpPr>
        <p:spPr/>
        <p:txBody>
          <a:bodyPr/>
          <a:lstStyle/>
          <a:p>
            <a:r>
              <a:rPr lang="en-US" dirty="0" smtClean="0"/>
              <a:t>Xem xét đơn giản hoá dữ liệu</a:t>
            </a:r>
          </a:p>
          <a:p>
            <a:r>
              <a:rPr lang="en-US" dirty="0" smtClean="0"/>
              <a:t>Phân tách nội dung</a:t>
            </a:r>
          </a:p>
          <a:p>
            <a:r>
              <a:rPr lang="en-US" dirty="0" smtClean="0"/>
              <a:t>Làm hộp để có tính hợp nhất hoá slide (màu sắc, kích thước)</a:t>
            </a:r>
            <a:endParaRPr lang="en-US" dirty="0"/>
          </a:p>
        </p:txBody>
      </p:sp>
    </p:spTree>
    <p:extLst>
      <p:ext uri="{BB962C8B-B14F-4D97-AF65-F5344CB8AC3E}">
        <p14:creationId xmlns:p14="http://schemas.microsoft.com/office/powerpoint/2010/main" val="372209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Trước khi thay đổi</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481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472987" y="273640"/>
            <a:ext cx="7582993" cy="1431925"/>
          </a:xfrm>
        </p:spPr>
        <p:txBody>
          <a:bodyPr/>
          <a:lstStyle/>
          <a:p>
            <a:r>
              <a:rPr lang="en-US" dirty="0"/>
              <a:t>Lorem Ipsum passage, used since the 1500s</a:t>
            </a:r>
          </a:p>
        </p:txBody>
      </p:sp>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037019" y="5505903"/>
            <a:ext cx="4682845"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pl-PL" sz="9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Sed ut perspiciatis unde omnis iste natus error</a:t>
            </a:r>
            <a:endParaRPr kumimoji="0" lang="en-US" sz="2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nvPr>
        </p:nvGraphicFramePr>
        <p:xfrm>
          <a:off x="1037019" y="1705565"/>
          <a:ext cx="4835818" cy="3800338"/>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a:extLst>
              <a:ext uri="{FF2B5EF4-FFF2-40B4-BE49-F238E27FC236}">
                <a16:creationId xmlns:a16="http://schemas.microsoft.com/office/drawing/2014/main" id="{9DA1C923-2920-1C42-B88A-B83E6E52B39D}"/>
              </a:ext>
            </a:extLst>
          </p:cNvPr>
          <p:cNvSpPr txBox="1">
            <a:spLocks/>
          </p:cNvSpPr>
          <p:nvPr/>
        </p:nvSpPr>
        <p:spPr bwMode="auto">
          <a:xfrm>
            <a:off x="309219" y="5980579"/>
            <a:ext cx="5567749" cy="512869"/>
          </a:xfrm>
          <a:prstGeom prst="rect">
            <a:avLst/>
          </a:prstGeom>
          <a:solidFill>
            <a:schemeClr val="tx1"/>
          </a:solidFill>
          <a:ln w="9525">
            <a:solidFill>
              <a:schemeClr val="bg1"/>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en-US" sz="1400" b="1" i="0" u="none" strike="noStrike" kern="1200" cap="none" spc="0" normalizeH="0" baseline="0" noProof="0" dirty="0">
                <a:ln>
                  <a:noFill/>
                </a:ln>
                <a:solidFill>
                  <a:srgbClr val="000066"/>
                </a:solidFill>
                <a:effectLst/>
                <a:uLnTx/>
                <a:uFillTx/>
                <a:latin typeface="Arial"/>
                <a:ea typeface="ＭＳ Ｐゴシック" charset="0"/>
              </a:rPr>
              <a:t>Sed ut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perspiciatis</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unde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omnis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iste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natus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error sit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voluptatem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accusantium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doloremque</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laudantium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totam</a:t>
            </a:r>
            <a:endParaRPr kumimoji="0" lang="en-US" sz="1400" b="0" i="0" u="none" strike="noStrike" kern="1200" cap="none" spc="0" normalizeH="0" baseline="0" noProof="0" dirty="0">
              <a:ln>
                <a:noFill/>
              </a:ln>
              <a:solidFill>
                <a:srgbClr val="FF0000"/>
              </a:solidFill>
              <a:effectLst/>
              <a:uLnTx/>
              <a:uFillTx/>
              <a:latin typeface="Arial"/>
              <a:ea typeface="ＭＳ Ｐゴシック" charset="0"/>
            </a:endParaRPr>
          </a:p>
        </p:txBody>
      </p:sp>
      <p:grpSp>
        <p:nvGrpSpPr>
          <p:cNvPr id="13" name="Group 12">
            <a:extLst>
              <a:ext uri="{FF2B5EF4-FFF2-40B4-BE49-F238E27FC236}">
                <a16:creationId xmlns:a16="http://schemas.microsoft.com/office/drawing/2014/main" id="{4C4CDE07-1B19-4E24-896B-788E390733E3}"/>
              </a:ext>
            </a:extLst>
          </p:cNvPr>
          <p:cNvGrpSpPr/>
          <p:nvPr/>
        </p:nvGrpSpPr>
        <p:grpSpPr>
          <a:xfrm>
            <a:off x="6395530" y="915490"/>
            <a:ext cx="6177923" cy="1295872"/>
            <a:chOff x="6257916" y="-449794"/>
            <a:chExt cx="6177923" cy="1295872"/>
          </a:xfrm>
        </p:grpSpPr>
        <p:sp>
          <p:nvSpPr>
            <p:cNvPr id="6" name="Rectangle 5">
              <a:extLst>
                <a:ext uri="{FF2B5EF4-FFF2-40B4-BE49-F238E27FC236}">
                  <a16:creationId xmlns:a16="http://schemas.microsoft.com/office/drawing/2014/main" id="{452C0A25-BA22-4C63-ABD9-0337718A89B2}"/>
                </a:ext>
              </a:extLst>
            </p:cNvPr>
            <p:cNvSpPr/>
            <p:nvPr/>
          </p:nvSpPr>
          <p:spPr bwMode="auto">
            <a:xfrm>
              <a:off x="6257916" y="-449794"/>
              <a:ext cx="6177923" cy="12958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9" name="TextBox 8">
              <a:extLst>
                <a:ext uri="{FF2B5EF4-FFF2-40B4-BE49-F238E27FC236}">
                  <a16:creationId xmlns:a16="http://schemas.microsoft.com/office/drawing/2014/main" id="{440F0755-401B-4BED-BDD3-542CFEBF8EAB}"/>
                </a:ext>
              </a:extLst>
            </p:cNvPr>
            <p:cNvSpPr txBox="1"/>
            <p:nvPr/>
          </p:nvSpPr>
          <p:spPr>
            <a:xfrm>
              <a:off x="6257916" y="-449794"/>
              <a:ext cx="513582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Lorem ipsum dolor sit amet, consectetur adipiscing elit, sed do eiusmod </a:t>
              </a: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tempor incididunt ut labore et dolore magna aliqua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grpSp>
        <p:nvGrpSpPr>
          <p:cNvPr id="14" name="Group 13">
            <a:extLst>
              <a:ext uri="{FF2B5EF4-FFF2-40B4-BE49-F238E27FC236}">
                <a16:creationId xmlns:a16="http://schemas.microsoft.com/office/drawing/2014/main" id="{B34C5C63-2828-4030-8FC2-4BAD27891AD0}"/>
              </a:ext>
            </a:extLst>
          </p:cNvPr>
          <p:cNvGrpSpPr/>
          <p:nvPr/>
        </p:nvGrpSpPr>
        <p:grpSpPr>
          <a:xfrm>
            <a:off x="6928763" y="2754896"/>
            <a:ext cx="5567749" cy="3408750"/>
            <a:chOff x="6257916" y="-449794"/>
            <a:chExt cx="5645139" cy="1458658"/>
          </a:xfrm>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solidFill>
              <a:srgbClr val="59B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257917" y="-449794"/>
              <a:ext cx="5063044" cy="7507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"Lorem ipsum dolor sit amet, consectetur </a:t>
              </a:r>
              <a:r>
                <a:rPr kumimoji="0" lang="pl-PL"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adipiscing elit, sed do eiusmod tempor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incididunt ut labore et dolore magna aliqua. </a:t>
              </a:r>
              <a:r>
                <a:rPr kumimoji="0" lang="pl-PL"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Ut enim ad minim veniam, quis nostrud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spTree>
    <p:extLst>
      <p:ext uri="{BB962C8B-B14F-4D97-AF65-F5344CB8AC3E}">
        <p14:creationId xmlns:p14="http://schemas.microsoft.com/office/powerpoint/2010/main" val="2919710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Sau khi thay đổi</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449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1426020" y="273640"/>
            <a:ext cx="9907385" cy="1431925"/>
          </a:xfrm>
        </p:spPr>
        <p:txBody>
          <a:bodyPr/>
          <a:lstStyle/>
          <a:p>
            <a:r>
              <a:rPr lang="en-US" i="1" dirty="0"/>
              <a:t>Lorem Ipsum passage, used since the 1500s</a:t>
            </a:r>
          </a:p>
        </p:txBody>
      </p:sp>
      <p:grpSp>
        <p:nvGrpSpPr>
          <p:cNvPr id="3" name="Group 2"/>
          <p:cNvGrpSpPr/>
          <p:nvPr/>
        </p:nvGrpSpPr>
        <p:grpSpPr>
          <a:xfrm>
            <a:off x="1449145" y="2053297"/>
            <a:ext cx="4835818" cy="4140758"/>
            <a:chOff x="1037019" y="1705565"/>
            <a:chExt cx="4835818" cy="4140758"/>
          </a:xfrm>
        </p:grpSpPr>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062777" y="5505903"/>
              <a:ext cx="4810060"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pl-PL" sz="9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Sed ut perspiciatis unde omnis iste natus error</a:t>
              </a:r>
              <a:endParaRPr kumimoji="0" lang="en-US" sz="2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ext uri="{D42A27DB-BD31-4B8C-83A1-F6EECF244321}">
                  <p14:modId xmlns:p14="http://schemas.microsoft.com/office/powerpoint/2010/main" val="2100661579"/>
                </p:ext>
              </p:extLst>
            </p:nvPr>
          </p:nvGraphicFramePr>
          <p:xfrm>
            <a:off x="1037019" y="1705565"/>
            <a:ext cx="4835818" cy="3800338"/>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5" name="Group 4"/>
          <p:cNvGrpSpPr/>
          <p:nvPr/>
        </p:nvGrpSpPr>
        <p:grpSpPr>
          <a:xfrm>
            <a:off x="6766775" y="1906076"/>
            <a:ext cx="4940123" cy="4224270"/>
            <a:chOff x="6354649" y="1558344"/>
            <a:chExt cx="4940123" cy="4224270"/>
          </a:xfrm>
        </p:grpSpPr>
        <p:sp>
          <p:nvSpPr>
            <p:cNvPr id="4" name="Rectangle 3"/>
            <p:cNvSpPr/>
            <p:nvPr/>
          </p:nvSpPr>
          <p:spPr bwMode="auto">
            <a:xfrm>
              <a:off x="6354649" y="1558344"/>
              <a:ext cx="4940123" cy="422427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ahoma" pitchFamily="34" charset="0"/>
                <a:cs typeface="Arial" charset="0"/>
              </a:endParaRPr>
            </a:p>
          </p:txBody>
        </p:sp>
        <p:grpSp>
          <p:nvGrpSpPr>
            <p:cNvPr id="14" name="Group 13">
              <a:extLst>
                <a:ext uri="{FF2B5EF4-FFF2-40B4-BE49-F238E27FC236}">
                  <a16:creationId xmlns:a16="http://schemas.microsoft.com/office/drawing/2014/main" id="{B34C5C63-2828-4030-8FC2-4BAD27891AD0}"/>
                </a:ext>
              </a:extLst>
            </p:cNvPr>
            <p:cNvGrpSpPr/>
            <p:nvPr/>
          </p:nvGrpSpPr>
          <p:grpSpPr>
            <a:xfrm>
              <a:off x="6847768" y="2768367"/>
              <a:ext cx="3953885" cy="2308324"/>
              <a:chOff x="6257916" y="-449794"/>
              <a:chExt cx="5645139" cy="1866206"/>
            </a:xfrm>
            <a:noFill/>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257917" y="-449794"/>
                <a:ext cx="5063045" cy="1866206"/>
              </a:xfrm>
              <a:prstGeom prst="rect">
                <a:avLst/>
              </a:prstGeom>
              <a:grp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"Lorem ipsum dolor sit amet, consectetur </a:t>
                </a:r>
                <a:r>
                  <a:rPr kumimoji="0" lang="pl-PL"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adipiscing elit, sed do eiusmod tempor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incididunt ut labore et dolore magna aliqua. </a:t>
                </a:r>
                <a:r>
                  <a:rPr kumimoji="0" lang="pl-PL"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Ut enim ad minim veniam, quis nostrud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grpSp>
    </p:spTree>
    <p:extLst>
      <p:ext uri="{BB962C8B-B14F-4D97-AF65-F5344CB8AC3E}">
        <p14:creationId xmlns:p14="http://schemas.microsoft.com/office/powerpoint/2010/main" val="719292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IV. Large table</a:t>
            </a:r>
            <a:endParaRPr lang="en-US" dirty="0"/>
          </a:p>
        </p:txBody>
      </p:sp>
      <p:sp>
        <p:nvSpPr>
          <p:cNvPr id="5" name="Content Placeholder 4"/>
          <p:cNvSpPr>
            <a:spLocks noGrp="1"/>
          </p:cNvSpPr>
          <p:nvPr>
            <p:ph idx="1"/>
          </p:nvPr>
        </p:nvSpPr>
        <p:spPr/>
        <p:txBody>
          <a:bodyPr/>
          <a:lstStyle/>
          <a:p>
            <a:r>
              <a:rPr lang="en-US" dirty="0" smtClean="0"/>
              <a:t>Copy 1 phần nhỏ của </a:t>
            </a:r>
            <a:r>
              <a:rPr lang="en-US" dirty="0" smtClean="0"/>
              <a:t>bảng</a:t>
            </a:r>
          </a:p>
          <a:p>
            <a:r>
              <a:rPr lang="en-US" dirty="0" smtClean="0"/>
              <a:t>Làm mất 1 phần dữ liệu trong bảng</a:t>
            </a:r>
            <a:endParaRPr lang="en-US" dirty="0" smtClean="0"/>
          </a:p>
          <a:p>
            <a:r>
              <a:rPr lang="en-US" dirty="0" smtClean="0"/>
              <a:t>Làm 1 hàng của bảng nổi bật </a:t>
            </a:r>
            <a:r>
              <a:rPr lang="en-US" dirty="0" smtClean="0"/>
              <a:t>lên</a:t>
            </a:r>
          </a:p>
          <a:p>
            <a:pPr lvl="1"/>
            <a:r>
              <a:rPr lang="en-US" dirty="0" smtClean="0"/>
              <a:t>Hoặc là dùng border</a:t>
            </a:r>
          </a:p>
          <a:p>
            <a:pPr lvl="1"/>
            <a:r>
              <a:rPr lang="en-US" dirty="0" smtClean="0"/>
              <a:t>Hoặc là dùng 1 khung tô đậm phần cần nổi bật</a:t>
            </a:r>
          </a:p>
          <a:p>
            <a:pPr lvl="1"/>
            <a:r>
              <a:rPr lang="en-US" dirty="0" smtClean="0"/>
              <a:t>Hoặc là screenshot bảng (paste picture), cắt 1 hàng của bảng, copy vào hàng cần nổi bật</a:t>
            </a:r>
          </a:p>
          <a:p>
            <a:pPr lvl="1"/>
            <a:r>
              <a:rPr lang="en-US" dirty="0" smtClean="0"/>
              <a:t>Hoặc là dùng mũi tên</a:t>
            </a:r>
          </a:p>
          <a:p>
            <a:pPr lvl="1"/>
            <a:endParaRPr lang="en-US" dirty="0"/>
          </a:p>
        </p:txBody>
      </p:sp>
    </p:spTree>
    <p:extLst>
      <p:ext uri="{BB962C8B-B14F-4D97-AF65-F5344CB8AC3E}">
        <p14:creationId xmlns:p14="http://schemas.microsoft.com/office/powerpoint/2010/main" val="969135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Trước khi thay đổi</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840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Ví dụ về slide quá nhiều thông tin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9550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94F18-08C3-4C8D-836A-F91A85EF10F6}"/>
              </a:ext>
            </a:extLst>
          </p:cNvPr>
          <p:cNvSpPr>
            <a:spLocks noGrp="1"/>
          </p:cNvSpPr>
          <p:nvPr>
            <p:ph type="title"/>
          </p:nvPr>
        </p:nvSpPr>
        <p:spPr/>
        <p:txBody>
          <a:bodyPr/>
          <a:lstStyle/>
          <a:p>
            <a:r>
              <a:rPr lang="en-US" dirty="0">
                <a:solidFill>
                  <a:schemeClr val="accent2"/>
                </a:solidFill>
              </a:rPr>
              <a:t>What we found out</a:t>
            </a:r>
          </a:p>
        </p:txBody>
      </p:sp>
      <p:sp>
        <p:nvSpPr>
          <p:cNvPr id="5" name="TextBox 4">
            <a:extLst>
              <a:ext uri="{FF2B5EF4-FFF2-40B4-BE49-F238E27FC236}">
                <a16:creationId xmlns:a16="http://schemas.microsoft.com/office/drawing/2014/main" id="{CA74C32A-52E0-496A-BF8C-A637FDF956A3}"/>
              </a:ext>
            </a:extLst>
          </p:cNvPr>
          <p:cNvSpPr txBox="1"/>
          <p:nvPr/>
        </p:nvSpPr>
        <p:spPr>
          <a:xfrm>
            <a:off x="551455" y="1161302"/>
            <a:ext cx="11376557" cy="420564"/>
          </a:xfrm>
          <a:prstGeom prst="rect">
            <a:avLst/>
          </a:prstGeom>
          <a:noFill/>
        </p:spPr>
        <p:txBody>
          <a:bodyPr wrap="square" rtlCol="0">
            <a:spAutoFit/>
          </a:bodyPr>
          <a:lstStyle/>
          <a:p>
            <a:pPr marL="457189" marR="0" lvl="0" indent="-457189" algn="l" defTabSz="1219170" rtl="0" eaLnBrk="1" fontAlgn="base" latinLnBrk="0" hangingPunct="1">
              <a:lnSpc>
                <a:spcPct val="100000"/>
              </a:lnSpc>
              <a:spcBef>
                <a:spcPct val="0"/>
              </a:spcBef>
              <a:spcAft>
                <a:spcPct val="0"/>
              </a:spcAft>
              <a:buClrTx/>
              <a:buSzTx/>
              <a:buFont typeface="+mj-lt"/>
              <a:buAutoNum type="arabicPeriod" startAt="5"/>
              <a:tabLst/>
              <a:defRPr/>
            </a:pPr>
            <a:r>
              <a:rPr kumimoji="0" lang="en-US" sz="2133" b="0" i="0" u="none" strike="noStrike" kern="1200" cap="none" spc="0" normalizeH="0" baseline="0" noProof="0" dirty="0">
                <a:ln>
                  <a:noFill/>
                </a:ln>
                <a:solidFill>
                  <a:prstClr val="black"/>
                </a:solidFill>
                <a:effectLst/>
                <a:uLnTx/>
                <a:uFillTx/>
                <a:latin typeface="Arial" charset="0"/>
                <a:ea typeface="+mn-ea"/>
                <a:cs typeface="Arial" charset="0"/>
              </a:rPr>
              <a:t>Low, medium and high CPU usage during programming based on CPU model </a:t>
            </a:r>
          </a:p>
        </p:txBody>
      </p:sp>
      <p:sp>
        <p:nvSpPr>
          <p:cNvPr id="10" name="TextBox 9">
            <a:extLst>
              <a:ext uri="{FF2B5EF4-FFF2-40B4-BE49-F238E27FC236}">
                <a16:creationId xmlns:a16="http://schemas.microsoft.com/office/drawing/2014/main" id="{E844DDB3-F8E0-4203-BBDC-90D507EF286C}"/>
              </a:ext>
            </a:extLst>
          </p:cNvPr>
          <p:cNvSpPr txBox="1"/>
          <p:nvPr/>
        </p:nvSpPr>
        <p:spPr>
          <a:xfrm>
            <a:off x="73186" y="3985979"/>
            <a:ext cx="956538" cy="995401"/>
          </a:xfrm>
          <a:prstGeom prst="rect">
            <a:avLst/>
          </a:prstGeom>
          <a:noFill/>
        </p:spPr>
        <p:txBody>
          <a:bodyPr wrap="square" rtlCol="0">
            <a:sp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Arial" charset="0"/>
                <a:ea typeface="+mn-ea"/>
                <a:cs typeface="Arial" charset="0"/>
              </a:rPr>
              <a:t>Top CPU’s on the market</a:t>
            </a:r>
          </a:p>
        </p:txBody>
      </p:sp>
      <p:sp>
        <p:nvSpPr>
          <p:cNvPr id="6" name="Left Bracket 5">
            <a:extLst>
              <a:ext uri="{FF2B5EF4-FFF2-40B4-BE49-F238E27FC236}">
                <a16:creationId xmlns:a16="http://schemas.microsoft.com/office/drawing/2014/main" id="{CA041002-1272-48B4-9B6A-9EB54EDFDB49}"/>
              </a:ext>
            </a:extLst>
          </p:cNvPr>
          <p:cNvSpPr/>
          <p:nvPr/>
        </p:nvSpPr>
        <p:spPr>
          <a:xfrm>
            <a:off x="1080188" y="2534554"/>
            <a:ext cx="126121" cy="38982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n-ea"/>
              <a:cs typeface="+mn-cs"/>
            </a:endParaRPr>
          </a:p>
        </p:txBody>
      </p:sp>
      <p:sp>
        <p:nvSpPr>
          <p:cNvPr id="14" name="TextBox 13">
            <a:extLst>
              <a:ext uri="{FF2B5EF4-FFF2-40B4-BE49-F238E27FC236}">
                <a16:creationId xmlns:a16="http://schemas.microsoft.com/office/drawing/2014/main" id="{26F40FF2-259D-437A-A466-2661B6F97AB4}"/>
              </a:ext>
            </a:extLst>
          </p:cNvPr>
          <p:cNvSpPr txBox="1"/>
          <p:nvPr/>
        </p:nvSpPr>
        <p:spPr>
          <a:xfrm>
            <a:off x="10566383" y="5268881"/>
            <a:ext cx="1724957" cy="666593"/>
          </a:xfrm>
          <a:prstGeom prst="rect">
            <a:avLst/>
          </a:prstGeom>
          <a:noFill/>
        </p:spPr>
        <p:txBody>
          <a:bodyPr wrap="squar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H = High usage</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933"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L,M =  Low and medium usage</a:t>
            </a:r>
          </a:p>
        </p:txBody>
      </p:sp>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nvPr>
        </p:nvGraphicFramePr>
        <p:xfrm>
          <a:off x="1209412" y="1841765"/>
          <a:ext cx="9121750" cy="4632960"/>
        </p:xfrm>
        <a:graphic>
          <a:graphicData uri="http://schemas.openxmlformats.org/drawingml/2006/table">
            <a:tbl>
              <a:tblPr firstRow="1" bandRow="1">
                <a:tableStyleId>{5C22544A-7EE6-4342-B048-85BDC9FD1C3A}</a:tableStyleId>
              </a:tblPr>
              <a:tblGrid>
                <a:gridCol w="934403">
                  <a:extLst>
                    <a:ext uri="{9D8B030D-6E8A-4147-A177-3AD203B41FA5}">
                      <a16:colId xmlns:a16="http://schemas.microsoft.com/office/drawing/2014/main" val="2959497072"/>
                    </a:ext>
                  </a:extLst>
                </a:gridCol>
                <a:gridCol w="1169621">
                  <a:extLst>
                    <a:ext uri="{9D8B030D-6E8A-4147-A177-3AD203B41FA5}">
                      <a16:colId xmlns:a16="http://schemas.microsoft.com/office/drawing/2014/main" val="1498060986"/>
                    </a:ext>
                  </a:extLst>
                </a:gridCol>
                <a:gridCol w="1169621">
                  <a:extLst>
                    <a:ext uri="{9D8B030D-6E8A-4147-A177-3AD203B41FA5}">
                      <a16:colId xmlns:a16="http://schemas.microsoft.com/office/drawing/2014/main" val="4190875139"/>
                    </a:ext>
                  </a:extLst>
                </a:gridCol>
                <a:gridCol w="1169621">
                  <a:extLst>
                    <a:ext uri="{9D8B030D-6E8A-4147-A177-3AD203B41FA5}">
                      <a16:colId xmlns:a16="http://schemas.microsoft.com/office/drawing/2014/main" val="4247458453"/>
                    </a:ext>
                  </a:extLst>
                </a:gridCol>
                <a:gridCol w="1169621">
                  <a:extLst>
                    <a:ext uri="{9D8B030D-6E8A-4147-A177-3AD203B41FA5}">
                      <a16:colId xmlns:a16="http://schemas.microsoft.com/office/drawing/2014/main" val="935745667"/>
                    </a:ext>
                  </a:extLst>
                </a:gridCol>
                <a:gridCol w="1169621">
                  <a:extLst>
                    <a:ext uri="{9D8B030D-6E8A-4147-A177-3AD203B41FA5}">
                      <a16:colId xmlns:a16="http://schemas.microsoft.com/office/drawing/2014/main" val="2907996558"/>
                    </a:ext>
                  </a:extLst>
                </a:gridCol>
                <a:gridCol w="1169621">
                  <a:extLst>
                    <a:ext uri="{9D8B030D-6E8A-4147-A177-3AD203B41FA5}">
                      <a16:colId xmlns:a16="http://schemas.microsoft.com/office/drawing/2014/main" val="1733698871"/>
                    </a:ext>
                  </a:extLst>
                </a:gridCol>
                <a:gridCol w="1169621">
                  <a:extLst>
                    <a:ext uri="{9D8B030D-6E8A-4147-A177-3AD203B41FA5}">
                      <a16:colId xmlns:a16="http://schemas.microsoft.com/office/drawing/2014/main" val="3618268584"/>
                    </a:ext>
                  </a:extLst>
                </a:gridCol>
              </a:tblGrid>
              <a:tr h="406400">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Tender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Contract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Pricing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Compliance</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Forecasting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Trade &amp; Channels</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Reporting &amp; Analytics</a:t>
                      </a:r>
                      <a:endParaRPr lang="en-US" sz="900" b="1" dirty="0">
                        <a:solidFill>
                          <a:schemeClr val="tx1"/>
                        </a:solidFill>
                        <a:latin typeface="Arial" panose="020B0604020202020204" pitchFamily="34" charset="0"/>
                      </a:endParaRPr>
                    </a:p>
                  </a:txBody>
                  <a:tcPr marL="121920" marR="121920" marT="60960" marB="60960"/>
                </a:tc>
                <a:extLst>
                  <a:ext uri="{0D108BD9-81ED-4DB2-BD59-A6C34878D82A}">
                    <a16:rowId xmlns:a16="http://schemas.microsoft.com/office/drawing/2014/main" val="2776581813"/>
                  </a:ext>
                </a:extLst>
              </a:tr>
              <a:tr h="264160">
                <a:tc>
                  <a:txBody>
                    <a:bodyPr/>
                    <a:lstStyle/>
                    <a:p>
                      <a:r>
                        <a:rPr lang="en-US" sz="900" dirty="0">
                          <a:solidFill>
                            <a:schemeClr val="tx1"/>
                          </a:solidFill>
                          <a:latin typeface="Arial" panose="020B0604020202020204" pitchFamily="34" charset="0"/>
                        </a:rPr>
                        <a:t>Industry Std.</a:t>
                      </a:r>
                    </a:p>
                  </a:txBody>
                  <a:tcPr marL="121920" marR="121920" marT="60960" marB="60960">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M-H</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extLst>
                  <a:ext uri="{0D108BD9-81ED-4DB2-BD59-A6C34878D82A}">
                    <a16:rowId xmlns:a16="http://schemas.microsoft.com/office/drawing/2014/main" val="34644997"/>
                  </a:ext>
                </a:extLst>
              </a:tr>
              <a:tr h="264160">
                <a:tc>
                  <a:txBody>
                    <a:bodyPr/>
                    <a:lstStyle/>
                    <a:p>
                      <a:r>
                        <a:rPr lang="en-US" sz="900" dirty="0">
                          <a:solidFill>
                            <a:schemeClr val="tx1"/>
                          </a:solidFill>
                          <a:latin typeface="Arial" panose="020B0604020202020204" pitchFamily="34" charset="0"/>
                        </a:rPr>
                        <a:t>CPU#1*</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570480859"/>
                  </a:ext>
                </a:extLst>
              </a:tr>
              <a:tr h="264160">
                <a:tc>
                  <a:txBody>
                    <a:bodyPr/>
                    <a:lstStyle/>
                    <a:p>
                      <a:r>
                        <a:rPr lang="en-US" sz="900" dirty="0">
                          <a:solidFill>
                            <a:schemeClr val="tx1"/>
                          </a:solidFill>
                          <a:latin typeface="Arial" panose="020B0604020202020204" pitchFamily="34" charset="0"/>
                        </a:rPr>
                        <a:t>CPU#2*</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kern="1200" dirty="0">
                          <a:solidFill>
                            <a:schemeClr val="tx1"/>
                          </a:solidFill>
                          <a:latin typeface="Arial" panose="020B0604020202020204" pitchFamily="34" charset="0"/>
                        </a:rPr>
                        <a:t>H</a:t>
                      </a:r>
                      <a:endParaRPr lang="en-US" sz="900" kern="1200" dirty="0">
                        <a:solidFill>
                          <a:schemeClr val="tx1"/>
                        </a:solidFill>
                        <a:latin typeface="Arial" panose="020B0604020202020204" pitchFamily="34" charset="0"/>
                        <a:ea typeface="+mn-ea"/>
                        <a:cs typeface="+mn-cs"/>
                      </a:endParaRP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763827255"/>
                  </a:ext>
                </a:extLst>
              </a:tr>
              <a:tr h="264160">
                <a:tc>
                  <a:txBody>
                    <a:bodyPr/>
                    <a:lstStyle/>
                    <a:p>
                      <a:r>
                        <a:rPr lang="en-US" sz="900" dirty="0">
                          <a:solidFill>
                            <a:schemeClr val="tx1"/>
                          </a:solidFill>
                          <a:latin typeface="Arial" panose="020B0604020202020204" pitchFamily="34" charset="0"/>
                        </a:rPr>
                        <a:t>CPU#3*</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kern="1200" dirty="0">
                          <a:solidFill>
                            <a:schemeClr val="tx1"/>
                          </a:solidFill>
                          <a:latin typeface="Arial" panose="020B0604020202020204" pitchFamily="34" charset="0"/>
                        </a:rPr>
                        <a:t>M</a:t>
                      </a:r>
                      <a:endParaRPr lang="en-US" sz="900" kern="1200" dirty="0">
                        <a:solidFill>
                          <a:schemeClr val="tx1"/>
                        </a:solidFill>
                        <a:latin typeface="Arial" panose="020B0604020202020204" pitchFamily="34" charset="0"/>
                        <a:ea typeface="+mn-ea"/>
                        <a:cs typeface="+mn-cs"/>
                      </a:endParaRP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563525254"/>
                  </a:ext>
                </a:extLst>
              </a:tr>
              <a:tr h="264160">
                <a:tc>
                  <a:txBody>
                    <a:bodyPr/>
                    <a:lstStyle/>
                    <a:p>
                      <a:r>
                        <a:rPr lang="en-US" sz="900" dirty="0">
                          <a:solidFill>
                            <a:schemeClr val="tx1"/>
                          </a:solidFill>
                          <a:latin typeface="Arial" panose="020B0604020202020204" pitchFamily="34" charset="0"/>
                        </a:rPr>
                        <a:t>CPU#4*</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872453109"/>
                  </a:ext>
                </a:extLst>
              </a:tr>
              <a:tr h="264160">
                <a:tc>
                  <a:txBody>
                    <a:bodyPr/>
                    <a:lstStyle/>
                    <a:p>
                      <a:r>
                        <a:rPr lang="en-US" sz="900" dirty="0">
                          <a:solidFill>
                            <a:schemeClr val="tx1"/>
                          </a:solidFill>
                          <a:latin typeface="Arial" panose="020B0604020202020204" pitchFamily="34" charset="0"/>
                        </a:rPr>
                        <a:t>CPU#5*</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832146673"/>
                  </a:ext>
                </a:extLst>
              </a:tr>
              <a:tr h="264160">
                <a:tc>
                  <a:txBody>
                    <a:bodyPr/>
                    <a:lstStyle/>
                    <a:p>
                      <a:r>
                        <a:rPr lang="en-US" sz="900" dirty="0">
                          <a:solidFill>
                            <a:schemeClr val="tx1"/>
                          </a:solidFill>
                          <a:latin typeface="Arial" panose="020B0604020202020204" pitchFamily="34" charset="0"/>
                        </a:rPr>
                        <a:t>CPU#6*</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2136807866"/>
                  </a:ext>
                </a:extLst>
              </a:tr>
              <a:tr h="264160">
                <a:tc>
                  <a:txBody>
                    <a:bodyPr/>
                    <a:lstStyle/>
                    <a:p>
                      <a:r>
                        <a:rPr lang="en-US" sz="900" dirty="0">
                          <a:solidFill>
                            <a:schemeClr val="tx1"/>
                          </a:solidFill>
                          <a:latin typeface="Arial" panose="020B0604020202020204" pitchFamily="34" charset="0"/>
                        </a:rPr>
                        <a:t>CPU#7/</a:t>
                      </a:r>
                      <a:r>
                        <a:rPr lang="en-US" sz="900" dirty="0">
                          <a:solidFill>
                            <a:schemeClr val="tx1"/>
                          </a:solidFill>
                        </a:rPr>
                        <a:t>NZ</a:t>
                      </a:r>
                      <a:endParaRPr lang="en-US" sz="900"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76557808"/>
                  </a:ext>
                </a:extLst>
              </a:tr>
              <a:tr h="264160">
                <a:tc>
                  <a:txBody>
                    <a:bodyPr/>
                    <a:lstStyle/>
                    <a:p>
                      <a:r>
                        <a:rPr lang="en-US" sz="900" dirty="0">
                          <a:solidFill>
                            <a:schemeClr val="tx1"/>
                          </a:solidFill>
                          <a:latin typeface="Arial" panose="020B0604020202020204" pitchFamily="34" charset="0"/>
                        </a:rPr>
                        <a:t>CPU#8</a:t>
                      </a:r>
                    </a:p>
                  </a:txBody>
                  <a:tcPr marL="121920" marR="121920" marT="60960" marB="60960"/>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434151531"/>
                  </a:ext>
                </a:extLst>
              </a:tr>
              <a:tr h="264160">
                <a:tc>
                  <a:txBody>
                    <a:bodyPr/>
                    <a:lstStyle/>
                    <a:p>
                      <a:r>
                        <a:rPr lang="en-US" sz="900" dirty="0">
                          <a:solidFill>
                            <a:schemeClr val="tx1"/>
                          </a:solidFill>
                          <a:latin typeface="Arial" panose="020B0604020202020204" pitchFamily="34" charset="0"/>
                        </a:rPr>
                        <a:t>CPU#9</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016841375"/>
                  </a:ext>
                </a:extLst>
              </a:tr>
              <a:tr h="264160">
                <a:tc>
                  <a:txBody>
                    <a:bodyPr/>
                    <a:lstStyle/>
                    <a:p>
                      <a:r>
                        <a:rPr lang="en-US" sz="900" dirty="0">
                          <a:solidFill>
                            <a:schemeClr val="tx1"/>
                          </a:solidFill>
                          <a:latin typeface="Arial" panose="020B0604020202020204" pitchFamily="34" charset="0"/>
                        </a:rPr>
                        <a:t>CPU#10</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extLst>
                  <a:ext uri="{0D108BD9-81ED-4DB2-BD59-A6C34878D82A}">
                    <a16:rowId xmlns:a16="http://schemas.microsoft.com/office/drawing/2014/main" val="1925284582"/>
                  </a:ext>
                </a:extLst>
              </a:tr>
              <a:tr h="264160">
                <a:tc>
                  <a:txBody>
                    <a:bodyPr/>
                    <a:lstStyle/>
                    <a:p>
                      <a:r>
                        <a:rPr lang="en-US" sz="900" dirty="0">
                          <a:solidFill>
                            <a:schemeClr val="tx1"/>
                          </a:solidFill>
                          <a:latin typeface="Arial" panose="020B0604020202020204" pitchFamily="34" charset="0"/>
                        </a:rPr>
                        <a:t>CPU#11</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764225930"/>
                  </a:ext>
                </a:extLst>
              </a:tr>
              <a:tr h="264160">
                <a:tc>
                  <a:txBody>
                    <a:bodyPr/>
                    <a:lstStyle/>
                    <a:p>
                      <a:r>
                        <a:rPr lang="en-US" sz="900" dirty="0">
                          <a:solidFill>
                            <a:schemeClr val="tx1"/>
                          </a:solidFill>
                          <a:latin typeface="Arial" panose="020B0604020202020204" pitchFamily="34" charset="0"/>
                        </a:rPr>
                        <a:t>CPU#12</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939051044"/>
                  </a:ext>
                </a:extLst>
              </a:tr>
              <a:tr h="264160">
                <a:tc>
                  <a:txBody>
                    <a:bodyPr/>
                    <a:lstStyle/>
                    <a:p>
                      <a:r>
                        <a:rPr lang="en-US" sz="900" dirty="0">
                          <a:solidFill>
                            <a:schemeClr val="tx1"/>
                          </a:solidFill>
                          <a:latin typeface="Arial" panose="020B0604020202020204" pitchFamily="34" charset="0"/>
                        </a:rPr>
                        <a:t>CPU#13</a:t>
                      </a:r>
                      <a:r>
                        <a:rPr lang="en-US" sz="900" baseline="30000" dirty="0">
                          <a:solidFill>
                            <a:schemeClr val="tx1"/>
                          </a:solidFill>
                        </a:rPr>
                        <a:t>#</a:t>
                      </a:r>
                      <a:endParaRPr lang="en-US" sz="900" baseline="30000" dirty="0">
                        <a:solidFill>
                          <a:schemeClr val="tx1"/>
                        </a:solidFill>
                        <a:latin typeface="Arial" panose="020B0604020202020204" pitchFamily="34" charset="0"/>
                      </a:endParaRPr>
                    </a:p>
                  </a:txBody>
                  <a:tcPr marL="121920" marR="121920" marT="60960" marB="60960"/>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94995615"/>
                  </a:ext>
                </a:extLst>
              </a:tr>
              <a:tr h="264160">
                <a:tc>
                  <a:txBody>
                    <a:bodyPr/>
                    <a:lstStyle/>
                    <a:p>
                      <a:r>
                        <a:rPr lang="en-US" sz="900" dirty="0">
                          <a:solidFill>
                            <a:schemeClr val="bg2"/>
                          </a:solidFill>
                          <a:latin typeface="Arial" panose="020B0604020202020204" pitchFamily="34" charset="0"/>
                        </a:rPr>
                        <a:t>CPU#14</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209167996"/>
                  </a:ext>
                </a:extLst>
              </a:tr>
              <a:tr h="264160">
                <a:tc>
                  <a:txBody>
                    <a:bodyPr/>
                    <a:lstStyle/>
                    <a:p>
                      <a:r>
                        <a:rPr lang="en-US" sz="900" dirty="0">
                          <a:solidFill>
                            <a:schemeClr val="bg2"/>
                          </a:solidFill>
                          <a:latin typeface="Arial" panose="020B0604020202020204" pitchFamily="34" charset="0"/>
                        </a:rPr>
                        <a:t>CPU#15</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029294733"/>
                  </a:ext>
                </a:extLst>
              </a:tr>
            </a:tbl>
          </a:graphicData>
        </a:graphic>
      </p:graphicFrame>
      <p:graphicFrame>
        <p:nvGraphicFramePr>
          <p:cNvPr id="9" name="Table 8">
            <a:extLst>
              <a:ext uri="{FF2B5EF4-FFF2-40B4-BE49-F238E27FC236}">
                <a16:creationId xmlns:a16="http://schemas.microsoft.com/office/drawing/2014/main" id="{EB38952D-6FE5-41EE-A258-E258ADFC5149}"/>
              </a:ext>
            </a:extLst>
          </p:cNvPr>
          <p:cNvGraphicFramePr>
            <a:graphicFrameLocks noGrp="1"/>
          </p:cNvGraphicFramePr>
          <p:nvPr>
            <p:extLst/>
          </p:nvPr>
        </p:nvGraphicFramePr>
        <p:xfrm>
          <a:off x="10566383" y="4054944"/>
          <a:ext cx="1590040" cy="772160"/>
        </p:xfrm>
        <a:graphic>
          <a:graphicData uri="http://schemas.openxmlformats.org/drawingml/2006/table">
            <a:tbl>
              <a:tblPr firstRow="1" bandRow="1">
                <a:tableStyleId>{21E4AEA4-8DFA-4A89-87EB-49C32662AFE0}</a:tableStyleId>
              </a:tblPr>
              <a:tblGrid>
                <a:gridCol w="370840">
                  <a:extLst>
                    <a:ext uri="{9D8B030D-6E8A-4147-A177-3AD203B41FA5}">
                      <a16:colId xmlns:a16="http://schemas.microsoft.com/office/drawing/2014/main" val="2085728202"/>
                    </a:ext>
                  </a:extLst>
                </a:gridCol>
                <a:gridCol w="1219200">
                  <a:extLst>
                    <a:ext uri="{9D8B030D-6E8A-4147-A177-3AD203B41FA5}">
                      <a16:colId xmlns:a16="http://schemas.microsoft.com/office/drawing/2014/main" val="2664782640"/>
                    </a:ext>
                  </a:extLst>
                </a:gridCol>
              </a:tblGrid>
              <a:tr h="365760">
                <a:tc>
                  <a:txBody>
                    <a:bodyPr/>
                    <a:lstStyle/>
                    <a:p>
                      <a:r>
                        <a:rPr lang="en-US" sz="900" kern="1200" baseline="30000" dirty="0">
                          <a:solidFill>
                            <a:schemeClr val="bg1"/>
                          </a:solidFill>
                          <a:latin typeface="Arial" panose="020B0604020202020204" pitchFamily="34" charset="0"/>
                          <a:ea typeface="+mn-ea"/>
                          <a:cs typeface="+mn-cs"/>
                        </a:rPr>
                        <a:t>#</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No data</a:t>
                      </a:r>
                    </a:p>
                  </a:txBody>
                  <a:tcPr marL="121920" marR="121920" marT="60960" marB="60960">
                    <a:solidFill>
                      <a:schemeClr val="bg1"/>
                    </a:solidFill>
                  </a:tcPr>
                </a:tc>
                <a:extLst>
                  <a:ext uri="{0D108BD9-81ED-4DB2-BD59-A6C34878D82A}">
                    <a16:rowId xmlns:a16="http://schemas.microsoft.com/office/drawing/2014/main" val="1650331238"/>
                  </a:ext>
                </a:extLst>
              </a:tr>
              <a:tr h="406400">
                <a:tc>
                  <a:txBody>
                    <a:bodyPr/>
                    <a:lstStyle/>
                    <a:p>
                      <a:r>
                        <a:rPr lang="en-US" sz="900" dirty="0">
                          <a:solidFill>
                            <a:schemeClr val="bg1"/>
                          </a:solidFill>
                          <a:latin typeface="Arial" panose="020B0604020202020204" pitchFamily="34" charset="0"/>
                        </a:rPr>
                        <a:t>v</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Collecting data</a:t>
                      </a:r>
                    </a:p>
                  </a:txBody>
                  <a:tcPr marL="121920" marR="121920" marT="60960" marB="60960">
                    <a:solidFill>
                      <a:schemeClr val="bg1"/>
                    </a:solidFill>
                  </a:tcPr>
                </a:tc>
                <a:extLst>
                  <a:ext uri="{0D108BD9-81ED-4DB2-BD59-A6C34878D82A}">
                    <a16:rowId xmlns:a16="http://schemas.microsoft.com/office/drawing/2014/main" val="2420342214"/>
                  </a:ext>
                </a:extLst>
              </a:tr>
            </a:tbl>
          </a:graphicData>
        </a:graphic>
      </p:graphicFrame>
    </p:spTree>
    <p:extLst>
      <p:ext uri="{BB962C8B-B14F-4D97-AF65-F5344CB8AC3E}">
        <p14:creationId xmlns:p14="http://schemas.microsoft.com/office/powerpoint/2010/main" val="167442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Sau khi thay đổi</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240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94F18-08C3-4C8D-836A-F91A85EF10F6}"/>
              </a:ext>
            </a:extLst>
          </p:cNvPr>
          <p:cNvSpPr>
            <a:spLocks noGrp="1"/>
          </p:cNvSpPr>
          <p:nvPr>
            <p:ph type="title"/>
          </p:nvPr>
        </p:nvSpPr>
        <p:spPr/>
        <p:txBody>
          <a:bodyPr/>
          <a:lstStyle/>
          <a:p>
            <a:r>
              <a:rPr lang="en-US" dirty="0">
                <a:solidFill>
                  <a:schemeClr val="accent2"/>
                </a:solidFill>
              </a:rPr>
              <a:t>What we found out</a:t>
            </a:r>
          </a:p>
        </p:txBody>
      </p:sp>
      <p:sp>
        <p:nvSpPr>
          <p:cNvPr id="5" name="TextBox 4">
            <a:extLst>
              <a:ext uri="{FF2B5EF4-FFF2-40B4-BE49-F238E27FC236}">
                <a16:creationId xmlns:a16="http://schemas.microsoft.com/office/drawing/2014/main" id="{CA74C32A-52E0-496A-BF8C-A637FDF956A3}"/>
              </a:ext>
            </a:extLst>
          </p:cNvPr>
          <p:cNvSpPr txBox="1"/>
          <p:nvPr/>
        </p:nvSpPr>
        <p:spPr>
          <a:xfrm>
            <a:off x="551455" y="1161302"/>
            <a:ext cx="11376557" cy="420564"/>
          </a:xfrm>
          <a:prstGeom prst="rect">
            <a:avLst/>
          </a:prstGeom>
          <a:noFill/>
        </p:spPr>
        <p:txBody>
          <a:bodyPr wrap="square" rtlCol="0">
            <a:spAutoFit/>
          </a:bodyPr>
          <a:lstStyle/>
          <a:p>
            <a:pPr marL="457189" marR="0" lvl="0" indent="-457189" algn="l" defTabSz="1219170" rtl="0" eaLnBrk="1" fontAlgn="base" latinLnBrk="0" hangingPunct="1">
              <a:lnSpc>
                <a:spcPct val="100000"/>
              </a:lnSpc>
              <a:spcBef>
                <a:spcPct val="0"/>
              </a:spcBef>
              <a:spcAft>
                <a:spcPct val="0"/>
              </a:spcAft>
              <a:buClrTx/>
              <a:buSzTx/>
              <a:buFont typeface="+mj-lt"/>
              <a:buAutoNum type="arabicPeriod" startAt="5"/>
              <a:tabLst/>
              <a:defRPr/>
            </a:pPr>
            <a:r>
              <a:rPr kumimoji="0" lang="en-US" sz="2133" b="0" i="0" u="none" strike="noStrike" kern="1200" cap="none" spc="0" normalizeH="0" baseline="0" noProof="0" dirty="0">
                <a:ln>
                  <a:noFill/>
                </a:ln>
                <a:solidFill>
                  <a:prstClr val="black"/>
                </a:solidFill>
                <a:effectLst/>
                <a:uLnTx/>
                <a:uFillTx/>
                <a:latin typeface="Arial" charset="0"/>
                <a:ea typeface="+mn-ea"/>
                <a:cs typeface="Arial" charset="0"/>
              </a:rPr>
              <a:t>Low, medium and high CPU usage during programming based on CPU model </a:t>
            </a:r>
          </a:p>
        </p:txBody>
      </p:sp>
      <p:sp>
        <p:nvSpPr>
          <p:cNvPr id="10" name="TextBox 9">
            <a:extLst>
              <a:ext uri="{FF2B5EF4-FFF2-40B4-BE49-F238E27FC236}">
                <a16:creationId xmlns:a16="http://schemas.microsoft.com/office/drawing/2014/main" id="{E844DDB3-F8E0-4203-BBDC-90D507EF286C}"/>
              </a:ext>
            </a:extLst>
          </p:cNvPr>
          <p:cNvSpPr txBox="1"/>
          <p:nvPr/>
        </p:nvSpPr>
        <p:spPr>
          <a:xfrm>
            <a:off x="73186" y="3985979"/>
            <a:ext cx="956538" cy="995401"/>
          </a:xfrm>
          <a:prstGeom prst="rect">
            <a:avLst/>
          </a:prstGeom>
          <a:noFill/>
        </p:spPr>
        <p:txBody>
          <a:bodyPr wrap="square" rtlCol="0">
            <a:sp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Arial" charset="0"/>
                <a:ea typeface="+mn-ea"/>
                <a:cs typeface="Arial" charset="0"/>
              </a:rPr>
              <a:t>Top CPU’s on the market</a:t>
            </a:r>
          </a:p>
        </p:txBody>
      </p:sp>
      <p:sp>
        <p:nvSpPr>
          <p:cNvPr id="6" name="Left Bracket 5">
            <a:extLst>
              <a:ext uri="{FF2B5EF4-FFF2-40B4-BE49-F238E27FC236}">
                <a16:creationId xmlns:a16="http://schemas.microsoft.com/office/drawing/2014/main" id="{CA041002-1272-48B4-9B6A-9EB54EDFDB49}"/>
              </a:ext>
            </a:extLst>
          </p:cNvPr>
          <p:cNvSpPr/>
          <p:nvPr/>
        </p:nvSpPr>
        <p:spPr>
          <a:xfrm>
            <a:off x="1080188" y="2534554"/>
            <a:ext cx="126121" cy="38982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n-ea"/>
              <a:cs typeface="+mn-cs"/>
            </a:endParaRPr>
          </a:p>
        </p:txBody>
      </p:sp>
      <p:sp>
        <p:nvSpPr>
          <p:cNvPr id="14" name="TextBox 13">
            <a:extLst>
              <a:ext uri="{FF2B5EF4-FFF2-40B4-BE49-F238E27FC236}">
                <a16:creationId xmlns:a16="http://schemas.microsoft.com/office/drawing/2014/main" id="{26F40FF2-259D-437A-A466-2661B6F97AB4}"/>
              </a:ext>
            </a:extLst>
          </p:cNvPr>
          <p:cNvSpPr txBox="1"/>
          <p:nvPr/>
        </p:nvSpPr>
        <p:spPr>
          <a:xfrm>
            <a:off x="10566383" y="5268881"/>
            <a:ext cx="1724957" cy="666593"/>
          </a:xfrm>
          <a:prstGeom prst="rect">
            <a:avLst/>
          </a:prstGeom>
          <a:noFill/>
        </p:spPr>
        <p:txBody>
          <a:bodyPr wrap="squar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H = High usage</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933"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L,M =  Low and medium usage</a:t>
            </a:r>
          </a:p>
        </p:txBody>
      </p:sp>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nvPr>
        </p:nvGraphicFramePr>
        <p:xfrm>
          <a:off x="1209412" y="1841765"/>
          <a:ext cx="9121750" cy="4632960"/>
        </p:xfrm>
        <a:graphic>
          <a:graphicData uri="http://schemas.openxmlformats.org/drawingml/2006/table">
            <a:tbl>
              <a:tblPr firstRow="1" bandRow="1">
                <a:tableStyleId>{5C22544A-7EE6-4342-B048-85BDC9FD1C3A}</a:tableStyleId>
              </a:tblPr>
              <a:tblGrid>
                <a:gridCol w="934403">
                  <a:extLst>
                    <a:ext uri="{9D8B030D-6E8A-4147-A177-3AD203B41FA5}">
                      <a16:colId xmlns:a16="http://schemas.microsoft.com/office/drawing/2014/main" val="2959497072"/>
                    </a:ext>
                  </a:extLst>
                </a:gridCol>
                <a:gridCol w="1169621">
                  <a:extLst>
                    <a:ext uri="{9D8B030D-6E8A-4147-A177-3AD203B41FA5}">
                      <a16:colId xmlns:a16="http://schemas.microsoft.com/office/drawing/2014/main" val="1498060986"/>
                    </a:ext>
                  </a:extLst>
                </a:gridCol>
                <a:gridCol w="1169621">
                  <a:extLst>
                    <a:ext uri="{9D8B030D-6E8A-4147-A177-3AD203B41FA5}">
                      <a16:colId xmlns:a16="http://schemas.microsoft.com/office/drawing/2014/main" val="4190875139"/>
                    </a:ext>
                  </a:extLst>
                </a:gridCol>
                <a:gridCol w="1169621">
                  <a:extLst>
                    <a:ext uri="{9D8B030D-6E8A-4147-A177-3AD203B41FA5}">
                      <a16:colId xmlns:a16="http://schemas.microsoft.com/office/drawing/2014/main" val="4247458453"/>
                    </a:ext>
                  </a:extLst>
                </a:gridCol>
                <a:gridCol w="1169621">
                  <a:extLst>
                    <a:ext uri="{9D8B030D-6E8A-4147-A177-3AD203B41FA5}">
                      <a16:colId xmlns:a16="http://schemas.microsoft.com/office/drawing/2014/main" val="935745667"/>
                    </a:ext>
                  </a:extLst>
                </a:gridCol>
                <a:gridCol w="1169621">
                  <a:extLst>
                    <a:ext uri="{9D8B030D-6E8A-4147-A177-3AD203B41FA5}">
                      <a16:colId xmlns:a16="http://schemas.microsoft.com/office/drawing/2014/main" val="2907996558"/>
                    </a:ext>
                  </a:extLst>
                </a:gridCol>
                <a:gridCol w="1169621">
                  <a:extLst>
                    <a:ext uri="{9D8B030D-6E8A-4147-A177-3AD203B41FA5}">
                      <a16:colId xmlns:a16="http://schemas.microsoft.com/office/drawing/2014/main" val="1733698871"/>
                    </a:ext>
                  </a:extLst>
                </a:gridCol>
                <a:gridCol w="1169621">
                  <a:extLst>
                    <a:ext uri="{9D8B030D-6E8A-4147-A177-3AD203B41FA5}">
                      <a16:colId xmlns:a16="http://schemas.microsoft.com/office/drawing/2014/main" val="3618268584"/>
                    </a:ext>
                  </a:extLst>
                </a:gridCol>
              </a:tblGrid>
              <a:tr h="406400">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Tender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Contract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Pricing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Compliance</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Forecasting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Trade &amp; Channels</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Reporting &amp; Analytics</a:t>
                      </a:r>
                      <a:endParaRPr lang="en-US" sz="900" b="1" dirty="0">
                        <a:solidFill>
                          <a:schemeClr val="tx1"/>
                        </a:solidFill>
                        <a:latin typeface="Arial" panose="020B0604020202020204" pitchFamily="34" charset="0"/>
                      </a:endParaRPr>
                    </a:p>
                  </a:txBody>
                  <a:tcPr marL="121920" marR="121920" marT="60960" marB="60960"/>
                </a:tc>
                <a:extLst>
                  <a:ext uri="{0D108BD9-81ED-4DB2-BD59-A6C34878D82A}">
                    <a16:rowId xmlns:a16="http://schemas.microsoft.com/office/drawing/2014/main" val="2776581813"/>
                  </a:ext>
                </a:extLst>
              </a:tr>
              <a:tr h="264160">
                <a:tc>
                  <a:txBody>
                    <a:bodyPr/>
                    <a:lstStyle/>
                    <a:p>
                      <a:r>
                        <a:rPr lang="en-US" sz="900" dirty="0">
                          <a:solidFill>
                            <a:schemeClr val="tx1"/>
                          </a:solidFill>
                          <a:latin typeface="Arial" panose="020B0604020202020204" pitchFamily="34" charset="0"/>
                        </a:rPr>
                        <a:t>Industry Std.</a:t>
                      </a:r>
                    </a:p>
                  </a:txBody>
                  <a:tcPr marL="121920" marR="121920" marT="60960" marB="60960">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M-H</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extLst>
                  <a:ext uri="{0D108BD9-81ED-4DB2-BD59-A6C34878D82A}">
                    <a16:rowId xmlns:a16="http://schemas.microsoft.com/office/drawing/2014/main" val="34644997"/>
                  </a:ext>
                </a:extLst>
              </a:tr>
              <a:tr h="264160">
                <a:tc>
                  <a:txBody>
                    <a:bodyPr/>
                    <a:lstStyle/>
                    <a:p>
                      <a:r>
                        <a:rPr lang="en-US" sz="900" dirty="0">
                          <a:solidFill>
                            <a:schemeClr val="tx1"/>
                          </a:solidFill>
                          <a:latin typeface="Arial" panose="020B0604020202020204" pitchFamily="34" charset="0"/>
                        </a:rPr>
                        <a:t>CPU#1*</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570480859"/>
                  </a:ext>
                </a:extLst>
              </a:tr>
              <a:tr h="264160">
                <a:tc>
                  <a:txBody>
                    <a:bodyPr/>
                    <a:lstStyle/>
                    <a:p>
                      <a:r>
                        <a:rPr lang="en-US" sz="900" dirty="0">
                          <a:solidFill>
                            <a:schemeClr val="tx1"/>
                          </a:solidFill>
                          <a:latin typeface="Arial" panose="020B0604020202020204" pitchFamily="34" charset="0"/>
                        </a:rPr>
                        <a:t>CPU#2*</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kern="1200" dirty="0">
                          <a:solidFill>
                            <a:schemeClr val="tx1"/>
                          </a:solidFill>
                          <a:latin typeface="Arial" panose="020B0604020202020204" pitchFamily="34" charset="0"/>
                        </a:rPr>
                        <a:t>H</a:t>
                      </a:r>
                      <a:endParaRPr lang="en-US" sz="900" kern="1200" dirty="0">
                        <a:solidFill>
                          <a:schemeClr val="tx1"/>
                        </a:solidFill>
                        <a:latin typeface="Arial" panose="020B0604020202020204" pitchFamily="34" charset="0"/>
                        <a:ea typeface="+mn-ea"/>
                        <a:cs typeface="+mn-cs"/>
                      </a:endParaRP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763827255"/>
                  </a:ext>
                </a:extLst>
              </a:tr>
              <a:tr h="264160">
                <a:tc>
                  <a:txBody>
                    <a:bodyPr/>
                    <a:lstStyle/>
                    <a:p>
                      <a:r>
                        <a:rPr lang="en-US" sz="900" dirty="0">
                          <a:solidFill>
                            <a:schemeClr val="tx1"/>
                          </a:solidFill>
                          <a:latin typeface="Arial" panose="020B0604020202020204" pitchFamily="34" charset="0"/>
                        </a:rPr>
                        <a:t>CPU#3*</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kern="1200" dirty="0">
                          <a:solidFill>
                            <a:schemeClr val="tx1"/>
                          </a:solidFill>
                          <a:latin typeface="Arial" panose="020B0604020202020204" pitchFamily="34" charset="0"/>
                        </a:rPr>
                        <a:t>M</a:t>
                      </a:r>
                      <a:endParaRPr lang="en-US" sz="900" kern="1200" dirty="0">
                        <a:solidFill>
                          <a:schemeClr val="tx1"/>
                        </a:solidFill>
                        <a:latin typeface="Arial" panose="020B0604020202020204" pitchFamily="34" charset="0"/>
                        <a:ea typeface="+mn-ea"/>
                        <a:cs typeface="+mn-cs"/>
                      </a:endParaRP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563525254"/>
                  </a:ext>
                </a:extLst>
              </a:tr>
              <a:tr h="264160">
                <a:tc>
                  <a:txBody>
                    <a:bodyPr/>
                    <a:lstStyle/>
                    <a:p>
                      <a:r>
                        <a:rPr lang="en-US" sz="900" dirty="0">
                          <a:solidFill>
                            <a:schemeClr val="tx1"/>
                          </a:solidFill>
                          <a:latin typeface="Arial" panose="020B0604020202020204" pitchFamily="34" charset="0"/>
                        </a:rPr>
                        <a:t>CPU#4*</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872453109"/>
                  </a:ext>
                </a:extLst>
              </a:tr>
              <a:tr h="264160">
                <a:tc>
                  <a:txBody>
                    <a:bodyPr/>
                    <a:lstStyle/>
                    <a:p>
                      <a:r>
                        <a:rPr lang="en-US" sz="900" dirty="0">
                          <a:solidFill>
                            <a:schemeClr val="tx1"/>
                          </a:solidFill>
                          <a:latin typeface="Arial" panose="020B0604020202020204" pitchFamily="34" charset="0"/>
                        </a:rPr>
                        <a:t>CPU#5*</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832146673"/>
                  </a:ext>
                </a:extLst>
              </a:tr>
              <a:tr h="264160">
                <a:tc>
                  <a:txBody>
                    <a:bodyPr/>
                    <a:lstStyle/>
                    <a:p>
                      <a:r>
                        <a:rPr lang="en-US" sz="900" dirty="0">
                          <a:solidFill>
                            <a:schemeClr val="tx1"/>
                          </a:solidFill>
                          <a:latin typeface="Arial" panose="020B0604020202020204" pitchFamily="34" charset="0"/>
                        </a:rPr>
                        <a:t>CPU#6*</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2136807866"/>
                  </a:ext>
                </a:extLst>
              </a:tr>
              <a:tr h="264160">
                <a:tc>
                  <a:txBody>
                    <a:bodyPr/>
                    <a:lstStyle/>
                    <a:p>
                      <a:r>
                        <a:rPr lang="en-US" sz="900" dirty="0">
                          <a:solidFill>
                            <a:schemeClr val="tx1"/>
                          </a:solidFill>
                          <a:latin typeface="Arial" panose="020B0604020202020204" pitchFamily="34" charset="0"/>
                        </a:rPr>
                        <a:t>CPU#7/</a:t>
                      </a:r>
                      <a:r>
                        <a:rPr lang="en-US" sz="900" dirty="0">
                          <a:solidFill>
                            <a:schemeClr val="tx1"/>
                          </a:solidFill>
                        </a:rPr>
                        <a:t>NZ</a:t>
                      </a:r>
                      <a:endParaRPr lang="en-US" sz="900"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76557808"/>
                  </a:ext>
                </a:extLst>
              </a:tr>
              <a:tr h="264160">
                <a:tc>
                  <a:txBody>
                    <a:bodyPr/>
                    <a:lstStyle/>
                    <a:p>
                      <a:r>
                        <a:rPr lang="en-US" sz="900" dirty="0">
                          <a:solidFill>
                            <a:schemeClr val="tx1"/>
                          </a:solidFill>
                          <a:latin typeface="Arial" panose="020B0604020202020204" pitchFamily="34" charset="0"/>
                        </a:rPr>
                        <a:t>CPU#8</a:t>
                      </a:r>
                    </a:p>
                  </a:txBody>
                  <a:tcPr marL="121920" marR="121920" marT="60960" marB="60960"/>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434151531"/>
                  </a:ext>
                </a:extLst>
              </a:tr>
              <a:tr h="264160">
                <a:tc>
                  <a:txBody>
                    <a:bodyPr/>
                    <a:lstStyle/>
                    <a:p>
                      <a:r>
                        <a:rPr lang="en-US" sz="900" dirty="0">
                          <a:solidFill>
                            <a:schemeClr val="tx1"/>
                          </a:solidFill>
                          <a:latin typeface="Arial" panose="020B0604020202020204" pitchFamily="34" charset="0"/>
                        </a:rPr>
                        <a:t>CPU#9</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016841375"/>
                  </a:ext>
                </a:extLst>
              </a:tr>
              <a:tr h="264160">
                <a:tc>
                  <a:txBody>
                    <a:bodyPr/>
                    <a:lstStyle/>
                    <a:p>
                      <a:r>
                        <a:rPr lang="en-US" sz="900" dirty="0">
                          <a:solidFill>
                            <a:schemeClr val="tx1"/>
                          </a:solidFill>
                          <a:latin typeface="Arial" panose="020B0604020202020204" pitchFamily="34" charset="0"/>
                        </a:rPr>
                        <a:t>CPU#10</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extLst>
                  <a:ext uri="{0D108BD9-81ED-4DB2-BD59-A6C34878D82A}">
                    <a16:rowId xmlns:a16="http://schemas.microsoft.com/office/drawing/2014/main" val="1925284582"/>
                  </a:ext>
                </a:extLst>
              </a:tr>
              <a:tr h="264160">
                <a:tc>
                  <a:txBody>
                    <a:bodyPr/>
                    <a:lstStyle/>
                    <a:p>
                      <a:r>
                        <a:rPr lang="en-US" sz="900" dirty="0">
                          <a:solidFill>
                            <a:schemeClr val="tx1"/>
                          </a:solidFill>
                          <a:latin typeface="Arial" panose="020B0604020202020204" pitchFamily="34" charset="0"/>
                        </a:rPr>
                        <a:t>CPU#11</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764225930"/>
                  </a:ext>
                </a:extLst>
              </a:tr>
              <a:tr h="264160">
                <a:tc>
                  <a:txBody>
                    <a:bodyPr/>
                    <a:lstStyle/>
                    <a:p>
                      <a:r>
                        <a:rPr lang="en-US" sz="900" dirty="0">
                          <a:solidFill>
                            <a:schemeClr val="tx1"/>
                          </a:solidFill>
                          <a:latin typeface="Arial" panose="020B0604020202020204" pitchFamily="34" charset="0"/>
                        </a:rPr>
                        <a:t>CPU#12</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939051044"/>
                  </a:ext>
                </a:extLst>
              </a:tr>
              <a:tr h="264160">
                <a:tc>
                  <a:txBody>
                    <a:bodyPr/>
                    <a:lstStyle/>
                    <a:p>
                      <a:r>
                        <a:rPr lang="en-US" sz="900" dirty="0">
                          <a:solidFill>
                            <a:schemeClr val="tx1"/>
                          </a:solidFill>
                          <a:latin typeface="Arial" panose="020B0604020202020204" pitchFamily="34" charset="0"/>
                        </a:rPr>
                        <a:t>CPU#13</a:t>
                      </a:r>
                      <a:r>
                        <a:rPr lang="en-US" sz="900" baseline="30000" dirty="0">
                          <a:solidFill>
                            <a:schemeClr val="tx1"/>
                          </a:solidFill>
                        </a:rPr>
                        <a:t>#</a:t>
                      </a:r>
                      <a:endParaRPr lang="en-US" sz="900" baseline="30000" dirty="0">
                        <a:solidFill>
                          <a:schemeClr val="tx1"/>
                        </a:solidFill>
                        <a:latin typeface="Arial" panose="020B0604020202020204" pitchFamily="34" charset="0"/>
                      </a:endParaRPr>
                    </a:p>
                  </a:txBody>
                  <a:tcPr marL="121920" marR="121920" marT="60960" marB="60960"/>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94995615"/>
                  </a:ext>
                </a:extLst>
              </a:tr>
              <a:tr h="264160">
                <a:tc>
                  <a:txBody>
                    <a:bodyPr/>
                    <a:lstStyle/>
                    <a:p>
                      <a:r>
                        <a:rPr lang="en-US" sz="900" dirty="0">
                          <a:solidFill>
                            <a:schemeClr val="bg2"/>
                          </a:solidFill>
                          <a:latin typeface="Arial" panose="020B0604020202020204" pitchFamily="34" charset="0"/>
                        </a:rPr>
                        <a:t>CPU#14</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209167996"/>
                  </a:ext>
                </a:extLst>
              </a:tr>
              <a:tr h="264160">
                <a:tc>
                  <a:txBody>
                    <a:bodyPr/>
                    <a:lstStyle/>
                    <a:p>
                      <a:r>
                        <a:rPr lang="en-US" sz="900" dirty="0">
                          <a:solidFill>
                            <a:schemeClr val="bg2"/>
                          </a:solidFill>
                          <a:latin typeface="Arial" panose="020B0604020202020204" pitchFamily="34" charset="0"/>
                        </a:rPr>
                        <a:t>CPU#15</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029294733"/>
                  </a:ext>
                </a:extLst>
              </a:tr>
            </a:tbl>
          </a:graphicData>
        </a:graphic>
      </p:graphicFrame>
      <p:graphicFrame>
        <p:nvGraphicFramePr>
          <p:cNvPr id="9" name="Table 8">
            <a:extLst>
              <a:ext uri="{FF2B5EF4-FFF2-40B4-BE49-F238E27FC236}">
                <a16:creationId xmlns:a16="http://schemas.microsoft.com/office/drawing/2014/main" id="{EB38952D-6FE5-41EE-A258-E258ADFC5149}"/>
              </a:ext>
            </a:extLst>
          </p:cNvPr>
          <p:cNvGraphicFramePr>
            <a:graphicFrameLocks noGrp="1"/>
          </p:cNvGraphicFramePr>
          <p:nvPr>
            <p:extLst/>
          </p:nvPr>
        </p:nvGraphicFramePr>
        <p:xfrm>
          <a:off x="10566383" y="4054944"/>
          <a:ext cx="1590040" cy="772160"/>
        </p:xfrm>
        <a:graphic>
          <a:graphicData uri="http://schemas.openxmlformats.org/drawingml/2006/table">
            <a:tbl>
              <a:tblPr firstRow="1" bandRow="1">
                <a:tableStyleId>{21E4AEA4-8DFA-4A89-87EB-49C32662AFE0}</a:tableStyleId>
              </a:tblPr>
              <a:tblGrid>
                <a:gridCol w="370840">
                  <a:extLst>
                    <a:ext uri="{9D8B030D-6E8A-4147-A177-3AD203B41FA5}">
                      <a16:colId xmlns:a16="http://schemas.microsoft.com/office/drawing/2014/main" val="2085728202"/>
                    </a:ext>
                  </a:extLst>
                </a:gridCol>
                <a:gridCol w="1219200">
                  <a:extLst>
                    <a:ext uri="{9D8B030D-6E8A-4147-A177-3AD203B41FA5}">
                      <a16:colId xmlns:a16="http://schemas.microsoft.com/office/drawing/2014/main" val="2664782640"/>
                    </a:ext>
                  </a:extLst>
                </a:gridCol>
              </a:tblGrid>
              <a:tr h="365760">
                <a:tc>
                  <a:txBody>
                    <a:bodyPr/>
                    <a:lstStyle/>
                    <a:p>
                      <a:r>
                        <a:rPr lang="en-US" sz="900" kern="1200" baseline="30000" dirty="0">
                          <a:solidFill>
                            <a:schemeClr val="bg1"/>
                          </a:solidFill>
                          <a:latin typeface="Arial" panose="020B0604020202020204" pitchFamily="34" charset="0"/>
                          <a:ea typeface="+mn-ea"/>
                          <a:cs typeface="+mn-cs"/>
                        </a:rPr>
                        <a:t>#</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No data</a:t>
                      </a:r>
                    </a:p>
                  </a:txBody>
                  <a:tcPr marL="121920" marR="121920" marT="60960" marB="60960">
                    <a:solidFill>
                      <a:schemeClr val="bg1"/>
                    </a:solidFill>
                  </a:tcPr>
                </a:tc>
                <a:extLst>
                  <a:ext uri="{0D108BD9-81ED-4DB2-BD59-A6C34878D82A}">
                    <a16:rowId xmlns:a16="http://schemas.microsoft.com/office/drawing/2014/main" val="1650331238"/>
                  </a:ext>
                </a:extLst>
              </a:tr>
              <a:tr h="406400">
                <a:tc>
                  <a:txBody>
                    <a:bodyPr/>
                    <a:lstStyle/>
                    <a:p>
                      <a:r>
                        <a:rPr lang="en-US" sz="900" dirty="0">
                          <a:solidFill>
                            <a:schemeClr val="bg1"/>
                          </a:solidFill>
                          <a:latin typeface="Arial" panose="020B0604020202020204" pitchFamily="34" charset="0"/>
                        </a:rPr>
                        <a:t>v</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Collecting data</a:t>
                      </a:r>
                    </a:p>
                  </a:txBody>
                  <a:tcPr marL="121920" marR="121920" marT="60960" marB="60960">
                    <a:solidFill>
                      <a:schemeClr val="bg1"/>
                    </a:solidFill>
                  </a:tcPr>
                </a:tc>
                <a:extLst>
                  <a:ext uri="{0D108BD9-81ED-4DB2-BD59-A6C34878D82A}">
                    <a16:rowId xmlns:a16="http://schemas.microsoft.com/office/drawing/2014/main" val="2420342214"/>
                  </a:ext>
                </a:extLst>
              </a:tr>
            </a:tbl>
          </a:graphicData>
        </a:graphic>
      </p:graphicFrame>
    </p:spTree>
    <p:extLst>
      <p:ext uri="{BB962C8B-B14F-4D97-AF65-F5344CB8AC3E}">
        <p14:creationId xmlns:p14="http://schemas.microsoft.com/office/powerpoint/2010/main" val="1593606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6F40FF2-259D-437A-A466-2661B6F97AB4}"/>
              </a:ext>
            </a:extLst>
          </p:cNvPr>
          <p:cNvSpPr txBox="1"/>
          <p:nvPr/>
        </p:nvSpPr>
        <p:spPr>
          <a:xfrm>
            <a:off x="5517865" y="4080702"/>
            <a:ext cx="2304477" cy="1200329"/>
          </a:xfrm>
          <a:prstGeom prst="rect">
            <a:avLst/>
          </a:prstGeom>
          <a:noFill/>
        </p:spPr>
        <p:txBody>
          <a:bodyPr wrap="squar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charset="0"/>
                <a:ea typeface="+mn-ea"/>
                <a:cs typeface="Arial" charset="0"/>
              </a:rPr>
              <a:t>H = High usage</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charset="0"/>
                <a:ea typeface="+mn-ea"/>
                <a:cs typeface="Arial" charset="0"/>
              </a:rPr>
              <a:t>L,M =  Low and medium usage</a:t>
            </a:r>
          </a:p>
        </p:txBody>
      </p:sp>
      <p:graphicFrame>
        <p:nvGraphicFramePr>
          <p:cNvPr id="9" name="Table 8">
            <a:extLst>
              <a:ext uri="{FF2B5EF4-FFF2-40B4-BE49-F238E27FC236}">
                <a16:creationId xmlns:a16="http://schemas.microsoft.com/office/drawing/2014/main" id="{EB38952D-6FE5-41EE-A258-E258ADFC5149}"/>
              </a:ext>
            </a:extLst>
          </p:cNvPr>
          <p:cNvGraphicFramePr>
            <a:graphicFrameLocks noGrp="1"/>
          </p:cNvGraphicFramePr>
          <p:nvPr>
            <p:extLst>
              <p:ext uri="{D42A27DB-BD31-4B8C-83A1-F6EECF244321}">
                <p14:modId xmlns:p14="http://schemas.microsoft.com/office/powerpoint/2010/main" val="757379553"/>
              </p:ext>
            </p:extLst>
          </p:nvPr>
        </p:nvGraphicFramePr>
        <p:xfrm>
          <a:off x="2079205" y="4080702"/>
          <a:ext cx="3027229" cy="1470092"/>
        </p:xfrm>
        <a:graphic>
          <a:graphicData uri="http://schemas.openxmlformats.org/drawingml/2006/table">
            <a:tbl>
              <a:tblPr firstRow="1" bandRow="1">
                <a:tableStyleId>{21E4AEA4-8DFA-4A89-87EB-49C32662AFE0}</a:tableStyleId>
              </a:tblPr>
              <a:tblGrid>
                <a:gridCol w="706031">
                  <a:extLst>
                    <a:ext uri="{9D8B030D-6E8A-4147-A177-3AD203B41FA5}">
                      <a16:colId xmlns:a16="http://schemas.microsoft.com/office/drawing/2014/main" val="2085728202"/>
                    </a:ext>
                  </a:extLst>
                </a:gridCol>
                <a:gridCol w="2321198">
                  <a:extLst>
                    <a:ext uri="{9D8B030D-6E8A-4147-A177-3AD203B41FA5}">
                      <a16:colId xmlns:a16="http://schemas.microsoft.com/office/drawing/2014/main" val="2664782640"/>
                    </a:ext>
                  </a:extLst>
                </a:gridCol>
              </a:tblGrid>
              <a:tr h="696359">
                <a:tc>
                  <a:txBody>
                    <a:bodyPr/>
                    <a:lstStyle/>
                    <a:p>
                      <a:r>
                        <a:rPr lang="en-US" sz="1700" kern="1200" baseline="30000" dirty="0">
                          <a:solidFill>
                            <a:schemeClr val="bg1"/>
                          </a:solidFill>
                          <a:latin typeface="Arial" panose="020B0604020202020204" pitchFamily="34" charset="0"/>
                          <a:ea typeface="+mn-ea"/>
                          <a:cs typeface="+mn-cs"/>
                        </a:rPr>
                        <a:t>#</a:t>
                      </a:r>
                      <a:endParaRPr lang="en-US" sz="1700" dirty="0">
                        <a:solidFill>
                          <a:schemeClr val="bg1"/>
                        </a:solidFill>
                      </a:endParaRPr>
                    </a:p>
                  </a:txBody>
                  <a:tcPr marL="232120" marR="232120" marT="116060" marB="116060">
                    <a:solidFill>
                      <a:schemeClr val="accent1"/>
                    </a:solidFill>
                  </a:tcPr>
                </a:tc>
                <a:tc>
                  <a:txBody>
                    <a:bodyPr/>
                    <a:lstStyle/>
                    <a:p>
                      <a:pPr marL="0" algn="l" defTabSz="685891" rtl="0" eaLnBrk="1" latinLnBrk="0" hangingPunct="1"/>
                      <a:r>
                        <a:rPr lang="en-US" sz="1700" b="1" kern="1200" dirty="0">
                          <a:solidFill>
                            <a:schemeClr val="accent2"/>
                          </a:solidFill>
                          <a:latin typeface="Arial" panose="020B0604020202020204" pitchFamily="34" charset="0"/>
                          <a:ea typeface="+mn-ea"/>
                          <a:cs typeface="+mn-cs"/>
                        </a:rPr>
                        <a:t>No data</a:t>
                      </a:r>
                    </a:p>
                  </a:txBody>
                  <a:tcPr marL="232120" marR="232120" marT="116060" marB="116060">
                    <a:solidFill>
                      <a:schemeClr val="bg1"/>
                    </a:solidFill>
                  </a:tcPr>
                </a:tc>
                <a:extLst>
                  <a:ext uri="{0D108BD9-81ED-4DB2-BD59-A6C34878D82A}">
                    <a16:rowId xmlns:a16="http://schemas.microsoft.com/office/drawing/2014/main" val="1650331238"/>
                  </a:ext>
                </a:extLst>
              </a:tr>
              <a:tr h="773733">
                <a:tc>
                  <a:txBody>
                    <a:bodyPr/>
                    <a:lstStyle/>
                    <a:p>
                      <a:r>
                        <a:rPr lang="en-US" sz="1700" dirty="0">
                          <a:solidFill>
                            <a:schemeClr val="bg1"/>
                          </a:solidFill>
                          <a:latin typeface="Arial" panose="020B0604020202020204" pitchFamily="34" charset="0"/>
                        </a:rPr>
                        <a:t>v</a:t>
                      </a:r>
                      <a:endParaRPr lang="en-US" sz="1700" dirty="0">
                        <a:solidFill>
                          <a:schemeClr val="bg1"/>
                        </a:solidFill>
                      </a:endParaRPr>
                    </a:p>
                  </a:txBody>
                  <a:tcPr marL="232120" marR="232120" marT="116060" marB="116060">
                    <a:solidFill>
                      <a:schemeClr val="accent1"/>
                    </a:solidFill>
                  </a:tcPr>
                </a:tc>
                <a:tc>
                  <a:txBody>
                    <a:bodyPr/>
                    <a:lstStyle/>
                    <a:p>
                      <a:pPr marL="0" algn="l" defTabSz="685891" rtl="0" eaLnBrk="1" latinLnBrk="0" hangingPunct="1"/>
                      <a:r>
                        <a:rPr lang="en-US" sz="1700" b="1" kern="1200" dirty="0">
                          <a:solidFill>
                            <a:schemeClr val="accent2"/>
                          </a:solidFill>
                          <a:latin typeface="Arial" panose="020B0604020202020204" pitchFamily="34" charset="0"/>
                          <a:ea typeface="+mn-ea"/>
                          <a:cs typeface="+mn-cs"/>
                        </a:rPr>
                        <a:t>Collecting data</a:t>
                      </a:r>
                    </a:p>
                  </a:txBody>
                  <a:tcPr marL="232120" marR="232120" marT="116060" marB="116060">
                    <a:solidFill>
                      <a:schemeClr val="bg1"/>
                    </a:solidFill>
                  </a:tcPr>
                </a:tc>
                <a:extLst>
                  <a:ext uri="{0D108BD9-81ED-4DB2-BD59-A6C34878D82A}">
                    <a16:rowId xmlns:a16="http://schemas.microsoft.com/office/drawing/2014/main" val="242034221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25148235"/>
              </p:ext>
            </p:extLst>
          </p:nvPr>
        </p:nvGraphicFramePr>
        <p:xfrm>
          <a:off x="1725183" y="716963"/>
          <a:ext cx="8275833" cy="3030789"/>
        </p:xfrm>
        <a:graphic>
          <a:graphicData uri="http://schemas.openxmlformats.org/drawingml/2006/table">
            <a:tbl>
              <a:tblPr firstRow="1" bandRow="1">
                <a:tableStyleId>{5C22544A-7EE6-4342-B048-85BDC9FD1C3A}</a:tableStyleId>
              </a:tblPr>
              <a:tblGrid>
                <a:gridCol w="2362187">
                  <a:extLst>
                    <a:ext uri="{9D8B030D-6E8A-4147-A177-3AD203B41FA5}">
                      <a16:colId xmlns:a16="http://schemas.microsoft.com/office/drawing/2014/main" val="289819825"/>
                    </a:ext>
                  </a:extLst>
                </a:gridCol>
                <a:gridCol w="2956823">
                  <a:extLst>
                    <a:ext uri="{9D8B030D-6E8A-4147-A177-3AD203B41FA5}">
                      <a16:colId xmlns:a16="http://schemas.microsoft.com/office/drawing/2014/main" val="2851570932"/>
                    </a:ext>
                  </a:extLst>
                </a:gridCol>
                <a:gridCol w="2956823">
                  <a:extLst>
                    <a:ext uri="{9D8B030D-6E8A-4147-A177-3AD203B41FA5}">
                      <a16:colId xmlns:a16="http://schemas.microsoft.com/office/drawing/2014/main" val="1272356028"/>
                    </a:ext>
                  </a:extLst>
                </a:gridCol>
              </a:tblGrid>
              <a:tr h="1027386">
                <a:tc>
                  <a:txBody>
                    <a:bodyPr/>
                    <a:lstStyle/>
                    <a:p>
                      <a:pPr algn="ctr"/>
                      <a:endParaRPr lang="en-US" sz="2300" b="1" dirty="0">
                        <a:solidFill>
                          <a:schemeClr val="tx1"/>
                        </a:solidFill>
                        <a:latin typeface="Arial" panose="020B0604020202020204" pitchFamily="34" charset="0"/>
                      </a:endParaRPr>
                    </a:p>
                  </a:txBody>
                  <a:tcPr marL="308216" marR="308216" marT="154108" marB="154108"/>
                </a:tc>
                <a:tc>
                  <a:txBody>
                    <a:bodyPr/>
                    <a:lstStyle/>
                    <a:p>
                      <a:pPr algn="ctr"/>
                      <a:r>
                        <a:rPr lang="en-US" sz="2300" dirty="0">
                          <a:solidFill>
                            <a:schemeClr val="tx1"/>
                          </a:solidFill>
                          <a:latin typeface="Arial" panose="020B0604020202020204" pitchFamily="34" charset="0"/>
                        </a:rPr>
                        <a:t>Tender Management</a:t>
                      </a:r>
                      <a:endParaRPr lang="en-US" sz="2300" b="1" dirty="0">
                        <a:solidFill>
                          <a:schemeClr val="tx1"/>
                        </a:solidFill>
                        <a:latin typeface="Arial" panose="020B0604020202020204" pitchFamily="34" charset="0"/>
                      </a:endParaRPr>
                    </a:p>
                  </a:txBody>
                  <a:tcPr marL="308216" marR="308216" marT="154108" marB="154108"/>
                </a:tc>
                <a:tc>
                  <a:txBody>
                    <a:bodyPr/>
                    <a:lstStyle/>
                    <a:p>
                      <a:pPr algn="ctr"/>
                      <a:r>
                        <a:rPr lang="en-US" sz="2300" dirty="0">
                          <a:solidFill>
                            <a:schemeClr val="tx1"/>
                          </a:solidFill>
                          <a:latin typeface="Arial" panose="020B0604020202020204" pitchFamily="34" charset="0"/>
                        </a:rPr>
                        <a:t>Contract Management</a:t>
                      </a:r>
                      <a:endParaRPr lang="en-US" sz="2300" b="1" dirty="0">
                        <a:solidFill>
                          <a:schemeClr val="tx1"/>
                        </a:solidFill>
                        <a:latin typeface="Arial" panose="020B0604020202020204" pitchFamily="34" charset="0"/>
                      </a:endParaRPr>
                    </a:p>
                  </a:txBody>
                  <a:tcPr marL="308216" marR="308216" marT="154108" marB="154108"/>
                </a:tc>
                <a:extLst>
                  <a:ext uri="{0D108BD9-81ED-4DB2-BD59-A6C34878D82A}">
                    <a16:rowId xmlns:a16="http://schemas.microsoft.com/office/drawing/2014/main" val="727015517"/>
                  </a:ext>
                </a:extLst>
              </a:tr>
              <a:tr h="667801">
                <a:tc>
                  <a:txBody>
                    <a:bodyPr/>
                    <a:lstStyle/>
                    <a:p>
                      <a:r>
                        <a:rPr lang="en-US" sz="2300" dirty="0">
                          <a:solidFill>
                            <a:schemeClr val="tx1"/>
                          </a:solidFill>
                          <a:latin typeface="Arial" panose="020B0604020202020204" pitchFamily="34" charset="0"/>
                        </a:rPr>
                        <a:t>Industry Std.</a:t>
                      </a:r>
                    </a:p>
                  </a:txBody>
                  <a:tcPr marL="308216" marR="308216" marT="154108" marB="154108">
                    <a:solidFill>
                      <a:srgbClr val="7192D3"/>
                    </a:solidFill>
                  </a:tcPr>
                </a:tc>
                <a:tc>
                  <a:txBody>
                    <a:bodyPr/>
                    <a:lstStyle/>
                    <a:p>
                      <a:pPr algn="ctr"/>
                      <a:r>
                        <a:rPr lang="en-US" sz="2300" dirty="0">
                          <a:solidFill>
                            <a:schemeClr val="tx1"/>
                          </a:solidFill>
                          <a:latin typeface="Arial" panose="020B0604020202020204" pitchFamily="34" charset="0"/>
                        </a:rPr>
                        <a:t>L</a:t>
                      </a:r>
                    </a:p>
                  </a:txBody>
                  <a:tcPr marL="308216" marR="308216" marT="154108" marB="154108" anchor="ctr">
                    <a:solidFill>
                      <a:srgbClr val="7192D3"/>
                    </a:solidFill>
                  </a:tcPr>
                </a:tc>
                <a:tc>
                  <a:txBody>
                    <a:bodyPr/>
                    <a:lstStyle/>
                    <a:p>
                      <a:pPr algn="ctr"/>
                      <a:r>
                        <a:rPr lang="en-US" sz="2300" dirty="0">
                          <a:solidFill>
                            <a:schemeClr val="tx1"/>
                          </a:solidFill>
                          <a:latin typeface="Arial" panose="020B0604020202020204" pitchFamily="34" charset="0"/>
                        </a:rPr>
                        <a:t>L</a:t>
                      </a:r>
                    </a:p>
                  </a:txBody>
                  <a:tcPr marL="308216" marR="308216" marT="154108" marB="154108" anchor="ctr">
                    <a:solidFill>
                      <a:srgbClr val="7192D3"/>
                    </a:solidFill>
                  </a:tcPr>
                </a:tc>
                <a:extLst>
                  <a:ext uri="{0D108BD9-81ED-4DB2-BD59-A6C34878D82A}">
                    <a16:rowId xmlns:a16="http://schemas.microsoft.com/office/drawing/2014/main" val="1329236883"/>
                  </a:ext>
                </a:extLst>
              </a:tr>
              <a:tr h="667801">
                <a:tc>
                  <a:txBody>
                    <a:bodyPr/>
                    <a:lstStyle/>
                    <a:p>
                      <a:r>
                        <a:rPr lang="en-US" sz="2300" dirty="0">
                          <a:solidFill>
                            <a:schemeClr val="tx1"/>
                          </a:solidFill>
                          <a:latin typeface="Arial" panose="020B0604020202020204" pitchFamily="34" charset="0"/>
                        </a:rPr>
                        <a:t>CPU#1*</a:t>
                      </a:r>
                    </a:p>
                  </a:txBody>
                  <a:tcPr marL="308216" marR="308216" marT="154108" marB="154108"/>
                </a:tc>
                <a:tc>
                  <a:txBody>
                    <a:bodyPr/>
                    <a:lstStyle/>
                    <a:p>
                      <a:pPr algn="ctr"/>
                      <a:r>
                        <a:rPr lang="en-US" sz="2300" dirty="0">
                          <a:solidFill>
                            <a:schemeClr val="tx1"/>
                          </a:solidFill>
                          <a:latin typeface="Arial" panose="020B0604020202020204" pitchFamily="34" charset="0"/>
                        </a:rPr>
                        <a:t>M</a:t>
                      </a:r>
                    </a:p>
                  </a:txBody>
                  <a:tcPr marL="308216" marR="308216" marT="154108" marB="154108" anchor="ctr"/>
                </a:tc>
                <a:tc>
                  <a:txBody>
                    <a:bodyPr/>
                    <a:lstStyle/>
                    <a:p>
                      <a:pPr algn="ctr"/>
                      <a:r>
                        <a:rPr lang="en-US" sz="2300" dirty="0">
                          <a:solidFill>
                            <a:schemeClr val="tx1"/>
                          </a:solidFill>
                          <a:latin typeface="Arial" panose="020B0604020202020204" pitchFamily="34" charset="0"/>
                        </a:rPr>
                        <a:t>L</a:t>
                      </a:r>
                    </a:p>
                  </a:txBody>
                  <a:tcPr marL="308216" marR="308216" marT="154108" marB="154108" anchor="ctr"/>
                </a:tc>
                <a:extLst>
                  <a:ext uri="{0D108BD9-81ED-4DB2-BD59-A6C34878D82A}">
                    <a16:rowId xmlns:a16="http://schemas.microsoft.com/office/drawing/2014/main" val="2989924584"/>
                  </a:ext>
                </a:extLst>
              </a:tr>
              <a:tr h="667801">
                <a:tc>
                  <a:txBody>
                    <a:bodyPr/>
                    <a:lstStyle/>
                    <a:p>
                      <a:r>
                        <a:rPr lang="en-US" sz="2300" dirty="0">
                          <a:solidFill>
                            <a:schemeClr val="tx1"/>
                          </a:solidFill>
                          <a:latin typeface="Arial" panose="020B0604020202020204" pitchFamily="34" charset="0"/>
                        </a:rPr>
                        <a:t>CPU#2*</a:t>
                      </a:r>
                    </a:p>
                  </a:txBody>
                  <a:tcPr marL="308216" marR="308216" marT="154108" marB="154108"/>
                </a:tc>
                <a:tc>
                  <a:txBody>
                    <a:bodyPr/>
                    <a:lstStyle/>
                    <a:p>
                      <a:pPr algn="ctr"/>
                      <a:r>
                        <a:rPr lang="en-US" sz="2300" dirty="0">
                          <a:solidFill>
                            <a:schemeClr val="tx1"/>
                          </a:solidFill>
                          <a:latin typeface="Arial" panose="020B0604020202020204" pitchFamily="34" charset="0"/>
                        </a:rPr>
                        <a:t>L</a:t>
                      </a:r>
                    </a:p>
                  </a:txBody>
                  <a:tcPr marL="308216" marR="308216" marT="154108" marB="154108" anchor="ctr"/>
                </a:tc>
                <a:tc>
                  <a:txBody>
                    <a:bodyPr/>
                    <a:lstStyle/>
                    <a:p>
                      <a:pPr algn="ctr"/>
                      <a:r>
                        <a:rPr lang="en-US" sz="2300" dirty="0">
                          <a:solidFill>
                            <a:schemeClr val="tx1"/>
                          </a:solidFill>
                          <a:latin typeface="Arial" panose="020B0604020202020204" pitchFamily="34" charset="0"/>
                        </a:rPr>
                        <a:t>H</a:t>
                      </a:r>
                    </a:p>
                  </a:txBody>
                  <a:tcPr marL="308216" marR="308216" marT="154108" marB="154108" anchor="ctr">
                    <a:solidFill>
                      <a:srgbClr val="FF0000"/>
                    </a:solidFill>
                  </a:tcPr>
                </a:tc>
                <a:extLst>
                  <a:ext uri="{0D108BD9-81ED-4DB2-BD59-A6C34878D82A}">
                    <a16:rowId xmlns:a16="http://schemas.microsoft.com/office/drawing/2014/main" val="1423522399"/>
                  </a:ext>
                </a:extLst>
              </a:tr>
            </a:tbl>
          </a:graphicData>
        </a:graphic>
      </p:graphicFrame>
    </p:spTree>
    <p:extLst>
      <p:ext uri="{BB962C8B-B14F-4D97-AF65-F5344CB8AC3E}">
        <p14:creationId xmlns:p14="http://schemas.microsoft.com/office/powerpoint/2010/main" val="2640054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94F18-08C3-4C8D-836A-F91A85EF10F6}"/>
              </a:ext>
            </a:extLst>
          </p:cNvPr>
          <p:cNvSpPr>
            <a:spLocks noGrp="1"/>
          </p:cNvSpPr>
          <p:nvPr>
            <p:ph type="title"/>
          </p:nvPr>
        </p:nvSpPr>
        <p:spPr/>
        <p:txBody>
          <a:bodyPr/>
          <a:lstStyle/>
          <a:p>
            <a:r>
              <a:rPr lang="en-US" dirty="0">
                <a:solidFill>
                  <a:schemeClr val="accent2"/>
                </a:solidFill>
              </a:rPr>
              <a:t>What we found out</a:t>
            </a:r>
          </a:p>
        </p:txBody>
      </p:sp>
      <p:sp>
        <p:nvSpPr>
          <p:cNvPr id="5" name="TextBox 4">
            <a:extLst>
              <a:ext uri="{FF2B5EF4-FFF2-40B4-BE49-F238E27FC236}">
                <a16:creationId xmlns:a16="http://schemas.microsoft.com/office/drawing/2014/main" id="{CA74C32A-52E0-496A-BF8C-A637FDF956A3}"/>
              </a:ext>
            </a:extLst>
          </p:cNvPr>
          <p:cNvSpPr txBox="1"/>
          <p:nvPr/>
        </p:nvSpPr>
        <p:spPr>
          <a:xfrm>
            <a:off x="551455" y="1161302"/>
            <a:ext cx="11376557" cy="420564"/>
          </a:xfrm>
          <a:prstGeom prst="rect">
            <a:avLst/>
          </a:prstGeom>
          <a:noFill/>
        </p:spPr>
        <p:txBody>
          <a:bodyPr wrap="square" rtlCol="0">
            <a:spAutoFit/>
          </a:bodyPr>
          <a:lstStyle/>
          <a:p>
            <a:pPr marL="457189" marR="0" lvl="0" indent="-457189" algn="l" defTabSz="1219170" rtl="0" eaLnBrk="1" fontAlgn="base" latinLnBrk="0" hangingPunct="1">
              <a:lnSpc>
                <a:spcPct val="100000"/>
              </a:lnSpc>
              <a:spcBef>
                <a:spcPct val="0"/>
              </a:spcBef>
              <a:spcAft>
                <a:spcPct val="0"/>
              </a:spcAft>
              <a:buClrTx/>
              <a:buSzTx/>
              <a:buFont typeface="+mj-lt"/>
              <a:buAutoNum type="arabicPeriod" startAt="5"/>
              <a:tabLst/>
              <a:defRPr/>
            </a:pPr>
            <a:r>
              <a:rPr kumimoji="0" lang="en-US" sz="2133" b="0" i="0" u="none" strike="noStrike" kern="1200" cap="none" spc="0" normalizeH="0" baseline="0" noProof="0" dirty="0">
                <a:ln>
                  <a:noFill/>
                </a:ln>
                <a:solidFill>
                  <a:prstClr val="black"/>
                </a:solidFill>
                <a:effectLst/>
                <a:uLnTx/>
                <a:uFillTx/>
                <a:latin typeface="Arial" charset="0"/>
                <a:ea typeface="+mn-ea"/>
                <a:cs typeface="Arial" charset="0"/>
              </a:rPr>
              <a:t>Low, medium and high CPU usage during programming based on CPU model </a:t>
            </a:r>
          </a:p>
        </p:txBody>
      </p:sp>
      <p:sp>
        <p:nvSpPr>
          <p:cNvPr id="10" name="TextBox 9">
            <a:extLst>
              <a:ext uri="{FF2B5EF4-FFF2-40B4-BE49-F238E27FC236}">
                <a16:creationId xmlns:a16="http://schemas.microsoft.com/office/drawing/2014/main" id="{E844DDB3-F8E0-4203-BBDC-90D507EF286C}"/>
              </a:ext>
            </a:extLst>
          </p:cNvPr>
          <p:cNvSpPr txBox="1"/>
          <p:nvPr/>
        </p:nvSpPr>
        <p:spPr>
          <a:xfrm>
            <a:off x="73186" y="3985979"/>
            <a:ext cx="956538" cy="995401"/>
          </a:xfrm>
          <a:prstGeom prst="rect">
            <a:avLst/>
          </a:prstGeom>
          <a:noFill/>
        </p:spPr>
        <p:txBody>
          <a:bodyPr wrap="square" rtlCol="0">
            <a:sp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Arial" charset="0"/>
                <a:ea typeface="+mn-ea"/>
                <a:cs typeface="Arial" charset="0"/>
              </a:rPr>
              <a:t>Top CPU’s on the market</a:t>
            </a:r>
          </a:p>
        </p:txBody>
      </p:sp>
      <p:sp>
        <p:nvSpPr>
          <p:cNvPr id="6" name="Left Bracket 5">
            <a:extLst>
              <a:ext uri="{FF2B5EF4-FFF2-40B4-BE49-F238E27FC236}">
                <a16:creationId xmlns:a16="http://schemas.microsoft.com/office/drawing/2014/main" id="{CA041002-1272-48B4-9B6A-9EB54EDFDB49}"/>
              </a:ext>
            </a:extLst>
          </p:cNvPr>
          <p:cNvSpPr/>
          <p:nvPr/>
        </p:nvSpPr>
        <p:spPr>
          <a:xfrm>
            <a:off x="1080188" y="2534554"/>
            <a:ext cx="126121" cy="38982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n-ea"/>
              <a:cs typeface="+mn-cs"/>
            </a:endParaRPr>
          </a:p>
        </p:txBody>
      </p:sp>
      <p:sp>
        <p:nvSpPr>
          <p:cNvPr id="14" name="TextBox 13">
            <a:extLst>
              <a:ext uri="{FF2B5EF4-FFF2-40B4-BE49-F238E27FC236}">
                <a16:creationId xmlns:a16="http://schemas.microsoft.com/office/drawing/2014/main" id="{26F40FF2-259D-437A-A466-2661B6F97AB4}"/>
              </a:ext>
            </a:extLst>
          </p:cNvPr>
          <p:cNvSpPr txBox="1"/>
          <p:nvPr/>
        </p:nvSpPr>
        <p:spPr>
          <a:xfrm>
            <a:off x="10566383" y="5268881"/>
            <a:ext cx="1724957" cy="666593"/>
          </a:xfrm>
          <a:prstGeom prst="rect">
            <a:avLst/>
          </a:prstGeom>
          <a:noFill/>
        </p:spPr>
        <p:txBody>
          <a:bodyPr wrap="squar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H = High usage</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933"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L,M =  Low and medium usage</a:t>
            </a:r>
          </a:p>
        </p:txBody>
      </p:sp>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nvPr>
        </p:nvGraphicFramePr>
        <p:xfrm>
          <a:off x="1209412" y="1841765"/>
          <a:ext cx="9121750" cy="4632960"/>
        </p:xfrm>
        <a:graphic>
          <a:graphicData uri="http://schemas.openxmlformats.org/drawingml/2006/table">
            <a:tbl>
              <a:tblPr firstRow="1" bandRow="1">
                <a:tableStyleId>{5C22544A-7EE6-4342-B048-85BDC9FD1C3A}</a:tableStyleId>
              </a:tblPr>
              <a:tblGrid>
                <a:gridCol w="934403">
                  <a:extLst>
                    <a:ext uri="{9D8B030D-6E8A-4147-A177-3AD203B41FA5}">
                      <a16:colId xmlns:a16="http://schemas.microsoft.com/office/drawing/2014/main" val="2959497072"/>
                    </a:ext>
                  </a:extLst>
                </a:gridCol>
                <a:gridCol w="1169621">
                  <a:extLst>
                    <a:ext uri="{9D8B030D-6E8A-4147-A177-3AD203B41FA5}">
                      <a16:colId xmlns:a16="http://schemas.microsoft.com/office/drawing/2014/main" val="1498060986"/>
                    </a:ext>
                  </a:extLst>
                </a:gridCol>
                <a:gridCol w="1169621">
                  <a:extLst>
                    <a:ext uri="{9D8B030D-6E8A-4147-A177-3AD203B41FA5}">
                      <a16:colId xmlns:a16="http://schemas.microsoft.com/office/drawing/2014/main" val="4190875139"/>
                    </a:ext>
                  </a:extLst>
                </a:gridCol>
                <a:gridCol w="1169621">
                  <a:extLst>
                    <a:ext uri="{9D8B030D-6E8A-4147-A177-3AD203B41FA5}">
                      <a16:colId xmlns:a16="http://schemas.microsoft.com/office/drawing/2014/main" val="4247458453"/>
                    </a:ext>
                  </a:extLst>
                </a:gridCol>
                <a:gridCol w="1169621">
                  <a:extLst>
                    <a:ext uri="{9D8B030D-6E8A-4147-A177-3AD203B41FA5}">
                      <a16:colId xmlns:a16="http://schemas.microsoft.com/office/drawing/2014/main" val="935745667"/>
                    </a:ext>
                  </a:extLst>
                </a:gridCol>
                <a:gridCol w="1169621">
                  <a:extLst>
                    <a:ext uri="{9D8B030D-6E8A-4147-A177-3AD203B41FA5}">
                      <a16:colId xmlns:a16="http://schemas.microsoft.com/office/drawing/2014/main" val="2907996558"/>
                    </a:ext>
                  </a:extLst>
                </a:gridCol>
                <a:gridCol w="1169621">
                  <a:extLst>
                    <a:ext uri="{9D8B030D-6E8A-4147-A177-3AD203B41FA5}">
                      <a16:colId xmlns:a16="http://schemas.microsoft.com/office/drawing/2014/main" val="1733698871"/>
                    </a:ext>
                  </a:extLst>
                </a:gridCol>
                <a:gridCol w="1169621">
                  <a:extLst>
                    <a:ext uri="{9D8B030D-6E8A-4147-A177-3AD203B41FA5}">
                      <a16:colId xmlns:a16="http://schemas.microsoft.com/office/drawing/2014/main" val="3618268584"/>
                    </a:ext>
                  </a:extLst>
                </a:gridCol>
              </a:tblGrid>
              <a:tr h="406400">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Tender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Contract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Pricing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Compliance</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Forecasting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Trade &amp; Channels</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Reporting &amp; Analytics</a:t>
                      </a:r>
                      <a:endParaRPr lang="en-US" sz="900" b="1" dirty="0">
                        <a:solidFill>
                          <a:schemeClr val="tx1"/>
                        </a:solidFill>
                        <a:latin typeface="Arial" panose="020B0604020202020204" pitchFamily="34" charset="0"/>
                      </a:endParaRPr>
                    </a:p>
                  </a:txBody>
                  <a:tcPr marL="121920" marR="121920" marT="60960" marB="60960"/>
                </a:tc>
                <a:extLst>
                  <a:ext uri="{0D108BD9-81ED-4DB2-BD59-A6C34878D82A}">
                    <a16:rowId xmlns:a16="http://schemas.microsoft.com/office/drawing/2014/main" val="2776581813"/>
                  </a:ext>
                </a:extLst>
              </a:tr>
              <a:tr h="264160">
                <a:tc>
                  <a:txBody>
                    <a:bodyPr/>
                    <a:lstStyle/>
                    <a:p>
                      <a:r>
                        <a:rPr lang="en-US" sz="900" dirty="0">
                          <a:solidFill>
                            <a:schemeClr val="tx1"/>
                          </a:solidFill>
                          <a:latin typeface="Arial" panose="020B0604020202020204" pitchFamily="34" charset="0"/>
                        </a:rPr>
                        <a:t>Industry Std.</a:t>
                      </a:r>
                    </a:p>
                  </a:txBody>
                  <a:tcPr marL="121920" marR="121920" marT="60960" marB="60960">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M-H</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extLst>
                  <a:ext uri="{0D108BD9-81ED-4DB2-BD59-A6C34878D82A}">
                    <a16:rowId xmlns:a16="http://schemas.microsoft.com/office/drawing/2014/main" val="34644997"/>
                  </a:ext>
                </a:extLst>
              </a:tr>
              <a:tr h="264160">
                <a:tc>
                  <a:txBody>
                    <a:bodyPr/>
                    <a:lstStyle/>
                    <a:p>
                      <a:r>
                        <a:rPr lang="en-US" sz="900" dirty="0">
                          <a:solidFill>
                            <a:schemeClr val="tx1"/>
                          </a:solidFill>
                          <a:latin typeface="Arial" panose="020B0604020202020204" pitchFamily="34" charset="0"/>
                        </a:rPr>
                        <a:t>CPU#1*</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570480859"/>
                  </a:ext>
                </a:extLst>
              </a:tr>
              <a:tr h="264160">
                <a:tc>
                  <a:txBody>
                    <a:bodyPr/>
                    <a:lstStyle/>
                    <a:p>
                      <a:r>
                        <a:rPr lang="en-US" sz="900" dirty="0">
                          <a:solidFill>
                            <a:schemeClr val="tx1"/>
                          </a:solidFill>
                          <a:latin typeface="Arial" panose="020B0604020202020204" pitchFamily="34" charset="0"/>
                        </a:rPr>
                        <a:t>CPU#2*</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kern="1200" dirty="0">
                          <a:solidFill>
                            <a:schemeClr val="tx1"/>
                          </a:solidFill>
                          <a:latin typeface="Arial" panose="020B0604020202020204" pitchFamily="34" charset="0"/>
                        </a:rPr>
                        <a:t>H</a:t>
                      </a:r>
                      <a:endParaRPr lang="en-US" sz="900" kern="1200" dirty="0">
                        <a:solidFill>
                          <a:schemeClr val="tx1"/>
                        </a:solidFill>
                        <a:latin typeface="Arial" panose="020B0604020202020204" pitchFamily="34" charset="0"/>
                        <a:ea typeface="+mn-ea"/>
                        <a:cs typeface="+mn-cs"/>
                      </a:endParaRP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763827255"/>
                  </a:ext>
                </a:extLst>
              </a:tr>
              <a:tr h="264160">
                <a:tc>
                  <a:txBody>
                    <a:bodyPr/>
                    <a:lstStyle/>
                    <a:p>
                      <a:r>
                        <a:rPr lang="en-US" sz="900" dirty="0">
                          <a:solidFill>
                            <a:schemeClr val="tx1"/>
                          </a:solidFill>
                          <a:latin typeface="Arial" panose="020B0604020202020204" pitchFamily="34" charset="0"/>
                        </a:rPr>
                        <a:t>CPU#3*</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kern="1200" dirty="0">
                          <a:solidFill>
                            <a:schemeClr val="tx1"/>
                          </a:solidFill>
                          <a:latin typeface="Arial" panose="020B0604020202020204" pitchFamily="34" charset="0"/>
                        </a:rPr>
                        <a:t>M</a:t>
                      </a:r>
                      <a:endParaRPr lang="en-US" sz="900" kern="1200" dirty="0">
                        <a:solidFill>
                          <a:schemeClr val="tx1"/>
                        </a:solidFill>
                        <a:latin typeface="Arial" panose="020B0604020202020204" pitchFamily="34" charset="0"/>
                        <a:ea typeface="+mn-ea"/>
                        <a:cs typeface="+mn-cs"/>
                      </a:endParaRP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563525254"/>
                  </a:ext>
                </a:extLst>
              </a:tr>
              <a:tr h="264160">
                <a:tc>
                  <a:txBody>
                    <a:bodyPr/>
                    <a:lstStyle/>
                    <a:p>
                      <a:r>
                        <a:rPr lang="en-US" sz="900" dirty="0">
                          <a:solidFill>
                            <a:schemeClr val="tx1"/>
                          </a:solidFill>
                          <a:latin typeface="Arial" panose="020B0604020202020204" pitchFamily="34" charset="0"/>
                        </a:rPr>
                        <a:t>CPU#4*</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872453109"/>
                  </a:ext>
                </a:extLst>
              </a:tr>
              <a:tr h="264160">
                <a:tc>
                  <a:txBody>
                    <a:bodyPr/>
                    <a:lstStyle/>
                    <a:p>
                      <a:r>
                        <a:rPr lang="en-US" sz="900" dirty="0">
                          <a:solidFill>
                            <a:schemeClr val="tx1"/>
                          </a:solidFill>
                          <a:latin typeface="Arial" panose="020B0604020202020204" pitchFamily="34" charset="0"/>
                        </a:rPr>
                        <a:t>CPU#5*</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832146673"/>
                  </a:ext>
                </a:extLst>
              </a:tr>
              <a:tr h="264160">
                <a:tc>
                  <a:txBody>
                    <a:bodyPr/>
                    <a:lstStyle/>
                    <a:p>
                      <a:r>
                        <a:rPr lang="en-US" sz="900" dirty="0">
                          <a:solidFill>
                            <a:schemeClr val="tx1"/>
                          </a:solidFill>
                          <a:latin typeface="Arial" panose="020B0604020202020204" pitchFamily="34" charset="0"/>
                        </a:rPr>
                        <a:t>CPU#6*</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2136807866"/>
                  </a:ext>
                </a:extLst>
              </a:tr>
              <a:tr h="264160">
                <a:tc>
                  <a:txBody>
                    <a:bodyPr/>
                    <a:lstStyle/>
                    <a:p>
                      <a:r>
                        <a:rPr lang="en-US" sz="900" dirty="0">
                          <a:solidFill>
                            <a:schemeClr val="tx1"/>
                          </a:solidFill>
                          <a:latin typeface="Arial" panose="020B0604020202020204" pitchFamily="34" charset="0"/>
                        </a:rPr>
                        <a:t>CPU#7/</a:t>
                      </a:r>
                      <a:r>
                        <a:rPr lang="en-US" sz="900" dirty="0">
                          <a:solidFill>
                            <a:schemeClr val="tx1"/>
                          </a:solidFill>
                        </a:rPr>
                        <a:t>NZ</a:t>
                      </a:r>
                      <a:endParaRPr lang="en-US" sz="900"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76557808"/>
                  </a:ext>
                </a:extLst>
              </a:tr>
              <a:tr h="264160">
                <a:tc>
                  <a:txBody>
                    <a:bodyPr/>
                    <a:lstStyle/>
                    <a:p>
                      <a:r>
                        <a:rPr lang="en-US" sz="900" dirty="0">
                          <a:solidFill>
                            <a:schemeClr val="tx1"/>
                          </a:solidFill>
                          <a:latin typeface="Arial" panose="020B0604020202020204" pitchFamily="34" charset="0"/>
                        </a:rPr>
                        <a:t>CPU#8</a:t>
                      </a:r>
                    </a:p>
                  </a:txBody>
                  <a:tcPr marL="121920" marR="121920" marT="60960" marB="60960"/>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434151531"/>
                  </a:ext>
                </a:extLst>
              </a:tr>
              <a:tr h="264160">
                <a:tc>
                  <a:txBody>
                    <a:bodyPr/>
                    <a:lstStyle/>
                    <a:p>
                      <a:r>
                        <a:rPr lang="en-US" sz="900" dirty="0">
                          <a:solidFill>
                            <a:schemeClr val="tx1"/>
                          </a:solidFill>
                          <a:latin typeface="Arial" panose="020B0604020202020204" pitchFamily="34" charset="0"/>
                        </a:rPr>
                        <a:t>CPU#9</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016841375"/>
                  </a:ext>
                </a:extLst>
              </a:tr>
              <a:tr h="264160">
                <a:tc>
                  <a:txBody>
                    <a:bodyPr/>
                    <a:lstStyle/>
                    <a:p>
                      <a:r>
                        <a:rPr lang="en-US" sz="900" dirty="0">
                          <a:solidFill>
                            <a:schemeClr val="tx1"/>
                          </a:solidFill>
                          <a:latin typeface="Arial" panose="020B0604020202020204" pitchFamily="34" charset="0"/>
                        </a:rPr>
                        <a:t>CPU#10</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extLst>
                  <a:ext uri="{0D108BD9-81ED-4DB2-BD59-A6C34878D82A}">
                    <a16:rowId xmlns:a16="http://schemas.microsoft.com/office/drawing/2014/main" val="1925284582"/>
                  </a:ext>
                </a:extLst>
              </a:tr>
              <a:tr h="264160">
                <a:tc>
                  <a:txBody>
                    <a:bodyPr/>
                    <a:lstStyle/>
                    <a:p>
                      <a:r>
                        <a:rPr lang="en-US" sz="900" dirty="0">
                          <a:solidFill>
                            <a:schemeClr val="tx1"/>
                          </a:solidFill>
                          <a:latin typeface="Arial" panose="020B0604020202020204" pitchFamily="34" charset="0"/>
                        </a:rPr>
                        <a:t>CPU#11</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764225930"/>
                  </a:ext>
                </a:extLst>
              </a:tr>
              <a:tr h="264160">
                <a:tc>
                  <a:txBody>
                    <a:bodyPr/>
                    <a:lstStyle/>
                    <a:p>
                      <a:r>
                        <a:rPr lang="en-US" sz="900" dirty="0">
                          <a:solidFill>
                            <a:schemeClr val="tx1"/>
                          </a:solidFill>
                          <a:latin typeface="Arial" panose="020B0604020202020204" pitchFamily="34" charset="0"/>
                        </a:rPr>
                        <a:t>CPU#12</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939051044"/>
                  </a:ext>
                </a:extLst>
              </a:tr>
              <a:tr h="264160">
                <a:tc>
                  <a:txBody>
                    <a:bodyPr/>
                    <a:lstStyle/>
                    <a:p>
                      <a:r>
                        <a:rPr lang="en-US" sz="900" dirty="0">
                          <a:solidFill>
                            <a:schemeClr val="tx1"/>
                          </a:solidFill>
                          <a:latin typeface="Arial" panose="020B0604020202020204" pitchFamily="34" charset="0"/>
                        </a:rPr>
                        <a:t>CPU#13</a:t>
                      </a:r>
                      <a:r>
                        <a:rPr lang="en-US" sz="900" baseline="30000" dirty="0">
                          <a:solidFill>
                            <a:schemeClr val="tx1"/>
                          </a:solidFill>
                        </a:rPr>
                        <a:t>#</a:t>
                      </a:r>
                      <a:endParaRPr lang="en-US" sz="900" baseline="30000" dirty="0">
                        <a:solidFill>
                          <a:schemeClr val="tx1"/>
                        </a:solidFill>
                        <a:latin typeface="Arial" panose="020B0604020202020204" pitchFamily="34" charset="0"/>
                      </a:endParaRPr>
                    </a:p>
                  </a:txBody>
                  <a:tcPr marL="121920" marR="121920" marT="60960" marB="60960"/>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94995615"/>
                  </a:ext>
                </a:extLst>
              </a:tr>
              <a:tr h="264160">
                <a:tc>
                  <a:txBody>
                    <a:bodyPr/>
                    <a:lstStyle/>
                    <a:p>
                      <a:r>
                        <a:rPr lang="en-US" sz="900" dirty="0">
                          <a:solidFill>
                            <a:schemeClr val="bg2"/>
                          </a:solidFill>
                          <a:latin typeface="Arial" panose="020B0604020202020204" pitchFamily="34" charset="0"/>
                        </a:rPr>
                        <a:t>CPU#14</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209167996"/>
                  </a:ext>
                </a:extLst>
              </a:tr>
              <a:tr h="264160">
                <a:tc>
                  <a:txBody>
                    <a:bodyPr/>
                    <a:lstStyle/>
                    <a:p>
                      <a:r>
                        <a:rPr lang="en-US" sz="900" dirty="0">
                          <a:solidFill>
                            <a:schemeClr val="bg2"/>
                          </a:solidFill>
                          <a:latin typeface="Arial" panose="020B0604020202020204" pitchFamily="34" charset="0"/>
                        </a:rPr>
                        <a:t>CPU#15</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029294733"/>
                  </a:ext>
                </a:extLst>
              </a:tr>
            </a:tbl>
          </a:graphicData>
        </a:graphic>
      </p:graphicFrame>
      <p:graphicFrame>
        <p:nvGraphicFramePr>
          <p:cNvPr id="9" name="Table 8">
            <a:extLst>
              <a:ext uri="{FF2B5EF4-FFF2-40B4-BE49-F238E27FC236}">
                <a16:creationId xmlns:a16="http://schemas.microsoft.com/office/drawing/2014/main" id="{EB38952D-6FE5-41EE-A258-E258ADFC5149}"/>
              </a:ext>
            </a:extLst>
          </p:cNvPr>
          <p:cNvGraphicFramePr>
            <a:graphicFrameLocks noGrp="1"/>
          </p:cNvGraphicFramePr>
          <p:nvPr>
            <p:extLst/>
          </p:nvPr>
        </p:nvGraphicFramePr>
        <p:xfrm>
          <a:off x="10566383" y="4054944"/>
          <a:ext cx="1590040" cy="772160"/>
        </p:xfrm>
        <a:graphic>
          <a:graphicData uri="http://schemas.openxmlformats.org/drawingml/2006/table">
            <a:tbl>
              <a:tblPr firstRow="1" bandRow="1">
                <a:tableStyleId>{21E4AEA4-8DFA-4A89-87EB-49C32662AFE0}</a:tableStyleId>
              </a:tblPr>
              <a:tblGrid>
                <a:gridCol w="370840">
                  <a:extLst>
                    <a:ext uri="{9D8B030D-6E8A-4147-A177-3AD203B41FA5}">
                      <a16:colId xmlns:a16="http://schemas.microsoft.com/office/drawing/2014/main" val="2085728202"/>
                    </a:ext>
                  </a:extLst>
                </a:gridCol>
                <a:gridCol w="1219200">
                  <a:extLst>
                    <a:ext uri="{9D8B030D-6E8A-4147-A177-3AD203B41FA5}">
                      <a16:colId xmlns:a16="http://schemas.microsoft.com/office/drawing/2014/main" val="2664782640"/>
                    </a:ext>
                  </a:extLst>
                </a:gridCol>
              </a:tblGrid>
              <a:tr h="365760">
                <a:tc>
                  <a:txBody>
                    <a:bodyPr/>
                    <a:lstStyle/>
                    <a:p>
                      <a:r>
                        <a:rPr lang="en-US" sz="900" kern="1200" baseline="30000" dirty="0">
                          <a:solidFill>
                            <a:schemeClr val="bg1"/>
                          </a:solidFill>
                          <a:latin typeface="Arial" panose="020B0604020202020204" pitchFamily="34" charset="0"/>
                          <a:ea typeface="+mn-ea"/>
                          <a:cs typeface="+mn-cs"/>
                        </a:rPr>
                        <a:t>#</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No data</a:t>
                      </a:r>
                    </a:p>
                  </a:txBody>
                  <a:tcPr marL="121920" marR="121920" marT="60960" marB="60960">
                    <a:solidFill>
                      <a:schemeClr val="bg1"/>
                    </a:solidFill>
                  </a:tcPr>
                </a:tc>
                <a:extLst>
                  <a:ext uri="{0D108BD9-81ED-4DB2-BD59-A6C34878D82A}">
                    <a16:rowId xmlns:a16="http://schemas.microsoft.com/office/drawing/2014/main" val="1650331238"/>
                  </a:ext>
                </a:extLst>
              </a:tr>
              <a:tr h="406400">
                <a:tc>
                  <a:txBody>
                    <a:bodyPr/>
                    <a:lstStyle/>
                    <a:p>
                      <a:r>
                        <a:rPr lang="en-US" sz="900" dirty="0">
                          <a:solidFill>
                            <a:schemeClr val="bg1"/>
                          </a:solidFill>
                          <a:latin typeface="Arial" panose="020B0604020202020204" pitchFamily="34" charset="0"/>
                        </a:rPr>
                        <a:t>v</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Collecting data</a:t>
                      </a:r>
                    </a:p>
                  </a:txBody>
                  <a:tcPr marL="121920" marR="121920" marT="60960" marB="60960">
                    <a:solidFill>
                      <a:schemeClr val="bg1"/>
                    </a:solidFill>
                  </a:tcPr>
                </a:tc>
                <a:extLst>
                  <a:ext uri="{0D108BD9-81ED-4DB2-BD59-A6C34878D82A}">
                    <a16:rowId xmlns:a16="http://schemas.microsoft.com/office/drawing/2014/main" val="2420342214"/>
                  </a:ext>
                </a:extLst>
              </a:tr>
            </a:tbl>
          </a:graphicData>
        </a:graphic>
      </p:graphicFrame>
    </p:spTree>
    <p:extLst>
      <p:ext uri="{BB962C8B-B14F-4D97-AF65-F5344CB8AC3E}">
        <p14:creationId xmlns:p14="http://schemas.microsoft.com/office/powerpoint/2010/main" val="857638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44DDB3-F8E0-4203-BBDC-90D507EF286C}"/>
              </a:ext>
            </a:extLst>
          </p:cNvPr>
          <p:cNvSpPr txBox="1"/>
          <p:nvPr/>
        </p:nvSpPr>
        <p:spPr>
          <a:xfrm>
            <a:off x="73186" y="3634545"/>
            <a:ext cx="1110256" cy="769634"/>
          </a:xfrm>
          <a:prstGeom prst="rect">
            <a:avLst/>
          </a:prstGeom>
          <a:noFill/>
        </p:spPr>
        <p:txBody>
          <a:bodyPr wrap="square" rtlCol="0">
            <a:sp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Arial" charset="0"/>
                <a:ea typeface="+mn-ea"/>
                <a:cs typeface="Arial" charset="0"/>
              </a:rPr>
              <a:t>Top CPU’s on the market</a:t>
            </a:r>
          </a:p>
        </p:txBody>
      </p:sp>
      <p:sp>
        <p:nvSpPr>
          <p:cNvPr id="6" name="Left Bracket 5">
            <a:extLst>
              <a:ext uri="{FF2B5EF4-FFF2-40B4-BE49-F238E27FC236}">
                <a16:creationId xmlns:a16="http://schemas.microsoft.com/office/drawing/2014/main" id="{CA041002-1272-48B4-9B6A-9EB54EDFDB49}"/>
              </a:ext>
            </a:extLst>
          </p:cNvPr>
          <p:cNvSpPr/>
          <p:nvPr/>
        </p:nvSpPr>
        <p:spPr>
          <a:xfrm>
            <a:off x="1080188" y="1158246"/>
            <a:ext cx="146389" cy="52745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ext uri="{D42A27DB-BD31-4B8C-83A1-F6EECF244321}">
                <p14:modId xmlns:p14="http://schemas.microsoft.com/office/powerpoint/2010/main" val="3764793046"/>
              </p:ext>
            </p:extLst>
          </p:nvPr>
        </p:nvGraphicFramePr>
        <p:xfrm>
          <a:off x="1209412" y="206058"/>
          <a:ext cx="10587638" cy="6268667"/>
        </p:xfrm>
        <a:graphic>
          <a:graphicData uri="http://schemas.openxmlformats.org/drawingml/2006/table">
            <a:tbl>
              <a:tblPr firstRow="1" bandRow="1">
                <a:tableStyleId>{5C22544A-7EE6-4342-B048-85BDC9FD1C3A}</a:tableStyleId>
              </a:tblPr>
              <a:tblGrid>
                <a:gridCol w="1084564">
                  <a:extLst>
                    <a:ext uri="{9D8B030D-6E8A-4147-A177-3AD203B41FA5}">
                      <a16:colId xmlns:a16="http://schemas.microsoft.com/office/drawing/2014/main" val="2959497072"/>
                    </a:ext>
                  </a:extLst>
                </a:gridCol>
                <a:gridCol w="1357582">
                  <a:extLst>
                    <a:ext uri="{9D8B030D-6E8A-4147-A177-3AD203B41FA5}">
                      <a16:colId xmlns:a16="http://schemas.microsoft.com/office/drawing/2014/main" val="1498060986"/>
                    </a:ext>
                  </a:extLst>
                </a:gridCol>
                <a:gridCol w="1357582">
                  <a:extLst>
                    <a:ext uri="{9D8B030D-6E8A-4147-A177-3AD203B41FA5}">
                      <a16:colId xmlns:a16="http://schemas.microsoft.com/office/drawing/2014/main" val="4190875139"/>
                    </a:ext>
                  </a:extLst>
                </a:gridCol>
                <a:gridCol w="1357582">
                  <a:extLst>
                    <a:ext uri="{9D8B030D-6E8A-4147-A177-3AD203B41FA5}">
                      <a16:colId xmlns:a16="http://schemas.microsoft.com/office/drawing/2014/main" val="4247458453"/>
                    </a:ext>
                  </a:extLst>
                </a:gridCol>
                <a:gridCol w="1357582">
                  <a:extLst>
                    <a:ext uri="{9D8B030D-6E8A-4147-A177-3AD203B41FA5}">
                      <a16:colId xmlns:a16="http://schemas.microsoft.com/office/drawing/2014/main" val="935745667"/>
                    </a:ext>
                  </a:extLst>
                </a:gridCol>
                <a:gridCol w="1357582">
                  <a:extLst>
                    <a:ext uri="{9D8B030D-6E8A-4147-A177-3AD203B41FA5}">
                      <a16:colId xmlns:a16="http://schemas.microsoft.com/office/drawing/2014/main" val="2907996558"/>
                    </a:ext>
                  </a:extLst>
                </a:gridCol>
                <a:gridCol w="1357582">
                  <a:extLst>
                    <a:ext uri="{9D8B030D-6E8A-4147-A177-3AD203B41FA5}">
                      <a16:colId xmlns:a16="http://schemas.microsoft.com/office/drawing/2014/main" val="1733698871"/>
                    </a:ext>
                  </a:extLst>
                </a:gridCol>
                <a:gridCol w="1357582">
                  <a:extLst>
                    <a:ext uri="{9D8B030D-6E8A-4147-A177-3AD203B41FA5}">
                      <a16:colId xmlns:a16="http://schemas.microsoft.com/office/drawing/2014/main" val="3618268584"/>
                    </a:ext>
                  </a:extLst>
                </a:gridCol>
              </a:tblGrid>
              <a:tr h="549883">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Tender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Contract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Pricing</a:t>
                      </a:r>
                      <a:endParaRPr lang="en-US" sz="900" b="1" dirty="0">
                        <a:solidFill>
                          <a:schemeClr val="tx1"/>
                        </a:solidFill>
                        <a:latin typeface="Arial" panose="020B0604020202020204" pitchFamily="34" charset="0"/>
                      </a:endParaRPr>
                    </a:p>
                  </a:txBody>
                  <a:tcPr marL="121920" marR="121920" marT="60960" marB="60960"/>
                </a:tc>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endParaRPr lang="en-US" sz="900" b="1" dirty="0">
                        <a:solidFill>
                          <a:schemeClr val="tx1"/>
                        </a:solidFill>
                        <a:latin typeface="Arial" panose="020B0604020202020204" pitchFamily="34" charset="0"/>
                      </a:endParaRPr>
                    </a:p>
                  </a:txBody>
                  <a:tcPr marL="121920" marR="121920" marT="60960" marB="60960"/>
                </a:tc>
                <a:extLst>
                  <a:ext uri="{0D108BD9-81ED-4DB2-BD59-A6C34878D82A}">
                    <a16:rowId xmlns:a16="http://schemas.microsoft.com/office/drawing/2014/main" val="2776581813"/>
                  </a:ext>
                </a:extLst>
              </a:tr>
              <a:tr h="357424">
                <a:tc>
                  <a:txBody>
                    <a:bodyPr/>
                    <a:lstStyle/>
                    <a:p>
                      <a:r>
                        <a:rPr lang="en-US" sz="900" dirty="0">
                          <a:solidFill>
                            <a:schemeClr val="tx1"/>
                          </a:solidFill>
                          <a:latin typeface="Arial" panose="020B0604020202020204" pitchFamily="34" charset="0"/>
                        </a:rPr>
                        <a:t>Industry Std.</a:t>
                      </a:r>
                    </a:p>
                  </a:txBody>
                  <a:tcPr marL="121920" marR="121920" marT="60960" marB="60960">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7192D3"/>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7192D3"/>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7192D3"/>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7192D3"/>
                    </a:solidFill>
                  </a:tcPr>
                </a:tc>
                <a:extLst>
                  <a:ext uri="{0D108BD9-81ED-4DB2-BD59-A6C34878D82A}">
                    <a16:rowId xmlns:a16="http://schemas.microsoft.com/office/drawing/2014/main" val="34644997"/>
                  </a:ext>
                </a:extLst>
              </a:tr>
              <a:tr h="357424">
                <a:tc>
                  <a:txBody>
                    <a:bodyPr/>
                    <a:lstStyle/>
                    <a:p>
                      <a:r>
                        <a:rPr lang="en-US" sz="900" dirty="0">
                          <a:solidFill>
                            <a:schemeClr val="tx1"/>
                          </a:solidFill>
                          <a:latin typeface="Arial" panose="020B0604020202020204" pitchFamily="34" charset="0"/>
                        </a:rPr>
                        <a:t>CPU#1*</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570480859"/>
                  </a:ext>
                </a:extLst>
              </a:tr>
              <a:tr h="357424">
                <a:tc>
                  <a:txBody>
                    <a:bodyPr/>
                    <a:lstStyle/>
                    <a:p>
                      <a:r>
                        <a:rPr lang="en-US" sz="900" dirty="0">
                          <a:solidFill>
                            <a:schemeClr val="tx1"/>
                          </a:solidFill>
                          <a:latin typeface="Arial" panose="020B0604020202020204" pitchFamily="34" charset="0"/>
                        </a:rPr>
                        <a:t>CPU#2*</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kern="1200" dirty="0">
                          <a:solidFill>
                            <a:schemeClr val="tx1"/>
                          </a:solidFill>
                          <a:latin typeface="Arial" panose="020B0604020202020204" pitchFamily="34" charset="0"/>
                        </a:rPr>
                        <a:t>H</a:t>
                      </a:r>
                      <a:endParaRPr lang="en-US" sz="900" kern="1200" dirty="0">
                        <a:solidFill>
                          <a:schemeClr val="tx1"/>
                        </a:solidFill>
                        <a:latin typeface="Arial" panose="020B0604020202020204" pitchFamily="34" charset="0"/>
                        <a:ea typeface="+mn-ea"/>
                        <a:cs typeface="+mn-cs"/>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763827255"/>
                  </a:ext>
                </a:extLst>
              </a:tr>
              <a:tr h="357424">
                <a:tc>
                  <a:txBody>
                    <a:bodyPr/>
                    <a:lstStyle/>
                    <a:p>
                      <a:r>
                        <a:rPr lang="en-US" sz="900" dirty="0">
                          <a:solidFill>
                            <a:schemeClr val="tx1"/>
                          </a:solidFill>
                          <a:latin typeface="Arial" panose="020B0604020202020204" pitchFamily="34" charset="0"/>
                        </a:rPr>
                        <a:t>CPU#3*</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kern="1200" dirty="0">
                          <a:solidFill>
                            <a:schemeClr val="tx1"/>
                          </a:solidFill>
                          <a:latin typeface="Arial" panose="020B0604020202020204" pitchFamily="34" charset="0"/>
                        </a:rPr>
                        <a:t>M</a:t>
                      </a:r>
                      <a:endParaRPr lang="en-US" sz="900" kern="1200" dirty="0">
                        <a:solidFill>
                          <a:schemeClr val="tx1"/>
                        </a:solidFill>
                        <a:latin typeface="Arial" panose="020B0604020202020204" pitchFamily="34" charset="0"/>
                        <a:ea typeface="+mn-ea"/>
                        <a:cs typeface="+mn-cs"/>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563525254"/>
                  </a:ext>
                </a:extLst>
              </a:tr>
              <a:tr h="357424">
                <a:tc>
                  <a:txBody>
                    <a:bodyPr/>
                    <a:lstStyle/>
                    <a:p>
                      <a:r>
                        <a:rPr lang="en-US" sz="900" dirty="0">
                          <a:solidFill>
                            <a:schemeClr val="tx1"/>
                          </a:solidFill>
                          <a:latin typeface="Arial" panose="020B0604020202020204" pitchFamily="34" charset="0"/>
                        </a:rPr>
                        <a:t>CPU#4*</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872453109"/>
                  </a:ext>
                </a:extLst>
              </a:tr>
              <a:tr h="357424">
                <a:tc>
                  <a:txBody>
                    <a:bodyPr/>
                    <a:lstStyle/>
                    <a:p>
                      <a:r>
                        <a:rPr lang="en-US" sz="900" dirty="0">
                          <a:solidFill>
                            <a:schemeClr val="tx1"/>
                          </a:solidFill>
                          <a:latin typeface="Arial" panose="020B0604020202020204" pitchFamily="34" charset="0"/>
                        </a:rPr>
                        <a:t>CPU#5*</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832146673"/>
                  </a:ext>
                </a:extLst>
              </a:tr>
              <a:tr h="357424">
                <a:tc>
                  <a:txBody>
                    <a:bodyPr/>
                    <a:lstStyle/>
                    <a:p>
                      <a:r>
                        <a:rPr lang="en-US" sz="900" dirty="0">
                          <a:solidFill>
                            <a:schemeClr val="tx1"/>
                          </a:solidFill>
                          <a:latin typeface="Arial" panose="020B0604020202020204" pitchFamily="34" charset="0"/>
                        </a:rPr>
                        <a:t>CPU#6*</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2136807866"/>
                  </a:ext>
                </a:extLst>
              </a:tr>
              <a:tr h="357424">
                <a:tc>
                  <a:txBody>
                    <a:bodyPr/>
                    <a:lstStyle/>
                    <a:p>
                      <a:r>
                        <a:rPr lang="en-US" sz="900" dirty="0">
                          <a:solidFill>
                            <a:schemeClr val="tx1"/>
                          </a:solidFill>
                          <a:latin typeface="Arial" panose="020B0604020202020204" pitchFamily="34" charset="0"/>
                        </a:rPr>
                        <a:t>CPU#7/</a:t>
                      </a:r>
                      <a:r>
                        <a:rPr lang="en-US" sz="900" dirty="0">
                          <a:solidFill>
                            <a:schemeClr val="tx1"/>
                          </a:solidFill>
                        </a:rPr>
                        <a:t>NZ</a:t>
                      </a:r>
                      <a:endParaRPr lang="en-US" sz="900"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476557808"/>
                  </a:ext>
                </a:extLst>
              </a:tr>
              <a:tr h="357424">
                <a:tc>
                  <a:txBody>
                    <a:bodyPr/>
                    <a:lstStyle/>
                    <a:p>
                      <a:r>
                        <a:rPr lang="en-US" sz="900" dirty="0">
                          <a:solidFill>
                            <a:schemeClr val="tx1"/>
                          </a:solidFill>
                          <a:latin typeface="Arial" panose="020B0604020202020204" pitchFamily="34" charset="0"/>
                        </a:rPr>
                        <a:t>CPU#8</a:t>
                      </a:r>
                    </a:p>
                  </a:txBody>
                  <a:tcPr marL="121920" marR="121920" marT="60960" marB="60960"/>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434151531"/>
                  </a:ext>
                </a:extLst>
              </a:tr>
              <a:tr h="357424">
                <a:tc>
                  <a:txBody>
                    <a:bodyPr/>
                    <a:lstStyle/>
                    <a:p>
                      <a:r>
                        <a:rPr lang="en-US" sz="900" dirty="0">
                          <a:solidFill>
                            <a:schemeClr val="tx1"/>
                          </a:solidFill>
                          <a:latin typeface="Arial" panose="020B0604020202020204" pitchFamily="34" charset="0"/>
                        </a:rPr>
                        <a:t>CPU#9</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4016841375"/>
                  </a:ext>
                </a:extLst>
              </a:tr>
              <a:tr h="357424">
                <a:tc>
                  <a:txBody>
                    <a:bodyPr/>
                    <a:lstStyle/>
                    <a:p>
                      <a:r>
                        <a:rPr lang="en-US" sz="900" dirty="0">
                          <a:solidFill>
                            <a:schemeClr val="tx1"/>
                          </a:solidFill>
                          <a:latin typeface="Arial" panose="020B0604020202020204" pitchFamily="34" charset="0"/>
                        </a:rPr>
                        <a:t>CPU#10</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extLst>
                  <a:ext uri="{0D108BD9-81ED-4DB2-BD59-A6C34878D82A}">
                    <a16:rowId xmlns:a16="http://schemas.microsoft.com/office/drawing/2014/main" val="1925284582"/>
                  </a:ext>
                </a:extLst>
              </a:tr>
              <a:tr h="357424">
                <a:tc>
                  <a:txBody>
                    <a:bodyPr/>
                    <a:lstStyle/>
                    <a:p>
                      <a:r>
                        <a:rPr lang="en-US" sz="900" dirty="0">
                          <a:solidFill>
                            <a:schemeClr val="tx1"/>
                          </a:solidFill>
                          <a:latin typeface="Arial" panose="020B0604020202020204" pitchFamily="34" charset="0"/>
                        </a:rPr>
                        <a:t>CPU#11</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764225930"/>
                  </a:ext>
                </a:extLst>
              </a:tr>
              <a:tr h="357424">
                <a:tc>
                  <a:txBody>
                    <a:bodyPr/>
                    <a:lstStyle/>
                    <a:p>
                      <a:r>
                        <a:rPr lang="en-US" sz="900" dirty="0">
                          <a:solidFill>
                            <a:schemeClr val="tx1"/>
                          </a:solidFill>
                          <a:latin typeface="Arial" panose="020B0604020202020204" pitchFamily="34" charset="0"/>
                        </a:rPr>
                        <a:t>CPU#12</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solidFill>
                      <a:srgbClr val="FF0000"/>
                    </a:solidFill>
                  </a:tcP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39051044"/>
                  </a:ext>
                </a:extLst>
              </a:tr>
              <a:tr h="357424">
                <a:tc>
                  <a:txBody>
                    <a:bodyPr/>
                    <a:lstStyle/>
                    <a:p>
                      <a:r>
                        <a:rPr lang="en-US" sz="900" dirty="0">
                          <a:solidFill>
                            <a:schemeClr val="tx1"/>
                          </a:solidFill>
                          <a:latin typeface="Arial" panose="020B0604020202020204" pitchFamily="34" charset="0"/>
                        </a:rPr>
                        <a:t>CPU#13</a:t>
                      </a:r>
                      <a:r>
                        <a:rPr lang="en-US" sz="900" baseline="30000" dirty="0">
                          <a:solidFill>
                            <a:schemeClr val="tx1"/>
                          </a:solidFill>
                        </a:rPr>
                        <a:t>#</a:t>
                      </a:r>
                      <a:endParaRPr lang="en-US" sz="900" baseline="30000" dirty="0">
                        <a:solidFill>
                          <a:schemeClr val="tx1"/>
                        </a:solidFill>
                        <a:latin typeface="Arial" panose="020B0604020202020204" pitchFamily="34" charset="0"/>
                      </a:endParaRPr>
                    </a:p>
                  </a:txBody>
                  <a:tcPr marL="121920" marR="121920" marT="60960" marB="60960"/>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94995615"/>
                  </a:ext>
                </a:extLst>
              </a:tr>
              <a:tr h="357424">
                <a:tc>
                  <a:txBody>
                    <a:bodyPr/>
                    <a:lstStyle/>
                    <a:p>
                      <a:r>
                        <a:rPr lang="en-US" sz="900" dirty="0">
                          <a:solidFill>
                            <a:schemeClr val="bg2"/>
                          </a:solidFill>
                          <a:latin typeface="Arial" panose="020B0604020202020204" pitchFamily="34" charset="0"/>
                        </a:rPr>
                        <a:t>CPU#14</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209167996"/>
                  </a:ext>
                </a:extLst>
              </a:tr>
              <a:tr h="357424">
                <a:tc>
                  <a:txBody>
                    <a:bodyPr/>
                    <a:lstStyle/>
                    <a:p>
                      <a:r>
                        <a:rPr lang="en-US" sz="900" dirty="0">
                          <a:solidFill>
                            <a:schemeClr val="bg2"/>
                          </a:solidFill>
                          <a:latin typeface="Arial" panose="020B0604020202020204" pitchFamily="34" charset="0"/>
                        </a:rPr>
                        <a:t>CPU#15</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029294733"/>
                  </a:ext>
                </a:extLst>
              </a:tr>
            </a:tbl>
          </a:graphicData>
        </a:graphic>
      </p:graphicFrame>
    </p:spTree>
    <p:extLst>
      <p:ext uri="{BB962C8B-B14F-4D97-AF65-F5344CB8AC3E}">
        <p14:creationId xmlns:p14="http://schemas.microsoft.com/office/powerpoint/2010/main" val="883123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44DDB3-F8E0-4203-BBDC-90D507EF286C}"/>
              </a:ext>
            </a:extLst>
          </p:cNvPr>
          <p:cNvSpPr txBox="1"/>
          <p:nvPr/>
        </p:nvSpPr>
        <p:spPr>
          <a:xfrm>
            <a:off x="42232" y="2732324"/>
            <a:ext cx="795190" cy="995401"/>
          </a:xfrm>
          <a:prstGeom prst="rect">
            <a:avLst/>
          </a:prstGeom>
          <a:noFill/>
        </p:spPr>
        <p:txBody>
          <a:bodyPr wrap="square" rtlCol="0">
            <a:sp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Arial" charset="0"/>
                <a:ea typeface="+mn-ea"/>
                <a:cs typeface="Arial" charset="0"/>
              </a:rPr>
              <a:t>Top CPU’s on the market</a:t>
            </a:r>
          </a:p>
        </p:txBody>
      </p:sp>
      <p:sp>
        <p:nvSpPr>
          <p:cNvPr id="6" name="Left Bracket 5">
            <a:extLst>
              <a:ext uri="{FF2B5EF4-FFF2-40B4-BE49-F238E27FC236}">
                <a16:creationId xmlns:a16="http://schemas.microsoft.com/office/drawing/2014/main" id="{CA041002-1272-48B4-9B6A-9EB54EDFDB49}"/>
              </a:ext>
            </a:extLst>
          </p:cNvPr>
          <p:cNvSpPr/>
          <p:nvPr/>
        </p:nvSpPr>
        <p:spPr>
          <a:xfrm>
            <a:off x="837422" y="1208031"/>
            <a:ext cx="145828" cy="471399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ext uri="{D42A27DB-BD31-4B8C-83A1-F6EECF244321}">
                <p14:modId xmlns:p14="http://schemas.microsoft.com/office/powerpoint/2010/main" val="3683489093"/>
              </p:ext>
            </p:extLst>
          </p:nvPr>
        </p:nvGraphicFramePr>
        <p:xfrm>
          <a:off x="966647" y="511528"/>
          <a:ext cx="10648096" cy="5513194"/>
        </p:xfrm>
        <a:graphic>
          <a:graphicData uri="http://schemas.openxmlformats.org/drawingml/2006/table">
            <a:tbl>
              <a:tblPr firstRow="1" bandRow="1">
                <a:tableStyleId>{5C22544A-7EE6-4342-B048-85BDC9FD1C3A}</a:tableStyleId>
              </a:tblPr>
              <a:tblGrid>
                <a:gridCol w="1090758">
                  <a:extLst>
                    <a:ext uri="{9D8B030D-6E8A-4147-A177-3AD203B41FA5}">
                      <a16:colId xmlns:a16="http://schemas.microsoft.com/office/drawing/2014/main" val="2959497072"/>
                    </a:ext>
                  </a:extLst>
                </a:gridCol>
                <a:gridCol w="1365334">
                  <a:extLst>
                    <a:ext uri="{9D8B030D-6E8A-4147-A177-3AD203B41FA5}">
                      <a16:colId xmlns:a16="http://schemas.microsoft.com/office/drawing/2014/main" val="1498060986"/>
                    </a:ext>
                  </a:extLst>
                </a:gridCol>
                <a:gridCol w="1365334">
                  <a:extLst>
                    <a:ext uri="{9D8B030D-6E8A-4147-A177-3AD203B41FA5}">
                      <a16:colId xmlns:a16="http://schemas.microsoft.com/office/drawing/2014/main" val="4190875139"/>
                    </a:ext>
                  </a:extLst>
                </a:gridCol>
                <a:gridCol w="1365334">
                  <a:extLst>
                    <a:ext uri="{9D8B030D-6E8A-4147-A177-3AD203B41FA5}">
                      <a16:colId xmlns:a16="http://schemas.microsoft.com/office/drawing/2014/main" val="4247458453"/>
                    </a:ext>
                  </a:extLst>
                </a:gridCol>
                <a:gridCol w="1365334">
                  <a:extLst>
                    <a:ext uri="{9D8B030D-6E8A-4147-A177-3AD203B41FA5}">
                      <a16:colId xmlns:a16="http://schemas.microsoft.com/office/drawing/2014/main" val="935745667"/>
                    </a:ext>
                  </a:extLst>
                </a:gridCol>
                <a:gridCol w="1365334">
                  <a:extLst>
                    <a:ext uri="{9D8B030D-6E8A-4147-A177-3AD203B41FA5}">
                      <a16:colId xmlns:a16="http://schemas.microsoft.com/office/drawing/2014/main" val="2907996558"/>
                    </a:ext>
                  </a:extLst>
                </a:gridCol>
                <a:gridCol w="1365334">
                  <a:extLst>
                    <a:ext uri="{9D8B030D-6E8A-4147-A177-3AD203B41FA5}">
                      <a16:colId xmlns:a16="http://schemas.microsoft.com/office/drawing/2014/main" val="1733698871"/>
                    </a:ext>
                  </a:extLst>
                </a:gridCol>
                <a:gridCol w="1365334">
                  <a:extLst>
                    <a:ext uri="{9D8B030D-6E8A-4147-A177-3AD203B41FA5}">
                      <a16:colId xmlns:a16="http://schemas.microsoft.com/office/drawing/2014/main" val="3618268584"/>
                    </a:ext>
                  </a:extLst>
                </a:gridCol>
              </a:tblGrid>
              <a:tr h="474778">
                <a:tc>
                  <a:txBody>
                    <a:bodyPr/>
                    <a:lstStyle/>
                    <a:p>
                      <a:pPr algn="ctr"/>
                      <a:endParaRPr lang="en-US" sz="1100" b="1" dirty="0">
                        <a:solidFill>
                          <a:schemeClr val="tx1"/>
                        </a:solidFill>
                        <a:latin typeface="Arial" panose="020B0604020202020204" pitchFamily="34" charset="0"/>
                      </a:endParaRPr>
                    </a:p>
                  </a:txBody>
                  <a:tcPr marL="142321" marR="142321" marT="71161" marB="71161"/>
                </a:tc>
                <a:tc>
                  <a:txBody>
                    <a:bodyPr/>
                    <a:lstStyle/>
                    <a:p>
                      <a:pPr algn="ctr"/>
                      <a:r>
                        <a:rPr lang="en-US" sz="1100" dirty="0">
                          <a:solidFill>
                            <a:schemeClr val="tx1"/>
                          </a:solidFill>
                          <a:latin typeface="Arial" panose="020B0604020202020204" pitchFamily="34" charset="0"/>
                        </a:rPr>
                        <a:t>Tender Management</a:t>
                      </a:r>
                      <a:endParaRPr lang="en-US" sz="1100" b="1" dirty="0">
                        <a:solidFill>
                          <a:schemeClr val="tx1"/>
                        </a:solidFill>
                        <a:latin typeface="Arial" panose="020B0604020202020204" pitchFamily="34" charset="0"/>
                      </a:endParaRPr>
                    </a:p>
                  </a:txBody>
                  <a:tcPr marL="142321" marR="142321" marT="71161" marB="71161"/>
                </a:tc>
                <a:tc>
                  <a:txBody>
                    <a:bodyPr/>
                    <a:lstStyle/>
                    <a:p>
                      <a:pPr algn="ctr"/>
                      <a:r>
                        <a:rPr lang="en-US" sz="1100" dirty="0">
                          <a:solidFill>
                            <a:schemeClr val="tx1"/>
                          </a:solidFill>
                          <a:latin typeface="Arial" panose="020B0604020202020204" pitchFamily="34" charset="0"/>
                        </a:rPr>
                        <a:t>Contract Management</a:t>
                      </a:r>
                      <a:endParaRPr lang="en-US" sz="1100" b="1" dirty="0">
                        <a:solidFill>
                          <a:schemeClr val="tx1"/>
                        </a:solidFill>
                        <a:latin typeface="Arial" panose="020B0604020202020204" pitchFamily="34" charset="0"/>
                      </a:endParaRPr>
                    </a:p>
                  </a:txBody>
                  <a:tcPr marL="142321" marR="142321" marT="71161" marB="71161"/>
                </a:tc>
                <a:tc>
                  <a:txBody>
                    <a:bodyPr/>
                    <a:lstStyle/>
                    <a:p>
                      <a:pPr algn="ctr"/>
                      <a:r>
                        <a:rPr lang="en-US" sz="1100" dirty="0">
                          <a:solidFill>
                            <a:schemeClr val="tx1"/>
                          </a:solidFill>
                          <a:latin typeface="Arial" panose="020B0604020202020204" pitchFamily="34" charset="0"/>
                        </a:rPr>
                        <a:t>Pricing</a:t>
                      </a:r>
                      <a:endParaRPr lang="en-US" sz="1100" b="1" dirty="0">
                        <a:solidFill>
                          <a:schemeClr val="tx1"/>
                        </a:solidFill>
                        <a:latin typeface="Arial" panose="020B0604020202020204" pitchFamily="34" charset="0"/>
                      </a:endParaRPr>
                    </a:p>
                  </a:txBody>
                  <a:tcPr marL="142321" marR="142321" marT="71161" marB="71161"/>
                </a:tc>
                <a:tc>
                  <a:txBody>
                    <a:bodyPr/>
                    <a:lstStyle/>
                    <a:p>
                      <a:pPr algn="ctr"/>
                      <a:r>
                        <a:rPr lang="en-US" sz="1100" dirty="0">
                          <a:solidFill>
                            <a:schemeClr val="tx1"/>
                          </a:solidFill>
                          <a:latin typeface="Arial" panose="020B0604020202020204" pitchFamily="34" charset="0"/>
                        </a:rPr>
                        <a:t>Compliance</a:t>
                      </a:r>
                      <a:endParaRPr lang="en-US" sz="1100" b="1" dirty="0">
                        <a:solidFill>
                          <a:schemeClr val="tx1"/>
                        </a:solidFill>
                        <a:latin typeface="Arial" panose="020B0604020202020204" pitchFamily="34" charset="0"/>
                      </a:endParaRPr>
                    </a:p>
                  </a:txBody>
                  <a:tcPr marL="142321" marR="142321" marT="71161" marB="71161"/>
                </a:tc>
                <a:tc>
                  <a:txBody>
                    <a:bodyPr/>
                    <a:lstStyle/>
                    <a:p>
                      <a:pPr algn="ctr"/>
                      <a:r>
                        <a:rPr lang="en-US" sz="1100" dirty="0">
                          <a:solidFill>
                            <a:schemeClr val="tx1"/>
                          </a:solidFill>
                          <a:latin typeface="Arial" panose="020B0604020202020204" pitchFamily="34" charset="0"/>
                        </a:rPr>
                        <a:t>Forecasting</a:t>
                      </a:r>
                      <a:endParaRPr lang="en-US" sz="1100" b="1" dirty="0">
                        <a:solidFill>
                          <a:schemeClr val="tx1"/>
                        </a:solidFill>
                        <a:latin typeface="Arial" panose="020B0604020202020204" pitchFamily="34" charset="0"/>
                      </a:endParaRPr>
                    </a:p>
                  </a:txBody>
                  <a:tcPr marL="142321" marR="142321" marT="71161" marB="71161"/>
                </a:tc>
                <a:tc>
                  <a:txBody>
                    <a:bodyPr/>
                    <a:lstStyle/>
                    <a:p>
                      <a:pPr algn="ctr"/>
                      <a:r>
                        <a:rPr lang="en-US" sz="1100" dirty="0">
                          <a:solidFill>
                            <a:schemeClr val="tx1"/>
                          </a:solidFill>
                          <a:latin typeface="Arial" panose="020B0604020202020204" pitchFamily="34" charset="0"/>
                        </a:rPr>
                        <a:t>Trade &amp; Channels</a:t>
                      </a:r>
                      <a:endParaRPr lang="en-US" sz="1100" b="1" dirty="0">
                        <a:solidFill>
                          <a:schemeClr val="tx1"/>
                        </a:solidFill>
                        <a:latin typeface="Arial" panose="020B0604020202020204" pitchFamily="34" charset="0"/>
                      </a:endParaRPr>
                    </a:p>
                  </a:txBody>
                  <a:tcPr marL="142321" marR="142321" marT="71161" marB="71161"/>
                </a:tc>
                <a:tc>
                  <a:txBody>
                    <a:bodyPr/>
                    <a:lstStyle/>
                    <a:p>
                      <a:pPr algn="ctr"/>
                      <a:r>
                        <a:rPr lang="en-US" sz="1100" dirty="0">
                          <a:solidFill>
                            <a:schemeClr val="tx1"/>
                          </a:solidFill>
                          <a:latin typeface="Arial" panose="020B0604020202020204" pitchFamily="34" charset="0"/>
                        </a:rPr>
                        <a:t>Reporting &amp; Analytics</a:t>
                      </a:r>
                      <a:endParaRPr lang="en-US" sz="1100" b="1" dirty="0">
                        <a:solidFill>
                          <a:schemeClr val="tx1"/>
                        </a:solidFill>
                        <a:latin typeface="Arial" panose="020B0604020202020204" pitchFamily="34" charset="0"/>
                      </a:endParaRPr>
                    </a:p>
                  </a:txBody>
                  <a:tcPr marL="142321" marR="142321" marT="71161" marB="71161"/>
                </a:tc>
                <a:extLst>
                  <a:ext uri="{0D108BD9-81ED-4DB2-BD59-A6C34878D82A}">
                    <a16:rowId xmlns:a16="http://schemas.microsoft.com/office/drawing/2014/main" val="2776581813"/>
                  </a:ext>
                </a:extLst>
              </a:tr>
              <a:tr h="308550">
                <a:tc>
                  <a:txBody>
                    <a:bodyPr/>
                    <a:lstStyle/>
                    <a:p>
                      <a:r>
                        <a:rPr lang="en-US" sz="1100" dirty="0">
                          <a:solidFill>
                            <a:schemeClr val="tx1"/>
                          </a:solidFill>
                          <a:latin typeface="Arial" panose="020B0604020202020204" pitchFamily="34" charset="0"/>
                        </a:rPr>
                        <a:t>Industry Std.</a:t>
                      </a:r>
                    </a:p>
                  </a:txBody>
                  <a:tcPr marL="142321" marR="142321" marT="71161" marB="71161">
                    <a:solidFill>
                      <a:srgbClr val="7192D3"/>
                    </a:solidFill>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solidFill>
                      <a:srgbClr val="7192D3"/>
                    </a:solidFill>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solidFill>
                      <a:srgbClr val="7192D3"/>
                    </a:solidFill>
                  </a:tcPr>
                </a:tc>
                <a:tc>
                  <a:txBody>
                    <a:bodyPr/>
                    <a:lstStyle/>
                    <a:p>
                      <a:pPr algn="ctr"/>
                      <a:r>
                        <a:rPr lang="en-US" sz="1100" dirty="0">
                          <a:solidFill>
                            <a:schemeClr val="tx1"/>
                          </a:solidFill>
                          <a:latin typeface="Arial" panose="020B0604020202020204" pitchFamily="34" charset="0"/>
                        </a:rPr>
                        <a:t>M</a:t>
                      </a:r>
                    </a:p>
                  </a:txBody>
                  <a:tcPr marL="142321" marR="142321" marT="71161" marB="71161" anchor="ctr">
                    <a:solidFill>
                      <a:srgbClr val="7192D3"/>
                    </a:solidFill>
                  </a:tcPr>
                </a:tc>
                <a:tc>
                  <a:txBody>
                    <a:bodyPr/>
                    <a:lstStyle/>
                    <a:p>
                      <a:pPr algn="ctr"/>
                      <a:r>
                        <a:rPr lang="en-US" sz="1100" dirty="0">
                          <a:solidFill>
                            <a:schemeClr val="tx1"/>
                          </a:solidFill>
                          <a:latin typeface="Arial" panose="020B0604020202020204" pitchFamily="34" charset="0"/>
                        </a:rPr>
                        <a:t>M</a:t>
                      </a:r>
                    </a:p>
                  </a:txBody>
                  <a:tcPr marL="142321" marR="142321" marT="71161" marB="71161" anchor="ctr">
                    <a:solidFill>
                      <a:srgbClr val="7192D3"/>
                    </a:solidFill>
                  </a:tcPr>
                </a:tc>
                <a:tc>
                  <a:txBody>
                    <a:bodyPr/>
                    <a:lstStyle/>
                    <a:p>
                      <a:pPr algn="ctr"/>
                      <a:r>
                        <a:rPr lang="en-US" sz="1100" dirty="0">
                          <a:solidFill>
                            <a:schemeClr val="tx1"/>
                          </a:solidFill>
                          <a:latin typeface="Arial" panose="020B0604020202020204" pitchFamily="34" charset="0"/>
                        </a:rPr>
                        <a:t>M-H</a:t>
                      </a:r>
                    </a:p>
                  </a:txBody>
                  <a:tcPr marL="142321" marR="142321" marT="71161" marB="71161" anchor="ctr">
                    <a:solidFill>
                      <a:srgbClr val="7192D3"/>
                    </a:solidFill>
                  </a:tcPr>
                </a:tc>
                <a:tc>
                  <a:txBody>
                    <a:bodyPr/>
                    <a:lstStyle/>
                    <a:p>
                      <a:pPr algn="ctr"/>
                      <a:r>
                        <a:rPr lang="en-US" sz="1100" dirty="0">
                          <a:solidFill>
                            <a:schemeClr val="tx1"/>
                          </a:solidFill>
                          <a:latin typeface="Arial" panose="020B0604020202020204" pitchFamily="34" charset="0"/>
                        </a:rPr>
                        <a:t>M</a:t>
                      </a:r>
                    </a:p>
                  </a:txBody>
                  <a:tcPr marL="142321" marR="142321" marT="71161" marB="71161" anchor="ctr">
                    <a:solidFill>
                      <a:srgbClr val="7192D3"/>
                    </a:solidFill>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solidFill>
                      <a:srgbClr val="7192D3"/>
                    </a:solidFill>
                  </a:tcPr>
                </a:tc>
                <a:extLst>
                  <a:ext uri="{0D108BD9-81ED-4DB2-BD59-A6C34878D82A}">
                    <a16:rowId xmlns:a16="http://schemas.microsoft.com/office/drawing/2014/main" val="34644997"/>
                  </a:ext>
                </a:extLst>
              </a:tr>
              <a:tr h="308550">
                <a:tc>
                  <a:txBody>
                    <a:bodyPr/>
                    <a:lstStyle/>
                    <a:p>
                      <a:r>
                        <a:rPr lang="en-US" sz="1100" dirty="0">
                          <a:solidFill>
                            <a:schemeClr val="tx1"/>
                          </a:solidFill>
                          <a:latin typeface="Arial" panose="020B0604020202020204" pitchFamily="34" charset="0"/>
                        </a:rPr>
                        <a:t>CPU#1*</a:t>
                      </a:r>
                    </a:p>
                  </a:txBody>
                  <a:tcPr marL="142321" marR="142321" marT="71161" marB="71161"/>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extLst>
                  <a:ext uri="{0D108BD9-81ED-4DB2-BD59-A6C34878D82A}">
                    <a16:rowId xmlns:a16="http://schemas.microsoft.com/office/drawing/2014/main" val="1570480859"/>
                  </a:ext>
                </a:extLst>
              </a:tr>
              <a:tr h="308550">
                <a:tc>
                  <a:txBody>
                    <a:bodyPr/>
                    <a:lstStyle/>
                    <a:p>
                      <a:r>
                        <a:rPr lang="en-US" sz="1100" dirty="0">
                          <a:solidFill>
                            <a:schemeClr val="tx1"/>
                          </a:solidFill>
                          <a:latin typeface="Arial" panose="020B0604020202020204" pitchFamily="34" charset="0"/>
                        </a:rPr>
                        <a:t>CPU#2*</a:t>
                      </a:r>
                    </a:p>
                  </a:txBody>
                  <a:tcPr marL="142321" marR="142321" marT="71161" marB="71161"/>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kern="1200" dirty="0">
                          <a:solidFill>
                            <a:schemeClr val="tx1"/>
                          </a:solidFill>
                          <a:latin typeface="Arial" panose="020B0604020202020204" pitchFamily="34" charset="0"/>
                        </a:rPr>
                        <a:t>H</a:t>
                      </a:r>
                      <a:endParaRPr lang="en-US" sz="1100" kern="1200" dirty="0">
                        <a:solidFill>
                          <a:schemeClr val="tx1"/>
                        </a:solidFill>
                        <a:latin typeface="Arial" panose="020B0604020202020204" pitchFamily="34" charset="0"/>
                        <a:ea typeface="+mn-ea"/>
                        <a:cs typeface="+mn-cs"/>
                      </a:endParaRP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extLst>
                  <a:ext uri="{0D108BD9-81ED-4DB2-BD59-A6C34878D82A}">
                    <a16:rowId xmlns:a16="http://schemas.microsoft.com/office/drawing/2014/main" val="1763827255"/>
                  </a:ext>
                </a:extLst>
              </a:tr>
              <a:tr h="308550">
                <a:tc>
                  <a:txBody>
                    <a:bodyPr/>
                    <a:lstStyle/>
                    <a:p>
                      <a:r>
                        <a:rPr lang="en-US" sz="1100" dirty="0">
                          <a:solidFill>
                            <a:schemeClr val="tx1"/>
                          </a:solidFill>
                          <a:latin typeface="Arial" panose="020B0604020202020204" pitchFamily="34" charset="0"/>
                        </a:rPr>
                        <a:t>CPU#3*</a:t>
                      </a:r>
                    </a:p>
                  </a:txBody>
                  <a:tcPr marL="142321" marR="142321" marT="71161" marB="71161"/>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kern="1200" dirty="0">
                          <a:solidFill>
                            <a:schemeClr val="tx1"/>
                          </a:solidFill>
                          <a:latin typeface="Arial" panose="020B0604020202020204" pitchFamily="34" charset="0"/>
                        </a:rPr>
                        <a:t>M</a:t>
                      </a:r>
                      <a:endParaRPr lang="en-US" sz="1100" kern="1200" dirty="0">
                        <a:solidFill>
                          <a:schemeClr val="tx1"/>
                        </a:solidFill>
                        <a:latin typeface="Arial" panose="020B0604020202020204" pitchFamily="34" charset="0"/>
                        <a:ea typeface="+mn-ea"/>
                        <a:cs typeface="+mn-cs"/>
                      </a:endParaRPr>
                    </a:p>
                  </a:txBody>
                  <a:tcPr marL="142321" marR="142321" marT="71161" marB="71161" anchor="ct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extLst>
                  <a:ext uri="{0D108BD9-81ED-4DB2-BD59-A6C34878D82A}">
                    <a16:rowId xmlns:a16="http://schemas.microsoft.com/office/drawing/2014/main" val="3563525254"/>
                  </a:ext>
                </a:extLst>
              </a:tr>
              <a:tr h="308550">
                <a:tc>
                  <a:txBody>
                    <a:bodyPr/>
                    <a:lstStyle/>
                    <a:p>
                      <a:r>
                        <a:rPr lang="en-US" sz="1100" dirty="0">
                          <a:solidFill>
                            <a:schemeClr val="tx1"/>
                          </a:solidFill>
                          <a:latin typeface="Arial" panose="020B0604020202020204" pitchFamily="34" charset="0"/>
                        </a:rPr>
                        <a:t>CPU#4*</a:t>
                      </a:r>
                    </a:p>
                  </a:txBody>
                  <a:tcPr marL="142321" marR="142321" marT="71161" marB="71161"/>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extLst>
                  <a:ext uri="{0D108BD9-81ED-4DB2-BD59-A6C34878D82A}">
                    <a16:rowId xmlns:a16="http://schemas.microsoft.com/office/drawing/2014/main" val="3872453109"/>
                  </a:ext>
                </a:extLst>
              </a:tr>
              <a:tr h="308550">
                <a:tc>
                  <a:txBody>
                    <a:bodyPr/>
                    <a:lstStyle/>
                    <a:p>
                      <a:r>
                        <a:rPr lang="en-US" sz="1100" dirty="0">
                          <a:solidFill>
                            <a:schemeClr val="tx1"/>
                          </a:solidFill>
                          <a:latin typeface="Arial" panose="020B0604020202020204" pitchFamily="34" charset="0"/>
                        </a:rPr>
                        <a:t>CPU#5*</a:t>
                      </a:r>
                    </a:p>
                  </a:txBody>
                  <a:tcPr marL="142321" marR="142321" marT="71161" marB="71161">
                    <a:lnB w="38100" cap="flat" cmpd="sng" algn="ctr">
                      <a:solidFill>
                        <a:schemeClr val="accent2"/>
                      </a:solidFill>
                      <a:prstDash val="solid"/>
                      <a:round/>
                      <a:headEnd type="none" w="med" len="med"/>
                      <a:tailEnd type="none" w="med" len="med"/>
                    </a:lnB>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lnB w="38100" cap="flat" cmpd="sng" algn="ctr">
                      <a:solidFill>
                        <a:schemeClr val="accent2"/>
                      </a:solidFill>
                      <a:prstDash val="solid"/>
                      <a:round/>
                      <a:headEnd type="none" w="med" len="med"/>
                      <a:tailEnd type="none" w="med" len="med"/>
                    </a:lnB>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lnB w="38100" cap="flat" cmpd="sng" algn="ctr">
                      <a:solidFill>
                        <a:schemeClr val="accent2"/>
                      </a:solidFill>
                      <a:prstDash val="solid"/>
                      <a:round/>
                      <a:headEnd type="none" w="med" len="med"/>
                      <a:tailEnd type="none" w="med" len="med"/>
                    </a:lnB>
                  </a:tcPr>
                </a:tc>
                <a:tc>
                  <a:txBody>
                    <a:bodyPr/>
                    <a:lstStyle/>
                    <a:p>
                      <a:pPr algn="ctr"/>
                      <a:r>
                        <a:rPr lang="en-US" sz="1100" dirty="0">
                          <a:solidFill>
                            <a:schemeClr val="tx1"/>
                          </a:solidFill>
                          <a:latin typeface="Arial" panose="020B0604020202020204" pitchFamily="34" charset="0"/>
                        </a:rPr>
                        <a:t>N/A</a:t>
                      </a:r>
                    </a:p>
                  </a:txBody>
                  <a:tcPr marL="142321" marR="142321" marT="71161" marB="71161" anchor="ctr">
                    <a:lnB w="38100" cap="flat" cmpd="sng" algn="ctr">
                      <a:solidFill>
                        <a:schemeClr val="accent2"/>
                      </a:solidFill>
                      <a:prstDash val="solid"/>
                      <a:round/>
                      <a:headEnd type="none" w="med" len="med"/>
                      <a:tailEnd type="none" w="med" len="med"/>
                    </a:lnB>
                  </a:tcPr>
                </a:tc>
                <a:tc>
                  <a:txBody>
                    <a:bodyPr/>
                    <a:lstStyle/>
                    <a:p>
                      <a:pPr algn="ctr"/>
                      <a:r>
                        <a:rPr lang="en-US" sz="1100" dirty="0">
                          <a:solidFill>
                            <a:schemeClr val="tx1"/>
                          </a:solidFill>
                          <a:latin typeface="Arial" panose="020B0604020202020204" pitchFamily="34" charset="0"/>
                        </a:rPr>
                        <a:t>N/A</a:t>
                      </a:r>
                    </a:p>
                  </a:txBody>
                  <a:tcPr marL="142321" marR="142321" marT="71161" marB="71161" anchor="ctr">
                    <a:lnB w="38100" cap="flat" cmpd="sng" algn="ctr">
                      <a:solidFill>
                        <a:schemeClr val="accent2"/>
                      </a:solidFill>
                      <a:prstDash val="solid"/>
                      <a:round/>
                      <a:headEnd type="none" w="med" len="med"/>
                      <a:tailEnd type="none" w="med" len="med"/>
                    </a:lnB>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lnB w="38100" cap="flat" cmpd="sng" algn="ctr">
                      <a:solidFill>
                        <a:schemeClr val="accent2"/>
                      </a:solidFill>
                      <a:prstDash val="solid"/>
                      <a:round/>
                      <a:headEnd type="none" w="med" len="med"/>
                      <a:tailEnd type="none" w="med" len="med"/>
                    </a:lnB>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lnB w="38100" cap="flat" cmpd="sng" algn="ctr">
                      <a:solidFill>
                        <a:schemeClr val="accent2"/>
                      </a:solidFill>
                      <a:prstDash val="solid"/>
                      <a:round/>
                      <a:headEnd type="none" w="med" len="med"/>
                      <a:tailEnd type="none" w="med" len="med"/>
                    </a:lnB>
                  </a:tcPr>
                </a:tc>
                <a:tc>
                  <a:txBody>
                    <a:bodyPr/>
                    <a:lstStyle/>
                    <a:p>
                      <a:pPr algn="ctr"/>
                      <a:r>
                        <a:rPr lang="en-US" sz="1100" dirty="0">
                          <a:solidFill>
                            <a:schemeClr val="tx1"/>
                          </a:solidFill>
                          <a:latin typeface="Arial" panose="020B0604020202020204" pitchFamily="34" charset="0"/>
                        </a:rPr>
                        <a:t>M</a:t>
                      </a:r>
                    </a:p>
                  </a:txBody>
                  <a:tcPr marL="142321" marR="142321" marT="71161" marB="71161" anchor="ctr">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832146673"/>
                  </a:ext>
                </a:extLst>
              </a:tr>
              <a:tr h="308550">
                <a:tc>
                  <a:txBody>
                    <a:bodyPr/>
                    <a:lstStyle/>
                    <a:p>
                      <a:r>
                        <a:rPr lang="en-US" sz="1600" b="1" dirty="0">
                          <a:solidFill>
                            <a:schemeClr val="tx1"/>
                          </a:solidFill>
                          <a:latin typeface="Arial" panose="020B0604020202020204" pitchFamily="34" charset="0"/>
                        </a:rPr>
                        <a:t>CPU#6*</a:t>
                      </a:r>
                    </a:p>
                  </a:txBody>
                  <a:tcPr marL="142321" marR="142321" marT="71161" marB="71161">
                    <a:lnL w="38100" cap="flat" cmpd="sng" algn="ctr">
                      <a:solidFill>
                        <a:schemeClr val="accent2"/>
                      </a:solidFill>
                      <a:prstDash val="solid"/>
                      <a:round/>
                      <a:headEnd type="none" w="med" len="med"/>
                      <a:tailEnd type="none" w="med" len="med"/>
                    </a:lnL>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algn="ctr"/>
                      <a:r>
                        <a:rPr lang="en-US" sz="1600" b="1" dirty="0">
                          <a:solidFill>
                            <a:schemeClr val="tx1"/>
                          </a:solidFill>
                          <a:latin typeface="Arial" panose="020B0604020202020204" pitchFamily="34" charset="0"/>
                        </a:rPr>
                        <a:t>M</a:t>
                      </a:r>
                    </a:p>
                  </a:txBody>
                  <a:tcPr marL="142321" marR="142321" marT="71161" marB="71161" anchor="ct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algn="ctr"/>
                      <a:r>
                        <a:rPr lang="en-US" sz="1600" b="1" dirty="0">
                          <a:solidFill>
                            <a:schemeClr val="tx1"/>
                          </a:solidFill>
                          <a:latin typeface="Arial" panose="020B0604020202020204" pitchFamily="34" charset="0"/>
                        </a:rPr>
                        <a:t>M</a:t>
                      </a:r>
                    </a:p>
                  </a:txBody>
                  <a:tcPr marL="142321" marR="142321" marT="71161" marB="71161" anchor="ct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algn="ctr"/>
                      <a:r>
                        <a:rPr lang="en-US" sz="1600" b="1" dirty="0">
                          <a:solidFill>
                            <a:schemeClr val="tx1"/>
                          </a:solidFill>
                          <a:latin typeface="Arial" panose="020B0604020202020204" pitchFamily="34" charset="0"/>
                        </a:rPr>
                        <a:t>L</a:t>
                      </a:r>
                    </a:p>
                  </a:txBody>
                  <a:tcPr marL="142321" marR="142321" marT="71161" marB="71161" anchor="ct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algn="ctr"/>
                      <a:r>
                        <a:rPr lang="en-US" sz="1600" b="1" dirty="0">
                          <a:solidFill>
                            <a:schemeClr val="tx1"/>
                          </a:solidFill>
                          <a:latin typeface="Arial" panose="020B0604020202020204" pitchFamily="34" charset="0"/>
                        </a:rPr>
                        <a:t>H</a:t>
                      </a:r>
                    </a:p>
                  </a:txBody>
                  <a:tcPr marL="142321" marR="142321" marT="71161" marB="71161" anchor="ct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solidFill>
                      <a:srgbClr val="FF0000"/>
                    </a:solidFill>
                  </a:tcPr>
                </a:tc>
                <a:tc>
                  <a:txBody>
                    <a:bodyPr/>
                    <a:lstStyle/>
                    <a:p>
                      <a:pPr algn="ctr"/>
                      <a:r>
                        <a:rPr lang="en-US" sz="1600" b="1" dirty="0">
                          <a:solidFill>
                            <a:schemeClr val="tx1"/>
                          </a:solidFill>
                          <a:latin typeface="Arial" panose="020B0604020202020204" pitchFamily="34" charset="0"/>
                        </a:rPr>
                        <a:t>M</a:t>
                      </a:r>
                    </a:p>
                  </a:txBody>
                  <a:tcPr marL="142321" marR="142321" marT="71161" marB="71161" anchor="ct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algn="ctr"/>
                      <a:r>
                        <a:rPr lang="en-US" sz="1600" b="1" dirty="0">
                          <a:solidFill>
                            <a:schemeClr val="tx1"/>
                          </a:solidFill>
                          <a:latin typeface="Arial" panose="020B0604020202020204" pitchFamily="34" charset="0"/>
                        </a:rPr>
                        <a:t>H</a:t>
                      </a:r>
                    </a:p>
                  </a:txBody>
                  <a:tcPr marL="142321" marR="142321" marT="71161" marB="71161" anchor="ct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solidFill>
                      <a:srgbClr val="FF0000"/>
                    </a:solidFill>
                  </a:tcPr>
                </a:tc>
                <a:tc>
                  <a:txBody>
                    <a:bodyPr/>
                    <a:lstStyle/>
                    <a:p>
                      <a:pPr algn="ctr"/>
                      <a:r>
                        <a:rPr lang="en-US" sz="1600" b="1" dirty="0">
                          <a:solidFill>
                            <a:schemeClr val="tx1"/>
                          </a:solidFill>
                          <a:latin typeface="Arial" panose="020B0604020202020204" pitchFamily="34" charset="0"/>
                        </a:rPr>
                        <a:t>M</a:t>
                      </a:r>
                    </a:p>
                  </a:txBody>
                  <a:tcPr marL="142321" marR="142321" marT="71161" marB="71161" anchor="ctr">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36807866"/>
                  </a:ext>
                </a:extLst>
              </a:tr>
              <a:tr h="308550">
                <a:tc>
                  <a:txBody>
                    <a:bodyPr/>
                    <a:lstStyle/>
                    <a:p>
                      <a:r>
                        <a:rPr lang="en-US" sz="1100" dirty="0">
                          <a:solidFill>
                            <a:schemeClr val="tx1"/>
                          </a:solidFill>
                          <a:latin typeface="Arial" panose="020B0604020202020204" pitchFamily="34" charset="0"/>
                        </a:rPr>
                        <a:t>CPU#7/</a:t>
                      </a:r>
                      <a:r>
                        <a:rPr lang="en-US" sz="1100" dirty="0">
                          <a:solidFill>
                            <a:schemeClr val="tx1"/>
                          </a:solidFill>
                        </a:rPr>
                        <a:t>NZ</a:t>
                      </a:r>
                      <a:endParaRPr lang="en-US" sz="1100" dirty="0">
                        <a:solidFill>
                          <a:schemeClr val="tx1"/>
                        </a:solidFill>
                        <a:latin typeface="Arial" panose="020B0604020202020204" pitchFamily="34" charset="0"/>
                      </a:endParaRPr>
                    </a:p>
                  </a:txBody>
                  <a:tcPr marL="142321" marR="142321" marT="71161" marB="71161">
                    <a:lnT w="38100" cap="flat" cmpd="sng" algn="ctr">
                      <a:solidFill>
                        <a:schemeClr val="accent2"/>
                      </a:solidFill>
                      <a:prstDash val="solid"/>
                      <a:round/>
                      <a:headEnd type="none" w="med" len="med"/>
                      <a:tailEnd type="none" w="med" len="med"/>
                    </a:lnT>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lnT w="38100" cap="flat" cmpd="sng" algn="ctr">
                      <a:solidFill>
                        <a:schemeClr val="accent2"/>
                      </a:solidFill>
                      <a:prstDash val="solid"/>
                      <a:round/>
                      <a:headEnd type="none" w="med" len="med"/>
                      <a:tailEnd type="none" w="med" len="med"/>
                    </a:lnT>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lnT w="38100" cap="flat" cmpd="sng" algn="ctr">
                      <a:solidFill>
                        <a:schemeClr val="accent2"/>
                      </a:solidFill>
                      <a:prstDash val="solid"/>
                      <a:round/>
                      <a:headEnd type="none" w="med" len="med"/>
                      <a:tailEnd type="none" w="med" len="med"/>
                    </a:lnT>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lnT w="38100" cap="flat" cmpd="sng" algn="ctr">
                      <a:solidFill>
                        <a:schemeClr val="accent2"/>
                      </a:solidFill>
                      <a:prstDash val="solid"/>
                      <a:round/>
                      <a:headEnd type="none" w="med" len="med"/>
                      <a:tailEnd type="none" w="med" len="med"/>
                    </a:lnT>
                    <a:solidFill>
                      <a:srgbClr val="FF0000"/>
                    </a:solidFill>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lnT w="38100" cap="flat" cmpd="sng" algn="ctr">
                      <a:solidFill>
                        <a:schemeClr val="accent2"/>
                      </a:solidFill>
                      <a:prstDash val="solid"/>
                      <a:round/>
                      <a:headEnd type="none" w="med" len="med"/>
                      <a:tailEnd type="none" w="med" len="med"/>
                    </a:lnT>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lnT w="38100" cap="flat" cmpd="sng" algn="ctr">
                      <a:solidFill>
                        <a:schemeClr val="accent2"/>
                      </a:solidFill>
                      <a:prstDash val="solid"/>
                      <a:round/>
                      <a:headEnd type="none" w="med" len="med"/>
                      <a:tailEnd type="none" w="med" len="med"/>
                    </a:lnT>
                  </a:tcPr>
                </a:tc>
                <a:tc>
                  <a:txBody>
                    <a:bodyPr/>
                    <a:lstStyle/>
                    <a:p>
                      <a:pPr algn="ctr"/>
                      <a:r>
                        <a:rPr lang="en-US" sz="1100" dirty="0">
                          <a:solidFill>
                            <a:schemeClr val="tx1"/>
                          </a:solidFill>
                          <a:latin typeface="Arial" panose="020B0604020202020204" pitchFamily="34" charset="0"/>
                        </a:rPr>
                        <a:t>M</a:t>
                      </a:r>
                    </a:p>
                  </a:txBody>
                  <a:tcPr marL="142321" marR="142321" marT="71161" marB="71161" anchor="ctr">
                    <a:lnT w="38100" cap="flat" cmpd="sng" algn="ctr">
                      <a:solidFill>
                        <a:schemeClr val="accent2"/>
                      </a:solidFill>
                      <a:prstDash val="solid"/>
                      <a:round/>
                      <a:headEnd type="none" w="med" len="med"/>
                      <a:tailEnd type="none" w="med" len="med"/>
                    </a:lnT>
                  </a:tcPr>
                </a:tc>
                <a:tc>
                  <a:txBody>
                    <a:bodyPr/>
                    <a:lstStyle/>
                    <a:p>
                      <a:pPr algn="ctr"/>
                      <a:r>
                        <a:rPr lang="en-US" sz="1100" dirty="0">
                          <a:solidFill>
                            <a:schemeClr val="tx1"/>
                          </a:solidFill>
                          <a:latin typeface="Arial" panose="020B0604020202020204" pitchFamily="34" charset="0"/>
                        </a:rPr>
                        <a:t>M</a:t>
                      </a:r>
                    </a:p>
                  </a:txBody>
                  <a:tcPr marL="142321" marR="142321" marT="71161" marB="71161" anchor="ctr">
                    <a:lnT w="38100" cap="flat" cmpd="sng" algn="ctr">
                      <a:solidFill>
                        <a:schemeClr val="accent2"/>
                      </a:solidFill>
                      <a:prstDash val="solid"/>
                      <a:round/>
                      <a:headEnd type="none" w="med" len="med"/>
                      <a:tailEnd type="none" w="med" len="med"/>
                    </a:lnT>
                  </a:tcPr>
                </a:tc>
                <a:extLst>
                  <a:ext uri="{0D108BD9-81ED-4DB2-BD59-A6C34878D82A}">
                    <a16:rowId xmlns:a16="http://schemas.microsoft.com/office/drawing/2014/main" val="476557808"/>
                  </a:ext>
                </a:extLst>
              </a:tr>
              <a:tr h="308550">
                <a:tc>
                  <a:txBody>
                    <a:bodyPr/>
                    <a:lstStyle/>
                    <a:p>
                      <a:r>
                        <a:rPr lang="en-US" sz="1100" dirty="0">
                          <a:solidFill>
                            <a:schemeClr val="tx1"/>
                          </a:solidFill>
                          <a:latin typeface="Arial" panose="020B0604020202020204" pitchFamily="34" charset="0"/>
                        </a:rPr>
                        <a:t>CPU#8</a:t>
                      </a:r>
                    </a:p>
                  </a:txBody>
                  <a:tcPr marL="142321" marR="142321" marT="71161" marB="71161"/>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extLst>
                  <a:ext uri="{0D108BD9-81ED-4DB2-BD59-A6C34878D82A}">
                    <a16:rowId xmlns:a16="http://schemas.microsoft.com/office/drawing/2014/main" val="1434151531"/>
                  </a:ext>
                </a:extLst>
              </a:tr>
              <a:tr h="308550">
                <a:tc>
                  <a:txBody>
                    <a:bodyPr/>
                    <a:lstStyle/>
                    <a:p>
                      <a:r>
                        <a:rPr lang="en-US" sz="1100" dirty="0">
                          <a:solidFill>
                            <a:schemeClr val="tx1"/>
                          </a:solidFill>
                          <a:latin typeface="Arial" panose="020B0604020202020204" pitchFamily="34" charset="0"/>
                        </a:rPr>
                        <a:t>CPU#9</a:t>
                      </a:r>
                    </a:p>
                  </a:txBody>
                  <a:tcPr marL="142321" marR="142321" marT="71161" marB="71161"/>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extLst>
                  <a:ext uri="{0D108BD9-81ED-4DB2-BD59-A6C34878D82A}">
                    <a16:rowId xmlns:a16="http://schemas.microsoft.com/office/drawing/2014/main" val="4016841375"/>
                  </a:ext>
                </a:extLst>
              </a:tr>
              <a:tr h="308550">
                <a:tc>
                  <a:txBody>
                    <a:bodyPr/>
                    <a:lstStyle/>
                    <a:p>
                      <a:r>
                        <a:rPr lang="en-US" sz="1100" dirty="0">
                          <a:solidFill>
                            <a:schemeClr val="tx1"/>
                          </a:solidFill>
                          <a:latin typeface="Arial" panose="020B0604020202020204" pitchFamily="34" charset="0"/>
                        </a:rPr>
                        <a:t>CPU#10</a:t>
                      </a:r>
                    </a:p>
                  </a:txBody>
                  <a:tcPr marL="142321" marR="142321" marT="71161" marB="71161"/>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extLst>
                  <a:ext uri="{0D108BD9-81ED-4DB2-BD59-A6C34878D82A}">
                    <a16:rowId xmlns:a16="http://schemas.microsoft.com/office/drawing/2014/main" val="1925284582"/>
                  </a:ext>
                </a:extLst>
              </a:tr>
              <a:tr h="308550">
                <a:tc>
                  <a:txBody>
                    <a:bodyPr/>
                    <a:lstStyle/>
                    <a:p>
                      <a:r>
                        <a:rPr lang="en-US" sz="1100" dirty="0">
                          <a:solidFill>
                            <a:schemeClr val="tx1"/>
                          </a:solidFill>
                          <a:latin typeface="Arial" panose="020B0604020202020204" pitchFamily="34" charset="0"/>
                        </a:rPr>
                        <a:t>CPU#11</a:t>
                      </a:r>
                    </a:p>
                  </a:txBody>
                  <a:tcPr marL="142321" marR="142321" marT="71161" marB="71161"/>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L</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extLst>
                  <a:ext uri="{0D108BD9-81ED-4DB2-BD59-A6C34878D82A}">
                    <a16:rowId xmlns:a16="http://schemas.microsoft.com/office/drawing/2014/main" val="1764225930"/>
                  </a:ext>
                </a:extLst>
              </a:tr>
              <a:tr h="308550">
                <a:tc>
                  <a:txBody>
                    <a:bodyPr/>
                    <a:lstStyle/>
                    <a:p>
                      <a:r>
                        <a:rPr lang="en-US" sz="1100" dirty="0">
                          <a:solidFill>
                            <a:schemeClr val="tx1"/>
                          </a:solidFill>
                          <a:latin typeface="Arial" panose="020B0604020202020204" pitchFamily="34" charset="0"/>
                        </a:rPr>
                        <a:t>CPU#12</a:t>
                      </a:r>
                    </a:p>
                  </a:txBody>
                  <a:tcPr marL="142321" marR="142321" marT="71161" marB="71161"/>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M</a:t>
                      </a:r>
                    </a:p>
                  </a:txBody>
                  <a:tcPr marL="142321" marR="142321" marT="71161" marB="71161" anchor="ct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H</a:t>
                      </a:r>
                    </a:p>
                  </a:txBody>
                  <a:tcPr marL="142321" marR="142321" marT="71161" marB="71161" anchor="ctr">
                    <a:solidFill>
                      <a:srgbClr val="FF0000"/>
                    </a:solidFill>
                  </a:tcP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tc>
                  <a:txBody>
                    <a:bodyPr/>
                    <a:lstStyle/>
                    <a:p>
                      <a:pPr algn="ctr"/>
                      <a:r>
                        <a:rPr lang="en-US" sz="1100" dirty="0">
                          <a:solidFill>
                            <a:schemeClr val="tx1"/>
                          </a:solidFill>
                          <a:latin typeface="Arial" panose="020B0604020202020204" pitchFamily="34" charset="0"/>
                        </a:rPr>
                        <a:t>N/A</a:t>
                      </a:r>
                    </a:p>
                  </a:txBody>
                  <a:tcPr marL="142321" marR="142321" marT="71161" marB="71161" anchor="ctr"/>
                </a:tc>
                <a:extLst>
                  <a:ext uri="{0D108BD9-81ED-4DB2-BD59-A6C34878D82A}">
                    <a16:rowId xmlns:a16="http://schemas.microsoft.com/office/drawing/2014/main" val="3939051044"/>
                  </a:ext>
                </a:extLst>
              </a:tr>
              <a:tr h="308550">
                <a:tc>
                  <a:txBody>
                    <a:bodyPr/>
                    <a:lstStyle/>
                    <a:p>
                      <a:r>
                        <a:rPr lang="en-US" sz="1100" dirty="0">
                          <a:solidFill>
                            <a:schemeClr val="tx1"/>
                          </a:solidFill>
                          <a:latin typeface="Arial" panose="020B0604020202020204" pitchFamily="34" charset="0"/>
                        </a:rPr>
                        <a:t>CPU#13</a:t>
                      </a:r>
                      <a:r>
                        <a:rPr lang="en-US" sz="1100" baseline="30000" dirty="0">
                          <a:solidFill>
                            <a:schemeClr val="tx1"/>
                          </a:solidFill>
                        </a:rPr>
                        <a:t>#</a:t>
                      </a:r>
                      <a:endParaRPr lang="en-US" sz="1100" baseline="30000" dirty="0">
                        <a:solidFill>
                          <a:schemeClr val="tx1"/>
                        </a:solidFill>
                        <a:latin typeface="Arial" panose="020B0604020202020204" pitchFamily="34" charset="0"/>
                      </a:endParaRPr>
                    </a:p>
                  </a:txBody>
                  <a:tcPr marL="142321" marR="142321" marT="71161" marB="71161"/>
                </a:tc>
                <a:tc>
                  <a:txBody>
                    <a:bodyPr/>
                    <a:lstStyle/>
                    <a:p>
                      <a:pPr algn="ctr"/>
                      <a:endParaRPr lang="en-US" sz="1100" dirty="0">
                        <a:solidFill>
                          <a:schemeClr val="tx1"/>
                        </a:solidFill>
                        <a:latin typeface="Arial" panose="020B0604020202020204" pitchFamily="34" charset="0"/>
                      </a:endParaRPr>
                    </a:p>
                  </a:txBody>
                  <a:tcPr marL="142321" marR="142321" marT="71161" marB="71161" anchor="ctr"/>
                </a:tc>
                <a:tc>
                  <a:txBody>
                    <a:bodyPr/>
                    <a:lstStyle/>
                    <a:p>
                      <a:pPr algn="ctr"/>
                      <a:endParaRPr lang="en-US" sz="1100" dirty="0">
                        <a:solidFill>
                          <a:schemeClr val="tx1"/>
                        </a:solidFill>
                        <a:latin typeface="Arial" panose="020B0604020202020204" pitchFamily="34" charset="0"/>
                      </a:endParaRPr>
                    </a:p>
                  </a:txBody>
                  <a:tcPr marL="142321" marR="142321" marT="71161" marB="71161" anchor="ctr"/>
                </a:tc>
                <a:tc>
                  <a:txBody>
                    <a:bodyPr/>
                    <a:lstStyle/>
                    <a:p>
                      <a:pPr algn="ctr"/>
                      <a:endParaRPr lang="en-US" sz="1100" dirty="0">
                        <a:solidFill>
                          <a:schemeClr val="tx1"/>
                        </a:solidFill>
                        <a:latin typeface="Arial" panose="020B0604020202020204" pitchFamily="34" charset="0"/>
                      </a:endParaRPr>
                    </a:p>
                  </a:txBody>
                  <a:tcPr marL="142321" marR="142321" marT="71161" marB="71161" anchor="ctr"/>
                </a:tc>
                <a:tc>
                  <a:txBody>
                    <a:bodyPr/>
                    <a:lstStyle/>
                    <a:p>
                      <a:pPr algn="ctr"/>
                      <a:endParaRPr lang="en-US" sz="1100" dirty="0">
                        <a:solidFill>
                          <a:schemeClr val="tx1"/>
                        </a:solidFill>
                        <a:latin typeface="Arial" panose="020B0604020202020204" pitchFamily="34" charset="0"/>
                      </a:endParaRPr>
                    </a:p>
                  </a:txBody>
                  <a:tcPr marL="142321" marR="142321" marT="71161" marB="71161" anchor="ctr"/>
                </a:tc>
                <a:tc>
                  <a:txBody>
                    <a:bodyPr/>
                    <a:lstStyle/>
                    <a:p>
                      <a:pPr algn="ctr"/>
                      <a:endParaRPr lang="en-US" sz="1100" dirty="0">
                        <a:solidFill>
                          <a:schemeClr val="tx1"/>
                        </a:solidFill>
                        <a:latin typeface="Arial" panose="020B0604020202020204" pitchFamily="34" charset="0"/>
                      </a:endParaRPr>
                    </a:p>
                  </a:txBody>
                  <a:tcPr marL="142321" marR="142321" marT="71161" marB="71161" anchor="ctr"/>
                </a:tc>
                <a:tc>
                  <a:txBody>
                    <a:bodyPr/>
                    <a:lstStyle/>
                    <a:p>
                      <a:pPr algn="ctr"/>
                      <a:endParaRPr lang="en-US" sz="1100" dirty="0">
                        <a:solidFill>
                          <a:schemeClr val="tx1"/>
                        </a:solidFill>
                        <a:latin typeface="Arial" panose="020B0604020202020204" pitchFamily="34" charset="0"/>
                      </a:endParaRPr>
                    </a:p>
                  </a:txBody>
                  <a:tcPr marL="142321" marR="142321" marT="71161" marB="71161" anchor="ctr"/>
                </a:tc>
                <a:tc>
                  <a:txBody>
                    <a:bodyPr/>
                    <a:lstStyle/>
                    <a:p>
                      <a:pPr algn="ctr"/>
                      <a:endParaRPr lang="en-US" sz="1100" dirty="0">
                        <a:solidFill>
                          <a:schemeClr val="tx1"/>
                        </a:solidFill>
                        <a:latin typeface="Arial" panose="020B0604020202020204" pitchFamily="34" charset="0"/>
                      </a:endParaRPr>
                    </a:p>
                  </a:txBody>
                  <a:tcPr marL="142321" marR="142321" marT="71161" marB="71161" anchor="ctr"/>
                </a:tc>
                <a:extLst>
                  <a:ext uri="{0D108BD9-81ED-4DB2-BD59-A6C34878D82A}">
                    <a16:rowId xmlns:a16="http://schemas.microsoft.com/office/drawing/2014/main" val="3994995615"/>
                  </a:ext>
                </a:extLst>
              </a:tr>
              <a:tr h="308550">
                <a:tc>
                  <a:txBody>
                    <a:bodyPr/>
                    <a:lstStyle/>
                    <a:p>
                      <a:r>
                        <a:rPr lang="en-US" sz="1100" dirty="0">
                          <a:solidFill>
                            <a:schemeClr val="bg2"/>
                          </a:solidFill>
                          <a:latin typeface="Arial" panose="020B0604020202020204" pitchFamily="34" charset="0"/>
                        </a:rPr>
                        <a:t>CPU#14</a:t>
                      </a:r>
                      <a:r>
                        <a:rPr lang="en-US" sz="1100" kern="1200" baseline="30000" dirty="0">
                          <a:solidFill>
                            <a:schemeClr val="bg2"/>
                          </a:solidFill>
                        </a:rPr>
                        <a:t>#</a:t>
                      </a:r>
                      <a:endParaRPr lang="en-US" sz="1100" dirty="0">
                        <a:solidFill>
                          <a:schemeClr val="bg2"/>
                        </a:solidFill>
                        <a:latin typeface="Arial" panose="020B0604020202020204" pitchFamily="34" charset="0"/>
                      </a:endParaRPr>
                    </a:p>
                  </a:txBody>
                  <a:tcPr marL="142321" marR="142321" marT="71161" marB="71161"/>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extLst>
                  <a:ext uri="{0D108BD9-81ED-4DB2-BD59-A6C34878D82A}">
                    <a16:rowId xmlns:a16="http://schemas.microsoft.com/office/drawing/2014/main" val="1209167996"/>
                  </a:ext>
                </a:extLst>
              </a:tr>
              <a:tr h="308550">
                <a:tc>
                  <a:txBody>
                    <a:bodyPr/>
                    <a:lstStyle/>
                    <a:p>
                      <a:r>
                        <a:rPr lang="en-US" sz="1100" dirty="0">
                          <a:solidFill>
                            <a:schemeClr val="bg2"/>
                          </a:solidFill>
                          <a:latin typeface="Arial" panose="020B0604020202020204" pitchFamily="34" charset="0"/>
                        </a:rPr>
                        <a:t>CPU#15</a:t>
                      </a:r>
                      <a:r>
                        <a:rPr lang="en-US" sz="1100" kern="1200" baseline="30000" dirty="0">
                          <a:solidFill>
                            <a:schemeClr val="bg2"/>
                          </a:solidFill>
                        </a:rPr>
                        <a:t>#</a:t>
                      </a:r>
                      <a:endParaRPr lang="en-US" sz="1100" dirty="0">
                        <a:solidFill>
                          <a:schemeClr val="bg2"/>
                        </a:solidFill>
                        <a:latin typeface="Arial" panose="020B0604020202020204" pitchFamily="34" charset="0"/>
                      </a:endParaRPr>
                    </a:p>
                  </a:txBody>
                  <a:tcPr marL="142321" marR="142321" marT="71161" marB="71161"/>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tc>
                  <a:txBody>
                    <a:bodyPr/>
                    <a:lstStyle/>
                    <a:p>
                      <a:pPr algn="ctr"/>
                      <a:endParaRPr lang="en-US" sz="1100" dirty="0">
                        <a:solidFill>
                          <a:schemeClr val="bg2"/>
                        </a:solidFill>
                        <a:latin typeface="Arial" panose="020B0604020202020204" pitchFamily="34" charset="0"/>
                      </a:endParaRPr>
                    </a:p>
                  </a:txBody>
                  <a:tcPr marL="142321" marR="142321" marT="71161" marB="71161" anchor="ctr"/>
                </a:tc>
                <a:extLst>
                  <a:ext uri="{0D108BD9-81ED-4DB2-BD59-A6C34878D82A}">
                    <a16:rowId xmlns:a16="http://schemas.microsoft.com/office/drawing/2014/main" val="3029294733"/>
                  </a:ext>
                </a:extLst>
              </a:tr>
            </a:tbl>
          </a:graphicData>
        </a:graphic>
      </p:graphicFrame>
    </p:spTree>
    <p:extLst>
      <p:ext uri="{BB962C8B-B14F-4D97-AF65-F5344CB8AC3E}">
        <p14:creationId xmlns:p14="http://schemas.microsoft.com/office/powerpoint/2010/main" val="1890905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ext uri="{D42A27DB-BD31-4B8C-83A1-F6EECF244321}">
                <p14:modId xmlns:p14="http://schemas.microsoft.com/office/powerpoint/2010/main" val="2560625586"/>
              </p:ext>
            </p:extLst>
          </p:nvPr>
        </p:nvGraphicFramePr>
        <p:xfrm>
          <a:off x="1209412" y="399244"/>
          <a:ext cx="10407335" cy="6075481"/>
        </p:xfrm>
        <a:graphic>
          <a:graphicData uri="http://schemas.openxmlformats.org/drawingml/2006/table">
            <a:tbl>
              <a:tblPr firstRow="1" bandRow="1">
                <a:tableStyleId>{5C22544A-7EE6-4342-B048-85BDC9FD1C3A}</a:tableStyleId>
              </a:tblPr>
              <a:tblGrid>
                <a:gridCol w="1066094">
                  <a:extLst>
                    <a:ext uri="{9D8B030D-6E8A-4147-A177-3AD203B41FA5}">
                      <a16:colId xmlns:a16="http://schemas.microsoft.com/office/drawing/2014/main" val="2959497072"/>
                    </a:ext>
                  </a:extLst>
                </a:gridCol>
                <a:gridCol w="1334463">
                  <a:extLst>
                    <a:ext uri="{9D8B030D-6E8A-4147-A177-3AD203B41FA5}">
                      <a16:colId xmlns:a16="http://schemas.microsoft.com/office/drawing/2014/main" val="1498060986"/>
                    </a:ext>
                  </a:extLst>
                </a:gridCol>
                <a:gridCol w="1334463">
                  <a:extLst>
                    <a:ext uri="{9D8B030D-6E8A-4147-A177-3AD203B41FA5}">
                      <a16:colId xmlns:a16="http://schemas.microsoft.com/office/drawing/2014/main" val="4190875139"/>
                    </a:ext>
                  </a:extLst>
                </a:gridCol>
                <a:gridCol w="1334463">
                  <a:extLst>
                    <a:ext uri="{9D8B030D-6E8A-4147-A177-3AD203B41FA5}">
                      <a16:colId xmlns:a16="http://schemas.microsoft.com/office/drawing/2014/main" val="4247458453"/>
                    </a:ext>
                  </a:extLst>
                </a:gridCol>
                <a:gridCol w="1334463">
                  <a:extLst>
                    <a:ext uri="{9D8B030D-6E8A-4147-A177-3AD203B41FA5}">
                      <a16:colId xmlns:a16="http://schemas.microsoft.com/office/drawing/2014/main" val="935745667"/>
                    </a:ext>
                  </a:extLst>
                </a:gridCol>
                <a:gridCol w="1334463">
                  <a:extLst>
                    <a:ext uri="{9D8B030D-6E8A-4147-A177-3AD203B41FA5}">
                      <a16:colId xmlns:a16="http://schemas.microsoft.com/office/drawing/2014/main" val="2907996558"/>
                    </a:ext>
                  </a:extLst>
                </a:gridCol>
                <a:gridCol w="1334463">
                  <a:extLst>
                    <a:ext uri="{9D8B030D-6E8A-4147-A177-3AD203B41FA5}">
                      <a16:colId xmlns:a16="http://schemas.microsoft.com/office/drawing/2014/main" val="1733698871"/>
                    </a:ext>
                  </a:extLst>
                </a:gridCol>
                <a:gridCol w="1334463">
                  <a:extLst>
                    <a:ext uri="{9D8B030D-6E8A-4147-A177-3AD203B41FA5}">
                      <a16:colId xmlns:a16="http://schemas.microsoft.com/office/drawing/2014/main" val="3618268584"/>
                    </a:ext>
                  </a:extLst>
                </a:gridCol>
              </a:tblGrid>
              <a:tr h="532937">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Tender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Contract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Pricing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Compliance</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Forecasting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Trade &amp; Channels</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Reporting &amp; Analytics</a:t>
                      </a:r>
                      <a:endParaRPr lang="en-US" sz="900" b="1" dirty="0">
                        <a:solidFill>
                          <a:schemeClr val="tx1"/>
                        </a:solidFill>
                        <a:latin typeface="Arial" panose="020B0604020202020204" pitchFamily="34" charset="0"/>
                      </a:endParaRPr>
                    </a:p>
                  </a:txBody>
                  <a:tcPr marL="121920" marR="121920" marT="60960" marB="60960"/>
                </a:tc>
                <a:extLst>
                  <a:ext uri="{0D108BD9-81ED-4DB2-BD59-A6C34878D82A}">
                    <a16:rowId xmlns:a16="http://schemas.microsoft.com/office/drawing/2014/main" val="2776581813"/>
                  </a:ext>
                </a:extLst>
              </a:tr>
              <a:tr h="346409">
                <a:tc>
                  <a:txBody>
                    <a:bodyPr/>
                    <a:lstStyle/>
                    <a:p>
                      <a:r>
                        <a:rPr lang="en-US" sz="900" dirty="0">
                          <a:solidFill>
                            <a:schemeClr val="tx1"/>
                          </a:solidFill>
                          <a:latin typeface="Arial" panose="020B0604020202020204" pitchFamily="34" charset="0"/>
                        </a:rPr>
                        <a:t>Industry Std.</a:t>
                      </a:r>
                    </a:p>
                  </a:txBody>
                  <a:tcPr marL="121920" marR="121920" marT="60960" marB="60960">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M-H</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extLst>
                  <a:ext uri="{0D108BD9-81ED-4DB2-BD59-A6C34878D82A}">
                    <a16:rowId xmlns:a16="http://schemas.microsoft.com/office/drawing/2014/main" val="34644997"/>
                  </a:ext>
                </a:extLst>
              </a:tr>
              <a:tr h="346409">
                <a:tc>
                  <a:txBody>
                    <a:bodyPr/>
                    <a:lstStyle/>
                    <a:p>
                      <a:r>
                        <a:rPr lang="en-US" sz="900" dirty="0">
                          <a:solidFill>
                            <a:schemeClr val="tx1"/>
                          </a:solidFill>
                          <a:latin typeface="Arial" panose="020B0604020202020204" pitchFamily="34" charset="0"/>
                        </a:rPr>
                        <a:t>CPU#1*</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570480859"/>
                  </a:ext>
                </a:extLst>
              </a:tr>
              <a:tr h="346409">
                <a:tc>
                  <a:txBody>
                    <a:bodyPr/>
                    <a:lstStyle/>
                    <a:p>
                      <a:r>
                        <a:rPr lang="en-US" sz="900" dirty="0">
                          <a:solidFill>
                            <a:schemeClr val="tx1"/>
                          </a:solidFill>
                          <a:latin typeface="Arial" panose="020B0604020202020204" pitchFamily="34" charset="0"/>
                        </a:rPr>
                        <a:t>CPU#2*</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kern="1200" dirty="0">
                          <a:solidFill>
                            <a:schemeClr val="tx1"/>
                          </a:solidFill>
                          <a:latin typeface="Arial" panose="020B0604020202020204" pitchFamily="34" charset="0"/>
                        </a:rPr>
                        <a:t>H</a:t>
                      </a:r>
                      <a:endParaRPr lang="en-US" sz="900" kern="1200" dirty="0">
                        <a:solidFill>
                          <a:schemeClr val="tx1"/>
                        </a:solidFill>
                        <a:latin typeface="Arial" panose="020B0604020202020204" pitchFamily="34" charset="0"/>
                        <a:ea typeface="+mn-ea"/>
                        <a:cs typeface="+mn-cs"/>
                      </a:endParaRP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763827255"/>
                  </a:ext>
                </a:extLst>
              </a:tr>
              <a:tr h="346409">
                <a:tc>
                  <a:txBody>
                    <a:bodyPr/>
                    <a:lstStyle/>
                    <a:p>
                      <a:r>
                        <a:rPr lang="en-US" sz="900" dirty="0">
                          <a:solidFill>
                            <a:schemeClr val="tx1"/>
                          </a:solidFill>
                          <a:latin typeface="Arial" panose="020B0604020202020204" pitchFamily="34" charset="0"/>
                        </a:rPr>
                        <a:t>CPU#3*</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kern="1200" dirty="0">
                          <a:solidFill>
                            <a:schemeClr val="tx1"/>
                          </a:solidFill>
                          <a:latin typeface="Arial" panose="020B0604020202020204" pitchFamily="34" charset="0"/>
                        </a:rPr>
                        <a:t>M</a:t>
                      </a:r>
                      <a:endParaRPr lang="en-US" sz="900" kern="1200" dirty="0">
                        <a:solidFill>
                          <a:schemeClr val="tx1"/>
                        </a:solidFill>
                        <a:latin typeface="Arial" panose="020B0604020202020204" pitchFamily="34" charset="0"/>
                        <a:ea typeface="+mn-ea"/>
                        <a:cs typeface="+mn-cs"/>
                      </a:endParaRP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563525254"/>
                  </a:ext>
                </a:extLst>
              </a:tr>
              <a:tr h="346409">
                <a:tc>
                  <a:txBody>
                    <a:bodyPr/>
                    <a:lstStyle/>
                    <a:p>
                      <a:r>
                        <a:rPr lang="en-US" sz="900" dirty="0">
                          <a:solidFill>
                            <a:schemeClr val="tx1"/>
                          </a:solidFill>
                          <a:latin typeface="Arial" panose="020B0604020202020204" pitchFamily="34" charset="0"/>
                        </a:rPr>
                        <a:t>CPU#4*</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872453109"/>
                  </a:ext>
                </a:extLst>
              </a:tr>
              <a:tr h="346409">
                <a:tc>
                  <a:txBody>
                    <a:bodyPr/>
                    <a:lstStyle/>
                    <a:p>
                      <a:r>
                        <a:rPr lang="en-US" sz="900" dirty="0">
                          <a:solidFill>
                            <a:schemeClr val="tx1"/>
                          </a:solidFill>
                          <a:latin typeface="Arial" panose="020B0604020202020204" pitchFamily="34" charset="0"/>
                        </a:rPr>
                        <a:t>CPU#5*</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832146673"/>
                  </a:ext>
                </a:extLst>
              </a:tr>
              <a:tr h="346409">
                <a:tc>
                  <a:txBody>
                    <a:bodyPr/>
                    <a:lstStyle/>
                    <a:p>
                      <a:r>
                        <a:rPr lang="en-US" sz="900" dirty="0">
                          <a:solidFill>
                            <a:schemeClr val="tx1"/>
                          </a:solidFill>
                          <a:latin typeface="Arial" panose="020B0604020202020204" pitchFamily="34" charset="0"/>
                        </a:rPr>
                        <a:t>CPU#6*</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2136807866"/>
                  </a:ext>
                </a:extLst>
              </a:tr>
              <a:tr h="346409">
                <a:tc>
                  <a:txBody>
                    <a:bodyPr/>
                    <a:lstStyle/>
                    <a:p>
                      <a:r>
                        <a:rPr lang="en-US" sz="900" dirty="0">
                          <a:solidFill>
                            <a:schemeClr val="tx1"/>
                          </a:solidFill>
                          <a:latin typeface="Arial" panose="020B0604020202020204" pitchFamily="34" charset="0"/>
                        </a:rPr>
                        <a:t>CPU#7/</a:t>
                      </a:r>
                      <a:r>
                        <a:rPr lang="en-US" sz="900" dirty="0">
                          <a:solidFill>
                            <a:schemeClr val="tx1"/>
                          </a:solidFill>
                        </a:rPr>
                        <a:t>NZ</a:t>
                      </a:r>
                      <a:endParaRPr lang="en-US" sz="900"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76557808"/>
                  </a:ext>
                </a:extLst>
              </a:tr>
              <a:tr h="346409">
                <a:tc>
                  <a:txBody>
                    <a:bodyPr/>
                    <a:lstStyle/>
                    <a:p>
                      <a:r>
                        <a:rPr lang="en-US" sz="900" dirty="0">
                          <a:solidFill>
                            <a:schemeClr val="tx1"/>
                          </a:solidFill>
                          <a:latin typeface="Arial" panose="020B0604020202020204" pitchFamily="34" charset="0"/>
                        </a:rPr>
                        <a:t>CPU#8</a:t>
                      </a:r>
                    </a:p>
                  </a:txBody>
                  <a:tcPr marL="121920" marR="121920" marT="60960" marB="60960"/>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434151531"/>
                  </a:ext>
                </a:extLst>
              </a:tr>
              <a:tr h="346409">
                <a:tc>
                  <a:txBody>
                    <a:bodyPr/>
                    <a:lstStyle/>
                    <a:p>
                      <a:r>
                        <a:rPr lang="en-US" sz="900" dirty="0">
                          <a:solidFill>
                            <a:schemeClr val="tx1"/>
                          </a:solidFill>
                          <a:latin typeface="Arial" panose="020B0604020202020204" pitchFamily="34" charset="0"/>
                        </a:rPr>
                        <a:t>CPU#9</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016841375"/>
                  </a:ext>
                </a:extLst>
              </a:tr>
              <a:tr h="346409">
                <a:tc>
                  <a:txBody>
                    <a:bodyPr/>
                    <a:lstStyle/>
                    <a:p>
                      <a:r>
                        <a:rPr lang="en-US" sz="900" dirty="0">
                          <a:solidFill>
                            <a:schemeClr val="tx1"/>
                          </a:solidFill>
                          <a:latin typeface="Arial" panose="020B0604020202020204" pitchFamily="34" charset="0"/>
                        </a:rPr>
                        <a:t>CPU#10</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extLst>
                  <a:ext uri="{0D108BD9-81ED-4DB2-BD59-A6C34878D82A}">
                    <a16:rowId xmlns:a16="http://schemas.microsoft.com/office/drawing/2014/main" val="1925284582"/>
                  </a:ext>
                </a:extLst>
              </a:tr>
              <a:tr h="346409">
                <a:tc>
                  <a:txBody>
                    <a:bodyPr/>
                    <a:lstStyle/>
                    <a:p>
                      <a:r>
                        <a:rPr lang="en-US" sz="900" dirty="0">
                          <a:solidFill>
                            <a:schemeClr val="tx1"/>
                          </a:solidFill>
                          <a:latin typeface="Arial" panose="020B0604020202020204" pitchFamily="34" charset="0"/>
                        </a:rPr>
                        <a:t>CPU#11</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764225930"/>
                  </a:ext>
                </a:extLst>
              </a:tr>
              <a:tr h="346409">
                <a:tc>
                  <a:txBody>
                    <a:bodyPr/>
                    <a:lstStyle/>
                    <a:p>
                      <a:r>
                        <a:rPr lang="en-US" sz="900" dirty="0">
                          <a:solidFill>
                            <a:schemeClr val="tx1"/>
                          </a:solidFill>
                          <a:latin typeface="Arial" panose="020B0604020202020204" pitchFamily="34" charset="0"/>
                        </a:rPr>
                        <a:t>CPU#12</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939051044"/>
                  </a:ext>
                </a:extLst>
              </a:tr>
              <a:tr h="346409">
                <a:tc>
                  <a:txBody>
                    <a:bodyPr/>
                    <a:lstStyle/>
                    <a:p>
                      <a:r>
                        <a:rPr lang="en-US" sz="900" dirty="0">
                          <a:solidFill>
                            <a:schemeClr val="tx1"/>
                          </a:solidFill>
                          <a:latin typeface="Arial" panose="020B0604020202020204" pitchFamily="34" charset="0"/>
                        </a:rPr>
                        <a:t>CPU#13</a:t>
                      </a:r>
                      <a:r>
                        <a:rPr lang="en-US" sz="900" baseline="30000" dirty="0">
                          <a:solidFill>
                            <a:schemeClr val="tx1"/>
                          </a:solidFill>
                        </a:rPr>
                        <a:t>#</a:t>
                      </a:r>
                      <a:endParaRPr lang="en-US" sz="900" baseline="30000" dirty="0">
                        <a:solidFill>
                          <a:schemeClr val="tx1"/>
                        </a:solidFill>
                        <a:latin typeface="Arial" panose="020B0604020202020204" pitchFamily="34" charset="0"/>
                      </a:endParaRPr>
                    </a:p>
                  </a:txBody>
                  <a:tcPr marL="121920" marR="121920" marT="60960" marB="60960"/>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94995615"/>
                  </a:ext>
                </a:extLst>
              </a:tr>
              <a:tr h="346409">
                <a:tc>
                  <a:txBody>
                    <a:bodyPr/>
                    <a:lstStyle/>
                    <a:p>
                      <a:r>
                        <a:rPr lang="en-US" sz="900" dirty="0">
                          <a:solidFill>
                            <a:schemeClr val="bg2"/>
                          </a:solidFill>
                          <a:latin typeface="Arial" panose="020B0604020202020204" pitchFamily="34" charset="0"/>
                        </a:rPr>
                        <a:t>CPU#14</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209167996"/>
                  </a:ext>
                </a:extLst>
              </a:tr>
              <a:tr h="346409">
                <a:tc>
                  <a:txBody>
                    <a:bodyPr/>
                    <a:lstStyle/>
                    <a:p>
                      <a:r>
                        <a:rPr lang="en-US" sz="900" dirty="0">
                          <a:solidFill>
                            <a:schemeClr val="bg2"/>
                          </a:solidFill>
                          <a:latin typeface="Arial" panose="020B0604020202020204" pitchFamily="34" charset="0"/>
                        </a:rPr>
                        <a:t>CPU#15</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029294733"/>
                  </a:ext>
                </a:extLst>
              </a:tr>
            </a:tbl>
          </a:graphicData>
        </a:graphic>
      </p:graphicFrame>
      <p:pic>
        <p:nvPicPr>
          <p:cNvPr id="4" name="Picture 3"/>
          <p:cNvPicPr>
            <a:picLocks noChangeAspect="1"/>
          </p:cNvPicPr>
          <p:nvPr/>
        </p:nvPicPr>
        <p:blipFill rotWithShape="1">
          <a:blip r:embed="rId2"/>
          <a:srcRect t="42983" b="52163"/>
          <a:stretch/>
        </p:blipFill>
        <p:spPr>
          <a:xfrm>
            <a:off x="451434" y="3004771"/>
            <a:ext cx="11886528" cy="358296"/>
          </a:xfrm>
          <a:prstGeom prst="rect">
            <a:avLst/>
          </a:prstGeom>
        </p:spPr>
      </p:pic>
    </p:spTree>
    <p:extLst>
      <p:ext uri="{BB962C8B-B14F-4D97-AF65-F5344CB8AC3E}">
        <p14:creationId xmlns:p14="http://schemas.microsoft.com/office/powerpoint/2010/main" val="266032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ext uri="{D42A27DB-BD31-4B8C-83A1-F6EECF244321}">
                <p14:modId xmlns:p14="http://schemas.microsoft.com/office/powerpoint/2010/main" val="2560625586"/>
              </p:ext>
            </p:extLst>
          </p:nvPr>
        </p:nvGraphicFramePr>
        <p:xfrm>
          <a:off x="1209412" y="399244"/>
          <a:ext cx="10407335" cy="6075481"/>
        </p:xfrm>
        <a:graphic>
          <a:graphicData uri="http://schemas.openxmlformats.org/drawingml/2006/table">
            <a:tbl>
              <a:tblPr firstRow="1" bandRow="1">
                <a:tableStyleId>{5C22544A-7EE6-4342-B048-85BDC9FD1C3A}</a:tableStyleId>
              </a:tblPr>
              <a:tblGrid>
                <a:gridCol w="1066094">
                  <a:extLst>
                    <a:ext uri="{9D8B030D-6E8A-4147-A177-3AD203B41FA5}">
                      <a16:colId xmlns:a16="http://schemas.microsoft.com/office/drawing/2014/main" val="2959497072"/>
                    </a:ext>
                  </a:extLst>
                </a:gridCol>
                <a:gridCol w="1334463">
                  <a:extLst>
                    <a:ext uri="{9D8B030D-6E8A-4147-A177-3AD203B41FA5}">
                      <a16:colId xmlns:a16="http://schemas.microsoft.com/office/drawing/2014/main" val="1498060986"/>
                    </a:ext>
                  </a:extLst>
                </a:gridCol>
                <a:gridCol w="1334463">
                  <a:extLst>
                    <a:ext uri="{9D8B030D-6E8A-4147-A177-3AD203B41FA5}">
                      <a16:colId xmlns:a16="http://schemas.microsoft.com/office/drawing/2014/main" val="4190875139"/>
                    </a:ext>
                  </a:extLst>
                </a:gridCol>
                <a:gridCol w="1334463">
                  <a:extLst>
                    <a:ext uri="{9D8B030D-6E8A-4147-A177-3AD203B41FA5}">
                      <a16:colId xmlns:a16="http://schemas.microsoft.com/office/drawing/2014/main" val="4247458453"/>
                    </a:ext>
                  </a:extLst>
                </a:gridCol>
                <a:gridCol w="1334463">
                  <a:extLst>
                    <a:ext uri="{9D8B030D-6E8A-4147-A177-3AD203B41FA5}">
                      <a16:colId xmlns:a16="http://schemas.microsoft.com/office/drawing/2014/main" val="935745667"/>
                    </a:ext>
                  </a:extLst>
                </a:gridCol>
                <a:gridCol w="1334463">
                  <a:extLst>
                    <a:ext uri="{9D8B030D-6E8A-4147-A177-3AD203B41FA5}">
                      <a16:colId xmlns:a16="http://schemas.microsoft.com/office/drawing/2014/main" val="2907996558"/>
                    </a:ext>
                  </a:extLst>
                </a:gridCol>
                <a:gridCol w="1334463">
                  <a:extLst>
                    <a:ext uri="{9D8B030D-6E8A-4147-A177-3AD203B41FA5}">
                      <a16:colId xmlns:a16="http://schemas.microsoft.com/office/drawing/2014/main" val="1733698871"/>
                    </a:ext>
                  </a:extLst>
                </a:gridCol>
                <a:gridCol w="1334463">
                  <a:extLst>
                    <a:ext uri="{9D8B030D-6E8A-4147-A177-3AD203B41FA5}">
                      <a16:colId xmlns:a16="http://schemas.microsoft.com/office/drawing/2014/main" val="3618268584"/>
                    </a:ext>
                  </a:extLst>
                </a:gridCol>
              </a:tblGrid>
              <a:tr h="532937">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Tender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Contract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Pricing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Compliance</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Forecasting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Trade &amp; Channels</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Reporting &amp; Analytics</a:t>
                      </a:r>
                      <a:endParaRPr lang="en-US" sz="900" b="1" dirty="0">
                        <a:solidFill>
                          <a:schemeClr val="tx1"/>
                        </a:solidFill>
                        <a:latin typeface="Arial" panose="020B0604020202020204" pitchFamily="34" charset="0"/>
                      </a:endParaRPr>
                    </a:p>
                  </a:txBody>
                  <a:tcPr marL="121920" marR="121920" marT="60960" marB="60960"/>
                </a:tc>
                <a:extLst>
                  <a:ext uri="{0D108BD9-81ED-4DB2-BD59-A6C34878D82A}">
                    <a16:rowId xmlns:a16="http://schemas.microsoft.com/office/drawing/2014/main" val="2776581813"/>
                  </a:ext>
                </a:extLst>
              </a:tr>
              <a:tr h="346409">
                <a:tc>
                  <a:txBody>
                    <a:bodyPr/>
                    <a:lstStyle/>
                    <a:p>
                      <a:r>
                        <a:rPr lang="en-US" sz="900" dirty="0">
                          <a:solidFill>
                            <a:schemeClr val="tx1"/>
                          </a:solidFill>
                          <a:latin typeface="Arial" panose="020B0604020202020204" pitchFamily="34" charset="0"/>
                        </a:rPr>
                        <a:t>Industry Std.</a:t>
                      </a:r>
                    </a:p>
                  </a:txBody>
                  <a:tcPr marL="121920" marR="121920" marT="60960" marB="60960">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M-H</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extLst>
                  <a:ext uri="{0D108BD9-81ED-4DB2-BD59-A6C34878D82A}">
                    <a16:rowId xmlns:a16="http://schemas.microsoft.com/office/drawing/2014/main" val="34644997"/>
                  </a:ext>
                </a:extLst>
              </a:tr>
              <a:tr h="346409">
                <a:tc>
                  <a:txBody>
                    <a:bodyPr/>
                    <a:lstStyle/>
                    <a:p>
                      <a:r>
                        <a:rPr lang="en-US" sz="900" dirty="0">
                          <a:solidFill>
                            <a:schemeClr val="tx1"/>
                          </a:solidFill>
                          <a:latin typeface="Arial" panose="020B0604020202020204" pitchFamily="34" charset="0"/>
                        </a:rPr>
                        <a:t>CPU#1*</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570480859"/>
                  </a:ext>
                </a:extLst>
              </a:tr>
              <a:tr h="346409">
                <a:tc>
                  <a:txBody>
                    <a:bodyPr/>
                    <a:lstStyle/>
                    <a:p>
                      <a:r>
                        <a:rPr lang="en-US" sz="900" dirty="0">
                          <a:solidFill>
                            <a:schemeClr val="tx1"/>
                          </a:solidFill>
                          <a:latin typeface="Arial" panose="020B0604020202020204" pitchFamily="34" charset="0"/>
                        </a:rPr>
                        <a:t>CPU#2*</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kern="1200" dirty="0">
                          <a:solidFill>
                            <a:schemeClr val="tx1"/>
                          </a:solidFill>
                          <a:latin typeface="Arial" panose="020B0604020202020204" pitchFamily="34" charset="0"/>
                        </a:rPr>
                        <a:t>H</a:t>
                      </a:r>
                      <a:endParaRPr lang="en-US" sz="900" kern="1200" dirty="0">
                        <a:solidFill>
                          <a:schemeClr val="tx1"/>
                        </a:solidFill>
                        <a:latin typeface="Arial" panose="020B0604020202020204" pitchFamily="34" charset="0"/>
                        <a:ea typeface="+mn-ea"/>
                        <a:cs typeface="+mn-cs"/>
                      </a:endParaRP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763827255"/>
                  </a:ext>
                </a:extLst>
              </a:tr>
              <a:tr h="346409">
                <a:tc>
                  <a:txBody>
                    <a:bodyPr/>
                    <a:lstStyle/>
                    <a:p>
                      <a:r>
                        <a:rPr lang="en-US" sz="900" dirty="0">
                          <a:solidFill>
                            <a:schemeClr val="tx1"/>
                          </a:solidFill>
                          <a:latin typeface="Arial" panose="020B0604020202020204" pitchFamily="34" charset="0"/>
                        </a:rPr>
                        <a:t>CPU#3*</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kern="1200" dirty="0">
                          <a:solidFill>
                            <a:schemeClr val="tx1"/>
                          </a:solidFill>
                          <a:latin typeface="Arial" panose="020B0604020202020204" pitchFamily="34" charset="0"/>
                        </a:rPr>
                        <a:t>M</a:t>
                      </a:r>
                      <a:endParaRPr lang="en-US" sz="900" kern="1200" dirty="0">
                        <a:solidFill>
                          <a:schemeClr val="tx1"/>
                        </a:solidFill>
                        <a:latin typeface="Arial" panose="020B0604020202020204" pitchFamily="34" charset="0"/>
                        <a:ea typeface="+mn-ea"/>
                        <a:cs typeface="+mn-cs"/>
                      </a:endParaRP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563525254"/>
                  </a:ext>
                </a:extLst>
              </a:tr>
              <a:tr h="346409">
                <a:tc>
                  <a:txBody>
                    <a:bodyPr/>
                    <a:lstStyle/>
                    <a:p>
                      <a:r>
                        <a:rPr lang="en-US" sz="900" dirty="0">
                          <a:solidFill>
                            <a:schemeClr val="tx1"/>
                          </a:solidFill>
                          <a:latin typeface="Arial" panose="020B0604020202020204" pitchFamily="34" charset="0"/>
                        </a:rPr>
                        <a:t>CPU#4*</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872453109"/>
                  </a:ext>
                </a:extLst>
              </a:tr>
              <a:tr h="346409">
                <a:tc>
                  <a:txBody>
                    <a:bodyPr/>
                    <a:lstStyle/>
                    <a:p>
                      <a:r>
                        <a:rPr lang="en-US" sz="900" dirty="0">
                          <a:solidFill>
                            <a:schemeClr val="tx1"/>
                          </a:solidFill>
                          <a:latin typeface="Arial" panose="020B0604020202020204" pitchFamily="34" charset="0"/>
                        </a:rPr>
                        <a:t>CPU#5*</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832146673"/>
                  </a:ext>
                </a:extLst>
              </a:tr>
              <a:tr h="346409">
                <a:tc>
                  <a:txBody>
                    <a:bodyPr/>
                    <a:lstStyle/>
                    <a:p>
                      <a:r>
                        <a:rPr lang="en-US" sz="900" dirty="0">
                          <a:solidFill>
                            <a:schemeClr val="tx1"/>
                          </a:solidFill>
                          <a:latin typeface="Arial" panose="020B0604020202020204" pitchFamily="34" charset="0"/>
                        </a:rPr>
                        <a:t>CPU#6*</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2136807866"/>
                  </a:ext>
                </a:extLst>
              </a:tr>
              <a:tr h="346409">
                <a:tc>
                  <a:txBody>
                    <a:bodyPr/>
                    <a:lstStyle/>
                    <a:p>
                      <a:r>
                        <a:rPr lang="en-US" sz="900" dirty="0">
                          <a:solidFill>
                            <a:schemeClr val="tx1"/>
                          </a:solidFill>
                          <a:latin typeface="Arial" panose="020B0604020202020204" pitchFamily="34" charset="0"/>
                        </a:rPr>
                        <a:t>CPU#7/</a:t>
                      </a:r>
                      <a:r>
                        <a:rPr lang="en-US" sz="900" dirty="0">
                          <a:solidFill>
                            <a:schemeClr val="tx1"/>
                          </a:solidFill>
                        </a:rPr>
                        <a:t>NZ</a:t>
                      </a:r>
                      <a:endParaRPr lang="en-US" sz="900"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76557808"/>
                  </a:ext>
                </a:extLst>
              </a:tr>
              <a:tr h="346409">
                <a:tc>
                  <a:txBody>
                    <a:bodyPr/>
                    <a:lstStyle/>
                    <a:p>
                      <a:r>
                        <a:rPr lang="en-US" sz="900" dirty="0">
                          <a:solidFill>
                            <a:schemeClr val="tx1"/>
                          </a:solidFill>
                          <a:latin typeface="Arial" panose="020B0604020202020204" pitchFamily="34" charset="0"/>
                        </a:rPr>
                        <a:t>CPU#8</a:t>
                      </a:r>
                    </a:p>
                  </a:txBody>
                  <a:tcPr marL="121920" marR="121920" marT="60960" marB="60960"/>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434151531"/>
                  </a:ext>
                </a:extLst>
              </a:tr>
              <a:tr h="346409">
                <a:tc>
                  <a:txBody>
                    <a:bodyPr/>
                    <a:lstStyle/>
                    <a:p>
                      <a:r>
                        <a:rPr lang="en-US" sz="900" dirty="0">
                          <a:solidFill>
                            <a:schemeClr val="tx1"/>
                          </a:solidFill>
                          <a:latin typeface="Arial" panose="020B0604020202020204" pitchFamily="34" charset="0"/>
                        </a:rPr>
                        <a:t>CPU#9</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016841375"/>
                  </a:ext>
                </a:extLst>
              </a:tr>
              <a:tr h="346409">
                <a:tc>
                  <a:txBody>
                    <a:bodyPr/>
                    <a:lstStyle/>
                    <a:p>
                      <a:r>
                        <a:rPr lang="en-US" sz="900" dirty="0">
                          <a:solidFill>
                            <a:schemeClr val="tx1"/>
                          </a:solidFill>
                          <a:latin typeface="Arial" panose="020B0604020202020204" pitchFamily="34" charset="0"/>
                        </a:rPr>
                        <a:t>CPU#10</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extLst>
                  <a:ext uri="{0D108BD9-81ED-4DB2-BD59-A6C34878D82A}">
                    <a16:rowId xmlns:a16="http://schemas.microsoft.com/office/drawing/2014/main" val="1925284582"/>
                  </a:ext>
                </a:extLst>
              </a:tr>
              <a:tr h="346409">
                <a:tc>
                  <a:txBody>
                    <a:bodyPr/>
                    <a:lstStyle/>
                    <a:p>
                      <a:r>
                        <a:rPr lang="en-US" sz="900" dirty="0">
                          <a:solidFill>
                            <a:schemeClr val="tx1"/>
                          </a:solidFill>
                          <a:latin typeface="Arial" panose="020B0604020202020204" pitchFamily="34" charset="0"/>
                        </a:rPr>
                        <a:t>CPU#11</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764225930"/>
                  </a:ext>
                </a:extLst>
              </a:tr>
              <a:tr h="346409">
                <a:tc>
                  <a:txBody>
                    <a:bodyPr/>
                    <a:lstStyle/>
                    <a:p>
                      <a:r>
                        <a:rPr lang="en-US" sz="900" dirty="0">
                          <a:solidFill>
                            <a:schemeClr val="tx1"/>
                          </a:solidFill>
                          <a:latin typeface="Arial" panose="020B0604020202020204" pitchFamily="34" charset="0"/>
                        </a:rPr>
                        <a:t>CPU#12</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939051044"/>
                  </a:ext>
                </a:extLst>
              </a:tr>
              <a:tr h="346409">
                <a:tc>
                  <a:txBody>
                    <a:bodyPr/>
                    <a:lstStyle/>
                    <a:p>
                      <a:r>
                        <a:rPr lang="en-US" sz="900" dirty="0">
                          <a:solidFill>
                            <a:schemeClr val="tx1"/>
                          </a:solidFill>
                          <a:latin typeface="Arial" panose="020B0604020202020204" pitchFamily="34" charset="0"/>
                        </a:rPr>
                        <a:t>CPU#13</a:t>
                      </a:r>
                      <a:r>
                        <a:rPr lang="en-US" sz="900" baseline="30000" dirty="0">
                          <a:solidFill>
                            <a:schemeClr val="tx1"/>
                          </a:solidFill>
                        </a:rPr>
                        <a:t>#</a:t>
                      </a:r>
                      <a:endParaRPr lang="en-US" sz="900" baseline="30000" dirty="0">
                        <a:solidFill>
                          <a:schemeClr val="tx1"/>
                        </a:solidFill>
                        <a:latin typeface="Arial" panose="020B0604020202020204" pitchFamily="34" charset="0"/>
                      </a:endParaRPr>
                    </a:p>
                  </a:txBody>
                  <a:tcPr marL="121920" marR="121920" marT="60960" marB="60960"/>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94995615"/>
                  </a:ext>
                </a:extLst>
              </a:tr>
              <a:tr h="346409">
                <a:tc>
                  <a:txBody>
                    <a:bodyPr/>
                    <a:lstStyle/>
                    <a:p>
                      <a:r>
                        <a:rPr lang="en-US" sz="900" dirty="0">
                          <a:solidFill>
                            <a:schemeClr val="bg2"/>
                          </a:solidFill>
                          <a:latin typeface="Arial" panose="020B0604020202020204" pitchFamily="34" charset="0"/>
                        </a:rPr>
                        <a:t>CPU#14</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209167996"/>
                  </a:ext>
                </a:extLst>
              </a:tr>
              <a:tr h="346409">
                <a:tc>
                  <a:txBody>
                    <a:bodyPr/>
                    <a:lstStyle/>
                    <a:p>
                      <a:r>
                        <a:rPr lang="en-US" sz="900" dirty="0">
                          <a:solidFill>
                            <a:schemeClr val="bg2"/>
                          </a:solidFill>
                          <a:latin typeface="Arial" panose="020B0604020202020204" pitchFamily="34" charset="0"/>
                        </a:rPr>
                        <a:t>CPU#15</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029294733"/>
                  </a:ext>
                </a:extLst>
              </a:tr>
            </a:tbl>
          </a:graphicData>
        </a:graphic>
      </p:graphicFrame>
      <p:pic>
        <p:nvPicPr>
          <p:cNvPr id="4" name="Picture 3"/>
          <p:cNvPicPr>
            <a:picLocks noChangeAspect="1"/>
          </p:cNvPicPr>
          <p:nvPr/>
        </p:nvPicPr>
        <p:blipFill rotWithShape="1">
          <a:blip r:embed="rId2"/>
          <a:srcRect t="42983" b="52163"/>
          <a:stretch/>
        </p:blipFill>
        <p:spPr>
          <a:xfrm>
            <a:off x="451434" y="3004771"/>
            <a:ext cx="11886528" cy="358296"/>
          </a:xfrm>
          <a:prstGeom prst="rect">
            <a:avLst/>
          </a:prstGeom>
        </p:spPr>
      </p:pic>
      <p:sp>
        <p:nvSpPr>
          <p:cNvPr id="2" name="Rectangle 1"/>
          <p:cNvSpPr/>
          <p:nvPr/>
        </p:nvSpPr>
        <p:spPr>
          <a:xfrm>
            <a:off x="296889" y="2720280"/>
            <a:ext cx="12041073" cy="92727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553792" y="2833352"/>
            <a:ext cx="759854" cy="603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09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action="ppaction://hlinksldjump"/>
          </p:cNvPr>
          <p:cNvPicPr>
            <a:picLocks noChangeAspect="1"/>
          </p:cNvPicPr>
          <p:nvPr/>
        </p:nvPicPr>
        <p:blipFill>
          <a:blip r:embed="rId3"/>
          <a:stretch>
            <a:fillRect/>
          </a:stretch>
        </p:blipFill>
        <p:spPr>
          <a:xfrm>
            <a:off x="6096000" y="365125"/>
            <a:ext cx="6096851" cy="3429479"/>
          </a:xfrm>
          <a:prstGeom prst="rect">
            <a:avLst/>
          </a:prstGeom>
        </p:spPr>
      </p:pic>
      <p:sp>
        <p:nvSpPr>
          <p:cNvPr id="4" name="Title 3"/>
          <p:cNvSpPr>
            <a:spLocks noGrp="1"/>
          </p:cNvSpPr>
          <p:nvPr>
            <p:ph type="title"/>
          </p:nvPr>
        </p:nvSpPr>
        <p:spPr/>
        <p:txBody>
          <a:bodyPr/>
          <a:lstStyle/>
          <a:p>
            <a:r>
              <a:rPr lang="en-US" dirty="0" smtClean="0"/>
              <a:t>V. Zoom</a:t>
            </a:r>
            <a:endParaRPr lang="en-US" dirty="0"/>
          </a:p>
        </p:txBody>
      </p:sp>
      <p:sp>
        <p:nvSpPr>
          <p:cNvPr id="5" name="Content Placeholder 4"/>
          <p:cNvSpPr>
            <a:spLocks noGrp="1"/>
          </p:cNvSpPr>
          <p:nvPr>
            <p:ph idx="1"/>
          </p:nvPr>
        </p:nvSpPr>
        <p:spPr/>
        <p:txBody>
          <a:bodyPr/>
          <a:lstStyle/>
          <a:p>
            <a:r>
              <a:rPr lang="en-US" dirty="0" smtClean="0"/>
              <a:t>2019 or higher:</a:t>
            </a:r>
          </a:p>
          <a:p>
            <a:pPr lvl="1"/>
            <a:r>
              <a:rPr lang="en-US" dirty="0" smtClean="0"/>
              <a:t>Kéo slide vào để tạo zoom bao nhanh</a:t>
            </a:r>
          </a:p>
          <a:p>
            <a:pPr lvl="1"/>
            <a:r>
              <a:rPr lang="en-US" dirty="0" smtClean="0"/>
              <a:t>Shift + Ctrl để về slide đầu</a:t>
            </a:r>
          </a:p>
          <a:p>
            <a:pPr lvl="1"/>
            <a:r>
              <a:rPr lang="en-US" dirty="0" smtClean="0"/>
              <a:t>Thay icon cho hình slide sau khi kéo</a:t>
            </a:r>
          </a:p>
          <a:p>
            <a:r>
              <a:rPr lang="en-US" dirty="0" smtClean="0"/>
              <a:t>Thấp hơn:</a:t>
            </a:r>
          </a:p>
          <a:p>
            <a:pPr lvl="1"/>
            <a:r>
              <a:rPr lang="en-US" dirty="0" smtClean="0"/>
              <a:t>Dùng tính năng link qua hình ảnh (Hyper link)</a:t>
            </a:r>
            <a:endParaRPr lang="en-US" dirty="0"/>
          </a:p>
        </p:txBody>
      </p:sp>
    </p:spTree>
    <p:extLst>
      <p:ext uri="{BB962C8B-B14F-4D97-AF65-F5344CB8AC3E}">
        <p14:creationId xmlns:p14="http://schemas.microsoft.com/office/powerpoint/2010/main" val="947724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472987" y="273640"/>
            <a:ext cx="7582993" cy="1431925"/>
          </a:xfrm>
        </p:spPr>
        <p:txBody>
          <a:bodyPr/>
          <a:lstStyle/>
          <a:p>
            <a:r>
              <a:rPr lang="en-US" dirty="0"/>
              <a:t>Lorem Ipsum passage, used since the 1500s</a:t>
            </a:r>
          </a:p>
        </p:txBody>
      </p:sp>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037019" y="5505903"/>
            <a:ext cx="4682845"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pl-PL" sz="9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Sed ut perspiciatis unde omnis iste natus error</a:t>
            </a:r>
            <a:endParaRPr kumimoji="0" lang="en-US" sz="2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nvPr>
        </p:nvGraphicFramePr>
        <p:xfrm>
          <a:off x="1037019" y="1705565"/>
          <a:ext cx="4835818" cy="3800338"/>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a:extLst>
              <a:ext uri="{FF2B5EF4-FFF2-40B4-BE49-F238E27FC236}">
                <a16:creationId xmlns:a16="http://schemas.microsoft.com/office/drawing/2014/main" id="{9DA1C923-2920-1C42-B88A-B83E6E52B39D}"/>
              </a:ext>
            </a:extLst>
          </p:cNvPr>
          <p:cNvSpPr txBox="1">
            <a:spLocks/>
          </p:cNvSpPr>
          <p:nvPr/>
        </p:nvSpPr>
        <p:spPr bwMode="auto">
          <a:xfrm>
            <a:off x="309219" y="5980579"/>
            <a:ext cx="5567749" cy="512869"/>
          </a:xfrm>
          <a:prstGeom prst="rect">
            <a:avLst/>
          </a:prstGeom>
          <a:solidFill>
            <a:schemeClr val="tx1"/>
          </a:solidFill>
          <a:ln w="9525">
            <a:solidFill>
              <a:schemeClr val="bg1"/>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en-US" sz="1400" b="1" i="0" u="none" strike="noStrike" kern="1200" cap="none" spc="0" normalizeH="0" baseline="0" noProof="0" dirty="0">
                <a:ln>
                  <a:noFill/>
                </a:ln>
                <a:solidFill>
                  <a:srgbClr val="000066"/>
                </a:solidFill>
                <a:effectLst/>
                <a:uLnTx/>
                <a:uFillTx/>
                <a:latin typeface="Arial"/>
                <a:ea typeface="ＭＳ Ｐゴシック" charset="0"/>
              </a:rPr>
              <a:t>Sed ut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perspiciatis</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unde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omnis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iste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natus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error sit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voluptatem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accusantium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doloremque</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laudantium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totam</a:t>
            </a:r>
            <a:endParaRPr kumimoji="0" lang="en-US" sz="1400" b="0" i="0" u="none" strike="noStrike" kern="1200" cap="none" spc="0" normalizeH="0" baseline="0" noProof="0" dirty="0">
              <a:ln>
                <a:noFill/>
              </a:ln>
              <a:solidFill>
                <a:srgbClr val="FF0000"/>
              </a:solidFill>
              <a:effectLst/>
              <a:uLnTx/>
              <a:uFillTx/>
              <a:latin typeface="Arial"/>
              <a:ea typeface="ＭＳ Ｐゴシック" charset="0"/>
            </a:endParaRPr>
          </a:p>
        </p:txBody>
      </p:sp>
      <p:grpSp>
        <p:nvGrpSpPr>
          <p:cNvPr id="13" name="Group 12">
            <a:extLst>
              <a:ext uri="{FF2B5EF4-FFF2-40B4-BE49-F238E27FC236}">
                <a16:creationId xmlns:a16="http://schemas.microsoft.com/office/drawing/2014/main" id="{4C4CDE07-1B19-4E24-896B-788E390733E3}"/>
              </a:ext>
            </a:extLst>
          </p:cNvPr>
          <p:cNvGrpSpPr/>
          <p:nvPr/>
        </p:nvGrpSpPr>
        <p:grpSpPr>
          <a:xfrm>
            <a:off x="6395530" y="915490"/>
            <a:ext cx="6177923" cy="1295872"/>
            <a:chOff x="6257916" y="-449794"/>
            <a:chExt cx="6177923" cy="1295872"/>
          </a:xfrm>
        </p:grpSpPr>
        <p:sp>
          <p:nvSpPr>
            <p:cNvPr id="6" name="Rectangle 5">
              <a:extLst>
                <a:ext uri="{FF2B5EF4-FFF2-40B4-BE49-F238E27FC236}">
                  <a16:creationId xmlns:a16="http://schemas.microsoft.com/office/drawing/2014/main" id="{452C0A25-BA22-4C63-ABD9-0337718A89B2}"/>
                </a:ext>
              </a:extLst>
            </p:cNvPr>
            <p:cNvSpPr/>
            <p:nvPr/>
          </p:nvSpPr>
          <p:spPr bwMode="auto">
            <a:xfrm>
              <a:off x="6257916" y="-449794"/>
              <a:ext cx="6177923" cy="12958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9" name="TextBox 8">
              <a:extLst>
                <a:ext uri="{FF2B5EF4-FFF2-40B4-BE49-F238E27FC236}">
                  <a16:creationId xmlns:a16="http://schemas.microsoft.com/office/drawing/2014/main" id="{440F0755-401B-4BED-BDD3-542CFEBF8EAB}"/>
                </a:ext>
              </a:extLst>
            </p:cNvPr>
            <p:cNvSpPr txBox="1"/>
            <p:nvPr/>
          </p:nvSpPr>
          <p:spPr>
            <a:xfrm>
              <a:off x="6257916" y="-449794"/>
              <a:ext cx="513582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Lorem ipsum dolor sit amet, consectetur adipiscing elit, sed do eiusmod </a:t>
              </a: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tempor incididunt ut labore et dolore magna aliqua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grpSp>
        <p:nvGrpSpPr>
          <p:cNvPr id="14" name="Group 13">
            <a:extLst>
              <a:ext uri="{FF2B5EF4-FFF2-40B4-BE49-F238E27FC236}">
                <a16:creationId xmlns:a16="http://schemas.microsoft.com/office/drawing/2014/main" id="{B34C5C63-2828-4030-8FC2-4BAD27891AD0}"/>
              </a:ext>
            </a:extLst>
          </p:cNvPr>
          <p:cNvGrpSpPr/>
          <p:nvPr/>
        </p:nvGrpSpPr>
        <p:grpSpPr>
          <a:xfrm>
            <a:off x="6928763" y="2754896"/>
            <a:ext cx="5567749" cy="3408750"/>
            <a:chOff x="6257916" y="-449794"/>
            <a:chExt cx="5645139" cy="1458658"/>
          </a:xfrm>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solidFill>
              <a:srgbClr val="59B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257917" y="-449794"/>
              <a:ext cx="5063044" cy="7507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"Lorem ipsum dolor sit amet, consectetur </a:t>
              </a:r>
              <a:r>
                <a:rPr kumimoji="0" lang="pl-PL"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adipiscing elit, sed do eiusmod tempor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incididunt ut labore et dolore magna aliqua. </a:t>
              </a:r>
              <a:r>
                <a:rPr kumimoji="0" lang="pl-PL"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Ut enim ad minim veniam, quis nostrud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spTree>
    <p:extLst>
      <p:ext uri="{BB962C8B-B14F-4D97-AF65-F5344CB8AC3E}">
        <p14:creationId xmlns:p14="http://schemas.microsoft.com/office/powerpoint/2010/main" val="2982867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Smartart</a:t>
            </a:r>
            <a:endParaRPr lang="en-US" dirty="0"/>
          </a:p>
        </p:txBody>
      </p:sp>
      <p:sp>
        <p:nvSpPr>
          <p:cNvPr id="5" name="TextBox 4"/>
          <p:cNvSpPr txBox="1"/>
          <p:nvPr/>
        </p:nvSpPr>
        <p:spPr>
          <a:xfrm>
            <a:off x="980661" y="2040835"/>
            <a:ext cx="4092467" cy="1477328"/>
          </a:xfrm>
          <a:prstGeom prst="rect">
            <a:avLst/>
          </a:prstGeom>
          <a:noFill/>
        </p:spPr>
        <p:txBody>
          <a:bodyPr wrap="none" rtlCol="0">
            <a:spAutoFit/>
          </a:bodyPr>
          <a:lstStyle/>
          <a:p>
            <a:pPr marL="285750" indent="-285750">
              <a:buFontTx/>
              <a:buChar char="-"/>
            </a:pPr>
            <a:r>
              <a:rPr lang="en-US" dirty="0" smtClean="0"/>
              <a:t>Tạo smart art hyperacty</a:t>
            </a:r>
          </a:p>
          <a:p>
            <a:pPr marL="285750" indent="-285750">
              <a:buFontTx/>
              <a:buChar char="-"/>
            </a:pPr>
            <a:r>
              <a:rPr lang="en-US" dirty="0" smtClean="0"/>
              <a:t>Tạo thêm nhánh con bằng enter và tab</a:t>
            </a:r>
          </a:p>
          <a:p>
            <a:pPr marL="285750" indent="-285750">
              <a:buFontTx/>
              <a:buChar char="-"/>
            </a:pPr>
            <a:r>
              <a:rPr lang="en-US" dirty="0" smtClean="0"/>
              <a:t>Change color nhanh</a:t>
            </a:r>
          </a:p>
          <a:p>
            <a:pPr marL="285750" indent="-285750">
              <a:buFontTx/>
              <a:buChar char="-"/>
            </a:pPr>
            <a:r>
              <a:rPr lang="en-US" dirty="0" smtClean="0"/>
              <a:t>Tạo thủ công 1 line riêng</a:t>
            </a:r>
          </a:p>
          <a:p>
            <a:pPr marL="285750" indent="-285750">
              <a:buFontTx/>
              <a:buChar char="-"/>
            </a:pP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34302578"/>
              </p:ext>
            </p:extLst>
          </p:nvPr>
        </p:nvGraphicFramePr>
        <p:xfrm>
          <a:off x="5618922" y="3220277"/>
          <a:ext cx="5734878" cy="2956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Arrow Connector 8"/>
          <p:cNvCxnSpPr/>
          <p:nvPr/>
        </p:nvCxnSpPr>
        <p:spPr>
          <a:xfrm rot="5400000" flipH="1" flipV="1">
            <a:off x="7268816" y="4234071"/>
            <a:ext cx="821638" cy="278296"/>
          </a:xfrm>
          <a:prstGeom prst="bentConnector3">
            <a:avLst>
              <a:gd name="adj1" fmla="val 1935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372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546035" y="2926625"/>
            <a:ext cx="6506817" cy="3660085"/>
          </a:xfrm>
          <a:prstGeom prst="rect">
            <a:avLst/>
          </a:prstGeom>
        </p:spPr>
      </p:pic>
    </p:spTree>
    <p:extLst>
      <p:ext uri="{BB962C8B-B14F-4D97-AF65-F5344CB8AC3E}">
        <p14:creationId xmlns:p14="http://schemas.microsoft.com/office/powerpoint/2010/main" val="370777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Khi sửa</a:t>
            </a:r>
            <a:endParaRPr lang="en-US" dirty="0"/>
          </a:p>
        </p:txBody>
      </p:sp>
      <p:sp>
        <p:nvSpPr>
          <p:cNvPr id="5" name="Subtitle 4"/>
          <p:cNvSpPr>
            <a:spLocks noGrp="1"/>
          </p:cNvSpPr>
          <p:nvPr>
            <p:ph type="subTitle" idx="1"/>
          </p:nvPr>
        </p:nvSpPr>
        <p:spPr/>
        <p:txBody>
          <a:bodyPr>
            <a:normAutofit fontScale="92500"/>
          </a:bodyPr>
          <a:lstStyle/>
          <a:p>
            <a:pPr marL="342900" indent="-342900">
              <a:buFontTx/>
              <a:buChar char="-"/>
            </a:pPr>
            <a:r>
              <a:rPr lang="en-US" dirty="0" smtClean="0"/>
              <a:t>Copy slide đầu tiên ra 2 slide mới</a:t>
            </a:r>
          </a:p>
          <a:p>
            <a:pPr marL="342900" indent="-342900">
              <a:buFontTx/>
              <a:buChar char="-"/>
            </a:pPr>
            <a:r>
              <a:rPr lang="en-US" dirty="0" smtClean="0"/>
              <a:t>Slide mới đầu tiên làm nổi bật nội dung ở bên trong slide ban đầu (ngay dưới biểu đồ)</a:t>
            </a:r>
          </a:p>
          <a:p>
            <a:pPr marL="342900" indent="-342900">
              <a:buFontTx/>
              <a:buChar char="-"/>
            </a:pPr>
            <a:r>
              <a:rPr lang="en-US" dirty="0" smtClean="0"/>
              <a:t>Slide mới 2 thì xoá cái tiêu đề đó đi và đưa người xem chú ý vào bên phải</a:t>
            </a:r>
            <a:endParaRPr lang="en-US" dirty="0"/>
          </a:p>
        </p:txBody>
      </p:sp>
    </p:spTree>
    <p:extLst>
      <p:ext uri="{BB962C8B-B14F-4D97-AF65-F5344CB8AC3E}">
        <p14:creationId xmlns:p14="http://schemas.microsoft.com/office/powerpoint/2010/main" val="234594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472987" y="273640"/>
            <a:ext cx="7582993" cy="1431925"/>
          </a:xfrm>
        </p:spPr>
        <p:txBody>
          <a:bodyPr/>
          <a:lstStyle/>
          <a:p>
            <a:r>
              <a:rPr lang="en-US" dirty="0"/>
              <a:t>Lorem Ipsum passage, used since the 1500s</a:t>
            </a:r>
          </a:p>
        </p:txBody>
      </p:sp>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037019" y="5505903"/>
            <a:ext cx="4682845"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pl-PL" sz="9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Sed ut perspiciatis unde omnis iste natus error</a:t>
            </a:r>
            <a:endParaRPr kumimoji="0" lang="en-US" sz="2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nvPr>
        </p:nvGraphicFramePr>
        <p:xfrm>
          <a:off x="1037019" y="1705565"/>
          <a:ext cx="4835818" cy="3800338"/>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a:extLst>
              <a:ext uri="{FF2B5EF4-FFF2-40B4-BE49-F238E27FC236}">
                <a16:creationId xmlns:a16="http://schemas.microsoft.com/office/drawing/2014/main" id="{9DA1C923-2920-1C42-B88A-B83E6E52B39D}"/>
              </a:ext>
            </a:extLst>
          </p:cNvPr>
          <p:cNvSpPr txBox="1">
            <a:spLocks/>
          </p:cNvSpPr>
          <p:nvPr/>
        </p:nvSpPr>
        <p:spPr bwMode="auto">
          <a:xfrm>
            <a:off x="309219" y="5980579"/>
            <a:ext cx="5567749" cy="512869"/>
          </a:xfrm>
          <a:prstGeom prst="rect">
            <a:avLst/>
          </a:prstGeom>
          <a:solidFill>
            <a:schemeClr val="tx1"/>
          </a:solidFill>
          <a:ln w="9525">
            <a:solidFill>
              <a:schemeClr val="bg1"/>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en-US" sz="1400" b="1" i="0" u="none" strike="noStrike" kern="1200" cap="none" spc="0" normalizeH="0" baseline="0" noProof="0" dirty="0">
                <a:ln>
                  <a:noFill/>
                </a:ln>
                <a:solidFill>
                  <a:srgbClr val="000066"/>
                </a:solidFill>
                <a:effectLst/>
                <a:uLnTx/>
                <a:uFillTx/>
                <a:latin typeface="Arial"/>
                <a:ea typeface="ＭＳ Ｐゴシック" charset="0"/>
              </a:rPr>
              <a:t>Sed ut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perspiciatis</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unde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omnis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iste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natus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error sit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voluptatem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accusantium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doloremque</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laudantium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totam</a:t>
            </a:r>
            <a:endParaRPr kumimoji="0" lang="en-US" sz="1400" b="0" i="0" u="none" strike="noStrike" kern="1200" cap="none" spc="0" normalizeH="0" baseline="0" noProof="0" dirty="0">
              <a:ln>
                <a:noFill/>
              </a:ln>
              <a:solidFill>
                <a:srgbClr val="FF0000"/>
              </a:solidFill>
              <a:effectLst/>
              <a:uLnTx/>
              <a:uFillTx/>
              <a:latin typeface="Arial"/>
              <a:ea typeface="ＭＳ Ｐゴシック" charset="0"/>
            </a:endParaRPr>
          </a:p>
        </p:txBody>
      </p:sp>
      <p:grpSp>
        <p:nvGrpSpPr>
          <p:cNvPr id="13" name="Group 12">
            <a:extLst>
              <a:ext uri="{FF2B5EF4-FFF2-40B4-BE49-F238E27FC236}">
                <a16:creationId xmlns:a16="http://schemas.microsoft.com/office/drawing/2014/main" id="{4C4CDE07-1B19-4E24-896B-788E390733E3}"/>
              </a:ext>
            </a:extLst>
          </p:cNvPr>
          <p:cNvGrpSpPr/>
          <p:nvPr/>
        </p:nvGrpSpPr>
        <p:grpSpPr>
          <a:xfrm>
            <a:off x="6395530" y="915490"/>
            <a:ext cx="6177923" cy="1295872"/>
            <a:chOff x="6257916" y="-449794"/>
            <a:chExt cx="6177923" cy="1295872"/>
          </a:xfrm>
        </p:grpSpPr>
        <p:sp>
          <p:nvSpPr>
            <p:cNvPr id="6" name="Rectangle 5">
              <a:extLst>
                <a:ext uri="{FF2B5EF4-FFF2-40B4-BE49-F238E27FC236}">
                  <a16:creationId xmlns:a16="http://schemas.microsoft.com/office/drawing/2014/main" id="{452C0A25-BA22-4C63-ABD9-0337718A89B2}"/>
                </a:ext>
              </a:extLst>
            </p:cNvPr>
            <p:cNvSpPr/>
            <p:nvPr/>
          </p:nvSpPr>
          <p:spPr bwMode="auto">
            <a:xfrm>
              <a:off x="6257916" y="-449794"/>
              <a:ext cx="6177923" cy="12958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9" name="TextBox 8">
              <a:extLst>
                <a:ext uri="{FF2B5EF4-FFF2-40B4-BE49-F238E27FC236}">
                  <a16:creationId xmlns:a16="http://schemas.microsoft.com/office/drawing/2014/main" id="{440F0755-401B-4BED-BDD3-542CFEBF8EAB}"/>
                </a:ext>
              </a:extLst>
            </p:cNvPr>
            <p:cNvSpPr txBox="1"/>
            <p:nvPr/>
          </p:nvSpPr>
          <p:spPr>
            <a:xfrm>
              <a:off x="6257916" y="-449794"/>
              <a:ext cx="513582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Lorem ipsum dolor sit amet, consectetur adipiscing elit, sed do eiusmod </a:t>
              </a: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tempor incididunt ut labore et dolore magna aliqua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grpSp>
        <p:nvGrpSpPr>
          <p:cNvPr id="14" name="Group 13">
            <a:extLst>
              <a:ext uri="{FF2B5EF4-FFF2-40B4-BE49-F238E27FC236}">
                <a16:creationId xmlns:a16="http://schemas.microsoft.com/office/drawing/2014/main" id="{B34C5C63-2828-4030-8FC2-4BAD27891AD0}"/>
              </a:ext>
            </a:extLst>
          </p:cNvPr>
          <p:cNvGrpSpPr/>
          <p:nvPr/>
        </p:nvGrpSpPr>
        <p:grpSpPr>
          <a:xfrm>
            <a:off x="6928763" y="2754896"/>
            <a:ext cx="5567749" cy="3408750"/>
            <a:chOff x="6257916" y="-449794"/>
            <a:chExt cx="5645139" cy="1458658"/>
          </a:xfrm>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solidFill>
              <a:srgbClr val="59B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257917" y="-449794"/>
              <a:ext cx="5063044" cy="7507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"Lorem ipsum dolor sit amet, consectetur </a:t>
              </a:r>
              <a:r>
                <a:rPr kumimoji="0" lang="pl-PL"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adipiscing elit, sed do eiusmod tempor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incididunt ut labore et dolore magna aliqua. </a:t>
              </a:r>
              <a:r>
                <a:rPr kumimoji="0" lang="pl-PL"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Ut enim ad minim veniam, quis nostrud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spTree>
    <p:extLst>
      <p:ext uri="{BB962C8B-B14F-4D97-AF65-F5344CB8AC3E}">
        <p14:creationId xmlns:p14="http://schemas.microsoft.com/office/powerpoint/2010/main" val="3623383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DA1C923-2920-1C42-B88A-B83E6E52B39D}"/>
              </a:ext>
            </a:extLst>
          </p:cNvPr>
          <p:cNvSpPr txBox="1">
            <a:spLocks/>
          </p:cNvSpPr>
          <p:nvPr/>
        </p:nvSpPr>
        <p:spPr bwMode="auto">
          <a:xfrm>
            <a:off x="1692897" y="2125896"/>
            <a:ext cx="8806206" cy="2606209"/>
          </a:xfrm>
          <a:prstGeom prst="rect">
            <a:avLst/>
          </a:prstGeom>
          <a:solidFill>
            <a:schemeClr val="tx1"/>
          </a:solidFill>
          <a:ln w="9525">
            <a:solidFill>
              <a:schemeClr val="bg1"/>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en-US" sz="4000" b="1" i="0" u="none" strike="noStrike" kern="1200" cap="none" spc="0" normalizeH="0" baseline="0" noProof="0" dirty="0">
                <a:ln>
                  <a:noFill/>
                </a:ln>
                <a:solidFill>
                  <a:srgbClr val="000066"/>
                </a:solidFill>
                <a:effectLst/>
                <a:uLnTx/>
                <a:uFillTx/>
                <a:latin typeface="Arial"/>
                <a:ea typeface="ＭＳ Ｐゴシック" charset="0"/>
              </a:rPr>
              <a:t>Sed ut </a:t>
            </a:r>
            <a:r>
              <a:rPr kumimoji="0" lang="en-US" sz="4000" b="1" i="0" u="none" strike="noStrike" kern="1200" cap="none" spc="0" normalizeH="0" baseline="0" noProof="0" dirty="0" err="1">
                <a:ln>
                  <a:noFill/>
                </a:ln>
                <a:solidFill>
                  <a:srgbClr val="000066"/>
                </a:solidFill>
                <a:effectLst/>
                <a:uLnTx/>
                <a:uFillTx/>
                <a:latin typeface="Arial"/>
                <a:ea typeface="ＭＳ Ｐゴシック" charset="0"/>
              </a:rPr>
              <a:t>perspiciatis</a:t>
            </a:r>
            <a:r>
              <a:rPr kumimoji="0" lang="en-US" sz="40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4000" b="1" i="0" u="none" strike="noStrike" kern="1200" cap="none" spc="0" normalizeH="0" baseline="0" noProof="0" dirty="0" err="1">
                <a:ln>
                  <a:noFill/>
                </a:ln>
                <a:solidFill>
                  <a:srgbClr val="FF0000"/>
                </a:solidFill>
                <a:effectLst/>
                <a:uLnTx/>
                <a:uFillTx/>
                <a:latin typeface="Arial"/>
                <a:ea typeface="ＭＳ Ｐゴシック" charset="0"/>
              </a:rPr>
              <a:t>unde</a:t>
            </a:r>
            <a:r>
              <a:rPr kumimoji="0" lang="en-US" sz="40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4000" b="1" i="0" u="none" strike="noStrike" kern="1200" cap="none" spc="0" normalizeH="0" baseline="0" noProof="0" dirty="0" err="1">
                <a:ln>
                  <a:noFill/>
                </a:ln>
                <a:solidFill>
                  <a:srgbClr val="FF0000"/>
                </a:solidFill>
                <a:effectLst/>
                <a:uLnTx/>
                <a:uFillTx/>
                <a:latin typeface="Arial"/>
                <a:ea typeface="ＭＳ Ｐゴシック" charset="0"/>
              </a:rPr>
              <a:t>omnis</a:t>
            </a:r>
            <a:r>
              <a:rPr kumimoji="0" lang="en-US" sz="40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4000" b="1" i="0" u="none" strike="noStrike" kern="1200" cap="none" spc="0" normalizeH="0" baseline="0" noProof="0" dirty="0" err="1">
                <a:ln>
                  <a:noFill/>
                </a:ln>
                <a:solidFill>
                  <a:srgbClr val="FF0000"/>
                </a:solidFill>
                <a:effectLst/>
                <a:uLnTx/>
                <a:uFillTx/>
                <a:latin typeface="Arial"/>
                <a:ea typeface="ＭＳ Ｐゴシック" charset="0"/>
              </a:rPr>
              <a:t>iste</a:t>
            </a:r>
            <a:r>
              <a:rPr kumimoji="0" lang="en-US" sz="40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4000" b="1" i="0" u="none" strike="noStrike" kern="1200" cap="none" spc="0" normalizeH="0" baseline="0" noProof="0" dirty="0" err="1">
                <a:ln>
                  <a:noFill/>
                </a:ln>
                <a:solidFill>
                  <a:srgbClr val="FF0000"/>
                </a:solidFill>
                <a:effectLst/>
                <a:uLnTx/>
                <a:uFillTx/>
                <a:latin typeface="Arial"/>
                <a:ea typeface="ＭＳ Ｐゴシック" charset="0"/>
              </a:rPr>
              <a:t>natus</a:t>
            </a:r>
            <a:r>
              <a:rPr kumimoji="0" lang="en-US" sz="4000" b="1" i="0" u="none" strike="noStrike" kern="1200" cap="none" spc="0" normalizeH="0" baseline="0" noProof="0" dirty="0">
                <a:ln>
                  <a:noFill/>
                </a:ln>
                <a:solidFill>
                  <a:srgbClr val="FF0000"/>
                </a:solidFill>
                <a:effectLst/>
                <a:uLnTx/>
                <a:uFillTx/>
                <a:latin typeface="Arial"/>
                <a:ea typeface="ＭＳ Ｐゴシック" charset="0"/>
              </a:rPr>
              <a:t> error sit </a:t>
            </a:r>
            <a:r>
              <a:rPr kumimoji="0" lang="en-US" sz="4000" b="1" i="0" u="none" strike="noStrike" kern="1200" cap="none" spc="0" normalizeH="0" baseline="0" noProof="0" dirty="0" err="1">
                <a:ln>
                  <a:noFill/>
                </a:ln>
                <a:solidFill>
                  <a:srgbClr val="000066"/>
                </a:solidFill>
                <a:effectLst/>
                <a:uLnTx/>
                <a:uFillTx/>
                <a:latin typeface="Arial"/>
                <a:ea typeface="ＭＳ Ｐゴシック" charset="0"/>
              </a:rPr>
              <a:t>voluptatem</a:t>
            </a:r>
            <a:r>
              <a:rPr kumimoji="0" lang="en-US" sz="40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4000" b="1" i="0" u="none" strike="noStrike" kern="1200" cap="none" spc="0" normalizeH="0" baseline="0" noProof="0" dirty="0" err="1">
                <a:ln>
                  <a:noFill/>
                </a:ln>
                <a:solidFill>
                  <a:srgbClr val="000066"/>
                </a:solidFill>
                <a:effectLst/>
                <a:uLnTx/>
                <a:uFillTx/>
                <a:latin typeface="Arial"/>
                <a:ea typeface="ＭＳ Ｐゴシック" charset="0"/>
              </a:rPr>
              <a:t>accusantium</a:t>
            </a:r>
            <a:r>
              <a:rPr kumimoji="0" lang="en-US" sz="40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4000" b="1" i="0" u="none" strike="noStrike" kern="1200" cap="none" spc="0" normalizeH="0" baseline="0" noProof="0" dirty="0" err="1">
                <a:ln>
                  <a:noFill/>
                </a:ln>
                <a:solidFill>
                  <a:srgbClr val="000066"/>
                </a:solidFill>
                <a:effectLst/>
                <a:uLnTx/>
                <a:uFillTx/>
                <a:latin typeface="Arial"/>
                <a:ea typeface="ＭＳ Ｐゴシック" charset="0"/>
              </a:rPr>
              <a:t>doloremque</a:t>
            </a:r>
            <a:r>
              <a:rPr kumimoji="0" lang="en-US" sz="40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4000" b="1" i="0" u="none" strike="noStrike" kern="1200" cap="none" spc="0" normalizeH="0" baseline="0" noProof="0" dirty="0" err="1">
                <a:ln>
                  <a:noFill/>
                </a:ln>
                <a:solidFill>
                  <a:srgbClr val="000066"/>
                </a:solidFill>
                <a:effectLst/>
                <a:uLnTx/>
                <a:uFillTx/>
                <a:latin typeface="Arial"/>
                <a:ea typeface="ＭＳ Ｐゴシック" charset="0"/>
              </a:rPr>
              <a:t>laudantium</a:t>
            </a:r>
            <a:r>
              <a:rPr kumimoji="0" lang="en-US" sz="40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4000" b="1" i="0" u="none" strike="noStrike" kern="1200" cap="none" spc="0" normalizeH="0" baseline="0" noProof="0" dirty="0" err="1">
                <a:ln>
                  <a:noFill/>
                </a:ln>
                <a:solidFill>
                  <a:srgbClr val="000066"/>
                </a:solidFill>
                <a:effectLst/>
                <a:uLnTx/>
                <a:uFillTx/>
                <a:latin typeface="Arial"/>
                <a:ea typeface="ＭＳ Ｐゴシック" charset="0"/>
              </a:rPr>
              <a:t>totam</a:t>
            </a:r>
            <a:endParaRPr kumimoji="0" lang="en-US" sz="4000" b="0" i="0" u="none" strike="noStrike" kern="1200" cap="none" spc="0" normalizeH="0" baseline="0" noProof="0" dirty="0">
              <a:ln>
                <a:noFill/>
              </a:ln>
              <a:solidFill>
                <a:srgbClr val="FF0000"/>
              </a:solidFill>
              <a:effectLst/>
              <a:uLnTx/>
              <a:uFillTx/>
              <a:latin typeface="Arial"/>
              <a:ea typeface="ＭＳ Ｐゴシック" charset="0"/>
            </a:endParaRPr>
          </a:p>
        </p:txBody>
      </p:sp>
    </p:spTree>
    <p:extLst>
      <p:ext uri="{BB962C8B-B14F-4D97-AF65-F5344CB8AC3E}">
        <p14:creationId xmlns:p14="http://schemas.microsoft.com/office/powerpoint/2010/main" val="899846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472987" y="273640"/>
            <a:ext cx="7582993" cy="1431925"/>
          </a:xfrm>
        </p:spPr>
        <p:txBody>
          <a:bodyPr/>
          <a:lstStyle/>
          <a:p>
            <a:r>
              <a:rPr lang="en-US" dirty="0"/>
              <a:t>Lorem Ipsum passage, used since the 1500s</a:t>
            </a:r>
          </a:p>
        </p:txBody>
      </p:sp>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037019" y="5505903"/>
            <a:ext cx="4682845"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pl-PL" sz="9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Sed ut perspiciatis unde omnis iste natus error</a:t>
            </a:r>
            <a:endParaRPr kumimoji="0" lang="en-US" sz="2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nvPr>
        </p:nvGraphicFramePr>
        <p:xfrm>
          <a:off x="1037019" y="1705565"/>
          <a:ext cx="4835818" cy="3800338"/>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a:extLst>
              <a:ext uri="{FF2B5EF4-FFF2-40B4-BE49-F238E27FC236}">
                <a16:creationId xmlns:a16="http://schemas.microsoft.com/office/drawing/2014/main" id="{4C4CDE07-1B19-4E24-896B-788E390733E3}"/>
              </a:ext>
            </a:extLst>
          </p:cNvPr>
          <p:cNvGrpSpPr/>
          <p:nvPr/>
        </p:nvGrpSpPr>
        <p:grpSpPr>
          <a:xfrm>
            <a:off x="6395530" y="915490"/>
            <a:ext cx="6177923" cy="1295872"/>
            <a:chOff x="6257916" y="-449794"/>
            <a:chExt cx="6177923" cy="1295872"/>
          </a:xfrm>
        </p:grpSpPr>
        <p:sp>
          <p:nvSpPr>
            <p:cNvPr id="6" name="Rectangle 5">
              <a:extLst>
                <a:ext uri="{FF2B5EF4-FFF2-40B4-BE49-F238E27FC236}">
                  <a16:creationId xmlns:a16="http://schemas.microsoft.com/office/drawing/2014/main" id="{452C0A25-BA22-4C63-ABD9-0337718A89B2}"/>
                </a:ext>
              </a:extLst>
            </p:cNvPr>
            <p:cNvSpPr/>
            <p:nvPr/>
          </p:nvSpPr>
          <p:spPr bwMode="auto">
            <a:xfrm>
              <a:off x="6257916" y="-449794"/>
              <a:ext cx="6177923" cy="12958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9" name="TextBox 8">
              <a:extLst>
                <a:ext uri="{FF2B5EF4-FFF2-40B4-BE49-F238E27FC236}">
                  <a16:creationId xmlns:a16="http://schemas.microsoft.com/office/drawing/2014/main" id="{440F0755-401B-4BED-BDD3-542CFEBF8EAB}"/>
                </a:ext>
              </a:extLst>
            </p:cNvPr>
            <p:cNvSpPr txBox="1"/>
            <p:nvPr/>
          </p:nvSpPr>
          <p:spPr>
            <a:xfrm>
              <a:off x="6257916" y="-449794"/>
              <a:ext cx="513582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Lorem ipsum dolor sit amet, consectetur adipiscing elit, sed do eiusmod </a:t>
              </a: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tempor incididunt ut labore et dolore magna aliqua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mn-cs"/>
                </a:rPr>
                <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grpSp>
        <p:nvGrpSpPr>
          <p:cNvPr id="14" name="Group 13">
            <a:extLst>
              <a:ext uri="{FF2B5EF4-FFF2-40B4-BE49-F238E27FC236}">
                <a16:creationId xmlns:a16="http://schemas.microsoft.com/office/drawing/2014/main" id="{B34C5C63-2828-4030-8FC2-4BAD27891AD0}"/>
              </a:ext>
            </a:extLst>
          </p:cNvPr>
          <p:cNvGrpSpPr/>
          <p:nvPr/>
        </p:nvGrpSpPr>
        <p:grpSpPr>
          <a:xfrm>
            <a:off x="6928763" y="2754896"/>
            <a:ext cx="5567749" cy="3408750"/>
            <a:chOff x="6257916" y="-449794"/>
            <a:chExt cx="5645139" cy="1458658"/>
          </a:xfrm>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solidFill>
              <a:srgbClr val="59B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pl-PL"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257917" y="-449794"/>
              <a:ext cx="5063044" cy="7507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"Lorem ipsum dolor sit amet, consectetur </a:t>
              </a:r>
              <a:r>
                <a:rPr kumimoji="0" lang="pl-PL"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adipiscing elit, sed do eiusmod tempor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incididunt ut labore et dolore magna aliqua. </a:t>
              </a:r>
              <a:r>
                <a:rPr kumimoji="0" lang="pl-PL"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Ut enim ad minim veniam, quis nostrud </a:t>
              </a:r>
              <a:r>
                <a:rPr kumimoji="0" lang="pl-PL"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endParaRPr>
            </a:p>
          </p:txBody>
        </p:sp>
      </p:grpSp>
    </p:spTree>
    <p:extLst>
      <p:ext uri="{BB962C8B-B14F-4D97-AF65-F5344CB8AC3E}">
        <p14:creationId xmlns:p14="http://schemas.microsoft.com/office/powerpoint/2010/main" val="114039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II.Layout</a:t>
            </a:r>
            <a:endParaRPr lang="en-US" dirty="0"/>
          </a:p>
        </p:txBody>
      </p:sp>
      <p:sp>
        <p:nvSpPr>
          <p:cNvPr id="5" name="Content Placeholder 4"/>
          <p:cNvSpPr>
            <a:spLocks noGrp="1"/>
          </p:cNvSpPr>
          <p:nvPr>
            <p:ph idx="1"/>
          </p:nvPr>
        </p:nvSpPr>
        <p:spPr/>
        <p:txBody>
          <a:bodyPr/>
          <a:lstStyle/>
          <a:p>
            <a:r>
              <a:rPr lang="en-US" dirty="0" smtClean="0"/>
              <a:t>Cần có khoảng cách giữa lề trái và lề phải của slide</a:t>
            </a:r>
          </a:p>
          <a:p>
            <a:r>
              <a:rPr lang="en-US" dirty="0" smtClean="0"/>
              <a:t>Sắp xếp vị trí theo 1 số element trong slide</a:t>
            </a:r>
          </a:p>
          <a:p>
            <a:r>
              <a:rPr lang="en-US" dirty="0" smtClean="0"/>
              <a:t>Cân bằng chữ và màu sắc</a:t>
            </a:r>
          </a:p>
          <a:p>
            <a:r>
              <a:rPr lang="en-US" dirty="0" smtClean="0"/>
              <a:t>Tiêu đề chỉ nên có 1 dòng</a:t>
            </a:r>
          </a:p>
          <a:p>
            <a:r>
              <a:rPr lang="en-US" dirty="0" smtClean="0"/>
              <a:t>Các khối nên dùng có cùng 1 chiều dài và rộng nếu trên cùng hàng và cột</a:t>
            </a:r>
          </a:p>
          <a:p>
            <a:r>
              <a:rPr lang="en-US" dirty="0" smtClean="0"/>
              <a:t>BONUS: nên sử dụng space -&gt; Edit textbox thay vì textbox</a:t>
            </a:r>
            <a:endParaRPr lang="en-US" dirty="0"/>
          </a:p>
        </p:txBody>
      </p:sp>
    </p:spTree>
    <p:extLst>
      <p:ext uri="{BB962C8B-B14F-4D97-AF65-F5344CB8AC3E}">
        <p14:creationId xmlns:p14="http://schemas.microsoft.com/office/powerpoint/2010/main" val="307396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Trước khi thay đổi</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8322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DDITIO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DITIONAL" id="{50460FA4-3E91-4176-B1D9-8A6D7340B86C}" vid="{F5470DEF-42BF-4515-B185-CAA72F4940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3914</Words>
  <Application>Microsoft Office PowerPoint</Application>
  <PresentationFormat>Widescreen</PresentationFormat>
  <Paragraphs>1002</Paragraphs>
  <Slides>31</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31</vt:i4>
      </vt:variant>
    </vt:vector>
  </HeadingPairs>
  <TitlesOfParts>
    <vt:vector size="40" baseType="lpstr">
      <vt:lpstr>ＭＳ Ｐゴシック</vt:lpstr>
      <vt:lpstr>Arial</vt:lpstr>
      <vt:lpstr>Calibri</vt:lpstr>
      <vt:lpstr>Calibri Light</vt:lpstr>
      <vt:lpstr>Tahoma</vt:lpstr>
      <vt:lpstr>Wingdings</vt:lpstr>
      <vt:lpstr>Office Theme</vt:lpstr>
      <vt:lpstr>Shimmer</vt:lpstr>
      <vt:lpstr>ADDITIONAL</vt:lpstr>
      <vt:lpstr>I. Large Data - Switch Attention</vt:lpstr>
      <vt:lpstr>Ví dụ về slide quá nhiều thông tin</vt:lpstr>
      <vt:lpstr>Lorem Ipsum passage, used since the 1500s</vt:lpstr>
      <vt:lpstr>Khi sửa</vt:lpstr>
      <vt:lpstr>Lorem Ipsum passage, used since the 1500s</vt:lpstr>
      <vt:lpstr>PowerPoint Presentation</vt:lpstr>
      <vt:lpstr>Lorem Ipsum passage, used since the 1500s</vt:lpstr>
      <vt:lpstr>II.Layout</vt:lpstr>
      <vt:lpstr>Trước khi thay đổi</vt:lpstr>
      <vt:lpstr>Lorem Ipsum passage, used since the 1500s</vt:lpstr>
      <vt:lpstr>Sau khi thay đổi</vt:lpstr>
      <vt:lpstr>Lorem Ipsum passage, used since the 1500s</vt:lpstr>
      <vt:lpstr>III. Make data cohesive and understandable</vt:lpstr>
      <vt:lpstr>Trước khi thay đổi</vt:lpstr>
      <vt:lpstr>Lorem Ipsum passage, used since the 1500s</vt:lpstr>
      <vt:lpstr>Sau khi thay đổi</vt:lpstr>
      <vt:lpstr>Lorem Ipsum passage, used since the 1500s</vt:lpstr>
      <vt:lpstr>IV. Large table</vt:lpstr>
      <vt:lpstr>Trước khi thay đổi</vt:lpstr>
      <vt:lpstr>What we found out</vt:lpstr>
      <vt:lpstr>Sau khi thay đổi</vt:lpstr>
      <vt:lpstr>What we found out</vt:lpstr>
      <vt:lpstr>PowerPoint Presentation</vt:lpstr>
      <vt:lpstr>What we found out</vt:lpstr>
      <vt:lpstr>PowerPoint Presentation</vt:lpstr>
      <vt:lpstr>PowerPoint Presentation</vt:lpstr>
      <vt:lpstr>PowerPoint Presentation</vt:lpstr>
      <vt:lpstr>PowerPoint Presentation</vt:lpstr>
      <vt:lpstr>V. Zoom</vt:lpstr>
      <vt:lpstr>Smartart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Large Data - Switch Attention</dc:title>
  <dc:creator>Binh</dc:creator>
  <cp:lastModifiedBy>Binh</cp:lastModifiedBy>
  <cp:revision>12</cp:revision>
  <dcterms:created xsi:type="dcterms:W3CDTF">2022-11-10T13:18:11Z</dcterms:created>
  <dcterms:modified xsi:type="dcterms:W3CDTF">2022-11-13T04:22:43Z</dcterms:modified>
</cp:coreProperties>
</file>