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9D44-58AF-48B2-B89B-5B84743E1C7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A420-9FFC-4777-A918-69E6C139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6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9D44-58AF-48B2-B89B-5B84743E1C7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A420-9FFC-4777-A918-69E6C139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3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9D44-58AF-48B2-B89B-5B84743E1C7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A420-9FFC-4777-A918-69E6C139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9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9D44-58AF-48B2-B89B-5B84743E1C7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A420-9FFC-4777-A918-69E6C139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7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9D44-58AF-48B2-B89B-5B84743E1C7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A420-9FFC-4777-A918-69E6C139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9D44-58AF-48B2-B89B-5B84743E1C7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A420-9FFC-4777-A918-69E6C139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9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9D44-58AF-48B2-B89B-5B84743E1C7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A420-9FFC-4777-A918-69E6C139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4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9D44-58AF-48B2-B89B-5B84743E1C7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A420-9FFC-4777-A918-69E6C139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8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9D44-58AF-48B2-B89B-5B84743E1C7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A420-9FFC-4777-A918-69E6C139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8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9D44-58AF-48B2-B89B-5B84743E1C7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A420-9FFC-4777-A918-69E6C139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5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9D44-58AF-48B2-B89B-5B84743E1C7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A420-9FFC-4777-A918-69E6C139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4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59D44-58AF-48B2-B89B-5B84743E1C7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7A420-9FFC-4777-A918-69E6C139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/>
              <a:t>The #1 Place for inspiration &amp; ideas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Slideshare: Xem chủ đề bạn làm và người khác có các ý tưởng gì trong thuyết 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8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Ngưng sử dụng mẫu trong tab design 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 tác giả, nếu như họ đã biết ra được slide từ đó thì thề luôn, chắc ông tác giả này đánh thằng làm ra nó 1 trận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Vì vậy, nên tự sáng tạo đi, dù có thể nó hơi </a:t>
            </a:r>
            <a:r>
              <a:rPr lang="en-US" dirty="0" smtClean="0">
                <a:sym typeface="Wingdings" panose="05000000000000000000" pitchFamily="2" charset="2"/>
              </a:rPr>
              <a:t>xấu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Tất nhiên, bạn có thể từ mẫu cơ bản rồi xào nấu 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1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I. The #1 Place for inspiration &amp; ideas</vt:lpstr>
      <vt:lpstr>II. Ngưng sử dụng mẫu trong tab design đi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The #1 Place for inspiration &amp; ideas</dc:title>
  <dc:creator>Binh</dc:creator>
  <cp:lastModifiedBy>Binh</cp:lastModifiedBy>
  <cp:revision>4</cp:revision>
  <dcterms:created xsi:type="dcterms:W3CDTF">2022-11-13T07:25:34Z</dcterms:created>
  <dcterms:modified xsi:type="dcterms:W3CDTF">2022-11-14T12:55:35Z</dcterms:modified>
</cp:coreProperties>
</file>