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58" r:id="rId1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03F2C5B-0F4E-44E6-BD53-03B7AC2FAE6F}">
          <p14:sldIdLst>
            <p14:sldId id="256"/>
            <p14:sldId id="257"/>
            <p14:sldId id="259"/>
            <p14:sldId id="260"/>
          </p14:sldIdLst>
        </p14:section>
        <p14:section name="Presentation" id="{B8BF4E89-20E5-4009-8AA6-2C6580B46622}">
          <p14:sldIdLst>
            <p14:sldId id="261"/>
            <p14:sldId id="262"/>
            <p14:sldId id="263"/>
            <p14:sldId id="264"/>
            <p14:sldId id="265"/>
            <p14:sldId id="266"/>
          </p14:sldIdLst>
        </p14:section>
        <p14:section name="Wrap Up" id="{0FD99871-ECE2-494F-839A-DFB58A0776A8}">
          <p14:sldIdLst>
            <p14:sldId id="267"/>
            <p14:sldId id="268"/>
            <p14:sldId id="269"/>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0" userDrawn="1">
          <p15:clr>
            <a:srgbClr val="A4A3A4"/>
          </p15:clr>
        </p15:guide>
        <p15:guide id="4"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BB65"/>
    <a:srgbClr val="5B9BD5"/>
    <a:srgbClr val="70AD47"/>
    <a:srgbClr val="ED7D31"/>
    <a:srgbClr val="FFFFFF"/>
    <a:srgbClr val="A5A5A5"/>
    <a:srgbClr val="FFC000"/>
    <a:srgbClr val="4472C4"/>
    <a:srgbClr val="853C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77" autoAdjust="0"/>
    <p:restoredTop sz="94660"/>
  </p:normalViewPr>
  <p:slideViewPr>
    <p:cSldViewPr snapToGrid="0">
      <p:cViewPr varScale="1">
        <p:scale>
          <a:sx n="97" d="100"/>
          <a:sy n="97" d="100"/>
        </p:scale>
        <p:origin x="82" y="586"/>
      </p:cViewPr>
      <p:guideLst>
        <p:guide orient="horz" pos="2160"/>
        <p:guide pos="3840"/>
        <p:guide pos="192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ser>
          <c:idx val="1"/>
          <c:order val="1"/>
          <c:tx>
            <c:strRef>
              <c:f>Sheet1!$C$1</c:f>
              <c:strCache>
                <c:ptCount val="1"/>
                <c:pt idx="0">
                  <c:v>Argentina</c:v>
                </c:pt>
              </c:strCache>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1"/>
          <c:tx>
            <c:strRef>
              <c:f>Sheet1!$C$1</c:f>
              <c:strCache>
                <c:ptCount val="1"/>
                <c:pt idx="0">
                  <c:v>Argentina</c:v>
                </c:pt>
              </c:strCache>
              <c:extLst xmlns:c15="http://schemas.microsoft.com/office/drawing/2012/chart"/>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extLst xmlns:c15="http://schemas.microsoft.com/office/drawing/2012/chart"/>
            </c:numRef>
          </c:cat>
          <c:val>
            <c:numRef>
              <c:f>Sheet1!$C$2:$C$5</c:f>
              <c:numCache>
                <c:formatCode>General</c:formatCode>
                <c:ptCount val="4"/>
                <c:pt idx="0">
                  <c:v>2.4</c:v>
                </c:pt>
                <c:pt idx="1">
                  <c:v>4.4000000000000004</c:v>
                </c:pt>
                <c:pt idx="2">
                  <c:v>1.8</c:v>
                </c:pt>
                <c:pt idx="3">
                  <c:v>2.8</c:v>
                </c:pt>
              </c:numCache>
              <c:extLst xmlns:c15="http://schemas.microsoft.com/office/drawing/2012/chart"/>
            </c:numRef>
          </c:val>
          <c:smooth val="0"/>
          <c:extLst xmlns:c15="http://schemas.microsoft.com/office/drawing/2012/char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Russia</c:v>
                      </c:pt>
                    </c:strCache>
                  </c:strRef>
                </c:tx>
                <c:spPr>
                  <a:ln w="28575" cap="rnd">
                    <a:solidFill>
                      <a:srgbClr val="70AD47"/>
                    </a:solidFill>
                    <a:round/>
                  </a:ln>
                  <a:effectLst/>
                </c:spPr>
                <c:marker>
                  <c:symbol val="none"/>
                </c:marker>
                <c:cat>
                  <c:numRef>
                    <c:extLst>
                      <c:ext uri="{02D57815-91ED-43cb-92C2-25804820EDAC}">
                        <c15:formulaRef>
                          <c15:sqref>Sheet1!$A$2:$A$5</c15:sqref>
                        </c15:formulaRef>
                      </c:ext>
                    </c:extLst>
                    <c:numCache>
                      <c:formatCode>General</c:formatCode>
                      <c:ptCount val="4"/>
                      <c:pt idx="0">
                        <c:v>2022</c:v>
                      </c:pt>
                      <c:pt idx="1">
                        <c:v>2023</c:v>
                      </c:pt>
                      <c:pt idx="2">
                        <c:v>2024</c:v>
                      </c:pt>
                      <c:pt idx="3">
                        <c:v>2025</c:v>
                      </c:pt>
                    </c:numCache>
                  </c:numRef>
                </c:cat>
                <c:val>
                  <c:numRef>
                    <c:extLst>
                      <c:ext uri="{02D57815-91ED-43cb-92C2-25804820EDAC}">
                        <c15:formulaRef>
                          <c15:sqref>Sheet1!$B$2:$B$5</c15:sqref>
                        </c15:formulaRef>
                      </c:ext>
                    </c:extLst>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15:ser>
            </c15:filteredLineSeries>
          </c:ext>
        </c:extLst>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l-PL"/>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l-PL"/>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dLbls>
          <c:showLegendKey val="0"/>
          <c:showVal val="0"/>
          <c:showCatName val="0"/>
          <c:showSerName val="0"/>
          <c:showPercent val="0"/>
          <c:showBubbleSize val="0"/>
        </c:dLbls>
        <c:smooth val="0"/>
        <c:axId val="742022208"/>
        <c:axId val="742027200"/>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Argentina</c:v>
                      </c:pt>
                    </c:strCache>
                  </c:strRef>
                </c:tx>
                <c:spPr>
                  <a:ln w="28575" cap="rnd">
                    <a:solidFill>
                      <a:schemeClr val="accent5"/>
                    </a:solidFill>
                    <a:round/>
                  </a:ln>
                  <a:effectLst/>
                </c:spPr>
                <c:marker>
                  <c:symbol val="none"/>
                </c:marker>
                <c:cat>
                  <c:numRef>
                    <c:extLst>
                      <c:ext uri="{02D57815-91ED-43cb-92C2-25804820EDAC}">
                        <c15:formulaRef>
                          <c15:sqref>Sheet1!$A$2:$A$5</c15:sqref>
                        </c15:formulaRef>
                      </c:ext>
                    </c:extLst>
                    <c:numCache>
                      <c:formatCode>General</c:formatCode>
                      <c:ptCount val="4"/>
                      <c:pt idx="0">
                        <c:v>2022</c:v>
                      </c:pt>
                      <c:pt idx="1">
                        <c:v>2023</c:v>
                      </c:pt>
                      <c:pt idx="2">
                        <c:v>2024</c:v>
                      </c:pt>
                      <c:pt idx="3">
                        <c:v>2025</c:v>
                      </c:pt>
                    </c:numCache>
                  </c:numRef>
                </c:cat>
                <c:val>
                  <c:numRef>
                    <c:extLst>
                      <c:ext uri="{02D57815-91ED-43cb-92C2-25804820EDAC}">
                        <c15:formulaRef>
                          <c15:sqref>Sheet1!$C$2:$C$5</c15:sqref>
                        </c15:formulaRef>
                      </c:ext>
                    </c:extLst>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15:ser>
            </c15:filteredLineSeries>
          </c:ext>
        </c:extLst>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pl-PL"/>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l-PL"/>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Russia</c:v>
                </c:pt>
              </c:strCache>
            </c:strRef>
          </c:tx>
          <c:spPr>
            <a:ln w="28575" cap="rnd">
              <a:solidFill>
                <a:srgbClr val="70AD47"/>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55C-4494-A070-27830284B72A}"/>
            </c:ext>
          </c:extLst>
        </c:ser>
        <c:ser>
          <c:idx val="1"/>
          <c:order val="1"/>
          <c:tx>
            <c:strRef>
              <c:f>Sheet1!$C$1</c:f>
              <c:strCache>
                <c:ptCount val="1"/>
                <c:pt idx="0">
                  <c:v>Argentina</c:v>
                </c:pt>
              </c:strCache>
            </c:strRef>
          </c:tx>
          <c:spPr>
            <a:ln w="28575" cap="rnd">
              <a:solidFill>
                <a:schemeClr val="accent5"/>
              </a:solidFill>
              <a:round/>
            </a:ln>
            <a:effectLst/>
          </c:spPr>
          <c:marker>
            <c:symbol val="none"/>
          </c:marker>
          <c:cat>
            <c:numRef>
              <c:f>Sheet1!$A$2:$A$5</c:f>
              <c:numCache>
                <c:formatCode>General</c:formatCode>
                <c:ptCount val="4"/>
                <c:pt idx="0">
                  <c:v>2022</c:v>
                </c:pt>
                <c:pt idx="1">
                  <c:v>2023</c:v>
                </c:pt>
                <c:pt idx="2">
                  <c:v>2024</c:v>
                </c:pt>
                <c:pt idx="3">
                  <c:v>2025</c:v>
                </c:pt>
              </c:numCache>
            </c:num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55C-4494-A070-27830284B72A}"/>
            </c:ext>
          </c:extLst>
        </c:ser>
        <c:dLbls>
          <c:showLegendKey val="0"/>
          <c:showVal val="0"/>
          <c:showCatName val="0"/>
          <c:showSerName val="0"/>
          <c:showPercent val="0"/>
          <c:showBubbleSize val="0"/>
        </c:dLbls>
        <c:smooth val="0"/>
        <c:axId val="742022208"/>
        <c:axId val="742027200"/>
      </c:lineChart>
      <c:catAx>
        <c:axId val="742022208"/>
        <c:scaling>
          <c:orientation val="minMax"/>
        </c:scaling>
        <c:delete val="0"/>
        <c:axPos val="b"/>
        <c:numFmt formatCode="General" sourceLinked="1"/>
        <c:majorTickMark val="in"/>
        <c:minorTickMark val="none"/>
        <c:tickLblPos val="nextTo"/>
        <c:spPr>
          <a:noFill/>
          <a:ln w="254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742027200"/>
        <c:crosses val="autoZero"/>
        <c:auto val="1"/>
        <c:lblAlgn val="ctr"/>
        <c:lblOffset val="100"/>
        <c:noMultiLvlLbl val="0"/>
      </c:catAx>
      <c:valAx>
        <c:axId val="742027200"/>
        <c:scaling>
          <c:orientation val="minMax"/>
          <c:min val="1"/>
        </c:scaling>
        <c:delete val="0"/>
        <c:axPos val="l"/>
        <c:majorGridlines>
          <c:spPr>
            <a:ln w="19050" cap="flat" cmpd="sng" algn="ctr">
              <a:gradFill flip="none" rotWithShape="1">
                <a:gsLst>
                  <a:gs pos="100000">
                    <a:schemeClr val="tx1">
                      <a:lumMod val="65000"/>
                      <a:lumOff val="35000"/>
                      <a:alpha val="18000"/>
                    </a:schemeClr>
                  </a:gs>
                  <a:gs pos="0">
                    <a:schemeClr val="bg2">
                      <a:lumMod val="90000"/>
                      <a:alpha val="19000"/>
                    </a:schemeClr>
                  </a:gs>
                </a:gsLst>
                <a:lin ang="0" scaled="1"/>
                <a:tileRect/>
              </a:gradFill>
              <a:round/>
            </a:ln>
            <a:effectLst/>
          </c:spPr>
        </c:majorGridlines>
        <c:numFmt formatCode="General" sourceLinked="1"/>
        <c:majorTickMark val="in"/>
        <c:minorTickMark val="none"/>
        <c:tickLblPos val="nextTo"/>
        <c:spPr>
          <a:noFill/>
          <a:ln w="28575">
            <a:solidFill>
              <a:schemeClr val="tx1">
                <a:lumMod val="15000"/>
                <a:lumOff val="8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l-PL"/>
          </a:p>
        </c:txPr>
        <c:crossAx val="74202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B438-D478-49FF-8C1A-A68BF3C3A1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E7B311BC-0D01-4176-BFCD-0BB78192A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C6706AF8-682C-402B-9478-B7FEB92AB12B}"/>
              </a:ext>
            </a:extLst>
          </p:cNvPr>
          <p:cNvSpPr>
            <a:spLocks noGrp="1"/>
          </p:cNvSpPr>
          <p:nvPr>
            <p:ph type="dt" sz="half" idx="10"/>
          </p:nvPr>
        </p:nvSpPr>
        <p:spPr/>
        <p:txBody>
          <a:bodyPr/>
          <a:lstStyle/>
          <a:p>
            <a:fld id="{2B91BCCD-1005-466E-8D00-A8CC45177135}" type="datetimeFigureOut">
              <a:rPr lang="pl-PL" smtClean="0"/>
              <a:t>18.10.2021</a:t>
            </a:fld>
            <a:endParaRPr lang="pl-PL"/>
          </a:p>
        </p:txBody>
      </p:sp>
      <p:sp>
        <p:nvSpPr>
          <p:cNvPr id="5" name="Footer Placeholder 4">
            <a:extLst>
              <a:ext uri="{FF2B5EF4-FFF2-40B4-BE49-F238E27FC236}">
                <a16:creationId xmlns:a16="http://schemas.microsoft.com/office/drawing/2014/main" id="{76CBB46F-29F6-4441-BA96-B353506219E1}"/>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6A813D13-5F40-497A-BA65-0DEFE2D06C30}"/>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94358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EE1F-847E-4218-B57F-0617758DBD95}"/>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063DC8AA-F6FF-4424-8BBB-AE065CB09D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6EFC2103-ACA1-4B0C-88D3-2A1C6DBE5678}"/>
              </a:ext>
            </a:extLst>
          </p:cNvPr>
          <p:cNvSpPr>
            <a:spLocks noGrp="1"/>
          </p:cNvSpPr>
          <p:nvPr>
            <p:ph type="dt" sz="half" idx="10"/>
          </p:nvPr>
        </p:nvSpPr>
        <p:spPr/>
        <p:txBody>
          <a:bodyPr/>
          <a:lstStyle/>
          <a:p>
            <a:fld id="{2B91BCCD-1005-466E-8D00-A8CC45177135}" type="datetimeFigureOut">
              <a:rPr lang="pl-PL" smtClean="0"/>
              <a:t>18.10.2021</a:t>
            </a:fld>
            <a:endParaRPr lang="pl-PL"/>
          </a:p>
        </p:txBody>
      </p:sp>
      <p:sp>
        <p:nvSpPr>
          <p:cNvPr id="5" name="Footer Placeholder 4">
            <a:extLst>
              <a:ext uri="{FF2B5EF4-FFF2-40B4-BE49-F238E27FC236}">
                <a16:creationId xmlns:a16="http://schemas.microsoft.com/office/drawing/2014/main" id="{62DEA6C5-441D-4535-9B14-93AC65EFC1A8}"/>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C995B42-3B8C-44E3-92AF-A5F30D3B472E}"/>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52399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D2DBD-7DAD-47C9-BD5C-3E4EF204B9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65EBFF0B-C877-455B-B2C6-6B1266F0E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DB0E1F8B-AA40-49C5-8081-427962BD7CEA}"/>
              </a:ext>
            </a:extLst>
          </p:cNvPr>
          <p:cNvSpPr>
            <a:spLocks noGrp="1"/>
          </p:cNvSpPr>
          <p:nvPr>
            <p:ph type="dt" sz="half" idx="10"/>
          </p:nvPr>
        </p:nvSpPr>
        <p:spPr/>
        <p:txBody>
          <a:bodyPr/>
          <a:lstStyle/>
          <a:p>
            <a:fld id="{2B91BCCD-1005-466E-8D00-A8CC45177135}" type="datetimeFigureOut">
              <a:rPr lang="pl-PL" smtClean="0"/>
              <a:t>18.10.2021</a:t>
            </a:fld>
            <a:endParaRPr lang="pl-PL"/>
          </a:p>
        </p:txBody>
      </p:sp>
      <p:sp>
        <p:nvSpPr>
          <p:cNvPr id="5" name="Footer Placeholder 4">
            <a:extLst>
              <a:ext uri="{FF2B5EF4-FFF2-40B4-BE49-F238E27FC236}">
                <a16:creationId xmlns:a16="http://schemas.microsoft.com/office/drawing/2014/main" id="{C5D0060C-12BA-486D-B665-39E59061870D}"/>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804F2AD-1392-4C19-A48D-D8C7EDDDC391}"/>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49666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DE74-1E21-4E11-9ABF-787170243FBE}"/>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BD4AF9CD-5CF7-4A97-8A43-92F8AE6075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86548B73-228E-483E-AAE0-3CB7F330A7E5}"/>
              </a:ext>
            </a:extLst>
          </p:cNvPr>
          <p:cNvSpPr>
            <a:spLocks noGrp="1"/>
          </p:cNvSpPr>
          <p:nvPr>
            <p:ph type="dt" sz="half" idx="10"/>
          </p:nvPr>
        </p:nvSpPr>
        <p:spPr/>
        <p:txBody>
          <a:bodyPr/>
          <a:lstStyle/>
          <a:p>
            <a:fld id="{2B91BCCD-1005-466E-8D00-A8CC45177135}" type="datetimeFigureOut">
              <a:rPr lang="pl-PL" smtClean="0"/>
              <a:t>18.10.2021</a:t>
            </a:fld>
            <a:endParaRPr lang="pl-PL"/>
          </a:p>
        </p:txBody>
      </p:sp>
      <p:sp>
        <p:nvSpPr>
          <p:cNvPr id="5" name="Footer Placeholder 4">
            <a:extLst>
              <a:ext uri="{FF2B5EF4-FFF2-40B4-BE49-F238E27FC236}">
                <a16:creationId xmlns:a16="http://schemas.microsoft.com/office/drawing/2014/main" id="{E962D2D4-9819-4FF0-8283-932BC598D1D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ADE763D-CEB4-4AC0-9EED-C9B763E4FBCE}"/>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00093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DF47-C3D1-4D88-8711-0EBE6035F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34836EDF-8F37-45DC-811B-AD3E67437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130ED-45AE-4A33-9318-93728B441DD4}"/>
              </a:ext>
            </a:extLst>
          </p:cNvPr>
          <p:cNvSpPr>
            <a:spLocks noGrp="1"/>
          </p:cNvSpPr>
          <p:nvPr>
            <p:ph type="dt" sz="half" idx="10"/>
          </p:nvPr>
        </p:nvSpPr>
        <p:spPr/>
        <p:txBody>
          <a:bodyPr/>
          <a:lstStyle/>
          <a:p>
            <a:fld id="{2B91BCCD-1005-466E-8D00-A8CC45177135}" type="datetimeFigureOut">
              <a:rPr lang="pl-PL" smtClean="0"/>
              <a:t>18.10.2021</a:t>
            </a:fld>
            <a:endParaRPr lang="pl-PL"/>
          </a:p>
        </p:txBody>
      </p:sp>
      <p:sp>
        <p:nvSpPr>
          <p:cNvPr id="5" name="Footer Placeholder 4">
            <a:extLst>
              <a:ext uri="{FF2B5EF4-FFF2-40B4-BE49-F238E27FC236}">
                <a16:creationId xmlns:a16="http://schemas.microsoft.com/office/drawing/2014/main" id="{A9F3FC4B-A639-4D95-9EDA-B1CF680E2533}"/>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91640F4-D4A2-4F2F-B62C-6684C02A0C04}"/>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52444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19FD-21FC-47AF-BC9C-1B89F3FACB1B}"/>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F3D4308A-EA9D-4FEB-98F1-93E54F223B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6922A4E8-D4DD-48E2-BDE7-0FE1BBE48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26C1E2DC-CDA3-4B56-B3F9-9D5ED2DE992B}"/>
              </a:ext>
            </a:extLst>
          </p:cNvPr>
          <p:cNvSpPr>
            <a:spLocks noGrp="1"/>
          </p:cNvSpPr>
          <p:nvPr>
            <p:ph type="dt" sz="half" idx="10"/>
          </p:nvPr>
        </p:nvSpPr>
        <p:spPr/>
        <p:txBody>
          <a:bodyPr/>
          <a:lstStyle/>
          <a:p>
            <a:fld id="{2B91BCCD-1005-466E-8D00-A8CC45177135}" type="datetimeFigureOut">
              <a:rPr lang="pl-PL" smtClean="0"/>
              <a:t>18.10.2021</a:t>
            </a:fld>
            <a:endParaRPr lang="pl-PL"/>
          </a:p>
        </p:txBody>
      </p:sp>
      <p:sp>
        <p:nvSpPr>
          <p:cNvPr id="6" name="Footer Placeholder 5">
            <a:extLst>
              <a:ext uri="{FF2B5EF4-FFF2-40B4-BE49-F238E27FC236}">
                <a16:creationId xmlns:a16="http://schemas.microsoft.com/office/drawing/2014/main" id="{DEAC817C-4BAB-40BE-B6AD-9F679C9FE38C}"/>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FBEB5CC3-4B88-41B5-AE11-22FD43F50A91}"/>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86332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00B2-B1EF-4711-AF36-55AE82E217AB}"/>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1CAF8537-9059-41DC-BA0A-1570F6419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D51D7-B5F4-4B3F-A9A5-A73B47A41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4B1F7C89-558A-4C23-AE81-D6DB7E4525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B0BC81-D495-4B0A-A676-7B479EB95F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9FC01A95-47EB-448B-8EB0-1E3E6B49821E}"/>
              </a:ext>
            </a:extLst>
          </p:cNvPr>
          <p:cNvSpPr>
            <a:spLocks noGrp="1"/>
          </p:cNvSpPr>
          <p:nvPr>
            <p:ph type="dt" sz="half" idx="10"/>
          </p:nvPr>
        </p:nvSpPr>
        <p:spPr/>
        <p:txBody>
          <a:bodyPr/>
          <a:lstStyle/>
          <a:p>
            <a:fld id="{2B91BCCD-1005-466E-8D00-A8CC45177135}" type="datetimeFigureOut">
              <a:rPr lang="pl-PL" smtClean="0"/>
              <a:t>18.10.2021</a:t>
            </a:fld>
            <a:endParaRPr lang="pl-PL"/>
          </a:p>
        </p:txBody>
      </p:sp>
      <p:sp>
        <p:nvSpPr>
          <p:cNvPr id="8" name="Footer Placeholder 7">
            <a:extLst>
              <a:ext uri="{FF2B5EF4-FFF2-40B4-BE49-F238E27FC236}">
                <a16:creationId xmlns:a16="http://schemas.microsoft.com/office/drawing/2014/main" id="{DF5FC600-B62A-41B5-9E72-695D577080E0}"/>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58B8038B-F770-4875-84E8-2B9C0BAF8C70}"/>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220887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6B34-39D4-4B3C-9922-3B0259014434}"/>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C52430BC-0D2C-43C6-8D5E-5E2C88288295}"/>
              </a:ext>
            </a:extLst>
          </p:cNvPr>
          <p:cNvSpPr>
            <a:spLocks noGrp="1"/>
          </p:cNvSpPr>
          <p:nvPr>
            <p:ph type="dt" sz="half" idx="10"/>
          </p:nvPr>
        </p:nvSpPr>
        <p:spPr/>
        <p:txBody>
          <a:bodyPr/>
          <a:lstStyle/>
          <a:p>
            <a:fld id="{2B91BCCD-1005-466E-8D00-A8CC45177135}" type="datetimeFigureOut">
              <a:rPr lang="pl-PL" smtClean="0"/>
              <a:t>18.10.2021</a:t>
            </a:fld>
            <a:endParaRPr lang="pl-PL"/>
          </a:p>
        </p:txBody>
      </p:sp>
      <p:sp>
        <p:nvSpPr>
          <p:cNvPr id="4" name="Footer Placeholder 3">
            <a:extLst>
              <a:ext uri="{FF2B5EF4-FFF2-40B4-BE49-F238E27FC236}">
                <a16:creationId xmlns:a16="http://schemas.microsoft.com/office/drawing/2014/main" id="{2D9554ED-9C49-493D-8719-FC2B0310B67A}"/>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24059EF2-77BD-4B77-A155-6BB1FD1CD214}"/>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91899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BE183-B837-4A70-9EAD-637292435025}"/>
              </a:ext>
            </a:extLst>
          </p:cNvPr>
          <p:cNvSpPr>
            <a:spLocks noGrp="1"/>
          </p:cNvSpPr>
          <p:nvPr>
            <p:ph type="dt" sz="half" idx="10"/>
          </p:nvPr>
        </p:nvSpPr>
        <p:spPr/>
        <p:txBody>
          <a:bodyPr/>
          <a:lstStyle/>
          <a:p>
            <a:fld id="{2B91BCCD-1005-466E-8D00-A8CC45177135}" type="datetimeFigureOut">
              <a:rPr lang="pl-PL" smtClean="0"/>
              <a:t>18.10.2021</a:t>
            </a:fld>
            <a:endParaRPr lang="pl-PL"/>
          </a:p>
        </p:txBody>
      </p:sp>
      <p:sp>
        <p:nvSpPr>
          <p:cNvPr id="3" name="Footer Placeholder 2">
            <a:extLst>
              <a:ext uri="{FF2B5EF4-FFF2-40B4-BE49-F238E27FC236}">
                <a16:creationId xmlns:a16="http://schemas.microsoft.com/office/drawing/2014/main" id="{89072212-85DD-4D76-8F19-EFC5C50BB0A0}"/>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915E8BA0-5B46-45B0-B5DC-F0865DD451DF}"/>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148035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D518-07E5-4206-92D2-AB41A11A1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1E4A1AEF-5630-4583-9713-B113873EAE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4D32BA01-CC81-455B-A7B6-755A9A6C6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A6EC5-32EB-4A60-AD27-97C43D413EEA}"/>
              </a:ext>
            </a:extLst>
          </p:cNvPr>
          <p:cNvSpPr>
            <a:spLocks noGrp="1"/>
          </p:cNvSpPr>
          <p:nvPr>
            <p:ph type="dt" sz="half" idx="10"/>
          </p:nvPr>
        </p:nvSpPr>
        <p:spPr/>
        <p:txBody>
          <a:bodyPr/>
          <a:lstStyle/>
          <a:p>
            <a:fld id="{2B91BCCD-1005-466E-8D00-A8CC45177135}" type="datetimeFigureOut">
              <a:rPr lang="pl-PL" smtClean="0"/>
              <a:t>18.10.2021</a:t>
            </a:fld>
            <a:endParaRPr lang="pl-PL"/>
          </a:p>
        </p:txBody>
      </p:sp>
      <p:sp>
        <p:nvSpPr>
          <p:cNvPr id="6" name="Footer Placeholder 5">
            <a:extLst>
              <a:ext uri="{FF2B5EF4-FFF2-40B4-BE49-F238E27FC236}">
                <a16:creationId xmlns:a16="http://schemas.microsoft.com/office/drawing/2014/main" id="{4D88ACED-CFAE-45DD-9A1D-63E726112E74}"/>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4F4685A4-E43A-4BBD-AD64-3D923ACD1558}"/>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3319509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2C66-B66B-4B31-9685-90C558EF3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A480453D-0D37-4F6B-BDAF-E1F8C3398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2557C99B-93C4-484B-8B13-426481EC2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C9F80-DB88-4B92-BB95-6FE5389724C7}"/>
              </a:ext>
            </a:extLst>
          </p:cNvPr>
          <p:cNvSpPr>
            <a:spLocks noGrp="1"/>
          </p:cNvSpPr>
          <p:nvPr>
            <p:ph type="dt" sz="half" idx="10"/>
          </p:nvPr>
        </p:nvSpPr>
        <p:spPr/>
        <p:txBody>
          <a:bodyPr/>
          <a:lstStyle/>
          <a:p>
            <a:fld id="{2B91BCCD-1005-466E-8D00-A8CC45177135}" type="datetimeFigureOut">
              <a:rPr lang="pl-PL" smtClean="0"/>
              <a:t>18.10.2021</a:t>
            </a:fld>
            <a:endParaRPr lang="pl-PL"/>
          </a:p>
        </p:txBody>
      </p:sp>
      <p:sp>
        <p:nvSpPr>
          <p:cNvPr id="6" name="Footer Placeholder 5">
            <a:extLst>
              <a:ext uri="{FF2B5EF4-FFF2-40B4-BE49-F238E27FC236}">
                <a16:creationId xmlns:a16="http://schemas.microsoft.com/office/drawing/2014/main" id="{501D98A7-63CA-4D38-9EAB-14FB7645A16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0A83442E-47B7-4F1C-AD9B-5613C34C877B}"/>
              </a:ext>
            </a:extLst>
          </p:cNvPr>
          <p:cNvSpPr>
            <a:spLocks noGrp="1"/>
          </p:cNvSpPr>
          <p:nvPr>
            <p:ph type="sldNum" sz="quarter" idx="12"/>
          </p:nvPr>
        </p:nvSpPr>
        <p:spPr/>
        <p:txBody>
          <a:bodyPr/>
          <a:lstStyle/>
          <a:p>
            <a:fld id="{CD02AA0A-AAB0-495D-86F7-4C9BC9BCBB59}" type="slidenum">
              <a:rPr lang="pl-PL" smtClean="0"/>
              <a:t>‹#›</a:t>
            </a:fld>
            <a:endParaRPr lang="pl-PL"/>
          </a:p>
        </p:txBody>
      </p:sp>
    </p:spTree>
    <p:extLst>
      <p:ext uri="{BB962C8B-B14F-4D97-AF65-F5344CB8AC3E}">
        <p14:creationId xmlns:p14="http://schemas.microsoft.com/office/powerpoint/2010/main" val="261273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7A7862-3BB7-4DB3-BB31-FD7372AB4B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DA429821-3B36-4E40-8D66-1D8A2AA65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AE152323-3D9A-4E2E-A9ED-09A920AFE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1BCCD-1005-466E-8D00-A8CC45177135}" type="datetimeFigureOut">
              <a:rPr lang="pl-PL" smtClean="0"/>
              <a:t>18.10.2021</a:t>
            </a:fld>
            <a:endParaRPr lang="pl-PL"/>
          </a:p>
        </p:txBody>
      </p:sp>
      <p:sp>
        <p:nvSpPr>
          <p:cNvPr id="5" name="Footer Placeholder 4">
            <a:extLst>
              <a:ext uri="{FF2B5EF4-FFF2-40B4-BE49-F238E27FC236}">
                <a16:creationId xmlns:a16="http://schemas.microsoft.com/office/drawing/2014/main" id="{E01EA09A-10F0-4323-99B3-0D0374E0C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67FBB9D5-3EC9-4CED-813E-D23C0A1F8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2AA0A-AAB0-495D-86F7-4C9BC9BCBB59}" type="slidenum">
              <a:rPr lang="pl-PL" smtClean="0"/>
              <a:t>‹#›</a:t>
            </a:fld>
            <a:endParaRPr lang="pl-PL"/>
          </a:p>
        </p:txBody>
      </p:sp>
    </p:spTree>
    <p:extLst>
      <p:ext uri="{BB962C8B-B14F-4D97-AF65-F5344CB8AC3E}">
        <p14:creationId xmlns:p14="http://schemas.microsoft.com/office/powerpoint/2010/main" val="911005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tmp"/><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Left">
            <a:extLst>
              <a:ext uri="{FF2B5EF4-FFF2-40B4-BE49-F238E27FC236}">
                <a16:creationId xmlns:a16="http://schemas.microsoft.com/office/drawing/2014/main" id="{9E03F004-8DBF-4AF0-9641-EC79C2EB46A5}"/>
              </a:ext>
            </a:extLst>
          </p:cNvPr>
          <p:cNvSpPr/>
          <p:nvPr/>
        </p:nvSpPr>
        <p:spPr>
          <a:xfrm>
            <a:off x="2448696" y="294708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7" name="Right">
            <a:extLst>
              <a:ext uri="{FF2B5EF4-FFF2-40B4-BE49-F238E27FC236}">
                <a16:creationId xmlns:a16="http://schemas.microsoft.com/office/drawing/2014/main" id="{C6CF727E-4B56-4993-9789-A3655F330829}"/>
              </a:ext>
            </a:extLst>
          </p:cNvPr>
          <p:cNvSpPr/>
          <p:nvPr/>
        </p:nvSpPr>
        <p:spPr>
          <a:xfrm>
            <a:off x="9675340" y="294708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5" name="Tagline">
            <a:extLst>
              <a:ext uri="{FF2B5EF4-FFF2-40B4-BE49-F238E27FC236}">
                <a16:creationId xmlns:a16="http://schemas.microsoft.com/office/drawing/2014/main" id="{55E87492-3EFD-4B30-9CB3-9329B6EA1FED}"/>
              </a:ext>
            </a:extLst>
          </p:cNvPr>
          <p:cNvSpPr txBox="1"/>
          <p:nvPr/>
        </p:nvSpPr>
        <p:spPr>
          <a:xfrm>
            <a:off x="2825578" y="3561662"/>
            <a:ext cx="6540844" cy="461665"/>
          </a:xfrm>
          <a:prstGeom prst="rect">
            <a:avLst/>
          </a:prstGeom>
          <a:noFill/>
        </p:spPr>
        <p:txBody>
          <a:bodyPr wrap="square" rtlCol="0">
            <a:spAutoFit/>
          </a:bodyPr>
          <a:lstStyle/>
          <a:p>
            <a:pPr algn="ctr"/>
            <a:r>
              <a:rPr lang="en-US" sz="2400" dirty="0">
                <a:solidFill>
                  <a:schemeClr val="accent2"/>
                </a:solidFill>
              </a:rPr>
              <a:t>This will be the tagline for our presentation</a:t>
            </a:r>
            <a:endParaRPr lang="pl-PL" sz="2400" dirty="0">
              <a:solidFill>
                <a:schemeClr val="accent2"/>
              </a:solidFill>
            </a:endParaRPr>
          </a:p>
        </p:txBody>
      </p:sp>
      <p:sp>
        <p:nvSpPr>
          <p:cNvPr id="24" name="TITLE">
            <a:extLst>
              <a:ext uri="{FF2B5EF4-FFF2-40B4-BE49-F238E27FC236}">
                <a16:creationId xmlns:a16="http://schemas.microsoft.com/office/drawing/2014/main" id="{2B55DBAE-12BB-40FC-B496-8D4B2F049C1B}"/>
              </a:ext>
            </a:extLst>
          </p:cNvPr>
          <p:cNvSpPr txBox="1"/>
          <p:nvPr/>
        </p:nvSpPr>
        <p:spPr>
          <a:xfrm>
            <a:off x="2448698" y="2834673"/>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PRESENTATION TITLE</a:t>
            </a:r>
            <a:endParaRPr lang="pl-PL" sz="4800" dirty="0">
              <a:solidFill>
                <a:schemeClr val="tx1">
                  <a:lumMod val="65000"/>
                  <a:lumOff val="35000"/>
                </a:schemeClr>
              </a:solidFill>
              <a:latin typeface="+mj-lt"/>
            </a:endParaRPr>
          </a:p>
        </p:txBody>
      </p:sp>
    </p:spTree>
    <p:extLst>
      <p:ext uri="{BB962C8B-B14F-4D97-AF65-F5344CB8AC3E}">
        <p14:creationId xmlns:p14="http://schemas.microsoft.com/office/powerpoint/2010/main" val="56159709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Connector">
            <a:extLst>
              <a:ext uri="{FF2B5EF4-FFF2-40B4-BE49-F238E27FC236}">
                <a16:creationId xmlns:a16="http://schemas.microsoft.com/office/drawing/2014/main" id="{E2DE10CF-AE3C-4EE0-A51E-E7FC54009788}"/>
              </a:ext>
            </a:extLst>
          </p:cNvPr>
          <p:cNvCxnSpPr/>
          <p:nvPr/>
        </p:nvCxnSpPr>
        <p:spPr>
          <a:xfrm>
            <a:off x="7617929" y="1948120"/>
            <a:ext cx="0" cy="4217082"/>
          </a:xfrm>
          <a:prstGeom prst="line">
            <a:avLst/>
          </a:prstGeom>
          <a:ln w="28575" cap="rnd">
            <a:solidFill>
              <a:srgbClr val="AFABAB"/>
            </a:solidFill>
            <a:prstDash val="sysDot"/>
            <a:miter lim="800000"/>
            <a:headEnd type="none"/>
            <a:tailEnd type="none" w="sm" len="sm"/>
          </a:ln>
        </p:spPr>
        <p:style>
          <a:lnRef idx="1">
            <a:schemeClr val="accent1"/>
          </a:lnRef>
          <a:fillRef idx="0">
            <a:schemeClr val="accent1"/>
          </a:fillRef>
          <a:effectRef idx="0">
            <a:schemeClr val="accent1"/>
          </a:effectRef>
          <a:fontRef idx="minor">
            <a:schemeClr val="tx1"/>
          </a:fontRef>
        </p:style>
      </p:cxnSp>
      <p:grpSp>
        <p:nvGrpSpPr>
          <p:cNvPr id="8" name="Chart 3">
            <a:extLst>
              <a:ext uri="{FF2B5EF4-FFF2-40B4-BE49-F238E27FC236}">
                <a16:creationId xmlns:a16="http://schemas.microsoft.com/office/drawing/2014/main" id="{1A1F6D1C-EAD6-43D6-81C0-70E0B02C5163}"/>
              </a:ext>
            </a:extLst>
          </p:cNvPr>
          <p:cNvGrpSpPr/>
          <p:nvPr/>
        </p:nvGrpSpPr>
        <p:grpSpPr>
          <a:xfrm>
            <a:off x="8224797" y="3914214"/>
            <a:ext cx="3349366" cy="2250988"/>
            <a:chOff x="8419072" y="3932008"/>
            <a:chExt cx="3349366" cy="2250988"/>
          </a:xfrm>
        </p:grpSpPr>
        <p:graphicFrame>
          <p:nvGraphicFramePr>
            <p:cNvPr id="26" name="Chart 25">
              <a:extLst>
                <a:ext uri="{FF2B5EF4-FFF2-40B4-BE49-F238E27FC236}">
                  <a16:creationId xmlns:a16="http://schemas.microsoft.com/office/drawing/2014/main" id="{C3EBA34A-2C5F-40A9-9009-CF59901EC7C5}"/>
                </a:ext>
              </a:extLst>
            </p:cNvPr>
            <p:cNvGraphicFramePr/>
            <p:nvPr>
              <p:extLst>
                <p:ext uri="{D42A27DB-BD31-4B8C-83A1-F6EECF244321}">
                  <p14:modId xmlns:p14="http://schemas.microsoft.com/office/powerpoint/2010/main" val="3829740079"/>
                </p:ext>
              </p:extLst>
            </p:nvPr>
          </p:nvGraphicFramePr>
          <p:xfrm>
            <a:off x="8419072" y="4242543"/>
            <a:ext cx="3349366" cy="1940453"/>
          </p:xfrm>
          <a:graphic>
            <a:graphicData uri="http://schemas.openxmlformats.org/drawingml/2006/chart">
              <c:chart xmlns:c="http://schemas.openxmlformats.org/drawingml/2006/chart" xmlns:r="http://schemas.openxmlformats.org/officeDocument/2006/relationships" r:id="rId2"/>
            </a:graphicData>
          </a:graphic>
        </p:graphicFrame>
        <p:sp>
          <p:nvSpPr>
            <p:cNvPr id="27" name="TextBox 26">
              <a:extLst>
                <a:ext uri="{FF2B5EF4-FFF2-40B4-BE49-F238E27FC236}">
                  <a16:creationId xmlns:a16="http://schemas.microsoft.com/office/drawing/2014/main" id="{AD5C55A7-6F3F-493B-8561-B3398DDA986A}"/>
                </a:ext>
              </a:extLst>
            </p:cNvPr>
            <p:cNvSpPr txBox="1"/>
            <p:nvPr/>
          </p:nvSpPr>
          <p:spPr>
            <a:xfrm>
              <a:off x="9014360" y="3932008"/>
              <a:ext cx="2302370" cy="400110"/>
            </a:xfrm>
            <a:prstGeom prst="rect">
              <a:avLst/>
            </a:prstGeom>
            <a:noFill/>
          </p:spPr>
          <p:txBody>
            <a:bodyPr wrap="square">
              <a:spAutoFit/>
            </a:bodyPr>
            <a:lstStyle/>
            <a:p>
              <a:pPr algn="ctr"/>
              <a:r>
                <a:rPr lang="en-US" sz="20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2000" dirty="0">
                <a:solidFill>
                  <a:schemeClr val="accent5"/>
                </a:solidFill>
              </a:endParaRPr>
            </a:p>
          </p:txBody>
        </p:sp>
      </p:grpSp>
      <p:grpSp>
        <p:nvGrpSpPr>
          <p:cNvPr id="7" name="Chart 2">
            <a:extLst>
              <a:ext uri="{FF2B5EF4-FFF2-40B4-BE49-F238E27FC236}">
                <a16:creationId xmlns:a16="http://schemas.microsoft.com/office/drawing/2014/main" id="{EC55AB0A-C7C6-443A-85EE-0662CA21414C}"/>
              </a:ext>
            </a:extLst>
          </p:cNvPr>
          <p:cNvGrpSpPr/>
          <p:nvPr/>
        </p:nvGrpSpPr>
        <p:grpSpPr>
          <a:xfrm>
            <a:off x="8224797" y="1532010"/>
            <a:ext cx="3349366" cy="2250988"/>
            <a:chOff x="8322277" y="1532010"/>
            <a:chExt cx="3349366" cy="2250988"/>
          </a:xfrm>
        </p:grpSpPr>
        <p:graphicFrame>
          <p:nvGraphicFramePr>
            <p:cNvPr id="24" name="Chart 23">
              <a:extLst>
                <a:ext uri="{FF2B5EF4-FFF2-40B4-BE49-F238E27FC236}">
                  <a16:creationId xmlns:a16="http://schemas.microsoft.com/office/drawing/2014/main" id="{8D19E859-A669-48AF-BB93-5C4F3C410846}"/>
                </a:ext>
              </a:extLst>
            </p:cNvPr>
            <p:cNvGraphicFramePr/>
            <p:nvPr>
              <p:extLst>
                <p:ext uri="{D42A27DB-BD31-4B8C-83A1-F6EECF244321}">
                  <p14:modId xmlns:p14="http://schemas.microsoft.com/office/powerpoint/2010/main" val="1082097271"/>
                </p:ext>
              </p:extLst>
            </p:nvPr>
          </p:nvGraphicFramePr>
          <p:xfrm>
            <a:off x="8322277" y="1842545"/>
            <a:ext cx="3349366" cy="1940453"/>
          </p:xfrm>
          <a:graphic>
            <a:graphicData uri="http://schemas.openxmlformats.org/drawingml/2006/chart">
              <c:chart xmlns:c="http://schemas.openxmlformats.org/drawingml/2006/chart" xmlns:r="http://schemas.openxmlformats.org/officeDocument/2006/relationships" r:id="rId3"/>
            </a:graphicData>
          </a:graphic>
        </p:graphicFrame>
        <p:sp>
          <p:nvSpPr>
            <p:cNvPr id="25" name="TextBox 24">
              <a:extLst>
                <a:ext uri="{FF2B5EF4-FFF2-40B4-BE49-F238E27FC236}">
                  <a16:creationId xmlns:a16="http://schemas.microsoft.com/office/drawing/2014/main" id="{8C46380D-08D8-4D76-818D-3C47DE05F0EA}"/>
                </a:ext>
              </a:extLst>
            </p:cNvPr>
            <p:cNvSpPr txBox="1"/>
            <p:nvPr/>
          </p:nvSpPr>
          <p:spPr>
            <a:xfrm>
              <a:off x="8917565" y="1532010"/>
              <a:ext cx="2302370" cy="400110"/>
            </a:xfrm>
            <a:prstGeom prst="rect">
              <a:avLst/>
            </a:prstGeom>
            <a:noFill/>
          </p:spPr>
          <p:txBody>
            <a:bodyPr wrap="square">
              <a:spAutoFit/>
            </a:bodyPr>
            <a:lstStyle/>
            <a:p>
              <a:pPr algn="ctr"/>
              <a:r>
                <a:rPr lang="en-US" sz="20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2000" dirty="0">
                <a:solidFill>
                  <a:schemeClr val="accent6"/>
                </a:solidFill>
              </a:endParaRPr>
            </a:p>
          </p:txBody>
        </p:sp>
      </p:grpSp>
      <p:grpSp>
        <p:nvGrpSpPr>
          <p:cNvPr id="19" name="Chart 1">
            <a:extLst>
              <a:ext uri="{FF2B5EF4-FFF2-40B4-BE49-F238E27FC236}">
                <a16:creationId xmlns:a16="http://schemas.microsoft.com/office/drawing/2014/main" id="{398CB181-15AC-40F8-B421-683D4BFACECD}"/>
              </a:ext>
            </a:extLst>
          </p:cNvPr>
          <p:cNvGrpSpPr/>
          <p:nvPr/>
        </p:nvGrpSpPr>
        <p:grpSpPr>
          <a:xfrm>
            <a:off x="419718" y="2047659"/>
            <a:ext cx="6548384" cy="3968075"/>
            <a:chOff x="617838" y="2200059"/>
            <a:chExt cx="6548384" cy="3968075"/>
          </a:xfrm>
        </p:grpSpPr>
        <p:graphicFrame>
          <p:nvGraphicFramePr>
            <p:cNvPr id="9" name="Chart 8">
              <a:extLst>
                <a:ext uri="{FF2B5EF4-FFF2-40B4-BE49-F238E27FC236}">
                  <a16:creationId xmlns:a16="http://schemas.microsoft.com/office/drawing/2014/main" id="{A42D3077-B901-4838-8977-4E3701833A10}"/>
                </a:ext>
              </a:extLst>
            </p:cNvPr>
            <p:cNvGraphicFramePr/>
            <p:nvPr>
              <p:extLst>
                <p:ext uri="{D42A27DB-BD31-4B8C-83A1-F6EECF244321}">
                  <p14:modId xmlns:p14="http://schemas.microsoft.com/office/powerpoint/2010/main" val="1761721425"/>
                </p:ext>
              </p:extLst>
            </p:nvPr>
          </p:nvGraphicFramePr>
          <p:xfrm>
            <a:off x="617838" y="2200059"/>
            <a:ext cx="6548384" cy="3968075"/>
          </p:xfrm>
          <a:graphic>
            <a:graphicData uri="http://schemas.openxmlformats.org/drawingml/2006/chart">
              <c:chart xmlns:c="http://schemas.openxmlformats.org/drawingml/2006/chart" xmlns:r="http://schemas.openxmlformats.org/officeDocument/2006/relationships" r:id="rId4"/>
            </a:graphicData>
          </a:graphic>
        </p:graphicFrame>
        <p:sp>
          <p:nvSpPr>
            <p:cNvPr id="16" name="Blue stat">
              <a:extLst>
                <a:ext uri="{FF2B5EF4-FFF2-40B4-BE49-F238E27FC236}">
                  <a16:creationId xmlns:a16="http://schemas.microsoft.com/office/drawing/2014/main" id="{34D54933-AA39-4811-BF8C-AD3644740420}"/>
                </a:ext>
              </a:extLst>
            </p:cNvPr>
            <p:cNvSpPr/>
            <p:nvPr/>
          </p:nvSpPr>
          <p:spPr>
            <a:xfrm>
              <a:off x="5748160" y="3684897"/>
              <a:ext cx="1250373" cy="3717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2,8</a:t>
              </a:r>
              <a:r>
                <a:rPr lang="pl-PL" dirty="0">
                  <a:latin typeface="Open Sans" panose="020B0606030504020204" pitchFamily="34" charset="0"/>
                  <a:ea typeface="Open Sans" panose="020B0606030504020204" pitchFamily="34" charset="0"/>
                  <a:cs typeface="Open Sans" panose="020B0606030504020204" pitchFamily="34" charset="0"/>
                </a:rPr>
                <a:t>21</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Yellow stat">
              <a:extLst>
                <a:ext uri="{FF2B5EF4-FFF2-40B4-BE49-F238E27FC236}">
                  <a16:creationId xmlns:a16="http://schemas.microsoft.com/office/drawing/2014/main" id="{3378594C-04A5-4DA9-A538-3D9975A8C6A5}"/>
                </a:ext>
              </a:extLst>
            </p:cNvPr>
            <p:cNvSpPr/>
            <p:nvPr/>
          </p:nvSpPr>
          <p:spPr>
            <a:xfrm>
              <a:off x="2737093" y="4577022"/>
              <a:ext cx="1250373" cy="371764"/>
            </a:xfrm>
            <a:prstGeom prst="rect">
              <a:avLst/>
            </a:prstGeom>
            <a:solidFill>
              <a:srgbClr val="88B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2,257</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0BBB7658-E34C-431E-B8BD-19E561B4DFDD}"/>
                </a:ext>
              </a:extLst>
            </p:cNvPr>
            <p:cNvSpPr txBox="1"/>
            <p:nvPr/>
          </p:nvSpPr>
          <p:spPr>
            <a:xfrm>
              <a:off x="1036391" y="4651034"/>
              <a:ext cx="1022692" cy="276999"/>
            </a:xfrm>
            <a:prstGeom prst="rect">
              <a:avLst/>
            </a:prstGeom>
            <a:noFill/>
          </p:spPr>
          <p:txBody>
            <a:bodyPr wrap="square">
              <a:spAutoFit/>
            </a:bodyPr>
            <a:lstStyle/>
            <a:p>
              <a:pPr algn="ctr"/>
              <a:r>
                <a:rPr lang="pl-PL" sz="12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1200" dirty="0">
                <a:solidFill>
                  <a:schemeClr val="accent5"/>
                </a:solidFill>
              </a:endParaRPr>
            </a:p>
          </p:txBody>
        </p:sp>
        <p:sp>
          <p:nvSpPr>
            <p:cNvPr id="21" name="TextBox 20">
              <a:extLst>
                <a:ext uri="{FF2B5EF4-FFF2-40B4-BE49-F238E27FC236}">
                  <a16:creationId xmlns:a16="http://schemas.microsoft.com/office/drawing/2014/main" id="{98EB3BA7-82E6-47ED-ACB2-A376FBE72DD8}"/>
                </a:ext>
              </a:extLst>
            </p:cNvPr>
            <p:cNvSpPr txBox="1"/>
            <p:nvPr/>
          </p:nvSpPr>
          <p:spPr>
            <a:xfrm>
              <a:off x="1150691" y="2674273"/>
              <a:ext cx="1022692" cy="276999"/>
            </a:xfrm>
            <a:prstGeom prst="rect">
              <a:avLst/>
            </a:prstGeom>
            <a:noFill/>
          </p:spPr>
          <p:txBody>
            <a:bodyPr wrap="square">
              <a:spAutoFit/>
            </a:bodyPr>
            <a:lstStyle/>
            <a:p>
              <a:pPr algn="ctr"/>
              <a:r>
                <a:rPr lang="en-US" sz="12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1200" dirty="0">
                <a:solidFill>
                  <a:schemeClr val="accent6"/>
                </a:solidFill>
              </a:endParaRPr>
            </a:p>
          </p:txBody>
        </p:sp>
      </p:grpSp>
      <p:sp>
        <p:nvSpPr>
          <p:cNvPr id="2" name="Tagline">
            <a:extLst>
              <a:ext uri="{FF2B5EF4-FFF2-40B4-BE49-F238E27FC236}">
                <a16:creationId xmlns:a16="http://schemas.microsoft.com/office/drawing/2014/main" id="{1E609763-AECA-4E9E-85FC-FBE8EAEAF01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D215206-CFDE-46AC-820A-4409DBBDE58C}"/>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5A272F45-C616-4332-A553-0315155E9A91}"/>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CHART DESIGN</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BCBA0359-A0DA-4C37-997E-EC0D49A546EB}"/>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1560C0-2440-40E9-8259-73F1391BB584}"/>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7822979"/>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Map" descr="Map&#10;&#10;Description automatically generated">
            <a:extLst>
              <a:ext uri="{FF2B5EF4-FFF2-40B4-BE49-F238E27FC236}">
                <a16:creationId xmlns:a16="http://schemas.microsoft.com/office/drawing/2014/main" id="{7A1A8DBD-ECC1-455B-B95F-FD8CFA66E241}"/>
              </a:ext>
            </a:extLst>
          </p:cNvPr>
          <p:cNvPicPr>
            <a:picLocks noChangeAspect="1"/>
          </p:cNvPicPr>
          <p:nvPr/>
        </p:nvPicPr>
        <p:blipFill rotWithShape="1">
          <a:blip r:embed="rId2">
            <a:extLst>
              <a:ext uri="{28A0092B-C50C-407E-A947-70E740481C1C}">
                <a14:useLocalDpi xmlns:a14="http://schemas.microsoft.com/office/drawing/2010/main" val="0"/>
              </a:ext>
            </a:extLst>
          </a:blip>
          <a:srcRect t="17223" b="-2195"/>
          <a:stretch/>
        </p:blipFill>
        <p:spPr>
          <a:xfrm>
            <a:off x="-1" y="1577339"/>
            <a:ext cx="12192000" cy="4701541"/>
          </a:xfrm>
          <a:prstGeom prst="rect">
            <a:avLst/>
          </a:prstGeom>
        </p:spPr>
      </p:pic>
      <p:sp>
        <p:nvSpPr>
          <p:cNvPr id="11" name="Overlay">
            <a:extLst>
              <a:ext uri="{FF2B5EF4-FFF2-40B4-BE49-F238E27FC236}">
                <a16:creationId xmlns:a16="http://schemas.microsoft.com/office/drawing/2014/main" id="{558EAC7D-3600-42DF-B677-3B1611753C4B}"/>
              </a:ext>
            </a:extLst>
          </p:cNvPr>
          <p:cNvSpPr/>
          <p:nvPr/>
        </p:nvSpPr>
        <p:spPr>
          <a:xfrm>
            <a:off x="0" y="1577338"/>
            <a:ext cx="12192000" cy="4572001"/>
          </a:xfrm>
          <a:prstGeom prst="rect">
            <a:avLst/>
          </a:prstGeom>
          <a:solidFill>
            <a:srgbClr val="853C0B">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4" name="Icon">
            <a:extLst>
              <a:ext uri="{FF2B5EF4-FFF2-40B4-BE49-F238E27FC236}">
                <a16:creationId xmlns:a16="http://schemas.microsoft.com/office/drawing/2014/main" id="{2ED682CF-478A-4F07-A80C-7DF30A00A4A9}"/>
              </a:ext>
            </a:extLst>
          </p:cNvPr>
          <p:cNvSpPr/>
          <p:nvPr/>
        </p:nvSpPr>
        <p:spPr>
          <a:xfrm rot="8100000">
            <a:off x="7288495" y="2688456"/>
            <a:ext cx="758085" cy="758085"/>
          </a:xfrm>
          <a:custGeom>
            <a:avLst/>
            <a:gdLst>
              <a:gd name="connsiteX0" fmla="*/ 357806 w 1402077"/>
              <a:gd name="connsiteY0" fmla="*/ 1044271 h 1402077"/>
              <a:gd name="connsiteX1" fmla="*/ 799108 w 1402077"/>
              <a:gd name="connsiteY1" fmla="*/ 1044271 h 1402077"/>
              <a:gd name="connsiteX2" fmla="*/ 799108 w 1402077"/>
              <a:gd name="connsiteY2" fmla="*/ 602969 h 1402077"/>
              <a:gd name="connsiteX3" fmla="*/ 357806 w 1402077"/>
              <a:gd name="connsiteY3" fmla="*/ 602969 h 1402077"/>
              <a:gd name="connsiteX4" fmla="*/ 357806 w 1402077"/>
              <a:gd name="connsiteY4" fmla="*/ 1044271 h 1402077"/>
              <a:gd name="connsiteX5" fmla="*/ 174084 w 1402077"/>
              <a:gd name="connsiteY5" fmla="*/ 1227993 h 1402077"/>
              <a:gd name="connsiteX6" fmla="*/ 0 w 1402077"/>
              <a:gd name="connsiteY6" fmla="*/ 807717 h 1402077"/>
              <a:gd name="connsiteX7" fmla="*/ 594360 w 1402077"/>
              <a:gd name="connsiteY7" fmla="*/ 213357 h 1402077"/>
              <a:gd name="connsiteX8" fmla="*/ 1402077 w 1402077"/>
              <a:gd name="connsiteY8" fmla="*/ 0 h 1402077"/>
              <a:gd name="connsiteX9" fmla="*/ 1188720 w 1402077"/>
              <a:gd name="connsiteY9" fmla="*/ 807717 h 1402077"/>
              <a:gd name="connsiteX10" fmla="*/ 594360 w 1402077"/>
              <a:gd name="connsiteY10" fmla="*/ 1402077 h 1402077"/>
              <a:gd name="connsiteX11" fmla="*/ 174084 w 1402077"/>
              <a:gd name="connsiteY11" fmla="*/ 1227993 h 1402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02077" h="1402077">
                <a:moveTo>
                  <a:pt x="357806" y="1044271"/>
                </a:moveTo>
                <a:cubicBezTo>
                  <a:pt x="479668" y="1166133"/>
                  <a:pt x="677246" y="1166133"/>
                  <a:pt x="799108" y="1044271"/>
                </a:cubicBezTo>
                <a:cubicBezTo>
                  <a:pt x="920971" y="922409"/>
                  <a:pt x="920971" y="724831"/>
                  <a:pt x="799108" y="602969"/>
                </a:cubicBezTo>
                <a:cubicBezTo>
                  <a:pt x="677246" y="481106"/>
                  <a:pt x="479668" y="481106"/>
                  <a:pt x="357806" y="602969"/>
                </a:cubicBezTo>
                <a:cubicBezTo>
                  <a:pt x="235944" y="724831"/>
                  <a:pt x="235944" y="922409"/>
                  <a:pt x="357806" y="1044271"/>
                </a:cubicBezTo>
                <a:close/>
                <a:moveTo>
                  <a:pt x="174084" y="1227993"/>
                </a:moveTo>
                <a:cubicBezTo>
                  <a:pt x="66526" y="1120435"/>
                  <a:pt x="0" y="971845"/>
                  <a:pt x="0" y="807717"/>
                </a:cubicBezTo>
                <a:cubicBezTo>
                  <a:pt x="0" y="479461"/>
                  <a:pt x="266104" y="213357"/>
                  <a:pt x="594360" y="213357"/>
                </a:cubicBezTo>
                <a:cubicBezTo>
                  <a:pt x="863599" y="213357"/>
                  <a:pt x="1132838" y="142238"/>
                  <a:pt x="1402077" y="0"/>
                </a:cubicBezTo>
                <a:cubicBezTo>
                  <a:pt x="1259839" y="269239"/>
                  <a:pt x="1188720" y="538478"/>
                  <a:pt x="1188720" y="807717"/>
                </a:cubicBezTo>
                <a:cubicBezTo>
                  <a:pt x="1188720" y="1135973"/>
                  <a:pt x="922616" y="1402077"/>
                  <a:pt x="594360" y="1402077"/>
                </a:cubicBezTo>
                <a:cubicBezTo>
                  <a:pt x="430232" y="1402077"/>
                  <a:pt x="281642" y="1335551"/>
                  <a:pt x="174084" y="12279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l-PL"/>
          </a:p>
        </p:txBody>
      </p:sp>
      <p:sp>
        <p:nvSpPr>
          <p:cNvPr id="15" name="Circle">
            <a:extLst>
              <a:ext uri="{FF2B5EF4-FFF2-40B4-BE49-F238E27FC236}">
                <a16:creationId xmlns:a16="http://schemas.microsoft.com/office/drawing/2014/main" id="{65ACF34D-5F47-43FA-84EC-964A10E17315}"/>
              </a:ext>
            </a:extLst>
          </p:cNvPr>
          <p:cNvSpPr/>
          <p:nvPr/>
        </p:nvSpPr>
        <p:spPr>
          <a:xfrm>
            <a:off x="342899" y="1549661"/>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6" name="Contact txt">
            <a:extLst>
              <a:ext uri="{FF2B5EF4-FFF2-40B4-BE49-F238E27FC236}">
                <a16:creationId xmlns:a16="http://schemas.microsoft.com/office/drawing/2014/main" id="{3E7E94F3-01CB-45E2-8F4D-93E22CD50D1F}"/>
              </a:ext>
            </a:extLst>
          </p:cNvPr>
          <p:cNvSpPr txBox="1"/>
          <p:nvPr/>
        </p:nvSpPr>
        <p:spPr>
          <a:xfrm>
            <a:off x="1474956" y="2010199"/>
            <a:ext cx="2180405" cy="646331"/>
          </a:xfrm>
          <a:prstGeom prst="rect">
            <a:avLst/>
          </a:prstGeom>
          <a:noFill/>
        </p:spPr>
        <p:txBody>
          <a:bodyPr wrap="none" rtlCol="0">
            <a:spAutoFit/>
          </a:bodyPr>
          <a:lstStyle/>
          <a:p>
            <a:pPr algn="ctr"/>
            <a:r>
              <a:rPr lang="en-US" sz="3600" b="1" dirty="0">
                <a:solidFill>
                  <a:schemeClr val="bg1"/>
                </a:solidFill>
                <a:latin typeface="+mj-lt"/>
              </a:rPr>
              <a:t>Contact:</a:t>
            </a:r>
            <a:endParaRPr lang="pl-PL" sz="3600" b="1" dirty="0">
              <a:solidFill>
                <a:schemeClr val="bg1"/>
              </a:solidFill>
              <a:latin typeface="+mj-lt"/>
            </a:endParaRPr>
          </a:p>
        </p:txBody>
      </p:sp>
      <p:grpSp>
        <p:nvGrpSpPr>
          <p:cNvPr id="29" name="Contact 3">
            <a:extLst>
              <a:ext uri="{FF2B5EF4-FFF2-40B4-BE49-F238E27FC236}">
                <a16:creationId xmlns:a16="http://schemas.microsoft.com/office/drawing/2014/main" id="{2B979457-76D4-45C8-A625-3F90F6B037B6}"/>
              </a:ext>
            </a:extLst>
          </p:cNvPr>
          <p:cNvGrpSpPr/>
          <p:nvPr/>
        </p:nvGrpSpPr>
        <p:grpSpPr>
          <a:xfrm>
            <a:off x="1010055" y="4538223"/>
            <a:ext cx="3680239" cy="530638"/>
            <a:chOff x="918615" y="4591563"/>
            <a:chExt cx="3680239" cy="530638"/>
          </a:xfrm>
        </p:grpSpPr>
        <p:sp>
          <p:nvSpPr>
            <p:cNvPr id="20" name="Mail txt">
              <a:extLst>
                <a:ext uri="{FF2B5EF4-FFF2-40B4-BE49-F238E27FC236}">
                  <a16:creationId xmlns:a16="http://schemas.microsoft.com/office/drawing/2014/main" id="{B5495200-2321-4DF5-A9C6-FB18AF35A083}"/>
                </a:ext>
              </a:extLst>
            </p:cNvPr>
            <p:cNvSpPr txBox="1"/>
            <p:nvPr/>
          </p:nvSpPr>
          <p:spPr>
            <a:xfrm>
              <a:off x="1449254" y="4682307"/>
              <a:ext cx="3149600"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info@companyname.com</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23" descr="Envelope with solid fill">
              <a:extLst>
                <a:ext uri="{FF2B5EF4-FFF2-40B4-BE49-F238E27FC236}">
                  <a16:creationId xmlns:a16="http://schemas.microsoft.com/office/drawing/2014/main" id="{BC4D396C-B392-4F7F-87CE-1CA0C95C79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8615" y="4591563"/>
              <a:ext cx="530638" cy="530638"/>
            </a:xfrm>
            <a:prstGeom prst="rect">
              <a:avLst/>
            </a:prstGeom>
          </p:spPr>
        </p:pic>
      </p:grpSp>
      <p:grpSp>
        <p:nvGrpSpPr>
          <p:cNvPr id="30" name="Contact 2">
            <a:extLst>
              <a:ext uri="{FF2B5EF4-FFF2-40B4-BE49-F238E27FC236}">
                <a16:creationId xmlns:a16="http://schemas.microsoft.com/office/drawing/2014/main" id="{3C8C0578-B194-46CE-A23F-ED736202837E}"/>
              </a:ext>
            </a:extLst>
          </p:cNvPr>
          <p:cNvGrpSpPr/>
          <p:nvPr/>
        </p:nvGrpSpPr>
        <p:grpSpPr>
          <a:xfrm>
            <a:off x="1008748" y="3670201"/>
            <a:ext cx="3505798" cy="530638"/>
            <a:chOff x="917308" y="3723541"/>
            <a:chExt cx="3505798" cy="530638"/>
          </a:xfrm>
        </p:grpSpPr>
        <p:sp>
          <p:nvSpPr>
            <p:cNvPr id="19" name="Website txt">
              <a:extLst>
                <a:ext uri="{FF2B5EF4-FFF2-40B4-BE49-F238E27FC236}">
                  <a16:creationId xmlns:a16="http://schemas.microsoft.com/office/drawing/2014/main" id="{FD46C7E4-BAC4-4F57-B49C-ECD84E1504F3}"/>
                </a:ext>
              </a:extLst>
            </p:cNvPr>
            <p:cNvSpPr txBox="1"/>
            <p:nvPr/>
          </p:nvSpPr>
          <p:spPr>
            <a:xfrm>
              <a:off x="1449254" y="3804194"/>
              <a:ext cx="2973852"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www.companyname.com</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6" name="Graphic 25" descr="Internet with solid fill">
              <a:extLst>
                <a:ext uri="{FF2B5EF4-FFF2-40B4-BE49-F238E27FC236}">
                  <a16:creationId xmlns:a16="http://schemas.microsoft.com/office/drawing/2014/main" id="{E315AA3A-B2B3-450A-8711-A0EC0BFA44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7308" y="3723541"/>
              <a:ext cx="530638" cy="530638"/>
            </a:xfrm>
            <a:prstGeom prst="rect">
              <a:avLst/>
            </a:prstGeom>
          </p:spPr>
        </p:pic>
      </p:grpSp>
      <p:grpSp>
        <p:nvGrpSpPr>
          <p:cNvPr id="31" name="Contact 1">
            <a:extLst>
              <a:ext uri="{FF2B5EF4-FFF2-40B4-BE49-F238E27FC236}">
                <a16:creationId xmlns:a16="http://schemas.microsoft.com/office/drawing/2014/main" id="{95F398C1-C255-4880-B06D-909B93DBC970}"/>
              </a:ext>
            </a:extLst>
          </p:cNvPr>
          <p:cNvGrpSpPr/>
          <p:nvPr/>
        </p:nvGrpSpPr>
        <p:grpSpPr>
          <a:xfrm>
            <a:off x="1016222" y="2802179"/>
            <a:ext cx="3020929" cy="530638"/>
            <a:chOff x="924782" y="2855519"/>
            <a:chExt cx="3020929" cy="530638"/>
          </a:xfrm>
        </p:grpSpPr>
        <p:sp>
          <p:nvSpPr>
            <p:cNvPr id="18" name="Phone txt">
              <a:extLst>
                <a:ext uri="{FF2B5EF4-FFF2-40B4-BE49-F238E27FC236}">
                  <a16:creationId xmlns:a16="http://schemas.microsoft.com/office/drawing/2014/main" id="{F7402009-38F9-4093-9BBB-9A1A66650DF7}"/>
                </a:ext>
              </a:extLst>
            </p:cNvPr>
            <p:cNvSpPr txBox="1"/>
            <p:nvPr/>
          </p:nvSpPr>
          <p:spPr>
            <a:xfrm>
              <a:off x="1449254" y="2955108"/>
              <a:ext cx="2496457" cy="369332"/>
            </a:xfrm>
            <a:prstGeom prst="rect">
              <a:avLst/>
            </a:prstGeom>
            <a:noFill/>
          </p:spPr>
          <p:txBody>
            <a:bodyPr wrap="square" rtlCol="0">
              <a:spAutoFit/>
            </a:bodyPr>
            <a:lstStyle/>
            <a:p>
              <a:r>
                <a:rPr lang="pl-PL" dirty="0">
                  <a:solidFill>
                    <a:schemeClr val="bg1"/>
                  </a:solidFill>
                  <a:latin typeface="Open Sans" panose="020B0606030504020204" pitchFamily="34" charset="0"/>
                  <a:ea typeface="Open Sans" panose="020B0606030504020204" pitchFamily="34" charset="0"/>
                  <a:cs typeface="Open Sans" panose="020B0606030504020204" pitchFamily="34" charset="0"/>
                </a:rPr>
                <a:t>123-456-7890</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Graphic 27" descr="Receiver with solid fill">
              <a:extLst>
                <a:ext uri="{FF2B5EF4-FFF2-40B4-BE49-F238E27FC236}">
                  <a16:creationId xmlns:a16="http://schemas.microsoft.com/office/drawing/2014/main" id="{78B2C6B6-280E-4C9B-AE0A-1A35DFE192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4782" y="2855519"/>
              <a:ext cx="530638" cy="530638"/>
            </a:xfrm>
            <a:prstGeom prst="rect">
              <a:avLst/>
            </a:prstGeom>
          </p:spPr>
        </p:pic>
      </p:grpSp>
      <p:sp>
        <p:nvSpPr>
          <p:cNvPr id="2" name="Text">
            <a:extLst>
              <a:ext uri="{FF2B5EF4-FFF2-40B4-BE49-F238E27FC236}">
                <a16:creationId xmlns:a16="http://schemas.microsoft.com/office/drawing/2014/main" id="{6CA41EFE-97D6-486C-878E-AEFEF29DD02E}"/>
              </a:ext>
            </a:extLst>
          </p:cNvPr>
          <p:cNvSpPr txBox="1"/>
          <p:nvPr/>
        </p:nvSpPr>
        <p:spPr>
          <a:xfrm>
            <a:off x="3819573" y="903978"/>
            <a:ext cx="4612160" cy="369332"/>
          </a:xfrm>
          <a:prstGeom prst="rect">
            <a:avLst/>
          </a:prstGeom>
          <a:noFill/>
        </p:spPr>
        <p:txBody>
          <a:bodyPr wrap="none" rtlCol="0">
            <a:spAutoFit/>
          </a:bodyPr>
          <a:lstStyle/>
          <a:p>
            <a:pPr algn="ctr"/>
            <a:r>
              <a:rPr lang="en-US" dirty="0">
                <a:solidFill>
                  <a:schemeClr val="accent2"/>
                </a:solidFill>
              </a:rPr>
              <a:t>This will be the tagline for our presentation</a:t>
            </a:r>
            <a:endParaRPr lang="pl-PL" dirty="0">
              <a:solidFill>
                <a:schemeClr val="accent2"/>
              </a:solidFill>
            </a:endParaRPr>
          </a:p>
        </p:txBody>
      </p:sp>
      <p:grpSp>
        <p:nvGrpSpPr>
          <p:cNvPr id="3" name="TITLE">
            <a:extLst>
              <a:ext uri="{FF2B5EF4-FFF2-40B4-BE49-F238E27FC236}">
                <a16:creationId xmlns:a16="http://schemas.microsoft.com/office/drawing/2014/main" id="{F5E26217-2A5C-475B-8F02-C1585BEABF7C}"/>
              </a:ext>
            </a:extLst>
          </p:cNvPr>
          <p:cNvGrpSpPr/>
          <p:nvPr/>
        </p:nvGrpSpPr>
        <p:grpSpPr>
          <a:xfrm>
            <a:off x="3723752" y="142526"/>
            <a:ext cx="4744497" cy="769441"/>
            <a:chOff x="3723752" y="142526"/>
            <a:chExt cx="4744497" cy="769441"/>
          </a:xfrm>
        </p:grpSpPr>
        <p:sp>
          <p:nvSpPr>
            <p:cNvPr id="4" name="Title">
              <a:extLst>
                <a:ext uri="{FF2B5EF4-FFF2-40B4-BE49-F238E27FC236}">
                  <a16:creationId xmlns:a16="http://schemas.microsoft.com/office/drawing/2014/main" id="{72D14005-E96F-4956-877C-DA683E5C56F4}"/>
                </a:ext>
              </a:extLst>
            </p:cNvPr>
            <p:cNvSpPr txBox="1"/>
            <p:nvPr/>
          </p:nvSpPr>
          <p:spPr>
            <a:xfrm>
              <a:off x="4291669" y="142526"/>
              <a:ext cx="3608680" cy="769441"/>
            </a:xfrm>
            <a:prstGeom prst="rect">
              <a:avLst/>
            </a:prstGeom>
            <a:noFill/>
          </p:spPr>
          <p:txBody>
            <a:bodyPr wrap="none" rtlCol="0">
              <a:spAutoFit/>
            </a:bodyPr>
            <a:lstStyle/>
            <a:p>
              <a:pPr algn="ctr"/>
              <a:r>
                <a:rPr lang="en-US"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CONTACT US</a:t>
              </a:r>
              <a:endParaRPr lang="pl-PL"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8BBE7C7-92D0-40F5-9D71-04288BEA80D2}"/>
                </a:ext>
              </a:extLst>
            </p:cNvPr>
            <p:cNvCxnSpPr>
              <a:cxnSpLocks/>
            </p:cNvCxnSpPr>
            <p:nvPr/>
          </p:nvCxnSpPr>
          <p:spPr>
            <a:xfrm>
              <a:off x="3723752"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3B37ED-BAF4-4485-906D-40BB00A28695}"/>
                </a:ext>
              </a:extLst>
            </p:cNvPr>
            <p:cNvCxnSpPr>
              <a:cxnSpLocks/>
            </p:cNvCxnSpPr>
            <p:nvPr/>
          </p:nvCxnSpPr>
          <p:spPr>
            <a:xfrm>
              <a:off x="8468249"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6743822"/>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Resoruces">
            <a:extLst>
              <a:ext uri="{FF2B5EF4-FFF2-40B4-BE49-F238E27FC236}">
                <a16:creationId xmlns:a16="http://schemas.microsoft.com/office/drawing/2014/main" id="{994BD25C-851A-494F-A695-54FB327245C5}"/>
              </a:ext>
            </a:extLst>
          </p:cNvPr>
          <p:cNvGrpSpPr/>
          <p:nvPr/>
        </p:nvGrpSpPr>
        <p:grpSpPr>
          <a:xfrm>
            <a:off x="829839" y="1523960"/>
            <a:ext cx="4612153" cy="4612153"/>
            <a:chOff x="701039" y="1523960"/>
            <a:chExt cx="4612153" cy="4612153"/>
          </a:xfrm>
        </p:grpSpPr>
        <p:sp>
          <p:nvSpPr>
            <p:cNvPr id="21" name="Oval 20">
              <a:extLst>
                <a:ext uri="{FF2B5EF4-FFF2-40B4-BE49-F238E27FC236}">
                  <a16:creationId xmlns:a16="http://schemas.microsoft.com/office/drawing/2014/main" id="{9293956B-1680-4E06-8217-DFA50AC71651}"/>
                </a:ext>
              </a:extLst>
            </p:cNvPr>
            <p:cNvSpPr/>
            <p:nvPr/>
          </p:nvSpPr>
          <p:spPr>
            <a:xfrm>
              <a:off x="701039" y="1523960"/>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 name="Text">
              <a:extLst>
                <a:ext uri="{FF2B5EF4-FFF2-40B4-BE49-F238E27FC236}">
                  <a16:creationId xmlns:a16="http://schemas.microsoft.com/office/drawing/2014/main" id="{39579009-65EE-4DE2-907B-7C22AED673AB}"/>
                </a:ext>
              </a:extLst>
            </p:cNvPr>
            <p:cNvSpPr txBox="1"/>
            <p:nvPr/>
          </p:nvSpPr>
          <p:spPr>
            <a:xfrm>
              <a:off x="1632793" y="2075938"/>
              <a:ext cx="2763898" cy="646331"/>
            </a:xfrm>
            <a:prstGeom prst="rect">
              <a:avLst/>
            </a:prstGeom>
            <a:noFill/>
          </p:spPr>
          <p:txBody>
            <a:bodyPr wrap="none" rtlCol="0">
              <a:spAutoFit/>
            </a:bodyPr>
            <a:lstStyle/>
            <a:p>
              <a:pPr algn="ctr"/>
              <a:r>
                <a:rPr lang="en-US" sz="3600" b="1" dirty="0">
                  <a:solidFill>
                    <a:schemeClr val="bg1"/>
                  </a:solidFill>
                  <a:latin typeface="+mj-lt"/>
                </a:rPr>
                <a:t>Resources:</a:t>
              </a:r>
              <a:endParaRPr lang="pl-PL" sz="3600" b="1" dirty="0">
                <a:solidFill>
                  <a:schemeClr val="bg1"/>
                </a:solidFill>
                <a:latin typeface="+mj-lt"/>
              </a:endParaRPr>
            </a:p>
          </p:txBody>
        </p:sp>
        <p:sp>
          <p:nvSpPr>
            <p:cNvPr id="36" name="Phone txt">
              <a:extLst>
                <a:ext uri="{FF2B5EF4-FFF2-40B4-BE49-F238E27FC236}">
                  <a16:creationId xmlns:a16="http://schemas.microsoft.com/office/drawing/2014/main" id="{F13FD6D6-E681-45CB-B992-DF12B9C117E4}"/>
                </a:ext>
              </a:extLst>
            </p:cNvPr>
            <p:cNvSpPr txBox="1"/>
            <p:nvPr/>
          </p:nvSpPr>
          <p:spPr>
            <a:xfrm>
              <a:off x="1758886" y="3051327"/>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www.unsplash.com</a:t>
              </a:r>
            </a:p>
          </p:txBody>
        </p:sp>
        <p:sp>
          <p:nvSpPr>
            <p:cNvPr id="41" name="Phone txt">
              <a:extLst>
                <a:ext uri="{FF2B5EF4-FFF2-40B4-BE49-F238E27FC236}">
                  <a16:creationId xmlns:a16="http://schemas.microsoft.com/office/drawing/2014/main" id="{09DFD01E-8C00-4114-A312-0162FD710BE3}"/>
                </a:ext>
              </a:extLst>
            </p:cNvPr>
            <p:cNvSpPr txBox="1"/>
            <p:nvPr/>
          </p:nvSpPr>
          <p:spPr>
            <a:xfrm>
              <a:off x="1766513" y="371066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www.pexels.com</a:t>
              </a:r>
            </a:p>
          </p:txBody>
        </p:sp>
        <p:sp>
          <p:nvSpPr>
            <p:cNvPr id="42" name="Phone txt">
              <a:extLst>
                <a:ext uri="{FF2B5EF4-FFF2-40B4-BE49-F238E27FC236}">
                  <a16:creationId xmlns:a16="http://schemas.microsoft.com/office/drawing/2014/main" id="{06AA8751-3293-41AC-8C36-2B9DBA195E70}"/>
                </a:ext>
              </a:extLst>
            </p:cNvPr>
            <p:cNvSpPr txBox="1"/>
            <p:nvPr/>
          </p:nvSpPr>
          <p:spPr>
            <a:xfrm>
              <a:off x="1758885" y="440905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www.freepik.com</a:t>
              </a:r>
            </a:p>
          </p:txBody>
        </p:sp>
      </p:grpSp>
      <p:grpSp>
        <p:nvGrpSpPr>
          <p:cNvPr id="7" name="Links">
            <a:extLst>
              <a:ext uri="{FF2B5EF4-FFF2-40B4-BE49-F238E27FC236}">
                <a16:creationId xmlns:a16="http://schemas.microsoft.com/office/drawing/2014/main" id="{83DAD189-45A8-4CEE-A13A-EBFA2921F690}"/>
              </a:ext>
            </a:extLst>
          </p:cNvPr>
          <p:cNvGrpSpPr/>
          <p:nvPr/>
        </p:nvGrpSpPr>
        <p:grpSpPr>
          <a:xfrm>
            <a:off x="6522719" y="1523960"/>
            <a:ext cx="4612153" cy="4612153"/>
            <a:chOff x="6522719" y="1523960"/>
            <a:chExt cx="4612153" cy="4612153"/>
          </a:xfrm>
        </p:grpSpPr>
        <p:sp>
          <p:nvSpPr>
            <p:cNvPr id="38" name="Oval 37">
              <a:extLst>
                <a:ext uri="{FF2B5EF4-FFF2-40B4-BE49-F238E27FC236}">
                  <a16:creationId xmlns:a16="http://schemas.microsoft.com/office/drawing/2014/main" id="{5AAC65C5-D0C1-43D9-85EB-0AA37AA280A1}"/>
                </a:ext>
              </a:extLst>
            </p:cNvPr>
            <p:cNvSpPr/>
            <p:nvPr/>
          </p:nvSpPr>
          <p:spPr>
            <a:xfrm>
              <a:off x="6522719" y="1523960"/>
              <a:ext cx="4612153" cy="46121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9" name="Text">
              <a:extLst>
                <a:ext uri="{FF2B5EF4-FFF2-40B4-BE49-F238E27FC236}">
                  <a16:creationId xmlns:a16="http://schemas.microsoft.com/office/drawing/2014/main" id="{A01BB44E-A403-4656-A0ED-170FB1780E8D}"/>
                </a:ext>
              </a:extLst>
            </p:cNvPr>
            <p:cNvSpPr txBox="1"/>
            <p:nvPr/>
          </p:nvSpPr>
          <p:spPr>
            <a:xfrm>
              <a:off x="8037163" y="2075938"/>
              <a:ext cx="1598516" cy="646331"/>
            </a:xfrm>
            <a:prstGeom prst="rect">
              <a:avLst/>
            </a:prstGeom>
            <a:noFill/>
          </p:spPr>
          <p:txBody>
            <a:bodyPr wrap="none" rtlCol="0">
              <a:spAutoFit/>
            </a:bodyPr>
            <a:lstStyle/>
            <a:p>
              <a:pPr algn="ctr"/>
              <a:r>
                <a:rPr lang="en-US" sz="3600" b="1" dirty="0">
                  <a:solidFill>
                    <a:schemeClr val="bg1"/>
                  </a:solidFill>
                  <a:latin typeface="+mj-lt"/>
                </a:rPr>
                <a:t>Links:</a:t>
              </a:r>
              <a:endParaRPr lang="pl-PL" sz="3600" b="1" dirty="0">
                <a:solidFill>
                  <a:schemeClr val="bg1"/>
                </a:solidFill>
                <a:latin typeface="+mj-lt"/>
              </a:endParaRPr>
            </a:p>
          </p:txBody>
        </p:sp>
        <p:sp>
          <p:nvSpPr>
            <p:cNvPr id="40" name="Phone txt">
              <a:extLst>
                <a:ext uri="{FF2B5EF4-FFF2-40B4-BE49-F238E27FC236}">
                  <a16:creationId xmlns:a16="http://schemas.microsoft.com/office/drawing/2014/main" id="{64BCC4D7-6EE1-4D4D-A953-9E42B671E44A}"/>
                </a:ext>
              </a:extLst>
            </p:cNvPr>
            <p:cNvSpPr txBox="1"/>
            <p:nvPr/>
          </p:nvSpPr>
          <p:spPr>
            <a:xfrm>
              <a:off x="7588192" y="2932466"/>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1.com</a:t>
              </a:r>
            </a:p>
          </p:txBody>
        </p:sp>
        <p:sp>
          <p:nvSpPr>
            <p:cNvPr id="43" name="Phone txt">
              <a:extLst>
                <a:ext uri="{FF2B5EF4-FFF2-40B4-BE49-F238E27FC236}">
                  <a16:creationId xmlns:a16="http://schemas.microsoft.com/office/drawing/2014/main" id="{2DDAE562-C838-4D1B-85A8-108FBB30C283}"/>
                </a:ext>
              </a:extLst>
            </p:cNvPr>
            <p:cNvSpPr txBox="1"/>
            <p:nvPr/>
          </p:nvSpPr>
          <p:spPr>
            <a:xfrm>
              <a:off x="7588192" y="3367782"/>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2.com</a:t>
              </a:r>
            </a:p>
          </p:txBody>
        </p:sp>
        <p:sp>
          <p:nvSpPr>
            <p:cNvPr id="47" name="Phone txt">
              <a:extLst>
                <a:ext uri="{FF2B5EF4-FFF2-40B4-BE49-F238E27FC236}">
                  <a16:creationId xmlns:a16="http://schemas.microsoft.com/office/drawing/2014/main" id="{BC9D2588-46F7-4176-A298-A1958EA093AC}"/>
                </a:ext>
              </a:extLst>
            </p:cNvPr>
            <p:cNvSpPr txBox="1"/>
            <p:nvPr/>
          </p:nvSpPr>
          <p:spPr>
            <a:xfrm>
              <a:off x="7580566" y="3803098"/>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3.com</a:t>
              </a:r>
            </a:p>
          </p:txBody>
        </p:sp>
        <p:sp>
          <p:nvSpPr>
            <p:cNvPr id="48" name="Phone txt">
              <a:extLst>
                <a:ext uri="{FF2B5EF4-FFF2-40B4-BE49-F238E27FC236}">
                  <a16:creationId xmlns:a16="http://schemas.microsoft.com/office/drawing/2014/main" id="{D1D5DB22-EEF8-4EDF-B795-D1E29C31B469}"/>
                </a:ext>
              </a:extLst>
            </p:cNvPr>
            <p:cNvSpPr txBox="1"/>
            <p:nvPr/>
          </p:nvSpPr>
          <p:spPr>
            <a:xfrm>
              <a:off x="7572940" y="4238414"/>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4.com</a:t>
              </a:r>
            </a:p>
          </p:txBody>
        </p:sp>
        <p:sp>
          <p:nvSpPr>
            <p:cNvPr id="49" name="Phone txt">
              <a:extLst>
                <a:ext uri="{FF2B5EF4-FFF2-40B4-BE49-F238E27FC236}">
                  <a16:creationId xmlns:a16="http://schemas.microsoft.com/office/drawing/2014/main" id="{E91E0400-A5C2-4D2D-8D63-E4D9AEF52D7C}"/>
                </a:ext>
              </a:extLst>
            </p:cNvPr>
            <p:cNvSpPr txBox="1"/>
            <p:nvPr/>
          </p:nvSpPr>
          <p:spPr>
            <a:xfrm>
              <a:off x="7565314" y="4673730"/>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5.com</a:t>
              </a:r>
            </a:p>
          </p:txBody>
        </p:sp>
        <p:sp>
          <p:nvSpPr>
            <p:cNvPr id="50" name="Phone txt">
              <a:extLst>
                <a:ext uri="{FF2B5EF4-FFF2-40B4-BE49-F238E27FC236}">
                  <a16:creationId xmlns:a16="http://schemas.microsoft.com/office/drawing/2014/main" id="{D2CE8BF6-8C17-43E0-93C9-1999DCF65F88}"/>
                </a:ext>
              </a:extLst>
            </p:cNvPr>
            <p:cNvSpPr txBox="1"/>
            <p:nvPr/>
          </p:nvSpPr>
          <p:spPr>
            <a:xfrm>
              <a:off x="7557688" y="5109046"/>
              <a:ext cx="2496457" cy="369332"/>
            </a:xfrm>
            <a:prstGeom prst="rect">
              <a:avLst/>
            </a:prstGeom>
            <a:noFill/>
          </p:spPr>
          <p:txBody>
            <a:bodyPr wrap="square" rtlCol="0">
              <a:spAutoFit/>
            </a:bodyPr>
            <a:lstStyle/>
            <a:p>
              <a:pPr algn="ct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 6.com</a:t>
              </a:r>
            </a:p>
          </p:txBody>
        </p:sp>
      </p:grpSp>
      <p:sp>
        <p:nvSpPr>
          <p:cNvPr id="2" name="Tagline">
            <a:extLst>
              <a:ext uri="{FF2B5EF4-FFF2-40B4-BE49-F238E27FC236}">
                <a16:creationId xmlns:a16="http://schemas.microsoft.com/office/drawing/2014/main" id="{6CA41EFE-97D6-486C-878E-AEFEF29DD02E}"/>
              </a:ext>
            </a:extLst>
          </p:cNvPr>
          <p:cNvSpPr txBox="1"/>
          <p:nvPr/>
        </p:nvSpPr>
        <p:spPr>
          <a:xfrm>
            <a:off x="3819573" y="903978"/>
            <a:ext cx="4612160" cy="369332"/>
          </a:xfrm>
          <a:prstGeom prst="rect">
            <a:avLst/>
          </a:prstGeom>
          <a:noFill/>
        </p:spPr>
        <p:txBody>
          <a:bodyPr wrap="none" rtlCol="0">
            <a:spAutoFit/>
          </a:bodyPr>
          <a:lstStyle/>
          <a:p>
            <a:pPr algn="ctr"/>
            <a:r>
              <a:rPr lang="en-US" dirty="0">
                <a:solidFill>
                  <a:schemeClr val="accent2"/>
                </a:solidFill>
              </a:rPr>
              <a:t>This will be the tagline for our presentation</a:t>
            </a:r>
            <a:endParaRPr lang="pl-PL" dirty="0">
              <a:solidFill>
                <a:schemeClr val="accent2"/>
              </a:solidFill>
            </a:endParaRPr>
          </a:p>
        </p:txBody>
      </p:sp>
      <p:grpSp>
        <p:nvGrpSpPr>
          <p:cNvPr id="3" name="TITLE">
            <a:extLst>
              <a:ext uri="{FF2B5EF4-FFF2-40B4-BE49-F238E27FC236}">
                <a16:creationId xmlns:a16="http://schemas.microsoft.com/office/drawing/2014/main" id="{F5E26217-2A5C-475B-8F02-C1585BEABF7C}"/>
              </a:ext>
            </a:extLst>
          </p:cNvPr>
          <p:cNvGrpSpPr/>
          <p:nvPr/>
        </p:nvGrpSpPr>
        <p:grpSpPr>
          <a:xfrm>
            <a:off x="3723752" y="142526"/>
            <a:ext cx="4744497" cy="769441"/>
            <a:chOff x="3723752" y="142526"/>
            <a:chExt cx="4744497" cy="769441"/>
          </a:xfrm>
        </p:grpSpPr>
        <p:sp>
          <p:nvSpPr>
            <p:cNvPr id="4" name="Title">
              <a:extLst>
                <a:ext uri="{FF2B5EF4-FFF2-40B4-BE49-F238E27FC236}">
                  <a16:creationId xmlns:a16="http://schemas.microsoft.com/office/drawing/2014/main" id="{72D14005-E96F-4956-877C-DA683E5C56F4}"/>
                </a:ext>
              </a:extLst>
            </p:cNvPr>
            <p:cNvSpPr txBox="1"/>
            <p:nvPr/>
          </p:nvSpPr>
          <p:spPr>
            <a:xfrm>
              <a:off x="4427925" y="142526"/>
              <a:ext cx="3336171" cy="769441"/>
            </a:xfrm>
            <a:prstGeom prst="rect">
              <a:avLst/>
            </a:prstGeom>
            <a:noFill/>
          </p:spPr>
          <p:txBody>
            <a:bodyPr wrap="none" rtlCol="0">
              <a:spAutoFit/>
            </a:bodyPr>
            <a:lstStyle/>
            <a:p>
              <a:pPr algn="ctr"/>
              <a:r>
                <a:rPr lang="en-US"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RESOURCES</a:t>
              </a:r>
              <a:endParaRPr lang="pl-PL" sz="44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D8BBE7C7-92D0-40F5-9D71-04288BEA80D2}"/>
                </a:ext>
              </a:extLst>
            </p:cNvPr>
            <p:cNvCxnSpPr>
              <a:cxnSpLocks/>
            </p:cNvCxnSpPr>
            <p:nvPr/>
          </p:nvCxnSpPr>
          <p:spPr>
            <a:xfrm>
              <a:off x="3723752"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F3B37ED-BAF4-4485-906D-40BB00A28695}"/>
                </a:ext>
              </a:extLst>
            </p:cNvPr>
            <p:cNvCxnSpPr>
              <a:cxnSpLocks/>
            </p:cNvCxnSpPr>
            <p:nvPr/>
          </p:nvCxnSpPr>
          <p:spPr>
            <a:xfrm>
              <a:off x="8468249" y="295434"/>
              <a:ext cx="0" cy="467074"/>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2947804"/>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esented by">
            <a:extLst>
              <a:ext uri="{FF2B5EF4-FFF2-40B4-BE49-F238E27FC236}">
                <a16:creationId xmlns:a16="http://schemas.microsoft.com/office/drawing/2014/main" id="{0BFDF84F-FD78-49BD-B081-34A5392B133D}"/>
              </a:ext>
            </a:extLst>
          </p:cNvPr>
          <p:cNvSpPr txBox="1"/>
          <p:nvPr/>
        </p:nvSpPr>
        <p:spPr>
          <a:xfrm>
            <a:off x="9567836" y="6046201"/>
            <a:ext cx="2624164" cy="276999"/>
          </a:xfrm>
          <a:prstGeom prst="rect">
            <a:avLst/>
          </a:prstGeom>
          <a:noFill/>
        </p:spPr>
        <p:txBody>
          <a:bodyPr wrap="square" rtlCol="0">
            <a:spAutoFit/>
          </a:bodyPr>
          <a:lstStyle/>
          <a:p>
            <a:pPr algn="ctr"/>
            <a:r>
              <a:rPr lang="en-US" sz="1200" dirty="0">
                <a:solidFill>
                  <a:schemeClr val="tx1">
                    <a:lumMod val="65000"/>
                    <a:lumOff val="35000"/>
                  </a:schemeClr>
                </a:solidFill>
                <a:latin typeface="+mj-lt"/>
              </a:rPr>
              <a:t>Presented by:</a:t>
            </a:r>
            <a:endParaRPr lang="pl-PL" sz="1200" dirty="0">
              <a:solidFill>
                <a:schemeClr val="tx1">
                  <a:lumMod val="65000"/>
                  <a:lumOff val="35000"/>
                </a:schemeClr>
              </a:solidFill>
              <a:latin typeface="+mj-lt"/>
            </a:endParaRPr>
          </a:p>
        </p:txBody>
      </p:sp>
      <p:sp>
        <p:nvSpPr>
          <p:cNvPr id="3" name="Name">
            <a:extLst>
              <a:ext uri="{FF2B5EF4-FFF2-40B4-BE49-F238E27FC236}">
                <a16:creationId xmlns:a16="http://schemas.microsoft.com/office/drawing/2014/main" id="{B5AF149F-82E3-4D88-A857-21B0583F0DE0}"/>
              </a:ext>
            </a:extLst>
          </p:cNvPr>
          <p:cNvSpPr txBox="1"/>
          <p:nvPr/>
        </p:nvSpPr>
        <p:spPr>
          <a:xfrm>
            <a:off x="9703415" y="6282206"/>
            <a:ext cx="2353006" cy="261610"/>
          </a:xfrm>
          <a:prstGeom prst="rect">
            <a:avLst/>
          </a:prstGeom>
          <a:noFill/>
        </p:spPr>
        <p:txBody>
          <a:bodyPr wrap="square" rtlCol="0">
            <a:spAutoFit/>
          </a:bodyPr>
          <a:lstStyle/>
          <a:p>
            <a:pPr algn="ctr"/>
            <a:r>
              <a:rPr lang="en-US" sz="1050" dirty="0">
                <a:solidFill>
                  <a:schemeClr val="accent2"/>
                </a:solidFill>
              </a:rPr>
              <a:t>Andrew Pach</a:t>
            </a:r>
            <a:endParaRPr lang="pl-PL" sz="1050" dirty="0">
              <a:solidFill>
                <a:schemeClr val="accent2"/>
              </a:solidFill>
            </a:endParaRPr>
          </a:p>
        </p:txBody>
      </p:sp>
      <p:sp>
        <p:nvSpPr>
          <p:cNvPr id="7" name="Thank You">
            <a:extLst>
              <a:ext uri="{FF2B5EF4-FFF2-40B4-BE49-F238E27FC236}">
                <a16:creationId xmlns:a16="http://schemas.microsoft.com/office/drawing/2014/main" id="{C419A8C6-36FA-4207-A5A5-683DB7F4AABE}"/>
              </a:ext>
            </a:extLst>
          </p:cNvPr>
          <p:cNvSpPr txBox="1"/>
          <p:nvPr/>
        </p:nvSpPr>
        <p:spPr>
          <a:xfrm>
            <a:off x="2529015" y="3118851"/>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THANK YOU!</a:t>
            </a:r>
            <a:endParaRPr lang="pl-PL" sz="4800" dirty="0">
              <a:solidFill>
                <a:schemeClr val="tx1">
                  <a:lumMod val="65000"/>
                  <a:lumOff val="35000"/>
                </a:schemeClr>
              </a:solidFill>
              <a:latin typeface="+mj-lt"/>
            </a:endParaRPr>
          </a:p>
        </p:txBody>
      </p:sp>
      <p:pic>
        <p:nvPicPr>
          <p:cNvPr id="2050" name="GIF" descr="A person sitting in a chair&#10;&#10;Description automatically generated with low confidence">
            <a:extLst>
              <a:ext uri="{FF2B5EF4-FFF2-40B4-BE49-F238E27FC236}">
                <a16:creationId xmlns:a16="http://schemas.microsoft.com/office/drawing/2014/main" id="{33464D86-4465-4FD1-B16D-60BA83F4BAA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2042610"/>
            <a:ext cx="4743450" cy="3067050"/>
          </a:xfrm>
          <a:prstGeom prst="rect">
            <a:avLst/>
          </a:prstGeom>
          <a:noFill/>
        </p:spPr>
      </p:pic>
      <p:sp>
        <p:nvSpPr>
          <p:cNvPr id="4" name="Left">
            <a:extLst>
              <a:ext uri="{FF2B5EF4-FFF2-40B4-BE49-F238E27FC236}">
                <a16:creationId xmlns:a16="http://schemas.microsoft.com/office/drawing/2014/main" id="{DEA49CA0-5039-4242-BEC1-AE29852513DC}"/>
              </a:ext>
            </a:extLst>
          </p:cNvPr>
          <p:cNvSpPr/>
          <p:nvPr/>
        </p:nvSpPr>
        <p:spPr>
          <a:xfrm>
            <a:off x="2448696" y="132402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5" name="Right">
            <a:extLst>
              <a:ext uri="{FF2B5EF4-FFF2-40B4-BE49-F238E27FC236}">
                <a16:creationId xmlns:a16="http://schemas.microsoft.com/office/drawing/2014/main" id="{CA09D671-F26F-4843-826C-B78F963D3E47}"/>
              </a:ext>
            </a:extLst>
          </p:cNvPr>
          <p:cNvSpPr/>
          <p:nvPr/>
        </p:nvSpPr>
        <p:spPr>
          <a:xfrm>
            <a:off x="9675340" y="1324027"/>
            <a:ext cx="80319" cy="963827"/>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solidFill>
                <a:schemeClr val="tx1">
                  <a:lumMod val="65000"/>
                  <a:lumOff val="35000"/>
                </a:schemeClr>
              </a:solidFill>
            </a:endParaRPr>
          </a:p>
        </p:txBody>
      </p:sp>
      <p:sp>
        <p:nvSpPr>
          <p:cNvPr id="2" name="You Held">
            <a:extLst>
              <a:ext uri="{FF2B5EF4-FFF2-40B4-BE49-F238E27FC236}">
                <a16:creationId xmlns:a16="http://schemas.microsoft.com/office/drawing/2014/main" id="{BDC890DE-1E57-4BC8-82C1-D0659B138FF6}"/>
              </a:ext>
            </a:extLst>
          </p:cNvPr>
          <p:cNvSpPr txBox="1"/>
          <p:nvPr/>
        </p:nvSpPr>
        <p:spPr>
          <a:xfrm>
            <a:off x="2448698" y="1211613"/>
            <a:ext cx="7294606" cy="830997"/>
          </a:xfrm>
          <a:prstGeom prst="rect">
            <a:avLst/>
          </a:prstGeom>
          <a:noFill/>
        </p:spPr>
        <p:txBody>
          <a:bodyPr wrap="square" rtlCol="0">
            <a:spAutoFit/>
          </a:bodyPr>
          <a:lstStyle/>
          <a:p>
            <a:pPr algn="ctr"/>
            <a:r>
              <a:rPr lang="en-US" sz="4800" dirty="0">
                <a:solidFill>
                  <a:schemeClr val="tx1">
                    <a:lumMod val="65000"/>
                    <a:lumOff val="35000"/>
                  </a:schemeClr>
                </a:solidFill>
                <a:latin typeface="+mj-lt"/>
              </a:rPr>
              <a:t>YOU HELD THROUGH!</a:t>
            </a:r>
            <a:endParaRPr lang="pl-PL" sz="4800" dirty="0">
              <a:solidFill>
                <a:schemeClr val="tx1">
                  <a:lumMod val="65000"/>
                  <a:lumOff val="35000"/>
                </a:schemeClr>
              </a:solidFill>
              <a:latin typeface="+mj-lt"/>
            </a:endParaRPr>
          </a:p>
        </p:txBody>
      </p:sp>
    </p:spTree>
    <p:extLst>
      <p:ext uri="{BB962C8B-B14F-4D97-AF65-F5344CB8AC3E}">
        <p14:creationId xmlns:p14="http://schemas.microsoft.com/office/powerpoint/2010/main" val="4109380848"/>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AutoShape 4"/>
          <p:cNvSpPr>
            <a:spLocks/>
          </p:cNvSpPr>
          <p:nvPr/>
        </p:nvSpPr>
        <p:spPr bwMode="auto">
          <a:xfrm>
            <a:off x="7586147" y="3069851"/>
            <a:ext cx="472216" cy="4738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2" name="Group 201"/>
          <p:cNvGrpSpPr/>
          <p:nvPr/>
        </p:nvGrpSpPr>
        <p:grpSpPr>
          <a:xfrm>
            <a:off x="6694359" y="3108229"/>
            <a:ext cx="488068" cy="397128"/>
            <a:chOff x="10040556" y="3065183"/>
            <a:chExt cx="488068" cy="397128"/>
          </a:xfrm>
          <a:solidFill>
            <a:srgbClr val="7F7F7F"/>
          </a:solidFill>
        </p:grpSpPr>
        <p:sp>
          <p:nvSpPr>
            <p:cNvPr id="3" name="AutoShape 5"/>
            <p:cNvSpPr>
              <a:spLocks/>
            </p:cNvSpPr>
            <p:nvPr/>
          </p:nvSpPr>
          <p:spPr bwMode="auto">
            <a:xfrm>
              <a:off x="10375942" y="3186992"/>
              <a:ext cx="9177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 name="AutoShape 6"/>
            <p:cNvSpPr>
              <a:spLocks/>
            </p:cNvSpPr>
            <p:nvPr/>
          </p:nvSpPr>
          <p:spPr bwMode="auto">
            <a:xfrm>
              <a:off x="10040556" y="3065183"/>
              <a:ext cx="488068" cy="39712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1" name="Group 200"/>
          <p:cNvGrpSpPr/>
          <p:nvPr/>
        </p:nvGrpSpPr>
        <p:grpSpPr>
          <a:xfrm>
            <a:off x="5802569" y="3062343"/>
            <a:ext cx="488068" cy="488901"/>
            <a:chOff x="9064419" y="3019297"/>
            <a:chExt cx="488068" cy="488901"/>
          </a:xfrm>
          <a:solidFill>
            <a:srgbClr val="7F7F7F"/>
          </a:solidFill>
        </p:grpSpPr>
        <p:sp>
          <p:nvSpPr>
            <p:cNvPr id="5" name="AutoShape 7"/>
            <p:cNvSpPr>
              <a:spLocks/>
            </p:cNvSpPr>
            <p:nvPr/>
          </p:nvSpPr>
          <p:spPr bwMode="auto">
            <a:xfrm>
              <a:off x="9064419" y="3019297"/>
              <a:ext cx="488068" cy="488901"/>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 name="AutoShape 8"/>
            <p:cNvSpPr>
              <a:spLocks/>
            </p:cNvSpPr>
            <p:nvPr/>
          </p:nvSpPr>
          <p:spPr bwMode="auto">
            <a:xfrm>
              <a:off x="9277999" y="3232880"/>
              <a:ext cx="60904" cy="6090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 name="AutoShape 9"/>
            <p:cNvSpPr>
              <a:spLocks/>
            </p:cNvSpPr>
            <p:nvPr/>
          </p:nvSpPr>
          <p:spPr bwMode="auto">
            <a:xfrm>
              <a:off x="9216261" y="3171975"/>
              <a:ext cx="183547" cy="183547"/>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 name="AutoShape 10"/>
            <p:cNvSpPr>
              <a:spLocks/>
            </p:cNvSpPr>
            <p:nvPr/>
          </p:nvSpPr>
          <p:spPr bwMode="auto">
            <a:xfrm>
              <a:off x="9338907" y="3293783"/>
              <a:ext cx="75921" cy="78424"/>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 name="AutoShape 11"/>
            <p:cNvSpPr>
              <a:spLocks/>
            </p:cNvSpPr>
            <p:nvPr/>
          </p:nvSpPr>
          <p:spPr bwMode="auto">
            <a:xfrm>
              <a:off x="9368938" y="3324654"/>
              <a:ext cx="109293" cy="111796"/>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 name="AutoShape 12"/>
            <p:cNvSpPr>
              <a:spLocks/>
            </p:cNvSpPr>
            <p:nvPr/>
          </p:nvSpPr>
          <p:spPr bwMode="auto">
            <a:xfrm>
              <a:off x="9353921" y="3309636"/>
              <a:ext cx="92608" cy="94276"/>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 name="AutoShape 13"/>
            <p:cNvSpPr>
              <a:spLocks/>
            </p:cNvSpPr>
            <p:nvPr/>
          </p:nvSpPr>
          <p:spPr bwMode="auto">
            <a:xfrm>
              <a:off x="9201247" y="3156958"/>
              <a:ext cx="76756" cy="7758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 name="AutoShape 14"/>
            <p:cNvSpPr>
              <a:spLocks/>
            </p:cNvSpPr>
            <p:nvPr/>
          </p:nvSpPr>
          <p:spPr bwMode="auto">
            <a:xfrm>
              <a:off x="9140340" y="3096052"/>
              <a:ext cx="109293" cy="110963"/>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 name="AutoShape 15"/>
            <p:cNvSpPr>
              <a:spLocks/>
            </p:cNvSpPr>
            <p:nvPr/>
          </p:nvSpPr>
          <p:spPr bwMode="auto">
            <a:xfrm>
              <a:off x="9171209" y="3126089"/>
              <a:ext cx="92608" cy="95111"/>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0" name="Group 199"/>
          <p:cNvGrpSpPr/>
          <p:nvPr/>
        </p:nvGrpSpPr>
        <p:grpSpPr>
          <a:xfrm>
            <a:off x="4910780" y="3069851"/>
            <a:ext cx="488067" cy="473884"/>
            <a:chOff x="8087449" y="3034316"/>
            <a:chExt cx="488067" cy="473884"/>
          </a:xfrm>
          <a:solidFill>
            <a:srgbClr val="7F7F7F"/>
          </a:solidFill>
        </p:grpSpPr>
        <p:sp>
          <p:nvSpPr>
            <p:cNvPr id="14" name="AutoShape 16"/>
            <p:cNvSpPr>
              <a:spLocks/>
            </p:cNvSpPr>
            <p:nvPr/>
          </p:nvSpPr>
          <p:spPr bwMode="auto">
            <a:xfrm>
              <a:off x="8331899" y="3293784"/>
              <a:ext cx="60904" cy="6173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7"/>
            <p:cNvSpPr>
              <a:spLocks/>
            </p:cNvSpPr>
            <p:nvPr/>
          </p:nvSpPr>
          <p:spPr bwMode="auto">
            <a:xfrm>
              <a:off x="8087449" y="3034316"/>
              <a:ext cx="488067" cy="473884"/>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3" name="Group 212"/>
          <p:cNvGrpSpPr/>
          <p:nvPr/>
        </p:nvGrpSpPr>
        <p:grpSpPr>
          <a:xfrm>
            <a:off x="11542928" y="1348343"/>
            <a:ext cx="488067" cy="488901"/>
            <a:chOff x="7111313" y="3019297"/>
            <a:chExt cx="488067" cy="488901"/>
          </a:xfrm>
          <a:solidFill>
            <a:srgbClr val="7F7F7F"/>
          </a:solidFill>
        </p:grpSpPr>
        <p:sp>
          <p:nvSpPr>
            <p:cNvPr id="16" name="AutoShape 18"/>
            <p:cNvSpPr>
              <a:spLocks/>
            </p:cNvSpPr>
            <p:nvPr/>
          </p:nvSpPr>
          <p:spPr bwMode="auto">
            <a:xfrm>
              <a:off x="7111313" y="3019297"/>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7" name="AutoShape 19"/>
            <p:cNvSpPr>
              <a:spLocks/>
            </p:cNvSpPr>
            <p:nvPr/>
          </p:nvSpPr>
          <p:spPr bwMode="auto">
            <a:xfrm>
              <a:off x="7218103"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8" name="AutoShape 20"/>
            <p:cNvSpPr>
              <a:spLocks/>
            </p:cNvSpPr>
            <p:nvPr/>
          </p:nvSpPr>
          <p:spPr bwMode="auto">
            <a:xfrm>
              <a:off x="7218103"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9" name="AutoShape 21"/>
            <p:cNvSpPr>
              <a:spLocks/>
            </p:cNvSpPr>
            <p:nvPr/>
          </p:nvSpPr>
          <p:spPr bwMode="auto">
            <a:xfrm>
              <a:off x="7218103"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0" name="AutoShape 22"/>
            <p:cNvSpPr>
              <a:spLocks/>
            </p:cNvSpPr>
            <p:nvPr/>
          </p:nvSpPr>
          <p:spPr bwMode="auto">
            <a:xfrm>
              <a:off x="7324894"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1" name="AutoShape 23"/>
            <p:cNvSpPr>
              <a:spLocks/>
            </p:cNvSpPr>
            <p:nvPr/>
          </p:nvSpPr>
          <p:spPr bwMode="auto">
            <a:xfrm>
              <a:off x="7324894"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24"/>
            <p:cNvSpPr>
              <a:spLocks/>
            </p:cNvSpPr>
            <p:nvPr/>
          </p:nvSpPr>
          <p:spPr bwMode="auto">
            <a:xfrm>
              <a:off x="7324894"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3" name="AutoShape 25"/>
            <p:cNvSpPr>
              <a:spLocks/>
            </p:cNvSpPr>
            <p:nvPr/>
          </p:nvSpPr>
          <p:spPr bwMode="auto">
            <a:xfrm>
              <a:off x="7431686"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4" name="AutoShape 26"/>
            <p:cNvSpPr>
              <a:spLocks/>
            </p:cNvSpPr>
            <p:nvPr/>
          </p:nvSpPr>
          <p:spPr bwMode="auto">
            <a:xfrm>
              <a:off x="7431686"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27"/>
            <p:cNvSpPr>
              <a:spLocks/>
            </p:cNvSpPr>
            <p:nvPr/>
          </p:nvSpPr>
          <p:spPr bwMode="auto">
            <a:xfrm>
              <a:off x="7431686"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26" name="AutoShape 28"/>
          <p:cNvSpPr>
            <a:spLocks/>
          </p:cNvSpPr>
          <p:nvPr/>
        </p:nvSpPr>
        <p:spPr bwMode="auto">
          <a:xfrm>
            <a:off x="11533255" y="2272595"/>
            <a:ext cx="48890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29"/>
          <p:cNvSpPr>
            <a:spLocks/>
          </p:cNvSpPr>
          <p:nvPr/>
        </p:nvSpPr>
        <p:spPr bwMode="auto">
          <a:xfrm>
            <a:off x="9182281" y="2295955"/>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8" name="Group 207"/>
          <p:cNvGrpSpPr/>
          <p:nvPr/>
        </p:nvGrpSpPr>
        <p:grpSpPr>
          <a:xfrm>
            <a:off x="8479274" y="2272595"/>
            <a:ext cx="336224" cy="488901"/>
            <a:chOff x="10116474" y="2042327"/>
            <a:chExt cx="336224" cy="488901"/>
          </a:xfrm>
          <a:solidFill>
            <a:srgbClr val="7F7F7F"/>
          </a:solidFill>
        </p:grpSpPr>
        <p:sp>
          <p:nvSpPr>
            <p:cNvPr id="28" name="AutoShape 30"/>
            <p:cNvSpPr>
              <a:spLocks/>
            </p:cNvSpPr>
            <p:nvPr/>
          </p:nvSpPr>
          <p:spPr bwMode="auto">
            <a:xfrm>
              <a:off x="10116474" y="2042327"/>
              <a:ext cx="336224" cy="488901"/>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9" name="AutoShape 31"/>
            <p:cNvSpPr>
              <a:spLocks/>
            </p:cNvSpPr>
            <p:nvPr/>
          </p:nvSpPr>
          <p:spPr bwMode="auto">
            <a:xfrm>
              <a:off x="10178213" y="2255912"/>
              <a:ext cx="216084" cy="175204"/>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30" name="AutoShape 32"/>
          <p:cNvSpPr>
            <a:spLocks/>
          </p:cNvSpPr>
          <p:nvPr/>
        </p:nvSpPr>
        <p:spPr bwMode="auto">
          <a:xfrm>
            <a:off x="1913286" y="2303464"/>
            <a:ext cx="488067" cy="427163"/>
          </a:xfrm>
          <a:custGeom>
            <a:avLst/>
            <a:gdLst>
              <a:gd name="T0" fmla="+- 0 10800 108"/>
              <a:gd name="T1" fmla="*/ T0 w 21384"/>
              <a:gd name="T2" fmla="*/ 10800 h 21600"/>
              <a:gd name="T3" fmla="+- 0 10800 108"/>
              <a:gd name="T4" fmla="*/ T3 w 21384"/>
              <a:gd name="T5" fmla="*/ 10800 h 21600"/>
              <a:gd name="T6" fmla="+- 0 10800 108"/>
              <a:gd name="T7" fmla="*/ T6 w 21384"/>
              <a:gd name="T8" fmla="*/ 10800 h 21600"/>
              <a:gd name="T9" fmla="+- 0 10800 108"/>
              <a:gd name="T10" fmla="*/ T9 w 21384"/>
              <a:gd name="T11" fmla="*/ 10800 h 21600"/>
            </a:gdLst>
            <a:ahLst/>
            <a:cxnLst>
              <a:cxn ang="0">
                <a:pos x="T1" y="T2"/>
              </a:cxn>
              <a:cxn ang="0">
                <a:pos x="T4" y="T5"/>
              </a:cxn>
              <a:cxn ang="0">
                <a:pos x="T7" y="T8"/>
              </a:cxn>
              <a:cxn ang="0">
                <a:pos x="T10" y="T11"/>
              </a:cxn>
            </a:cxnLst>
            <a:rect l="0" t="0" r="r" b="b"/>
            <a:pathLst>
              <a:path w="21384" h="2160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14" name="Group 213"/>
          <p:cNvGrpSpPr/>
          <p:nvPr/>
        </p:nvGrpSpPr>
        <p:grpSpPr>
          <a:xfrm>
            <a:off x="6891382" y="2272594"/>
            <a:ext cx="488067" cy="488903"/>
            <a:chOff x="8087449" y="2042327"/>
            <a:chExt cx="488067" cy="488903"/>
          </a:xfrm>
          <a:solidFill>
            <a:srgbClr val="7F7F7F"/>
          </a:solidFill>
        </p:grpSpPr>
        <p:sp>
          <p:nvSpPr>
            <p:cNvPr id="31" name="AutoShape 33"/>
            <p:cNvSpPr>
              <a:spLocks/>
            </p:cNvSpPr>
            <p:nvPr/>
          </p:nvSpPr>
          <p:spPr bwMode="auto">
            <a:xfrm>
              <a:off x="8087449" y="2225875"/>
              <a:ext cx="488067" cy="305355"/>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34"/>
            <p:cNvSpPr>
              <a:spLocks/>
            </p:cNvSpPr>
            <p:nvPr/>
          </p:nvSpPr>
          <p:spPr bwMode="auto">
            <a:xfrm>
              <a:off x="8209260" y="2104067"/>
              <a:ext cx="35041" cy="114299"/>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3" name="AutoShape 35"/>
            <p:cNvSpPr>
              <a:spLocks/>
            </p:cNvSpPr>
            <p:nvPr/>
          </p:nvSpPr>
          <p:spPr bwMode="auto">
            <a:xfrm>
              <a:off x="8392807" y="2104067"/>
              <a:ext cx="34207" cy="114299"/>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36"/>
            <p:cNvSpPr>
              <a:spLocks/>
            </p:cNvSpPr>
            <p:nvPr/>
          </p:nvSpPr>
          <p:spPr bwMode="auto">
            <a:xfrm>
              <a:off x="8316051" y="2042327"/>
              <a:ext cx="35041" cy="115133"/>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9" name="Group 198"/>
          <p:cNvGrpSpPr/>
          <p:nvPr/>
        </p:nvGrpSpPr>
        <p:grpSpPr>
          <a:xfrm>
            <a:off x="6036531" y="2272595"/>
            <a:ext cx="488068" cy="488901"/>
            <a:chOff x="7111316" y="2042329"/>
            <a:chExt cx="488068" cy="488901"/>
          </a:xfrm>
          <a:solidFill>
            <a:srgbClr val="7F7F7F"/>
          </a:solidFill>
        </p:grpSpPr>
        <p:sp>
          <p:nvSpPr>
            <p:cNvPr id="35" name="AutoShape 37"/>
            <p:cNvSpPr>
              <a:spLocks/>
            </p:cNvSpPr>
            <p:nvPr/>
          </p:nvSpPr>
          <p:spPr bwMode="auto">
            <a:xfrm>
              <a:off x="7111316" y="2088214"/>
              <a:ext cx="444684" cy="443016"/>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6" name="AutoShape 38"/>
            <p:cNvSpPr>
              <a:spLocks/>
            </p:cNvSpPr>
            <p:nvPr/>
          </p:nvSpPr>
          <p:spPr bwMode="auto">
            <a:xfrm>
              <a:off x="7324898" y="2286780"/>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7" name="AutoShape 39"/>
            <p:cNvSpPr>
              <a:spLocks/>
            </p:cNvSpPr>
            <p:nvPr/>
          </p:nvSpPr>
          <p:spPr bwMode="auto">
            <a:xfrm>
              <a:off x="7523463" y="2042329"/>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8" name="AutoShape 40"/>
            <p:cNvSpPr>
              <a:spLocks/>
            </p:cNvSpPr>
            <p:nvPr/>
          </p:nvSpPr>
          <p:spPr bwMode="auto">
            <a:xfrm>
              <a:off x="7233121" y="2271762"/>
              <a:ext cx="60904" cy="60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9" name="AutoShape 41"/>
            <p:cNvSpPr>
              <a:spLocks/>
            </p:cNvSpPr>
            <p:nvPr/>
          </p:nvSpPr>
          <p:spPr bwMode="auto">
            <a:xfrm>
              <a:off x="7294025" y="2378552"/>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0" name="AutoShape 42"/>
            <p:cNvSpPr>
              <a:spLocks/>
            </p:cNvSpPr>
            <p:nvPr/>
          </p:nvSpPr>
          <p:spPr bwMode="auto">
            <a:xfrm>
              <a:off x="7538477" y="214911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9" name="Group 208"/>
          <p:cNvGrpSpPr/>
          <p:nvPr/>
        </p:nvGrpSpPr>
        <p:grpSpPr>
          <a:xfrm>
            <a:off x="5180847" y="2303463"/>
            <a:ext cx="488901" cy="427164"/>
            <a:chOff x="6134344" y="2073196"/>
            <a:chExt cx="488901" cy="427164"/>
          </a:xfrm>
          <a:solidFill>
            <a:srgbClr val="7F7F7F"/>
          </a:solidFill>
        </p:grpSpPr>
        <p:sp>
          <p:nvSpPr>
            <p:cNvPr id="41" name="AutoShape 43"/>
            <p:cNvSpPr>
              <a:spLocks/>
            </p:cNvSpPr>
            <p:nvPr/>
          </p:nvSpPr>
          <p:spPr bwMode="auto">
            <a:xfrm>
              <a:off x="6134344" y="2073196"/>
              <a:ext cx="488901" cy="3512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2" name="AutoShape 44"/>
            <p:cNvSpPr>
              <a:spLocks/>
            </p:cNvSpPr>
            <p:nvPr/>
          </p:nvSpPr>
          <p:spPr bwMode="auto">
            <a:xfrm>
              <a:off x="6577358" y="2225877"/>
              <a:ext cx="30035" cy="1676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3" name="AutoShape 45"/>
            <p:cNvSpPr>
              <a:spLocks/>
            </p:cNvSpPr>
            <p:nvPr/>
          </p:nvSpPr>
          <p:spPr bwMode="auto">
            <a:xfrm>
              <a:off x="6561506" y="2408587"/>
              <a:ext cx="61739"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44" name="AutoShape 46"/>
          <p:cNvSpPr>
            <a:spLocks/>
          </p:cNvSpPr>
          <p:nvPr/>
        </p:nvSpPr>
        <p:spPr bwMode="auto">
          <a:xfrm>
            <a:off x="9093935" y="1348760"/>
            <a:ext cx="488068"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5" name="AutoShape 47"/>
          <p:cNvSpPr>
            <a:spLocks/>
          </p:cNvSpPr>
          <p:nvPr/>
        </p:nvSpPr>
        <p:spPr bwMode="auto">
          <a:xfrm>
            <a:off x="8277605" y="1348760"/>
            <a:ext cx="488068" cy="488067"/>
          </a:xfrm>
          <a:custGeom>
            <a:avLst/>
            <a:gdLst>
              <a:gd name="T0" fmla="+- 0 10853 107"/>
              <a:gd name="T1" fmla="*/ T0 w 21493"/>
              <a:gd name="T2" fmla="*/ 10800 h 21600"/>
              <a:gd name="T3" fmla="+- 0 10853 107"/>
              <a:gd name="T4" fmla="*/ T3 w 21493"/>
              <a:gd name="T5" fmla="*/ 10800 h 21600"/>
              <a:gd name="T6" fmla="+- 0 10853 107"/>
              <a:gd name="T7" fmla="*/ T6 w 21493"/>
              <a:gd name="T8" fmla="*/ 10800 h 21600"/>
              <a:gd name="T9" fmla="+- 0 10853 107"/>
              <a:gd name="T10" fmla="*/ T9 w 21493"/>
              <a:gd name="T11" fmla="*/ 10800 h 21600"/>
            </a:gdLst>
            <a:ahLst/>
            <a:cxnLst>
              <a:cxn ang="0">
                <a:pos x="T1" y="T2"/>
              </a:cxn>
              <a:cxn ang="0">
                <a:pos x="T4" y="T5"/>
              </a:cxn>
              <a:cxn ang="0">
                <a:pos x="T7" y="T8"/>
              </a:cxn>
              <a:cxn ang="0">
                <a:pos x="T10" y="T11"/>
              </a:cxn>
            </a:cxnLst>
            <a:rect l="0" t="0" r="r" b="b"/>
            <a:pathLst>
              <a:path w="21493" h="2160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1" name="Group 190"/>
          <p:cNvGrpSpPr/>
          <p:nvPr/>
        </p:nvGrpSpPr>
        <p:grpSpPr>
          <a:xfrm>
            <a:off x="1805373" y="1348760"/>
            <a:ext cx="427164" cy="488067"/>
            <a:chOff x="9094456" y="1066192"/>
            <a:chExt cx="427164" cy="488067"/>
          </a:xfrm>
          <a:solidFill>
            <a:srgbClr val="7F7F7F"/>
          </a:solidFill>
        </p:grpSpPr>
        <p:sp>
          <p:nvSpPr>
            <p:cNvPr id="46" name="AutoShape 48"/>
            <p:cNvSpPr>
              <a:spLocks/>
            </p:cNvSpPr>
            <p:nvPr/>
          </p:nvSpPr>
          <p:spPr bwMode="auto">
            <a:xfrm>
              <a:off x="9094456" y="1066192"/>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7" name="AutoShape 49"/>
            <p:cNvSpPr>
              <a:spLocks/>
            </p:cNvSpPr>
            <p:nvPr/>
          </p:nvSpPr>
          <p:spPr bwMode="auto">
            <a:xfrm>
              <a:off x="9429842" y="1447471"/>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8" name="AutoShape 50"/>
            <p:cNvSpPr>
              <a:spLocks/>
            </p:cNvSpPr>
            <p:nvPr/>
          </p:nvSpPr>
          <p:spPr bwMode="auto">
            <a:xfrm>
              <a:off x="9429842" y="1355695"/>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9" name="AutoShape 51"/>
            <p:cNvSpPr>
              <a:spLocks/>
            </p:cNvSpPr>
            <p:nvPr/>
          </p:nvSpPr>
          <p:spPr bwMode="auto">
            <a:xfrm>
              <a:off x="9429842" y="12639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0" name="Group 189"/>
          <p:cNvGrpSpPr/>
          <p:nvPr/>
        </p:nvGrpSpPr>
        <p:grpSpPr>
          <a:xfrm>
            <a:off x="6644113" y="1348760"/>
            <a:ext cx="488067" cy="488067"/>
            <a:chOff x="8087449" y="1066192"/>
            <a:chExt cx="488067" cy="488067"/>
          </a:xfrm>
          <a:solidFill>
            <a:srgbClr val="7F7F7F"/>
          </a:solidFill>
        </p:grpSpPr>
        <p:sp>
          <p:nvSpPr>
            <p:cNvPr id="50" name="AutoShape 52"/>
            <p:cNvSpPr>
              <a:spLocks/>
            </p:cNvSpPr>
            <p:nvPr/>
          </p:nvSpPr>
          <p:spPr bwMode="auto">
            <a:xfrm>
              <a:off x="8087449" y="1066192"/>
              <a:ext cx="488067" cy="488067"/>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1" name="AutoShape 53"/>
            <p:cNvSpPr>
              <a:spLocks/>
            </p:cNvSpPr>
            <p:nvPr/>
          </p:nvSpPr>
          <p:spPr bwMode="auto">
            <a:xfrm>
              <a:off x="8270999" y="1233889"/>
              <a:ext cx="131820" cy="13682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2" name="AutoShape 54"/>
            <p:cNvSpPr>
              <a:spLocks/>
            </p:cNvSpPr>
            <p:nvPr/>
          </p:nvSpPr>
          <p:spPr bwMode="auto">
            <a:xfrm>
              <a:off x="8255144" y="1401583"/>
              <a:ext cx="74253" cy="7758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3" name="AutoShape 55"/>
            <p:cNvSpPr>
              <a:spLocks/>
            </p:cNvSpPr>
            <p:nvPr/>
          </p:nvSpPr>
          <p:spPr bwMode="auto">
            <a:xfrm>
              <a:off x="8331903" y="1142114"/>
              <a:ext cx="75087" cy="78424"/>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9" name="Group 188"/>
          <p:cNvGrpSpPr/>
          <p:nvPr/>
        </p:nvGrpSpPr>
        <p:grpSpPr>
          <a:xfrm>
            <a:off x="5827783" y="1348760"/>
            <a:ext cx="488068" cy="488067"/>
            <a:chOff x="7111313" y="1066192"/>
            <a:chExt cx="488068" cy="488067"/>
          </a:xfrm>
          <a:solidFill>
            <a:srgbClr val="7F7F7F"/>
          </a:solidFill>
        </p:grpSpPr>
        <p:sp>
          <p:nvSpPr>
            <p:cNvPr id="54" name="AutoShape 56"/>
            <p:cNvSpPr>
              <a:spLocks/>
            </p:cNvSpPr>
            <p:nvPr/>
          </p:nvSpPr>
          <p:spPr bwMode="auto">
            <a:xfrm>
              <a:off x="7111313"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5" name="AutoShape 57"/>
            <p:cNvSpPr>
              <a:spLocks/>
            </p:cNvSpPr>
            <p:nvPr/>
          </p:nvSpPr>
          <p:spPr bwMode="auto">
            <a:xfrm>
              <a:off x="7446704"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6" name="AutoShape 58"/>
            <p:cNvSpPr>
              <a:spLocks/>
            </p:cNvSpPr>
            <p:nvPr/>
          </p:nvSpPr>
          <p:spPr bwMode="auto">
            <a:xfrm>
              <a:off x="7279008" y="1066192"/>
              <a:ext cx="15267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57" name="AutoShape 59"/>
          <p:cNvSpPr>
            <a:spLocks/>
          </p:cNvSpPr>
          <p:nvPr/>
        </p:nvSpPr>
        <p:spPr bwMode="auto">
          <a:xfrm>
            <a:off x="5010620" y="1348760"/>
            <a:ext cx="488901" cy="48806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8" name="Group 197"/>
          <p:cNvGrpSpPr/>
          <p:nvPr/>
        </p:nvGrpSpPr>
        <p:grpSpPr>
          <a:xfrm>
            <a:off x="9386065" y="493648"/>
            <a:ext cx="335391" cy="488068"/>
            <a:chOff x="11108464" y="89225"/>
            <a:chExt cx="335391" cy="488068"/>
          </a:xfrm>
          <a:solidFill>
            <a:srgbClr val="7F7F7F"/>
          </a:solidFill>
        </p:grpSpPr>
        <p:sp>
          <p:nvSpPr>
            <p:cNvPr id="58" name="AutoShape 60"/>
            <p:cNvSpPr>
              <a:spLocks/>
            </p:cNvSpPr>
            <p:nvPr/>
          </p:nvSpPr>
          <p:spPr bwMode="auto">
            <a:xfrm>
              <a:off x="11246121" y="22604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9" name="AutoShape 61"/>
            <p:cNvSpPr>
              <a:spLocks/>
            </p:cNvSpPr>
            <p:nvPr/>
          </p:nvSpPr>
          <p:spPr bwMode="auto">
            <a:xfrm>
              <a:off x="11246121" y="409596"/>
              <a:ext cx="30035"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0" name="AutoShape 62"/>
            <p:cNvSpPr>
              <a:spLocks/>
            </p:cNvSpPr>
            <p:nvPr/>
          </p:nvSpPr>
          <p:spPr bwMode="auto">
            <a:xfrm>
              <a:off x="11154347" y="317822"/>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1" name="AutoShape 63"/>
            <p:cNvSpPr>
              <a:spLocks/>
            </p:cNvSpPr>
            <p:nvPr/>
          </p:nvSpPr>
          <p:spPr bwMode="auto">
            <a:xfrm>
              <a:off x="11337061" y="317822"/>
              <a:ext cx="30869"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2" name="AutoShape 64"/>
            <p:cNvSpPr>
              <a:spLocks/>
            </p:cNvSpPr>
            <p:nvPr/>
          </p:nvSpPr>
          <p:spPr bwMode="auto">
            <a:xfrm>
              <a:off x="11184384" y="378727"/>
              <a:ext cx="30869" cy="30869"/>
            </a:xfrm>
            <a:custGeom>
              <a:avLst/>
              <a:gdLst>
                <a:gd name="T0" fmla="+- 0 10802 965"/>
                <a:gd name="T1" fmla="*/ T0 w 19675"/>
                <a:gd name="T2" fmla="+- 0 10800 961"/>
                <a:gd name="T3" fmla="*/ 10800 h 19678"/>
                <a:gd name="T4" fmla="+- 0 10802 965"/>
                <a:gd name="T5" fmla="*/ T4 w 19675"/>
                <a:gd name="T6" fmla="+- 0 10800 961"/>
                <a:gd name="T7" fmla="*/ 10800 h 19678"/>
                <a:gd name="T8" fmla="+- 0 10802 965"/>
                <a:gd name="T9" fmla="*/ T8 w 19675"/>
                <a:gd name="T10" fmla="+- 0 10800 961"/>
                <a:gd name="T11" fmla="*/ 10800 h 19678"/>
                <a:gd name="T12" fmla="+- 0 10802 965"/>
                <a:gd name="T13" fmla="*/ T12 w 19675"/>
                <a:gd name="T14" fmla="+- 0 10800 961"/>
                <a:gd name="T15" fmla="*/ 10800 h 19678"/>
              </a:gdLst>
              <a:ahLst/>
              <a:cxnLst>
                <a:cxn ang="0">
                  <a:pos x="T1" y="T3"/>
                </a:cxn>
                <a:cxn ang="0">
                  <a:pos x="T5" y="T7"/>
                </a:cxn>
                <a:cxn ang="0">
                  <a:pos x="T9" y="T11"/>
                </a:cxn>
                <a:cxn ang="0">
                  <a:pos x="T13" y="T15"/>
                </a:cxn>
              </a:cxnLst>
              <a:rect l="0" t="0" r="r" b="b"/>
              <a:pathLst>
                <a:path w="19675" h="19678">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3" name="AutoShape 65"/>
            <p:cNvSpPr>
              <a:spLocks/>
            </p:cNvSpPr>
            <p:nvPr/>
          </p:nvSpPr>
          <p:spPr bwMode="auto">
            <a:xfrm>
              <a:off x="11184384" y="256918"/>
              <a:ext cx="30869" cy="30869"/>
            </a:xfrm>
            <a:custGeom>
              <a:avLst/>
              <a:gdLst>
                <a:gd name="T0" fmla="+- 0 10801 962"/>
                <a:gd name="T1" fmla="*/ T0 w 19678"/>
                <a:gd name="T2" fmla="+- 0 10801 965"/>
                <a:gd name="T3" fmla="*/ 10801 h 19673"/>
                <a:gd name="T4" fmla="+- 0 10801 962"/>
                <a:gd name="T5" fmla="*/ T4 w 19678"/>
                <a:gd name="T6" fmla="+- 0 10801 965"/>
                <a:gd name="T7" fmla="*/ 10801 h 19673"/>
                <a:gd name="T8" fmla="+- 0 10801 962"/>
                <a:gd name="T9" fmla="*/ T8 w 19678"/>
                <a:gd name="T10" fmla="+- 0 10801 965"/>
                <a:gd name="T11" fmla="*/ 10801 h 19673"/>
                <a:gd name="T12" fmla="+- 0 10801 962"/>
                <a:gd name="T13" fmla="*/ T12 w 19678"/>
                <a:gd name="T14" fmla="+- 0 10801 965"/>
                <a:gd name="T15" fmla="*/ 10801 h 19673"/>
              </a:gdLst>
              <a:ahLst/>
              <a:cxnLst>
                <a:cxn ang="0">
                  <a:pos x="T1" y="T3"/>
                </a:cxn>
                <a:cxn ang="0">
                  <a:pos x="T5" y="T7"/>
                </a:cxn>
                <a:cxn ang="0">
                  <a:pos x="T9" y="T11"/>
                </a:cxn>
                <a:cxn ang="0">
                  <a:pos x="T13" y="T15"/>
                </a:cxn>
              </a:cxnLst>
              <a:rect l="0" t="0" r="r" b="b"/>
              <a:pathLst>
                <a:path w="19678" h="19673">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4" name="AutoShape 66"/>
            <p:cNvSpPr>
              <a:spLocks/>
            </p:cNvSpPr>
            <p:nvPr/>
          </p:nvSpPr>
          <p:spPr bwMode="auto">
            <a:xfrm>
              <a:off x="11307025" y="378727"/>
              <a:ext cx="30035" cy="30869"/>
            </a:xfrm>
            <a:custGeom>
              <a:avLst/>
              <a:gdLst>
                <a:gd name="T0" fmla="+- 0 10800 961"/>
                <a:gd name="T1" fmla="*/ T0 w 19678"/>
                <a:gd name="T2" fmla="+- 0 10800 961"/>
                <a:gd name="T3" fmla="*/ 10800 h 19678"/>
                <a:gd name="T4" fmla="+- 0 10800 961"/>
                <a:gd name="T5" fmla="*/ T4 w 19678"/>
                <a:gd name="T6" fmla="+- 0 10800 961"/>
                <a:gd name="T7" fmla="*/ 10800 h 19678"/>
                <a:gd name="T8" fmla="+- 0 10800 961"/>
                <a:gd name="T9" fmla="*/ T8 w 19678"/>
                <a:gd name="T10" fmla="+- 0 10800 961"/>
                <a:gd name="T11" fmla="*/ 10800 h 19678"/>
                <a:gd name="T12" fmla="+- 0 10800 961"/>
                <a:gd name="T13" fmla="*/ T12 w 19678"/>
                <a:gd name="T14" fmla="+- 0 10800 961"/>
                <a:gd name="T15" fmla="*/ 10800 h 19678"/>
              </a:gdLst>
              <a:ahLst/>
              <a:cxnLst>
                <a:cxn ang="0">
                  <a:pos x="T1" y="T3"/>
                </a:cxn>
                <a:cxn ang="0">
                  <a:pos x="T5" y="T7"/>
                </a:cxn>
                <a:cxn ang="0">
                  <a:pos x="T9" y="T11"/>
                </a:cxn>
                <a:cxn ang="0">
                  <a:pos x="T13" y="T15"/>
                </a:cxn>
              </a:cxnLst>
              <a:rect l="0" t="0" r="r" b="b"/>
              <a:pathLst>
                <a:path w="19678" h="19678">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67"/>
            <p:cNvSpPr>
              <a:spLocks/>
            </p:cNvSpPr>
            <p:nvPr/>
          </p:nvSpPr>
          <p:spPr bwMode="auto">
            <a:xfrm>
              <a:off x="11108464" y="89225"/>
              <a:ext cx="33539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6" name="AutoShape 68"/>
            <p:cNvSpPr>
              <a:spLocks/>
            </p:cNvSpPr>
            <p:nvPr/>
          </p:nvSpPr>
          <p:spPr bwMode="auto">
            <a:xfrm>
              <a:off x="11246121" y="256918"/>
              <a:ext cx="91773" cy="92608"/>
            </a:xfrm>
            <a:custGeom>
              <a:avLst/>
              <a:gdLst>
                <a:gd name="T0" fmla="*/ 10740 w 21481"/>
                <a:gd name="T1" fmla="+- 0 10860 120"/>
                <a:gd name="T2" fmla="*/ 10860 h 21480"/>
                <a:gd name="T3" fmla="*/ 10740 w 21481"/>
                <a:gd name="T4" fmla="+- 0 10860 120"/>
                <a:gd name="T5" fmla="*/ 10860 h 21480"/>
                <a:gd name="T6" fmla="*/ 10740 w 21481"/>
                <a:gd name="T7" fmla="+- 0 10860 120"/>
                <a:gd name="T8" fmla="*/ 10860 h 21480"/>
                <a:gd name="T9" fmla="*/ 10740 w 21481"/>
                <a:gd name="T10" fmla="+- 0 10860 120"/>
                <a:gd name="T11" fmla="*/ 10860 h 21480"/>
              </a:gdLst>
              <a:ahLst/>
              <a:cxnLst>
                <a:cxn ang="0">
                  <a:pos x="T0" y="T2"/>
                </a:cxn>
                <a:cxn ang="0">
                  <a:pos x="T3" y="T5"/>
                </a:cxn>
                <a:cxn ang="0">
                  <a:pos x="T6" y="T8"/>
                </a:cxn>
                <a:cxn ang="0">
                  <a:pos x="T9" y="T11"/>
                </a:cxn>
              </a:cxnLst>
              <a:rect l="0" t="0" r="r" b="b"/>
              <a:pathLst>
                <a:path w="21481" h="2148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4" name="Group 183"/>
          <p:cNvGrpSpPr/>
          <p:nvPr/>
        </p:nvGrpSpPr>
        <p:grpSpPr>
          <a:xfrm>
            <a:off x="8548639" y="508666"/>
            <a:ext cx="488068" cy="458033"/>
            <a:chOff x="10040556" y="89224"/>
            <a:chExt cx="488068" cy="458033"/>
          </a:xfrm>
          <a:solidFill>
            <a:srgbClr val="7F7F7F"/>
          </a:solidFill>
        </p:grpSpPr>
        <p:sp>
          <p:nvSpPr>
            <p:cNvPr id="67" name="AutoShape 69"/>
            <p:cNvSpPr>
              <a:spLocks/>
            </p:cNvSpPr>
            <p:nvPr/>
          </p:nvSpPr>
          <p:spPr bwMode="auto">
            <a:xfrm>
              <a:off x="10040556" y="89224"/>
              <a:ext cx="488068"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8" name="AutoShape 70"/>
            <p:cNvSpPr>
              <a:spLocks/>
            </p:cNvSpPr>
            <p:nvPr/>
          </p:nvSpPr>
          <p:spPr bwMode="auto">
            <a:xfrm>
              <a:off x="10269152" y="180164"/>
              <a:ext cx="91773"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9" name="AutoShape 71"/>
            <p:cNvSpPr>
              <a:spLocks/>
            </p:cNvSpPr>
            <p:nvPr/>
          </p:nvSpPr>
          <p:spPr bwMode="auto">
            <a:xfrm>
              <a:off x="10269152" y="226050"/>
              <a:ext cx="91773"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0" name="AutoShape 72"/>
            <p:cNvSpPr>
              <a:spLocks/>
            </p:cNvSpPr>
            <p:nvPr/>
          </p:nvSpPr>
          <p:spPr bwMode="auto">
            <a:xfrm>
              <a:off x="10269152" y="271937"/>
              <a:ext cx="198564"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1" name="AutoShape 73"/>
            <p:cNvSpPr>
              <a:spLocks/>
            </p:cNvSpPr>
            <p:nvPr/>
          </p:nvSpPr>
          <p:spPr bwMode="auto">
            <a:xfrm>
              <a:off x="10101457" y="363712"/>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2" name="AutoShape 74"/>
            <p:cNvSpPr>
              <a:spLocks/>
            </p:cNvSpPr>
            <p:nvPr/>
          </p:nvSpPr>
          <p:spPr bwMode="auto">
            <a:xfrm>
              <a:off x="10101457" y="409597"/>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3" name="AutoShape 75"/>
            <p:cNvSpPr>
              <a:spLocks/>
            </p:cNvSpPr>
            <p:nvPr/>
          </p:nvSpPr>
          <p:spPr bwMode="auto">
            <a:xfrm>
              <a:off x="10101457" y="455485"/>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4" name="AutoShape 76"/>
            <p:cNvSpPr>
              <a:spLocks/>
            </p:cNvSpPr>
            <p:nvPr/>
          </p:nvSpPr>
          <p:spPr bwMode="auto">
            <a:xfrm>
              <a:off x="10101457" y="317823"/>
              <a:ext cx="36625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5" name="AutoShape 77"/>
            <p:cNvSpPr>
              <a:spLocks/>
            </p:cNvSpPr>
            <p:nvPr/>
          </p:nvSpPr>
          <p:spPr bwMode="auto">
            <a:xfrm>
              <a:off x="10101460" y="165144"/>
              <a:ext cx="137660"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3" name="Group 182"/>
          <p:cNvGrpSpPr/>
          <p:nvPr/>
        </p:nvGrpSpPr>
        <p:grpSpPr>
          <a:xfrm>
            <a:off x="1878434" y="493648"/>
            <a:ext cx="457199" cy="488068"/>
            <a:chOff x="9079439" y="89225"/>
            <a:chExt cx="457199" cy="488068"/>
          </a:xfrm>
          <a:solidFill>
            <a:srgbClr val="7F7F7F"/>
          </a:solidFill>
        </p:grpSpPr>
        <p:sp>
          <p:nvSpPr>
            <p:cNvPr id="76" name="AutoShape 78"/>
            <p:cNvSpPr>
              <a:spLocks/>
            </p:cNvSpPr>
            <p:nvPr/>
          </p:nvSpPr>
          <p:spPr bwMode="auto">
            <a:xfrm>
              <a:off x="9079439" y="89225"/>
              <a:ext cx="457199"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7" name="AutoShape 79"/>
            <p:cNvSpPr>
              <a:spLocks/>
            </p:cNvSpPr>
            <p:nvPr/>
          </p:nvSpPr>
          <p:spPr bwMode="auto">
            <a:xfrm>
              <a:off x="9140343" y="150127"/>
              <a:ext cx="335391"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8" name="AutoShape 80"/>
            <p:cNvSpPr>
              <a:spLocks/>
            </p:cNvSpPr>
            <p:nvPr/>
          </p:nvSpPr>
          <p:spPr bwMode="auto">
            <a:xfrm>
              <a:off x="9323052" y="196014"/>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1" name="Group 210"/>
          <p:cNvGrpSpPr/>
          <p:nvPr/>
        </p:nvGrpSpPr>
        <p:grpSpPr>
          <a:xfrm>
            <a:off x="6873788" y="493648"/>
            <a:ext cx="488067" cy="488068"/>
            <a:chOff x="8087449" y="89225"/>
            <a:chExt cx="488067" cy="488068"/>
          </a:xfrm>
          <a:solidFill>
            <a:srgbClr val="7F7F7F"/>
          </a:solidFill>
        </p:grpSpPr>
        <p:sp>
          <p:nvSpPr>
            <p:cNvPr id="79" name="AutoShape 81"/>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0" name="AutoShape 82"/>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81" name="AutoShape 83"/>
          <p:cNvSpPr>
            <a:spLocks/>
          </p:cNvSpPr>
          <p:nvPr/>
        </p:nvSpPr>
        <p:spPr bwMode="auto">
          <a:xfrm>
            <a:off x="6036363" y="577496"/>
            <a:ext cx="488067" cy="3203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82" name="Group 181"/>
          <p:cNvGrpSpPr/>
          <p:nvPr/>
        </p:nvGrpSpPr>
        <p:grpSpPr>
          <a:xfrm>
            <a:off x="5198104" y="493648"/>
            <a:ext cx="488901" cy="488068"/>
            <a:chOff x="6134344" y="89225"/>
            <a:chExt cx="488901" cy="488068"/>
          </a:xfrm>
          <a:solidFill>
            <a:srgbClr val="7F7F7F"/>
          </a:solidFill>
        </p:grpSpPr>
        <p:sp>
          <p:nvSpPr>
            <p:cNvPr id="82" name="AutoShape 84"/>
            <p:cNvSpPr>
              <a:spLocks/>
            </p:cNvSpPr>
            <p:nvPr/>
          </p:nvSpPr>
          <p:spPr bwMode="auto">
            <a:xfrm>
              <a:off x="6134344" y="89225"/>
              <a:ext cx="488901"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3" name="AutoShape 85"/>
            <p:cNvSpPr>
              <a:spLocks/>
            </p:cNvSpPr>
            <p:nvPr/>
          </p:nvSpPr>
          <p:spPr bwMode="auto">
            <a:xfrm>
              <a:off x="6424684" y="271937"/>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4" name="AutoShape 86"/>
            <p:cNvSpPr>
              <a:spLocks/>
            </p:cNvSpPr>
            <p:nvPr/>
          </p:nvSpPr>
          <p:spPr bwMode="auto">
            <a:xfrm>
              <a:off x="6424684" y="226050"/>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5" name="AutoShape 87"/>
            <p:cNvSpPr>
              <a:spLocks/>
            </p:cNvSpPr>
            <p:nvPr/>
          </p:nvSpPr>
          <p:spPr bwMode="auto">
            <a:xfrm>
              <a:off x="6424684" y="180164"/>
              <a:ext cx="136825"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6" name="AutoShape 88"/>
            <p:cNvSpPr>
              <a:spLocks/>
            </p:cNvSpPr>
            <p:nvPr/>
          </p:nvSpPr>
          <p:spPr bwMode="auto">
            <a:xfrm>
              <a:off x="6256990" y="501371"/>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7" name="AutoShape 89"/>
            <p:cNvSpPr>
              <a:spLocks/>
            </p:cNvSpPr>
            <p:nvPr/>
          </p:nvSpPr>
          <p:spPr bwMode="auto">
            <a:xfrm>
              <a:off x="6256990" y="455485"/>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8" name="AutoShape 90"/>
            <p:cNvSpPr>
              <a:spLocks/>
            </p:cNvSpPr>
            <p:nvPr/>
          </p:nvSpPr>
          <p:spPr bwMode="auto">
            <a:xfrm>
              <a:off x="6256990" y="409597"/>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9" name="AutoShape 91"/>
            <p:cNvSpPr>
              <a:spLocks/>
            </p:cNvSpPr>
            <p:nvPr/>
          </p:nvSpPr>
          <p:spPr bwMode="auto">
            <a:xfrm>
              <a:off x="6424684" y="501371"/>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0" name="AutoShape 92"/>
            <p:cNvSpPr>
              <a:spLocks/>
            </p:cNvSpPr>
            <p:nvPr/>
          </p:nvSpPr>
          <p:spPr bwMode="auto">
            <a:xfrm>
              <a:off x="6424684" y="455485"/>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1" name="AutoShape 93"/>
            <p:cNvSpPr>
              <a:spLocks/>
            </p:cNvSpPr>
            <p:nvPr/>
          </p:nvSpPr>
          <p:spPr bwMode="auto">
            <a:xfrm>
              <a:off x="6424684" y="409597"/>
              <a:ext cx="136825"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2" name="AutoShape 94"/>
            <p:cNvSpPr>
              <a:spLocks/>
            </p:cNvSpPr>
            <p:nvPr/>
          </p:nvSpPr>
          <p:spPr bwMode="auto">
            <a:xfrm>
              <a:off x="6256986" y="317823"/>
              <a:ext cx="304520"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3" name="AutoShape 95"/>
            <p:cNvSpPr>
              <a:spLocks/>
            </p:cNvSpPr>
            <p:nvPr/>
          </p:nvSpPr>
          <p:spPr bwMode="auto">
            <a:xfrm>
              <a:off x="6256986" y="363712"/>
              <a:ext cx="304520"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4" name="AutoShape 96"/>
            <p:cNvSpPr>
              <a:spLocks/>
            </p:cNvSpPr>
            <p:nvPr/>
          </p:nvSpPr>
          <p:spPr bwMode="auto">
            <a:xfrm>
              <a:off x="6256990" y="150129"/>
              <a:ext cx="136825" cy="136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95" name="AutoShape 97"/>
          <p:cNvSpPr>
            <a:spLocks/>
          </p:cNvSpPr>
          <p:nvPr/>
        </p:nvSpPr>
        <p:spPr bwMode="auto">
          <a:xfrm>
            <a:off x="10831079" y="2272595"/>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8" name="AutoShape 100"/>
          <p:cNvSpPr>
            <a:spLocks/>
          </p:cNvSpPr>
          <p:nvPr/>
        </p:nvSpPr>
        <p:spPr bwMode="auto">
          <a:xfrm>
            <a:off x="10037132" y="2272595"/>
            <a:ext cx="427164"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12" name="Group 211"/>
          <p:cNvGrpSpPr/>
          <p:nvPr/>
        </p:nvGrpSpPr>
        <p:grpSpPr>
          <a:xfrm>
            <a:off x="10726595" y="1379211"/>
            <a:ext cx="488067" cy="427164"/>
            <a:chOff x="3141697" y="3055173"/>
            <a:chExt cx="488067" cy="427164"/>
          </a:xfrm>
          <a:solidFill>
            <a:srgbClr val="7F7F7F"/>
          </a:solidFill>
        </p:grpSpPr>
        <p:sp>
          <p:nvSpPr>
            <p:cNvPr id="99" name="AutoShape 101"/>
            <p:cNvSpPr>
              <a:spLocks/>
            </p:cNvSpPr>
            <p:nvPr/>
          </p:nvSpPr>
          <p:spPr bwMode="auto">
            <a:xfrm>
              <a:off x="3141697" y="3055173"/>
              <a:ext cx="488067" cy="427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0" name="AutoShape 102"/>
            <p:cNvSpPr>
              <a:spLocks/>
            </p:cNvSpPr>
            <p:nvPr/>
          </p:nvSpPr>
          <p:spPr bwMode="auto">
            <a:xfrm>
              <a:off x="3202604" y="3116078"/>
              <a:ext cx="372100" cy="274487"/>
            </a:xfrm>
            <a:custGeom>
              <a:avLst/>
              <a:gdLst>
                <a:gd name="T0" fmla="+- 0 10799 40"/>
                <a:gd name="T1" fmla="*/ T0 w 21519"/>
                <a:gd name="T2" fmla="*/ 10800 h 21600"/>
                <a:gd name="T3" fmla="+- 0 10799 40"/>
                <a:gd name="T4" fmla="*/ T3 w 21519"/>
                <a:gd name="T5" fmla="*/ 10800 h 21600"/>
                <a:gd name="T6" fmla="+- 0 10799 40"/>
                <a:gd name="T7" fmla="*/ T6 w 21519"/>
                <a:gd name="T8" fmla="*/ 10800 h 21600"/>
                <a:gd name="T9" fmla="+- 0 10799 40"/>
                <a:gd name="T10" fmla="*/ T9 w 21519"/>
                <a:gd name="T11" fmla="*/ 10800 h 21600"/>
              </a:gdLst>
              <a:ahLst/>
              <a:cxnLst>
                <a:cxn ang="0">
                  <a:pos x="T1" y="T2"/>
                </a:cxn>
                <a:cxn ang="0">
                  <a:pos x="T4" y="T5"/>
                </a:cxn>
                <a:cxn ang="0">
                  <a:pos x="T7" y="T8"/>
                </a:cxn>
                <a:cxn ang="0">
                  <a:pos x="T10" y="T11"/>
                </a:cxn>
              </a:cxnLst>
              <a:rect l="0" t="0" r="r" b="b"/>
              <a:pathLst>
                <a:path w="21519" h="2160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7" name="Group 206"/>
          <p:cNvGrpSpPr/>
          <p:nvPr/>
        </p:nvGrpSpPr>
        <p:grpSpPr>
          <a:xfrm>
            <a:off x="9910265" y="1379211"/>
            <a:ext cx="488068" cy="427164"/>
            <a:chOff x="2164731" y="3055173"/>
            <a:chExt cx="488068" cy="427164"/>
          </a:xfrm>
          <a:solidFill>
            <a:srgbClr val="7F7F7F"/>
          </a:solidFill>
        </p:grpSpPr>
        <p:sp>
          <p:nvSpPr>
            <p:cNvPr id="101" name="AutoShape 103"/>
            <p:cNvSpPr>
              <a:spLocks/>
            </p:cNvSpPr>
            <p:nvPr/>
          </p:nvSpPr>
          <p:spPr bwMode="auto">
            <a:xfrm>
              <a:off x="2241487" y="3131094"/>
              <a:ext cx="175204" cy="1151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2" name="AutoShape 104"/>
            <p:cNvSpPr>
              <a:spLocks/>
            </p:cNvSpPr>
            <p:nvPr/>
          </p:nvSpPr>
          <p:spPr bwMode="auto">
            <a:xfrm>
              <a:off x="2164731" y="3055173"/>
              <a:ext cx="488068" cy="4271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4" name="Group 193"/>
          <p:cNvGrpSpPr/>
          <p:nvPr/>
        </p:nvGrpSpPr>
        <p:grpSpPr>
          <a:xfrm>
            <a:off x="11538377" y="585005"/>
            <a:ext cx="487233" cy="305355"/>
            <a:chOff x="1188595" y="3116076"/>
            <a:chExt cx="487233" cy="305355"/>
          </a:xfrm>
          <a:solidFill>
            <a:srgbClr val="7F7F7F"/>
          </a:solidFill>
        </p:grpSpPr>
        <p:sp>
          <p:nvSpPr>
            <p:cNvPr id="103" name="AutoShape 105"/>
            <p:cNvSpPr>
              <a:spLocks/>
            </p:cNvSpPr>
            <p:nvPr/>
          </p:nvSpPr>
          <p:spPr bwMode="auto">
            <a:xfrm>
              <a:off x="1188595" y="3116076"/>
              <a:ext cx="487233" cy="3053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4" name="AutoShape 106"/>
            <p:cNvSpPr>
              <a:spLocks/>
            </p:cNvSpPr>
            <p:nvPr/>
          </p:nvSpPr>
          <p:spPr bwMode="auto">
            <a:xfrm>
              <a:off x="1371308" y="3207851"/>
              <a:ext cx="69247"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5" name="AutoShape 107"/>
            <p:cNvSpPr>
              <a:spLocks/>
            </p:cNvSpPr>
            <p:nvPr/>
          </p:nvSpPr>
          <p:spPr bwMode="auto">
            <a:xfrm>
              <a:off x="1325418" y="3161963"/>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3" name="Group 192"/>
          <p:cNvGrpSpPr/>
          <p:nvPr/>
        </p:nvGrpSpPr>
        <p:grpSpPr>
          <a:xfrm>
            <a:off x="10822756" y="493232"/>
            <a:ext cx="366259" cy="488901"/>
            <a:chOff x="273361" y="3024303"/>
            <a:chExt cx="366259" cy="488901"/>
          </a:xfrm>
          <a:solidFill>
            <a:srgbClr val="7F7F7F"/>
          </a:solidFill>
        </p:grpSpPr>
        <p:sp>
          <p:nvSpPr>
            <p:cNvPr id="106" name="AutoShape 108"/>
            <p:cNvSpPr>
              <a:spLocks/>
            </p:cNvSpPr>
            <p:nvPr/>
          </p:nvSpPr>
          <p:spPr bwMode="auto">
            <a:xfrm>
              <a:off x="364299" y="3116076"/>
              <a:ext cx="183547" cy="1835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7" name="AutoShape 109"/>
            <p:cNvSpPr>
              <a:spLocks/>
            </p:cNvSpPr>
            <p:nvPr/>
          </p:nvSpPr>
          <p:spPr bwMode="auto">
            <a:xfrm>
              <a:off x="273361" y="30243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10" name="Group 209"/>
          <p:cNvGrpSpPr/>
          <p:nvPr/>
        </p:nvGrpSpPr>
        <p:grpSpPr>
          <a:xfrm>
            <a:off x="4325163" y="2288029"/>
            <a:ext cx="488901" cy="458033"/>
            <a:chOff x="5093968" y="2078204"/>
            <a:chExt cx="488901" cy="458033"/>
          </a:xfrm>
          <a:solidFill>
            <a:srgbClr val="7F7F7F"/>
          </a:solidFill>
        </p:grpSpPr>
        <p:sp>
          <p:nvSpPr>
            <p:cNvPr id="108" name="AutoShape 110"/>
            <p:cNvSpPr>
              <a:spLocks/>
            </p:cNvSpPr>
            <p:nvPr/>
          </p:nvSpPr>
          <p:spPr bwMode="auto">
            <a:xfrm>
              <a:off x="5155710" y="2139108"/>
              <a:ext cx="365425" cy="2444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09" name="AutoShape 111"/>
            <p:cNvSpPr>
              <a:spLocks/>
            </p:cNvSpPr>
            <p:nvPr/>
          </p:nvSpPr>
          <p:spPr bwMode="auto">
            <a:xfrm>
              <a:off x="5093968" y="2078204"/>
              <a:ext cx="488901" cy="4580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10" name="AutoShape 112"/>
          <p:cNvSpPr>
            <a:spLocks/>
          </p:cNvSpPr>
          <p:nvPr/>
        </p:nvSpPr>
        <p:spPr bwMode="auto">
          <a:xfrm>
            <a:off x="3470312" y="2272595"/>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205" name="Group 204"/>
          <p:cNvGrpSpPr/>
          <p:nvPr/>
        </p:nvGrpSpPr>
        <p:grpSpPr>
          <a:xfrm>
            <a:off x="2768137" y="2272595"/>
            <a:ext cx="335391" cy="488901"/>
            <a:chOff x="3217621" y="2047334"/>
            <a:chExt cx="335391" cy="488901"/>
          </a:xfrm>
          <a:solidFill>
            <a:srgbClr val="7F7F7F"/>
          </a:solidFill>
        </p:grpSpPr>
        <p:sp>
          <p:nvSpPr>
            <p:cNvPr id="111" name="AutoShape 113"/>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2" name="AutoShape 114"/>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6" name="Group 205"/>
          <p:cNvGrpSpPr/>
          <p:nvPr/>
        </p:nvGrpSpPr>
        <p:grpSpPr>
          <a:xfrm>
            <a:off x="7746232" y="2272595"/>
            <a:ext cx="366259" cy="488901"/>
            <a:chOff x="2225631" y="2047334"/>
            <a:chExt cx="366259" cy="488901"/>
          </a:xfrm>
          <a:solidFill>
            <a:srgbClr val="7F7F7F"/>
          </a:solidFill>
        </p:grpSpPr>
        <p:sp>
          <p:nvSpPr>
            <p:cNvPr id="113" name="AutoShape 115"/>
            <p:cNvSpPr>
              <a:spLocks/>
            </p:cNvSpPr>
            <p:nvPr/>
          </p:nvSpPr>
          <p:spPr bwMode="auto">
            <a:xfrm>
              <a:off x="2225631" y="2047334"/>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4" name="AutoShape 116"/>
            <p:cNvSpPr>
              <a:spLocks/>
            </p:cNvSpPr>
            <p:nvPr/>
          </p:nvSpPr>
          <p:spPr bwMode="auto">
            <a:xfrm>
              <a:off x="2378309" y="2337671"/>
              <a:ext cx="60904"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15" name="AutoShape 117"/>
          <p:cNvSpPr>
            <a:spLocks/>
          </p:cNvSpPr>
          <p:nvPr/>
        </p:nvSpPr>
        <p:spPr bwMode="auto">
          <a:xfrm>
            <a:off x="1058434" y="2333916"/>
            <a:ext cx="488068" cy="366259"/>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2" name="Group 191"/>
          <p:cNvGrpSpPr/>
          <p:nvPr/>
        </p:nvGrpSpPr>
        <p:grpSpPr>
          <a:xfrm>
            <a:off x="203582" y="2333916"/>
            <a:ext cx="488068" cy="366259"/>
            <a:chOff x="212460" y="2109072"/>
            <a:chExt cx="488068" cy="366259"/>
          </a:xfrm>
          <a:solidFill>
            <a:srgbClr val="7F7F7F"/>
          </a:solidFill>
        </p:grpSpPr>
        <p:sp>
          <p:nvSpPr>
            <p:cNvPr id="116" name="AutoShape 118"/>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7" name="AutoShape 119"/>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7" name="Group 186"/>
          <p:cNvGrpSpPr/>
          <p:nvPr/>
        </p:nvGrpSpPr>
        <p:grpSpPr>
          <a:xfrm>
            <a:off x="4193457" y="1387137"/>
            <a:ext cx="488901" cy="411312"/>
            <a:chOff x="5093968" y="1117084"/>
            <a:chExt cx="488901" cy="411312"/>
          </a:xfrm>
          <a:solidFill>
            <a:srgbClr val="7F7F7F"/>
          </a:solidFill>
        </p:grpSpPr>
        <p:sp>
          <p:nvSpPr>
            <p:cNvPr id="118" name="AutoShape 120"/>
            <p:cNvSpPr>
              <a:spLocks/>
            </p:cNvSpPr>
            <p:nvPr/>
          </p:nvSpPr>
          <p:spPr bwMode="auto">
            <a:xfrm>
              <a:off x="5216609" y="1223878"/>
              <a:ext cx="243616" cy="2436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9" name="AutoShape 121"/>
            <p:cNvSpPr>
              <a:spLocks/>
            </p:cNvSpPr>
            <p:nvPr/>
          </p:nvSpPr>
          <p:spPr bwMode="auto">
            <a:xfrm>
              <a:off x="5277514" y="1284781"/>
              <a:ext cx="68413" cy="684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0" name="AutoShape 122"/>
            <p:cNvSpPr>
              <a:spLocks/>
            </p:cNvSpPr>
            <p:nvPr/>
          </p:nvSpPr>
          <p:spPr bwMode="auto">
            <a:xfrm>
              <a:off x="5093968" y="1117084"/>
              <a:ext cx="488901" cy="4113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88" name="Group 187"/>
          <p:cNvGrpSpPr/>
          <p:nvPr/>
        </p:nvGrpSpPr>
        <p:grpSpPr>
          <a:xfrm>
            <a:off x="3377128" y="1348760"/>
            <a:ext cx="488067" cy="488067"/>
            <a:chOff x="4117831" y="1071199"/>
            <a:chExt cx="488067" cy="488067"/>
          </a:xfrm>
          <a:solidFill>
            <a:srgbClr val="7F7F7F"/>
          </a:solidFill>
        </p:grpSpPr>
        <p:sp>
          <p:nvSpPr>
            <p:cNvPr id="121" name="AutoShape 123"/>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2" name="AutoShape 124"/>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3" name="AutoShape 125"/>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4" name="Group 203"/>
          <p:cNvGrpSpPr/>
          <p:nvPr/>
        </p:nvGrpSpPr>
        <p:grpSpPr>
          <a:xfrm>
            <a:off x="2560799" y="1348760"/>
            <a:ext cx="488067" cy="488067"/>
            <a:chOff x="3141697" y="1071199"/>
            <a:chExt cx="488067" cy="488067"/>
          </a:xfrm>
          <a:solidFill>
            <a:srgbClr val="7F7F7F"/>
          </a:solidFill>
        </p:grpSpPr>
        <p:sp>
          <p:nvSpPr>
            <p:cNvPr id="124" name="AutoShape 126"/>
            <p:cNvSpPr>
              <a:spLocks/>
            </p:cNvSpPr>
            <p:nvPr/>
          </p:nvSpPr>
          <p:spPr bwMode="auto">
            <a:xfrm>
              <a:off x="3141697"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5" name="AutoShape 127"/>
            <p:cNvSpPr>
              <a:spLocks/>
            </p:cNvSpPr>
            <p:nvPr/>
          </p:nvSpPr>
          <p:spPr bwMode="auto">
            <a:xfrm>
              <a:off x="3339426" y="1147122"/>
              <a:ext cx="115133" cy="1143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3" name="Group 202"/>
          <p:cNvGrpSpPr/>
          <p:nvPr/>
        </p:nvGrpSpPr>
        <p:grpSpPr>
          <a:xfrm>
            <a:off x="7460442" y="1348760"/>
            <a:ext cx="488901" cy="488067"/>
            <a:chOff x="2164728" y="1071199"/>
            <a:chExt cx="488901" cy="488067"/>
          </a:xfrm>
          <a:solidFill>
            <a:srgbClr val="7F7F7F"/>
          </a:solidFill>
        </p:grpSpPr>
        <p:sp>
          <p:nvSpPr>
            <p:cNvPr id="126" name="AutoShape 128"/>
            <p:cNvSpPr>
              <a:spLocks/>
            </p:cNvSpPr>
            <p:nvPr/>
          </p:nvSpPr>
          <p:spPr bwMode="auto">
            <a:xfrm>
              <a:off x="2164728" y="1071199"/>
              <a:ext cx="488901"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27" name="AutoShape 129"/>
            <p:cNvSpPr>
              <a:spLocks/>
            </p:cNvSpPr>
            <p:nvPr/>
          </p:nvSpPr>
          <p:spPr bwMode="auto">
            <a:xfrm>
              <a:off x="2470082" y="1132103"/>
              <a:ext cx="121808" cy="12180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28" name="AutoShape 130"/>
          <p:cNvSpPr>
            <a:spLocks/>
          </p:cNvSpPr>
          <p:nvPr/>
        </p:nvSpPr>
        <p:spPr bwMode="auto">
          <a:xfrm>
            <a:off x="989043" y="1348760"/>
            <a:ext cx="488068" cy="488067"/>
          </a:xfrm>
          <a:custGeom>
            <a:avLst/>
            <a:gdLst>
              <a:gd name="T0" fmla="+- 0 10799 113"/>
              <a:gd name="T1" fmla="*/ T0 w 21373"/>
              <a:gd name="T2" fmla="*/ 10800 h 21600"/>
              <a:gd name="T3" fmla="+- 0 10799 113"/>
              <a:gd name="T4" fmla="*/ T3 w 21373"/>
              <a:gd name="T5" fmla="*/ 10800 h 21600"/>
              <a:gd name="T6" fmla="+- 0 10799 113"/>
              <a:gd name="T7" fmla="*/ T6 w 21373"/>
              <a:gd name="T8" fmla="*/ 10800 h 21600"/>
              <a:gd name="T9" fmla="+- 0 10799 113"/>
              <a:gd name="T10" fmla="*/ T9 w 21373"/>
              <a:gd name="T11" fmla="*/ 10800 h 21600"/>
            </a:gdLst>
            <a:ahLst/>
            <a:cxnLst>
              <a:cxn ang="0">
                <a:pos x="T1" y="T2"/>
              </a:cxn>
              <a:cxn ang="0">
                <a:pos x="T4" y="T5"/>
              </a:cxn>
              <a:cxn ang="0">
                <a:pos x="T7" y="T8"/>
              </a:cxn>
              <a:cxn ang="0">
                <a:pos x="T10" y="T11"/>
              </a:cxn>
            </a:cxnLst>
            <a:rect l="0" t="0" r="r" b="b"/>
            <a:pathLst>
              <a:path w="21373" h="2160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85" name="Group 184"/>
          <p:cNvGrpSpPr/>
          <p:nvPr/>
        </p:nvGrpSpPr>
        <p:grpSpPr>
          <a:xfrm>
            <a:off x="233617" y="1348760"/>
            <a:ext cx="427164" cy="488067"/>
            <a:chOff x="242495" y="1071199"/>
            <a:chExt cx="427164" cy="488067"/>
          </a:xfrm>
          <a:solidFill>
            <a:srgbClr val="7F7F7F"/>
          </a:solidFill>
        </p:grpSpPr>
        <p:sp>
          <p:nvSpPr>
            <p:cNvPr id="129" name="AutoShape 131"/>
            <p:cNvSpPr>
              <a:spLocks/>
            </p:cNvSpPr>
            <p:nvPr/>
          </p:nvSpPr>
          <p:spPr bwMode="auto">
            <a:xfrm>
              <a:off x="242495" y="1071199"/>
              <a:ext cx="427164"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0" name="AutoShape 132"/>
            <p:cNvSpPr>
              <a:spLocks/>
            </p:cNvSpPr>
            <p:nvPr/>
          </p:nvSpPr>
          <p:spPr bwMode="auto">
            <a:xfrm>
              <a:off x="334265"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1" name="AutoShape 133"/>
            <p:cNvSpPr>
              <a:spLocks/>
            </p:cNvSpPr>
            <p:nvPr/>
          </p:nvSpPr>
          <p:spPr bwMode="auto">
            <a:xfrm>
              <a:off x="426038"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2" name="AutoShape 134"/>
            <p:cNvSpPr>
              <a:spLocks/>
            </p:cNvSpPr>
            <p:nvPr/>
          </p:nvSpPr>
          <p:spPr bwMode="auto">
            <a:xfrm>
              <a:off x="516978" y="1268931"/>
              <a:ext cx="60904" cy="22943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33" name="AutoShape 135"/>
          <p:cNvSpPr>
            <a:spLocks/>
          </p:cNvSpPr>
          <p:nvPr/>
        </p:nvSpPr>
        <p:spPr bwMode="auto">
          <a:xfrm>
            <a:off x="4359845" y="569570"/>
            <a:ext cx="488901" cy="33622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7" name="Group 196"/>
          <p:cNvGrpSpPr/>
          <p:nvPr/>
        </p:nvGrpSpPr>
        <p:grpSpPr>
          <a:xfrm>
            <a:off x="3522416" y="493648"/>
            <a:ext cx="488071" cy="488068"/>
            <a:chOff x="4117831" y="94230"/>
            <a:chExt cx="488071" cy="488068"/>
          </a:xfrm>
          <a:solidFill>
            <a:srgbClr val="7F7F7F"/>
          </a:solidFill>
        </p:grpSpPr>
        <p:sp>
          <p:nvSpPr>
            <p:cNvPr id="134" name="AutoShape 136"/>
            <p:cNvSpPr>
              <a:spLocks/>
            </p:cNvSpPr>
            <p:nvPr/>
          </p:nvSpPr>
          <p:spPr bwMode="auto">
            <a:xfrm>
              <a:off x="4377299" y="155135"/>
              <a:ext cx="160187" cy="1601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5" name="AutoShape 137"/>
            <p:cNvSpPr>
              <a:spLocks/>
            </p:cNvSpPr>
            <p:nvPr/>
          </p:nvSpPr>
          <p:spPr bwMode="auto">
            <a:xfrm>
              <a:off x="4117831" y="94230"/>
              <a:ext cx="488067" cy="488068"/>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6" name="AutoShape 138"/>
            <p:cNvSpPr>
              <a:spLocks/>
            </p:cNvSpPr>
            <p:nvPr/>
          </p:nvSpPr>
          <p:spPr bwMode="auto">
            <a:xfrm>
              <a:off x="4377303" y="94230"/>
              <a:ext cx="228599" cy="22859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37" name="AutoShape 139"/>
          <p:cNvSpPr>
            <a:spLocks/>
          </p:cNvSpPr>
          <p:nvPr/>
        </p:nvSpPr>
        <p:spPr bwMode="auto">
          <a:xfrm>
            <a:off x="2684991" y="501157"/>
            <a:ext cx="488067" cy="473051"/>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nvGrpSpPr>
          <p:cNvPr id="196" name="Group 195"/>
          <p:cNvGrpSpPr/>
          <p:nvPr/>
        </p:nvGrpSpPr>
        <p:grpSpPr>
          <a:xfrm>
            <a:off x="7711213" y="547044"/>
            <a:ext cx="488068" cy="381276"/>
            <a:chOff x="2164731" y="155134"/>
            <a:chExt cx="488068" cy="381276"/>
          </a:xfrm>
          <a:solidFill>
            <a:srgbClr val="7F7F7F"/>
          </a:solidFill>
        </p:grpSpPr>
        <p:sp>
          <p:nvSpPr>
            <p:cNvPr id="138" name="AutoShape 140"/>
            <p:cNvSpPr>
              <a:spLocks/>
            </p:cNvSpPr>
            <p:nvPr/>
          </p:nvSpPr>
          <p:spPr bwMode="auto">
            <a:xfrm>
              <a:off x="2225631" y="216040"/>
              <a:ext cx="305355" cy="247788"/>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9" name="AutoShape 141"/>
            <p:cNvSpPr>
              <a:spLocks/>
            </p:cNvSpPr>
            <p:nvPr/>
          </p:nvSpPr>
          <p:spPr bwMode="auto">
            <a:xfrm>
              <a:off x="2164731" y="155134"/>
              <a:ext cx="488068" cy="381276"/>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0" name="AutoShape 142"/>
            <p:cNvSpPr>
              <a:spLocks/>
            </p:cNvSpPr>
            <p:nvPr/>
          </p:nvSpPr>
          <p:spPr bwMode="auto">
            <a:xfrm>
              <a:off x="2546007" y="231892"/>
              <a:ext cx="45887"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1" name="AutoShape 143"/>
            <p:cNvSpPr>
              <a:spLocks/>
            </p:cNvSpPr>
            <p:nvPr/>
          </p:nvSpPr>
          <p:spPr bwMode="auto">
            <a:xfrm>
              <a:off x="2530986" y="429620"/>
              <a:ext cx="60904"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2" name="AutoShape 144"/>
            <p:cNvSpPr>
              <a:spLocks/>
            </p:cNvSpPr>
            <p:nvPr/>
          </p:nvSpPr>
          <p:spPr bwMode="auto">
            <a:xfrm>
              <a:off x="2546003" y="383733"/>
              <a:ext cx="61739" cy="158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3" name="AutoShape 145"/>
            <p:cNvSpPr>
              <a:spLocks/>
            </p:cNvSpPr>
            <p:nvPr/>
          </p:nvSpPr>
          <p:spPr bwMode="auto">
            <a:xfrm>
              <a:off x="2546003" y="338681"/>
              <a:ext cx="61739" cy="150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4" name="AutoShape 146"/>
            <p:cNvSpPr>
              <a:spLocks/>
            </p:cNvSpPr>
            <p:nvPr/>
          </p:nvSpPr>
          <p:spPr bwMode="auto">
            <a:xfrm>
              <a:off x="2287370" y="276943"/>
              <a:ext cx="90939" cy="64241"/>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95" name="Group 194"/>
          <p:cNvGrpSpPr/>
          <p:nvPr/>
        </p:nvGrpSpPr>
        <p:grpSpPr>
          <a:xfrm>
            <a:off x="1041008" y="523684"/>
            <a:ext cx="488068" cy="427997"/>
            <a:chOff x="1188595" y="124265"/>
            <a:chExt cx="488068" cy="427997"/>
          </a:xfrm>
          <a:solidFill>
            <a:srgbClr val="7F7F7F"/>
          </a:solidFill>
        </p:grpSpPr>
        <p:sp>
          <p:nvSpPr>
            <p:cNvPr id="145" name="AutoShape 147"/>
            <p:cNvSpPr>
              <a:spLocks/>
            </p:cNvSpPr>
            <p:nvPr/>
          </p:nvSpPr>
          <p:spPr bwMode="auto">
            <a:xfrm>
              <a:off x="1188595" y="124265"/>
              <a:ext cx="488068" cy="427997"/>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6" name="AutoShape 148"/>
            <p:cNvSpPr>
              <a:spLocks/>
            </p:cNvSpPr>
            <p:nvPr/>
          </p:nvSpPr>
          <p:spPr bwMode="auto">
            <a:xfrm>
              <a:off x="1264514" y="201020"/>
              <a:ext cx="72584" cy="725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
        <p:nvSpPr>
          <p:cNvPr id="147" name="AutoShape 149"/>
          <p:cNvSpPr>
            <a:spLocks/>
          </p:cNvSpPr>
          <p:nvPr/>
        </p:nvSpPr>
        <p:spPr bwMode="auto">
          <a:xfrm>
            <a:off x="203582" y="562062"/>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7F7F7F"/>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1" name="Freeform 52"/>
          <p:cNvSpPr>
            <a:spLocks noEditPoints="1"/>
          </p:cNvSpPr>
          <p:nvPr/>
        </p:nvSpPr>
        <p:spPr bwMode="auto">
          <a:xfrm>
            <a:off x="10070814" y="462782"/>
            <a:ext cx="402584" cy="549800"/>
          </a:xfrm>
          <a:custGeom>
            <a:avLst/>
            <a:gdLst/>
            <a:ahLst/>
            <a:cxnLst>
              <a:cxn ang="0">
                <a:pos x="22" y="0"/>
              </a:cxn>
              <a:cxn ang="0">
                <a:pos x="2" y="13"/>
              </a:cxn>
              <a:cxn ang="0">
                <a:pos x="0" y="343"/>
              </a:cxn>
              <a:cxn ang="0">
                <a:pos x="13" y="363"/>
              </a:cxn>
              <a:cxn ang="0">
                <a:pos x="247" y="364"/>
              </a:cxn>
              <a:cxn ang="0">
                <a:pos x="269" y="352"/>
              </a:cxn>
              <a:cxn ang="0">
                <a:pos x="205" y="0"/>
              </a:cxn>
              <a:cxn ang="0">
                <a:pos x="211" y="63"/>
              </a:cxn>
              <a:cxn ang="0">
                <a:pos x="251" y="343"/>
              </a:cxn>
              <a:cxn ang="0">
                <a:pos x="22" y="346"/>
              </a:cxn>
              <a:cxn ang="0">
                <a:pos x="19" y="343"/>
              </a:cxn>
              <a:cxn ang="0">
                <a:pos x="20" y="20"/>
              </a:cxn>
              <a:cxn ang="0">
                <a:pos x="193" y="72"/>
              </a:cxn>
              <a:cxn ang="0">
                <a:pos x="194" y="80"/>
              </a:cxn>
              <a:cxn ang="0">
                <a:pos x="251" y="82"/>
              </a:cxn>
              <a:cxn ang="0">
                <a:pos x="211" y="100"/>
              </a:cxn>
              <a:cxn ang="0">
                <a:pos x="216" y="101"/>
              </a:cxn>
              <a:cxn ang="0">
                <a:pos x="218" y="107"/>
              </a:cxn>
              <a:cxn ang="0">
                <a:pos x="214" y="112"/>
              </a:cxn>
              <a:cxn ang="0">
                <a:pos x="51" y="114"/>
              </a:cxn>
              <a:cxn ang="0">
                <a:pos x="46" y="109"/>
              </a:cxn>
              <a:cxn ang="0">
                <a:pos x="46" y="103"/>
              </a:cxn>
              <a:cxn ang="0">
                <a:pos x="51" y="100"/>
              </a:cxn>
              <a:cxn ang="0">
                <a:pos x="218" y="154"/>
              </a:cxn>
              <a:cxn ang="0">
                <a:pos x="214" y="161"/>
              </a:cxn>
              <a:cxn ang="0">
                <a:pos x="51" y="161"/>
              </a:cxn>
              <a:cxn ang="0">
                <a:pos x="46" y="156"/>
              </a:cxn>
              <a:cxn ang="0">
                <a:pos x="46" y="150"/>
              </a:cxn>
              <a:cxn ang="0">
                <a:pos x="51" y="147"/>
              </a:cxn>
              <a:cxn ang="0">
                <a:pos x="214" y="147"/>
              </a:cxn>
              <a:cxn ang="0">
                <a:pos x="218" y="154"/>
              </a:cxn>
              <a:cxn ang="0">
                <a:pos x="218" y="199"/>
              </a:cxn>
              <a:cxn ang="0">
                <a:pos x="214" y="207"/>
              </a:cxn>
              <a:cxn ang="0">
                <a:pos x="51" y="207"/>
              </a:cxn>
              <a:cxn ang="0">
                <a:pos x="46" y="203"/>
              </a:cxn>
              <a:cxn ang="0">
                <a:pos x="46" y="198"/>
              </a:cxn>
              <a:cxn ang="0">
                <a:pos x="51" y="192"/>
              </a:cxn>
              <a:cxn ang="0">
                <a:pos x="214" y="194"/>
              </a:cxn>
              <a:cxn ang="0">
                <a:pos x="218" y="199"/>
              </a:cxn>
              <a:cxn ang="0">
                <a:pos x="218" y="247"/>
              </a:cxn>
              <a:cxn ang="0">
                <a:pos x="214" y="252"/>
              </a:cxn>
              <a:cxn ang="0">
                <a:pos x="51" y="254"/>
              </a:cxn>
              <a:cxn ang="0">
                <a:pos x="46" y="248"/>
              </a:cxn>
              <a:cxn ang="0">
                <a:pos x="46" y="243"/>
              </a:cxn>
              <a:cxn ang="0">
                <a:pos x="51" y="239"/>
              </a:cxn>
              <a:cxn ang="0">
                <a:pos x="214" y="239"/>
              </a:cxn>
              <a:cxn ang="0">
                <a:pos x="218" y="247"/>
              </a:cxn>
            </a:cxnLst>
            <a:rect l="0" t="0" r="r" b="b"/>
            <a:pathLst>
              <a:path w="269" h="364">
                <a:moveTo>
                  <a:pt x="205" y="0"/>
                </a:moveTo>
                <a:lnTo>
                  <a:pt x="22" y="0"/>
                </a:lnTo>
                <a:lnTo>
                  <a:pt x="22" y="0"/>
                </a:lnTo>
                <a:lnTo>
                  <a:pt x="13" y="2"/>
                </a:lnTo>
                <a:lnTo>
                  <a:pt x="6" y="5"/>
                </a:lnTo>
                <a:lnTo>
                  <a:pt x="2" y="13"/>
                </a:lnTo>
                <a:lnTo>
                  <a:pt x="0" y="22"/>
                </a:lnTo>
                <a:lnTo>
                  <a:pt x="0" y="343"/>
                </a:lnTo>
                <a:lnTo>
                  <a:pt x="0" y="343"/>
                </a:lnTo>
                <a:lnTo>
                  <a:pt x="2" y="352"/>
                </a:lnTo>
                <a:lnTo>
                  <a:pt x="6" y="359"/>
                </a:lnTo>
                <a:lnTo>
                  <a:pt x="13" y="363"/>
                </a:lnTo>
                <a:lnTo>
                  <a:pt x="22" y="364"/>
                </a:lnTo>
                <a:lnTo>
                  <a:pt x="247" y="364"/>
                </a:lnTo>
                <a:lnTo>
                  <a:pt x="247" y="364"/>
                </a:lnTo>
                <a:lnTo>
                  <a:pt x="256" y="363"/>
                </a:lnTo>
                <a:lnTo>
                  <a:pt x="263" y="359"/>
                </a:lnTo>
                <a:lnTo>
                  <a:pt x="269" y="352"/>
                </a:lnTo>
                <a:lnTo>
                  <a:pt x="269" y="343"/>
                </a:lnTo>
                <a:lnTo>
                  <a:pt x="269" y="69"/>
                </a:lnTo>
                <a:lnTo>
                  <a:pt x="205" y="0"/>
                </a:lnTo>
                <a:close/>
                <a:moveTo>
                  <a:pt x="211" y="33"/>
                </a:moveTo>
                <a:lnTo>
                  <a:pt x="240" y="63"/>
                </a:lnTo>
                <a:lnTo>
                  <a:pt x="211" y="63"/>
                </a:lnTo>
                <a:lnTo>
                  <a:pt x="211" y="33"/>
                </a:lnTo>
                <a:close/>
                <a:moveTo>
                  <a:pt x="251" y="343"/>
                </a:moveTo>
                <a:lnTo>
                  <a:pt x="251" y="343"/>
                </a:lnTo>
                <a:lnTo>
                  <a:pt x="251" y="344"/>
                </a:lnTo>
                <a:lnTo>
                  <a:pt x="247" y="346"/>
                </a:lnTo>
                <a:lnTo>
                  <a:pt x="22" y="346"/>
                </a:lnTo>
                <a:lnTo>
                  <a:pt x="22" y="346"/>
                </a:lnTo>
                <a:lnTo>
                  <a:pt x="20" y="344"/>
                </a:lnTo>
                <a:lnTo>
                  <a:pt x="19" y="343"/>
                </a:lnTo>
                <a:lnTo>
                  <a:pt x="19" y="22"/>
                </a:lnTo>
                <a:lnTo>
                  <a:pt x="19" y="22"/>
                </a:lnTo>
                <a:lnTo>
                  <a:pt x="20" y="20"/>
                </a:lnTo>
                <a:lnTo>
                  <a:pt x="22" y="18"/>
                </a:lnTo>
                <a:lnTo>
                  <a:pt x="193" y="18"/>
                </a:lnTo>
                <a:lnTo>
                  <a:pt x="193" y="72"/>
                </a:lnTo>
                <a:lnTo>
                  <a:pt x="193" y="72"/>
                </a:lnTo>
                <a:lnTo>
                  <a:pt x="193" y="76"/>
                </a:lnTo>
                <a:lnTo>
                  <a:pt x="194" y="80"/>
                </a:lnTo>
                <a:lnTo>
                  <a:pt x="198" y="82"/>
                </a:lnTo>
                <a:lnTo>
                  <a:pt x="202" y="82"/>
                </a:lnTo>
                <a:lnTo>
                  <a:pt x="251" y="82"/>
                </a:lnTo>
                <a:lnTo>
                  <a:pt x="251" y="343"/>
                </a:lnTo>
                <a:close/>
                <a:moveTo>
                  <a:pt x="51" y="100"/>
                </a:moveTo>
                <a:lnTo>
                  <a:pt x="211" y="100"/>
                </a:lnTo>
                <a:lnTo>
                  <a:pt x="211" y="100"/>
                </a:lnTo>
                <a:lnTo>
                  <a:pt x="214" y="100"/>
                </a:lnTo>
                <a:lnTo>
                  <a:pt x="216" y="101"/>
                </a:lnTo>
                <a:lnTo>
                  <a:pt x="218" y="103"/>
                </a:lnTo>
                <a:lnTo>
                  <a:pt x="218" y="107"/>
                </a:lnTo>
                <a:lnTo>
                  <a:pt x="218" y="107"/>
                </a:lnTo>
                <a:lnTo>
                  <a:pt x="218" y="109"/>
                </a:lnTo>
                <a:lnTo>
                  <a:pt x="216" y="112"/>
                </a:lnTo>
                <a:lnTo>
                  <a:pt x="214" y="112"/>
                </a:lnTo>
                <a:lnTo>
                  <a:pt x="211" y="114"/>
                </a:lnTo>
                <a:lnTo>
                  <a:pt x="51" y="114"/>
                </a:lnTo>
                <a:lnTo>
                  <a:pt x="51" y="114"/>
                </a:lnTo>
                <a:lnTo>
                  <a:pt x="49" y="112"/>
                </a:lnTo>
                <a:lnTo>
                  <a:pt x="48" y="112"/>
                </a:lnTo>
                <a:lnTo>
                  <a:pt x="46" y="109"/>
                </a:lnTo>
                <a:lnTo>
                  <a:pt x="44" y="107"/>
                </a:lnTo>
                <a:lnTo>
                  <a:pt x="44" y="107"/>
                </a:lnTo>
                <a:lnTo>
                  <a:pt x="46" y="103"/>
                </a:lnTo>
                <a:lnTo>
                  <a:pt x="48" y="101"/>
                </a:lnTo>
                <a:lnTo>
                  <a:pt x="49" y="100"/>
                </a:lnTo>
                <a:lnTo>
                  <a:pt x="51" y="100"/>
                </a:lnTo>
                <a:lnTo>
                  <a:pt x="51" y="100"/>
                </a:lnTo>
                <a:close/>
                <a:moveTo>
                  <a:pt x="218" y="154"/>
                </a:moveTo>
                <a:lnTo>
                  <a:pt x="218" y="154"/>
                </a:lnTo>
                <a:lnTo>
                  <a:pt x="218" y="156"/>
                </a:lnTo>
                <a:lnTo>
                  <a:pt x="216" y="160"/>
                </a:lnTo>
                <a:lnTo>
                  <a:pt x="214" y="161"/>
                </a:lnTo>
                <a:lnTo>
                  <a:pt x="211" y="161"/>
                </a:lnTo>
                <a:lnTo>
                  <a:pt x="51" y="161"/>
                </a:lnTo>
                <a:lnTo>
                  <a:pt x="51" y="161"/>
                </a:lnTo>
                <a:lnTo>
                  <a:pt x="49" y="161"/>
                </a:lnTo>
                <a:lnTo>
                  <a:pt x="48" y="160"/>
                </a:lnTo>
                <a:lnTo>
                  <a:pt x="46" y="156"/>
                </a:lnTo>
                <a:lnTo>
                  <a:pt x="44" y="154"/>
                </a:lnTo>
                <a:lnTo>
                  <a:pt x="44" y="154"/>
                </a:lnTo>
                <a:lnTo>
                  <a:pt x="46" y="150"/>
                </a:lnTo>
                <a:lnTo>
                  <a:pt x="48" y="149"/>
                </a:lnTo>
                <a:lnTo>
                  <a:pt x="49" y="147"/>
                </a:lnTo>
                <a:lnTo>
                  <a:pt x="51" y="147"/>
                </a:lnTo>
                <a:lnTo>
                  <a:pt x="211" y="147"/>
                </a:lnTo>
                <a:lnTo>
                  <a:pt x="211" y="147"/>
                </a:lnTo>
                <a:lnTo>
                  <a:pt x="214" y="147"/>
                </a:lnTo>
                <a:lnTo>
                  <a:pt x="216" y="149"/>
                </a:lnTo>
                <a:lnTo>
                  <a:pt x="218" y="150"/>
                </a:lnTo>
                <a:lnTo>
                  <a:pt x="218" y="154"/>
                </a:lnTo>
                <a:lnTo>
                  <a:pt x="218" y="154"/>
                </a:lnTo>
                <a:close/>
                <a:moveTo>
                  <a:pt x="218" y="199"/>
                </a:moveTo>
                <a:lnTo>
                  <a:pt x="218" y="199"/>
                </a:lnTo>
                <a:lnTo>
                  <a:pt x="218" y="203"/>
                </a:lnTo>
                <a:lnTo>
                  <a:pt x="216" y="205"/>
                </a:lnTo>
                <a:lnTo>
                  <a:pt x="214" y="207"/>
                </a:lnTo>
                <a:lnTo>
                  <a:pt x="211" y="207"/>
                </a:lnTo>
                <a:lnTo>
                  <a:pt x="51" y="207"/>
                </a:lnTo>
                <a:lnTo>
                  <a:pt x="51" y="207"/>
                </a:lnTo>
                <a:lnTo>
                  <a:pt x="49" y="207"/>
                </a:lnTo>
                <a:lnTo>
                  <a:pt x="48" y="205"/>
                </a:lnTo>
                <a:lnTo>
                  <a:pt x="46" y="203"/>
                </a:lnTo>
                <a:lnTo>
                  <a:pt x="44" y="199"/>
                </a:lnTo>
                <a:lnTo>
                  <a:pt x="44" y="199"/>
                </a:lnTo>
                <a:lnTo>
                  <a:pt x="46" y="198"/>
                </a:lnTo>
                <a:lnTo>
                  <a:pt x="48" y="194"/>
                </a:lnTo>
                <a:lnTo>
                  <a:pt x="49" y="194"/>
                </a:lnTo>
                <a:lnTo>
                  <a:pt x="51" y="192"/>
                </a:lnTo>
                <a:lnTo>
                  <a:pt x="211" y="192"/>
                </a:lnTo>
                <a:lnTo>
                  <a:pt x="211" y="192"/>
                </a:lnTo>
                <a:lnTo>
                  <a:pt x="214" y="194"/>
                </a:lnTo>
                <a:lnTo>
                  <a:pt x="216" y="194"/>
                </a:lnTo>
                <a:lnTo>
                  <a:pt x="218" y="198"/>
                </a:lnTo>
                <a:lnTo>
                  <a:pt x="218" y="199"/>
                </a:lnTo>
                <a:lnTo>
                  <a:pt x="218" y="199"/>
                </a:lnTo>
                <a:close/>
                <a:moveTo>
                  <a:pt x="218" y="247"/>
                </a:moveTo>
                <a:lnTo>
                  <a:pt x="218" y="247"/>
                </a:lnTo>
                <a:lnTo>
                  <a:pt x="218" y="248"/>
                </a:lnTo>
                <a:lnTo>
                  <a:pt x="216" y="252"/>
                </a:lnTo>
                <a:lnTo>
                  <a:pt x="214" y="252"/>
                </a:lnTo>
                <a:lnTo>
                  <a:pt x="211" y="254"/>
                </a:lnTo>
                <a:lnTo>
                  <a:pt x="51" y="254"/>
                </a:lnTo>
                <a:lnTo>
                  <a:pt x="51" y="254"/>
                </a:lnTo>
                <a:lnTo>
                  <a:pt x="49" y="252"/>
                </a:lnTo>
                <a:lnTo>
                  <a:pt x="48" y="252"/>
                </a:lnTo>
                <a:lnTo>
                  <a:pt x="46" y="248"/>
                </a:lnTo>
                <a:lnTo>
                  <a:pt x="44" y="247"/>
                </a:lnTo>
                <a:lnTo>
                  <a:pt x="44" y="247"/>
                </a:lnTo>
                <a:lnTo>
                  <a:pt x="46" y="243"/>
                </a:lnTo>
                <a:lnTo>
                  <a:pt x="48" y="241"/>
                </a:lnTo>
                <a:lnTo>
                  <a:pt x="49" y="239"/>
                </a:lnTo>
                <a:lnTo>
                  <a:pt x="51" y="239"/>
                </a:lnTo>
                <a:lnTo>
                  <a:pt x="211" y="239"/>
                </a:lnTo>
                <a:lnTo>
                  <a:pt x="211" y="239"/>
                </a:lnTo>
                <a:lnTo>
                  <a:pt x="214" y="239"/>
                </a:lnTo>
                <a:lnTo>
                  <a:pt x="216" y="241"/>
                </a:lnTo>
                <a:lnTo>
                  <a:pt x="218" y="243"/>
                </a:lnTo>
                <a:lnTo>
                  <a:pt x="218" y="247"/>
                </a:lnTo>
                <a:lnTo>
                  <a:pt x="218" y="247"/>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84" name="Freeform 99"/>
          <p:cNvSpPr>
            <a:spLocks noEditPoints="1"/>
          </p:cNvSpPr>
          <p:nvPr/>
        </p:nvSpPr>
        <p:spPr bwMode="auto">
          <a:xfrm>
            <a:off x="4212631" y="3072452"/>
            <a:ext cx="294427" cy="468683"/>
          </a:xfrm>
          <a:custGeom>
            <a:avLst/>
            <a:gdLst/>
            <a:ahLst/>
            <a:cxnLst>
              <a:cxn ang="0">
                <a:pos x="98" y="0"/>
              </a:cxn>
              <a:cxn ang="0">
                <a:pos x="60" y="7"/>
              </a:cxn>
              <a:cxn ang="0">
                <a:pos x="29" y="27"/>
              </a:cxn>
              <a:cxn ang="0">
                <a:pos x="7" y="59"/>
              </a:cxn>
              <a:cxn ang="0">
                <a:pos x="0" y="98"/>
              </a:cxn>
              <a:cxn ang="0">
                <a:pos x="0" y="116"/>
              </a:cxn>
              <a:cxn ang="0">
                <a:pos x="9" y="154"/>
              </a:cxn>
              <a:cxn ang="0">
                <a:pos x="31" y="208"/>
              </a:cxn>
              <a:cxn ang="0">
                <a:pos x="67" y="270"/>
              </a:cxn>
              <a:cxn ang="0">
                <a:pos x="98" y="311"/>
              </a:cxn>
              <a:cxn ang="0">
                <a:pos x="112" y="291"/>
              </a:cxn>
              <a:cxn ang="0">
                <a:pos x="147" y="241"/>
              </a:cxn>
              <a:cxn ang="0">
                <a:pos x="180" y="172"/>
              </a:cxn>
              <a:cxn ang="0">
                <a:pos x="190" y="134"/>
              </a:cxn>
              <a:cxn ang="0">
                <a:pos x="196" y="98"/>
              </a:cxn>
              <a:cxn ang="0">
                <a:pos x="194" y="78"/>
              </a:cxn>
              <a:cxn ang="0">
                <a:pos x="178" y="41"/>
              </a:cxn>
              <a:cxn ang="0">
                <a:pos x="152" y="16"/>
              </a:cxn>
              <a:cxn ang="0">
                <a:pos x="118" y="1"/>
              </a:cxn>
              <a:cxn ang="0">
                <a:pos x="98" y="0"/>
              </a:cxn>
              <a:cxn ang="0">
                <a:pos x="98" y="157"/>
              </a:cxn>
              <a:cxn ang="0">
                <a:pos x="74" y="152"/>
              </a:cxn>
              <a:cxn ang="0">
                <a:pos x="54" y="139"/>
              </a:cxn>
              <a:cxn ang="0">
                <a:pos x="42" y="119"/>
              </a:cxn>
              <a:cxn ang="0">
                <a:pos x="38" y="98"/>
              </a:cxn>
              <a:cxn ang="0">
                <a:pos x="38" y="85"/>
              </a:cxn>
              <a:cxn ang="0">
                <a:pos x="47" y="63"/>
              </a:cxn>
              <a:cxn ang="0">
                <a:pos x="64" y="47"/>
              </a:cxn>
              <a:cxn ang="0">
                <a:pos x="85" y="38"/>
              </a:cxn>
              <a:cxn ang="0">
                <a:pos x="98" y="36"/>
              </a:cxn>
              <a:cxn ang="0">
                <a:pos x="122" y="41"/>
              </a:cxn>
              <a:cxn ang="0">
                <a:pos x="140" y="54"/>
              </a:cxn>
              <a:cxn ang="0">
                <a:pos x="152" y="74"/>
              </a:cxn>
              <a:cxn ang="0">
                <a:pos x="158" y="98"/>
              </a:cxn>
              <a:cxn ang="0">
                <a:pos x="156" y="108"/>
              </a:cxn>
              <a:cxn ang="0">
                <a:pos x="147" y="130"/>
              </a:cxn>
              <a:cxn ang="0">
                <a:pos x="131" y="146"/>
              </a:cxn>
              <a:cxn ang="0">
                <a:pos x="109" y="156"/>
              </a:cxn>
              <a:cxn ang="0">
                <a:pos x="98" y="157"/>
              </a:cxn>
              <a:cxn ang="0">
                <a:pos x="60" y="98"/>
              </a:cxn>
              <a:cxn ang="0">
                <a:pos x="62" y="112"/>
              </a:cxn>
              <a:cxn ang="0">
                <a:pos x="71" y="123"/>
              </a:cxn>
              <a:cxn ang="0">
                <a:pos x="83" y="132"/>
              </a:cxn>
              <a:cxn ang="0">
                <a:pos x="98" y="134"/>
              </a:cxn>
              <a:cxn ang="0">
                <a:pos x="105" y="134"/>
              </a:cxn>
              <a:cxn ang="0">
                <a:pos x="118" y="128"/>
              </a:cxn>
              <a:cxn ang="0">
                <a:pos x="129" y="117"/>
              </a:cxn>
              <a:cxn ang="0">
                <a:pos x="134" y="105"/>
              </a:cxn>
              <a:cxn ang="0">
                <a:pos x="136" y="98"/>
              </a:cxn>
              <a:cxn ang="0">
                <a:pos x="132" y="81"/>
              </a:cxn>
              <a:cxn ang="0">
                <a:pos x="125" y="70"/>
              </a:cxn>
              <a:cxn ang="0">
                <a:pos x="112" y="61"/>
              </a:cxn>
              <a:cxn ang="0">
                <a:pos x="98" y="59"/>
              </a:cxn>
              <a:cxn ang="0">
                <a:pos x="89" y="59"/>
              </a:cxn>
              <a:cxn ang="0">
                <a:pos x="76" y="65"/>
              </a:cxn>
              <a:cxn ang="0">
                <a:pos x="65" y="76"/>
              </a:cxn>
              <a:cxn ang="0">
                <a:pos x="60" y="88"/>
              </a:cxn>
              <a:cxn ang="0">
                <a:pos x="60" y="98"/>
              </a:cxn>
            </a:cxnLst>
            <a:rect l="0" t="0" r="r" b="b"/>
            <a:pathLst>
              <a:path w="196" h="311">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322" name="Freeform 6"/>
          <p:cNvSpPr>
            <a:spLocks/>
          </p:cNvSpPr>
          <p:nvPr/>
        </p:nvSpPr>
        <p:spPr bwMode="auto">
          <a:xfrm>
            <a:off x="372533" y="4788212"/>
            <a:ext cx="288248" cy="565264"/>
          </a:xfrm>
          <a:custGeom>
            <a:avLst/>
            <a:gdLst/>
            <a:ahLst/>
            <a:cxnLst>
              <a:cxn ang="0">
                <a:pos x="156" y="50"/>
              </a:cxn>
              <a:cxn ang="0">
                <a:pos x="128" y="50"/>
              </a:cxn>
              <a:cxn ang="0">
                <a:pos x="128" y="50"/>
              </a:cxn>
              <a:cxn ang="0">
                <a:pos x="121" y="50"/>
              </a:cxn>
              <a:cxn ang="0">
                <a:pos x="115" y="51"/>
              </a:cxn>
              <a:cxn ang="0">
                <a:pos x="110" y="53"/>
              </a:cxn>
              <a:cxn ang="0">
                <a:pos x="106" y="57"/>
              </a:cxn>
              <a:cxn ang="0">
                <a:pos x="104" y="61"/>
              </a:cxn>
              <a:cxn ang="0">
                <a:pos x="102" y="64"/>
              </a:cxn>
              <a:cxn ang="0">
                <a:pos x="100" y="76"/>
              </a:cxn>
              <a:cxn ang="0">
                <a:pos x="100" y="111"/>
              </a:cxn>
              <a:cxn ang="0">
                <a:pos x="154" y="111"/>
              </a:cxn>
              <a:cxn ang="0">
                <a:pos x="154" y="163"/>
              </a:cxn>
              <a:cxn ang="0">
                <a:pos x="100" y="163"/>
              </a:cxn>
              <a:cxn ang="0">
                <a:pos x="100" y="301"/>
              </a:cxn>
              <a:cxn ang="0">
                <a:pos x="47" y="301"/>
              </a:cxn>
              <a:cxn ang="0">
                <a:pos x="47" y="163"/>
              </a:cxn>
              <a:cxn ang="0">
                <a:pos x="0" y="163"/>
              </a:cxn>
              <a:cxn ang="0">
                <a:pos x="0" y="111"/>
              </a:cxn>
              <a:cxn ang="0">
                <a:pos x="47" y="111"/>
              </a:cxn>
              <a:cxn ang="0">
                <a:pos x="47" y="70"/>
              </a:cxn>
              <a:cxn ang="0">
                <a:pos x="47" y="70"/>
              </a:cxn>
              <a:cxn ang="0">
                <a:pos x="47" y="53"/>
              </a:cxn>
              <a:cxn ang="0">
                <a:pos x="50" y="40"/>
              </a:cxn>
              <a:cxn ang="0">
                <a:pos x="58" y="27"/>
              </a:cxn>
              <a:cxn ang="0">
                <a:pos x="65" y="18"/>
              </a:cxn>
              <a:cxn ang="0">
                <a:pos x="74" y="11"/>
              </a:cxn>
              <a:cxn ang="0">
                <a:pos x="87" y="3"/>
              </a:cxn>
              <a:cxn ang="0">
                <a:pos x="100" y="1"/>
              </a:cxn>
              <a:cxn ang="0">
                <a:pos x="115" y="0"/>
              </a:cxn>
              <a:cxn ang="0">
                <a:pos x="156" y="0"/>
              </a:cxn>
              <a:cxn ang="0">
                <a:pos x="156" y="50"/>
              </a:cxn>
            </a:cxnLst>
            <a:rect l="0" t="0" r="r" b="b"/>
            <a:pathLst>
              <a:path w="156" h="301">
                <a:moveTo>
                  <a:pt x="156" y="50"/>
                </a:moveTo>
                <a:lnTo>
                  <a:pt x="128" y="50"/>
                </a:lnTo>
                <a:lnTo>
                  <a:pt x="128" y="50"/>
                </a:lnTo>
                <a:lnTo>
                  <a:pt x="121" y="50"/>
                </a:lnTo>
                <a:lnTo>
                  <a:pt x="115" y="51"/>
                </a:lnTo>
                <a:lnTo>
                  <a:pt x="110" y="53"/>
                </a:lnTo>
                <a:lnTo>
                  <a:pt x="106" y="57"/>
                </a:lnTo>
                <a:lnTo>
                  <a:pt x="104" y="61"/>
                </a:lnTo>
                <a:lnTo>
                  <a:pt x="102" y="64"/>
                </a:lnTo>
                <a:lnTo>
                  <a:pt x="100" y="76"/>
                </a:lnTo>
                <a:lnTo>
                  <a:pt x="100" y="111"/>
                </a:lnTo>
                <a:lnTo>
                  <a:pt x="154" y="111"/>
                </a:lnTo>
                <a:lnTo>
                  <a:pt x="154" y="163"/>
                </a:lnTo>
                <a:lnTo>
                  <a:pt x="100" y="163"/>
                </a:lnTo>
                <a:lnTo>
                  <a:pt x="100" y="301"/>
                </a:lnTo>
                <a:lnTo>
                  <a:pt x="47" y="301"/>
                </a:lnTo>
                <a:lnTo>
                  <a:pt x="47" y="163"/>
                </a:lnTo>
                <a:lnTo>
                  <a:pt x="0" y="163"/>
                </a:lnTo>
                <a:lnTo>
                  <a:pt x="0" y="111"/>
                </a:lnTo>
                <a:lnTo>
                  <a:pt x="47" y="111"/>
                </a:lnTo>
                <a:lnTo>
                  <a:pt x="47" y="70"/>
                </a:lnTo>
                <a:lnTo>
                  <a:pt x="47" y="70"/>
                </a:lnTo>
                <a:lnTo>
                  <a:pt x="47" y="53"/>
                </a:lnTo>
                <a:lnTo>
                  <a:pt x="50" y="40"/>
                </a:lnTo>
                <a:lnTo>
                  <a:pt x="58" y="27"/>
                </a:lnTo>
                <a:lnTo>
                  <a:pt x="65" y="18"/>
                </a:lnTo>
                <a:lnTo>
                  <a:pt x="74" y="11"/>
                </a:lnTo>
                <a:lnTo>
                  <a:pt x="87" y="3"/>
                </a:lnTo>
                <a:lnTo>
                  <a:pt x="100" y="1"/>
                </a:lnTo>
                <a:lnTo>
                  <a:pt x="115" y="0"/>
                </a:lnTo>
                <a:lnTo>
                  <a:pt x="156" y="0"/>
                </a:lnTo>
                <a:lnTo>
                  <a:pt x="156" y="5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accent2">
                  <a:lumMod val="50000"/>
                </a:schemeClr>
              </a:solidFill>
            </a:endParaRPr>
          </a:p>
        </p:txBody>
      </p:sp>
      <p:sp>
        <p:nvSpPr>
          <p:cNvPr id="323" name="Freeform 7"/>
          <p:cNvSpPr>
            <a:spLocks/>
          </p:cNvSpPr>
          <p:nvPr/>
        </p:nvSpPr>
        <p:spPr bwMode="auto">
          <a:xfrm>
            <a:off x="1159096" y="4842494"/>
            <a:ext cx="554032" cy="456701"/>
          </a:xfrm>
          <a:custGeom>
            <a:avLst/>
            <a:gdLst/>
            <a:ahLst/>
            <a:cxnLst>
              <a:cxn ang="0">
                <a:pos x="295" y="30"/>
              </a:cxn>
              <a:cxn ang="0">
                <a:pos x="267" y="37"/>
              </a:cxn>
              <a:cxn ang="0">
                <a:pos x="280" y="24"/>
              </a:cxn>
              <a:cxn ang="0">
                <a:pos x="289" y="7"/>
              </a:cxn>
              <a:cxn ang="0">
                <a:pos x="287" y="6"/>
              </a:cxn>
              <a:cxn ang="0">
                <a:pos x="250" y="20"/>
              </a:cxn>
              <a:cxn ang="0">
                <a:pos x="230" y="6"/>
              </a:cxn>
              <a:cxn ang="0">
                <a:pos x="206" y="0"/>
              </a:cxn>
              <a:cxn ang="0">
                <a:pos x="171" y="11"/>
              </a:cxn>
              <a:cxn ang="0">
                <a:pos x="149" y="39"/>
              </a:cxn>
              <a:cxn ang="0">
                <a:pos x="143" y="63"/>
              </a:cxn>
              <a:cxn ang="0">
                <a:pos x="126" y="72"/>
              </a:cxn>
              <a:cxn ang="0">
                <a:pos x="78" y="55"/>
              </a:cxn>
              <a:cxn ang="0">
                <a:pos x="36" y="26"/>
              </a:cxn>
              <a:cxn ang="0">
                <a:pos x="23" y="11"/>
              </a:cxn>
              <a:cxn ang="0">
                <a:pos x="21" y="13"/>
              </a:cxn>
              <a:cxn ang="0">
                <a:pos x="13" y="43"/>
              </a:cxn>
              <a:cxn ang="0">
                <a:pos x="26" y="81"/>
              </a:cxn>
              <a:cxn ang="0">
                <a:pos x="24" y="89"/>
              </a:cxn>
              <a:cxn ang="0">
                <a:pos x="13" y="85"/>
              </a:cxn>
              <a:cxn ang="0">
                <a:pos x="12" y="87"/>
              </a:cxn>
              <a:cxn ang="0">
                <a:pos x="15" y="107"/>
              </a:cxn>
              <a:cxn ang="0">
                <a:pos x="30" y="131"/>
              </a:cxn>
              <a:cxn ang="0">
                <a:pos x="56" y="146"/>
              </a:cxn>
              <a:cxn ang="0">
                <a:pos x="36" y="146"/>
              </a:cxn>
              <a:cxn ang="0">
                <a:pos x="34" y="146"/>
              </a:cxn>
              <a:cxn ang="0">
                <a:pos x="37" y="155"/>
              </a:cxn>
              <a:cxn ang="0">
                <a:pos x="54" y="178"/>
              </a:cxn>
              <a:cxn ang="0">
                <a:pos x="78" y="189"/>
              </a:cxn>
              <a:cxn ang="0">
                <a:pos x="71" y="200"/>
              </a:cxn>
              <a:cxn ang="0">
                <a:pos x="15" y="213"/>
              </a:cxn>
              <a:cxn ang="0">
                <a:pos x="2" y="213"/>
              </a:cxn>
              <a:cxn ang="0">
                <a:pos x="0" y="215"/>
              </a:cxn>
              <a:cxn ang="0">
                <a:pos x="45" y="235"/>
              </a:cxn>
              <a:cxn ang="0">
                <a:pos x="95" y="242"/>
              </a:cxn>
              <a:cxn ang="0">
                <a:pos x="150" y="233"/>
              </a:cxn>
              <a:cxn ang="0">
                <a:pos x="197" y="211"/>
              </a:cxn>
              <a:cxn ang="0">
                <a:pos x="232" y="176"/>
              </a:cxn>
              <a:cxn ang="0">
                <a:pos x="256" y="133"/>
              </a:cxn>
              <a:cxn ang="0">
                <a:pos x="267" y="85"/>
              </a:cxn>
              <a:cxn ang="0">
                <a:pos x="267" y="63"/>
              </a:cxn>
              <a:cxn ang="0">
                <a:pos x="297" y="31"/>
              </a:cxn>
              <a:cxn ang="0">
                <a:pos x="297" y="30"/>
              </a:cxn>
            </a:cxnLst>
            <a:rect l="0" t="0" r="r" b="b"/>
            <a:pathLst>
              <a:path w="297" h="242">
                <a:moveTo>
                  <a:pt x="297" y="30"/>
                </a:moveTo>
                <a:lnTo>
                  <a:pt x="297" y="30"/>
                </a:lnTo>
                <a:lnTo>
                  <a:pt x="295" y="30"/>
                </a:lnTo>
                <a:lnTo>
                  <a:pt x="295" y="30"/>
                </a:lnTo>
                <a:lnTo>
                  <a:pt x="282" y="33"/>
                </a:lnTo>
                <a:lnTo>
                  <a:pt x="267" y="37"/>
                </a:lnTo>
                <a:lnTo>
                  <a:pt x="267" y="37"/>
                </a:lnTo>
                <a:lnTo>
                  <a:pt x="274" y="31"/>
                </a:lnTo>
                <a:lnTo>
                  <a:pt x="280" y="24"/>
                </a:lnTo>
                <a:lnTo>
                  <a:pt x="286" y="17"/>
                </a:lnTo>
                <a:lnTo>
                  <a:pt x="289" y="7"/>
                </a:lnTo>
                <a:lnTo>
                  <a:pt x="289" y="7"/>
                </a:lnTo>
                <a:lnTo>
                  <a:pt x="289" y="6"/>
                </a:lnTo>
                <a:lnTo>
                  <a:pt x="289" y="6"/>
                </a:lnTo>
                <a:lnTo>
                  <a:pt x="287" y="6"/>
                </a:lnTo>
                <a:lnTo>
                  <a:pt x="287" y="6"/>
                </a:lnTo>
                <a:lnTo>
                  <a:pt x="269" y="15"/>
                </a:lnTo>
                <a:lnTo>
                  <a:pt x="250" y="20"/>
                </a:lnTo>
                <a:lnTo>
                  <a:pt x="250" y="20"/>
                </a:lnTo>
                <a:lnTo>
                  <a:pt x="241" y="11"/>
                </a:lnTo>
                <a:lnTo>
                  <a:pt x="230" y="6"/>
                </a:lnTo>
                <a:lnTo>
                  <a:pt x="217" y="2"/>
                </a:lnTo>
                <a:lnTo>
                  <a:pt x="206" y="0"/>
                </a:lnTo>
                <a:lnTo>
                  <a:pt x="206" y="0"/>
                </a:lnTo>
                <a:lnTo>
                  <a:pt x="193" y="2"/>
                </a:lnTo>
                <a:lnTo>
                  <a:pt x="182" y="6"/>
                </a:lnTo>
                <a:lnTo>
                  <a:pt x="171" y="11"/>
                </a:lnTo>
                <a:lnTo>
                  <a:pt x="161" y="18"/>
                </a:lnTo>
                <a:lnTo>
                  <a:pt x="154" y="28"/>
                </a:lnTo>
                <a:lnTo>
                  <a:pt x="149" y="39"/>
                </a:lnTo>
                <a:lnTo>
                  <a:pt x="145" y="50"/>
                </a:lnTo>
                <a:lnTo>
                  <a:pt x="143" y="63"/>
                </a:lnTo>
                <a:lnTo>
                  <a:pt x="143" y="63"/>
                </a:lnTo>
                <a:lnTo>
                  <a:pt x="145" y="74"/>
                </a:lnTo>
                <a:lnTo>
                  <a:pt x="145" y="74"/>
                </a:lnTo>
                <a:lnTo>
                  <a:pt x="126" y="72"/>
                </a:lnTo>
                <a:lnTo>
                  <a:pt x="110" y="68"/>
                </a:lnTo>
                <a:lnTo>
                  <a:pt x="93" y="63"/>
                </a:lnTo>
                <a:lnTo>
                  <a:pt x="78" y="55"/>
                </a:lnTo>
                <a:lnTo>
                  <a:pt x="62" y="48"/>
                </a:lnTo>
                <a:lnTo>
                  <a:pt x="49" y="37"/>
                </a:lnTo>
                <a:lnTo>
                  <a:pt x="36" y="26"/>
                </a:lnTo>
                <a:lnTo>
                  <a:pt x="23" y="13"/>
                </a:lnTo>
                <a:lnTo>
                  <a:pt x="23" y="13"/>
                </a:lnTo>
                <a:lnTo>
                  <a:pt x="23" y="11"/>
                </a:lnTo>
                <a:lnTo>
                  <a:pt x="23" y="11"/>
                </a:lnTo>
                <a:lnTo>
                  <a:pt x="21" y="13"/>
                </a:lnTo>
                <a:lnTo>
                  <a:pt x="21" y="13"/>
                </a:lnTo>
                <a:lnTo>
                  <a:pt x="15" y="28"/>
                </a:lnTo>
                <a:lnTo>
                  <a:pt x="13" y="43"/>
                </a:lnTo>
                <a:lnTo>
                  <a:pt x="13" y="43"/>
                </a:lnTo>
                <a:lnTo>
                  <a:pt x="13" y="57"/>
                </a:lnTo>
                <a:lnTo>
                  <a:pt x="19" y="70"/>
                </a:lnTo>
                <a:lnTo>
                  <a:pt x="26" y="81"/>
                </a:lnTo>
                <a:lnTo>
                  <a:pt x="36" y="93"/>
                </a:lnTo>
                <a:lnTo>
                  <a:pt x="36" y="93"/>
                </a:lnTo>
                <a:lnTo>
                  <a:pt x="24" y="89"/>
                </a:lnTo>
                <a:lnTo>
                  <a:pt x="13" y="85"/>
                </a:lnTo>
                <a:lnTo>
                  <a:pt x="13" y="85"/>
                </a:lnTo>
                <a:lnTo>
                  <a:pt x="13" y="85"/>
                </a:lnTo>
                <a:lnTo>
                  <a:pt x="13" y="85"/>
                </a:lnTo>
                <a:lnTo>
                  <a:pt x="12" y="87"/>
                </a:lnTo>
                <a:lnTo>
                  <a:pt x="12" y="87"/>
                </a:lnTo>
                <a:lnTo>
                  <a:pt x="12" y="87"/>
                </a:lnTo>
                <a:lnTo>
                  <a:pt x="13" y="96"/>
                </a:lnTo>
                <a:lnTo>
                  <a:pt x="15" y="107"/>
                </a:lnTo>
                <a:lnTo>
                  <a:pt x="19" y="115"/>
                </a:lnTo>
                <a:lnTo>
                  <a:pt x="24" y="124"/>
                </a:lnTo>
                <a:lnTo>
                  <a:pt x="30" y="131"/>
                </a:lnTo>
                <a:lnTo>
                  <a:pt x="37" y="137"/>
                </a:lnTo>
                <a:lnTo>
                  <a:pt x="47" y="143"/>
                </a:lnTo>
                <a:lnTo>
                  <a:pt x="56" y="146"/>
                </a:lnTo>
                <a:lnTo>
                  <a:pt x="56" y="146"/>
                </a:lnTo>
                <a:lnTo>
                  <a:pt x="45" y="146"/>
                </a:lnTo>
                <a:lnTo>
                  <a:pt x="36" y="146"/>
                </a:lnTo>
                <a:lnTo>
                  <a:pt x="36" y="146"/>
                </a:lnTo>
                <a:lnTo>
                  <a:pt x="34" y="146"/>
                </a:lnTo>
                <a:lnTo>
                  <a:pt x="34" y="146"/>
                </a:lnTo>
                <a:lnTo>
                  <a:pt x="34" y="148"/>
                </a:lnTo>
                <a:lnTo>
                  <a:pt x="34" y="148"/>
                </a:lnTo>
                <a:lnTo>
                  <a:pt x="37" y="155"/>
                </a:lnTo>
                <a:lnTo>
                  <a:pt x="41" y="165"/>
                </a:lnTo>
                <a:lnTo>
                  <a:pt x="47" y="170"/>
                </a:lnTo>
                <a:lnTo>
                  <a:pt x="54" y="178"/>
                </a:lnTo>
                <a:lnTo>
                  <a:pt x="62" y="181"/>
                </a:lnTo>
                <a:lnTo>
                  <a:pt x="69" y="187"/>
                </a:lnTo>
                <a:lnTo>
                  <a:pt x="78" y="189"/>
                </a:lnTo>
                <a:lnTo>
                  <a:pt x="87" y="191"/>
                </a:lnTo>
                <a:lnTo>
                  <a:pt x="87" y="191"/>
                </a:lnTo>
                <a:lnTo>
                  <a:pt x="71" y="200"/>
                </a:lnTo>
                <a:lnTo>
                  <a:pt x="54" y="207"/>
                </a:lnTo>
                <a:lnTo>
                  <a:pt x="36" y="211"/>
                </a:lnTo>
                <a:lnTo>
                  <a:pt x="15" y="213"/>
                </a:lnTo>
                <a:lnTo>
                  <a:pt x="15" y="213"/>
                </a:lnTo>
                <a:lnTo>
                  <a:pt x="2" y="213"/>
                </a:lnTo>
                <a:lnTo>
                  <a:pt x="2" y="213"/>
                </a:lnTo>
                <a:lnTo>
                  <a:pt x="0" y="213"/>
                </a:lnTo>
                <a:lnTo>
                  <a:pt x="0" y="213"/>
                </a:lnTo>
                <a:lnTo>
                  <a:pt x="0" y="215"/>
                </a:lnTo>
                <a:lnTo>
                  <a:pt x="0" y="215"/>
                </a:lnTo>
                <a:lnTo>
                  <a:pt x="23" y="228"/>
                </a:lnTo>
                <a:lnTo>
                  <a:pt x="45" y="235"/>
                </a:lnTo>
                <a:lnTo>
                  <a:pt x="69" y="241"/>
                </a:lnTo>
                <a:lnTo>
                  <a:pt x="95" y="242"/>
                </a:lnTo>
                <a:lnTo>
                  <a:pt x="95" y="242"/>
                </a:lnTo>
                <a:lnTo>
                  <a:pt x="113" y="241"/>
                </a:lnTo>
                <a:lnTo>
                  <a:pt x="132" y="239"/>
                </a:lnTo>
                <a:lnTo>
                  <a:pt x="150" y="233"/>
                </a:lnTo>
                <a:lnTo>
                  <a:pt x="167" y="228"/>
                </a:lnTo>
                <a:lnTo>
                  <a:pt x="182" y="220"/>
                </a:lnTo>
                <a:lnTo>
                  <a:pt x="197" y="211"/>
                </a:lnTo>
                <a:lnTo>
                  <a:pt x="210" y="200"/>
                </a:lnTo>
                <a:lnTo>
                  <a:pt x="221" y="189"/>
                </a:lnTo>
                <a:lnTo>
                  <a:pt x="232" y="176"/>
                </a:lnTo>
                <a:lnTo>
                  <a:pt x="241" y="161"/>
                </a:lnTo>
                <a:lnTo>
                  <a:pt x="248" y="148"/>
                </a:lnTo>
                <a:lnTo>
                  <a:pt x="256" y="133"/>
                </a:lnTo>
                <a:lnTo>
                  <a:pt x="261" y="117"/>
                </a:lnTo>
                <a:lnTo>
                  <a:pt x="265" y="102"/>
                </a:lnTo>
                <a:lnTo>
                  <a:pt x="267" y="85"/>
                </a:lnTo>
                <a:lnTo>
                  <a:pt x="267" y="70"/>
                </a:lnTo>
                <a:lnTo>
                  <a:pt x="267" y="70"/>
                </a:lnTo>
                <a:lnTo>
                  <a:pt x="267" y="63"/>
                </a:lnTo>
                <a:lnTo>
                  <a:pt x="267" y="63"/>
                </a:lnTo>
                <a:lnTo>
                  <a:pt x="284" y="48"/>
                </a:lnTo>
                <a:lnTo>
                  <a:pt x="297" y="31"/>
                </a:lnTo>
                <a:lnTo>
                  <a:pt x="297" y="31"/>
                </a:lnTo>
                <a:lnTo>
                  <a:pt x="297" y="30"/>
                </a:lnTo>
                <a:lnTo>
                  <a:pt x="297" y="3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accent2">
                  <a:lumMod val="50000"/>
                </a:schemeClr>
              </a:solidFill>
            </a:endParaRPr>
          </a:p>
        </p:txBody>
      </p:sp>
      <p:grpSp>
        <p:nvGrpSpPr>
          <p:cNvPr id="324" name="Group 247"/>
          <p:cNvGrpSpPr/>
          <p:nvPr/>
        </p:nvGrpSpPr>
        <p:grpSpPr>
          <a:xfrm>
            <a:off x="3065385" y="4790086"/>
            <a:ext cx="550288" cy="561517"/>
            <a:chOff x="3516328" y="2223158"/>
            <a:chExt cx="315988" cy="322436"/>
          </a:xfrm>
          <a:solidFill>
            <a:srgbClr val="7F7F7F"/>
          </a:solidFill>
        </p:grpSpPr>
        <p:sp>
          <p:nvSpPr>
            <p:cNvPr id="325" name="Freeform 8"/>
            <p:cNvSpPr>
              <a:spLocks noEditPoints="1"/>
            </p:cNvSpPr>
            <p:nvPr/>
          </p:nvSpPr>
          <p:spPr bwMode="auto">
            <a:xfrm>
              <a:off x="3516328" y="2223158"/>
              <a:ext cx="210658" cy="322436"/>
            </a:xfrm>
            <a:custGeom>
              <a:avLst/>
              <a:gdLst/>
              <a:ahLst/>
              <a:cxnLst>
                <a:cxn ang="0">
                  <a:pos x="141" y="161"/>
                </a:cxn>
                <a:cxn ang="0">
                  <a:pos x="132" y="144"/>
                </a:cxn>
                <a:cxn ang="0">
                  <a:pos x="135" y="133"/>
                </a:cxn>
                <a:cxn ang="0">
                  <a:pos x="154" y="115"/>
                </a:cxn>
                <a:cxn ang="0">
                  <a:pos x="173" y="89"/>
                </a:cxn>
                <a:cxn ang="0">
                  <a:pos x="174" y="70"/>
                </a:cxn>
                <a:cxn ang="0">
                  <a:pos x="169" y="43"/>
                </a:cxn>
                <a:cxn ang="0">
                  <a:pos x="147" y="17"/>
                </a:cxn>
                <a:cxn ang="0">
                  <a:pos x="121" y="0"/>
                </a:cxn>
                <a:cxn ang="0">
                  <a:pos x="84" y="6"/>
                </a:cxn>
                <a:cxn ang="0">
                  <a:pos x="45" y="24"/>
                </a:cxn>
                <a:cxn ang="0">
                  <a:pos x="26" y="50"/>
                </a:cxn>
                <a:cxn ang="0">
                  <a:pos x="21" y="78"/>
                </a:cxn>
                <a:cxn ang="0">
                  <a:pos x="30" y="109"/>
                </a:cxn>
                <a:cxn ang="0">
                  <a:pos x="58" y="133"/>
                </a:cxn>
                <a:cxn ang="0">
                  <a:pos x="86" y="139"/>
                </a:cxn>
                <a:cxn ang="0">
                  <a:pos x="95" y="144"/>
                </a:cxn>
                <a:cxn ang="0">
                  <a:pos x="95" y="161"/>
                </a:cxn>
                <a:cxn ang="0">
                  <a:pos x="106" y="180"/>
                </a:cxn>
                <a:cxn ang="0">
                  <a:pos x="50" y="189"/>
                </a:cxn>
                <a:cxn ang="0">
                  <a:pos x="32" y="198"/>
                </a:cxn>
                <a:cxn ang="0">
                  <a:pos x="8" y="222"/>
                </a:cxn>
                <a:cxn ang="0">
                  <a:pos x="0" y="246"/>
                </a:cxn>
                <a:cxn ang="0">
                  <a:pos x="13" y="278"/>
                </a:cxn>
                <a:cxn ang="0">
                  <a:pos x="48" y="298"/>
                </a:cxn>
                <a:cxn ang="0">
                  <a:pos x="86" y="302"/>
                </a:cxn>
                <a:cxn ang="0">
                  <a:pos x="148" y="289"/>
                </a:cxn>
                <a:cxn ang="0">
                  <a:pos x="182" y="256"/>
                </a:cxn>
                <a:cxn ang="0">
                  <a:pos x="189" y="228"/>
                </a:cxn>
                <a:cxn ang="0">
                  <a:pos x="182" y="202"/>
                </a:cxn>
                <a:cxn ang="0">
                  <a:pos x="156" y="172"/>
                </a:cxn>
                <a:cxn ang="0">
                  <a:pos x="104" y="128"/>
                </a:cxn>
                <a:cxn ang="0">
                  <a:pos x="74" y="113"/>
                </a:cxn>
                <a:cxn ang="0">
                  <a:pos x="58" y="80"/>
                </a:cxn>
                <a:cxn ang="0">
                  <a:pos x="56" y="57"/>
                </a:cxn>
                <a:cxn ang="0">
                  <a:pos x="63" y="28"/>
                </a:cxn>
                <a:cxn ang="0">
                  <a:pos x="76" y="19"/>
                </a:cxn>
                <a:cxn ang="0">
                  <a:pos x="91" y="15"/>
                </a:cxn>
                <a:cxn ang="0">
                  <a:pos x="121" y="32"/>
                </a:cxn>
                <a:cxn ang="0">
                  <a:pos x="137" y="65"/>
                </a:cxn>
                <a:cxn ang="0">
                  <a:pos x="141" y="87"/>
                </a:cxn>
                <a:cxn ang="0">
                  <a:pos x="135" y="109"/>
                </a:cxn>
                <a:cxn ang="0">
                  <a:pos x="126" y="120"/>
                </a:cxn>
                <a:cxn ang="0">
                  <a:pos x="104" y="128"/>
                </a:cxn>
                <a:cxn ang="0">
                  <a:pos x="104" y="285"/>
                </a:cxn>
                <a:cxn ang="0">
                  <a:pos x="63" y="278"/>
                </a:cxn>
                <a:cxn ang="0">
                  <a:pos x="41" y="257"/>
                </a:cxn>
                <a:cxn ang="0">
                  <a:pos x="36" y="239"/>
                </a:cxn>
                <a:cxn ang="0">
                  <a:pos x="43" y="213"/>
                </a:cxn>
                <a:cxn ang="0">
                  <a:pos x="69" y="198"/>
                </a:cxn>
                <a:cxn ang="0">
                  <a:pos x="95" y="193"/>
                </a:cxn>
                <a:cxn ang="0">
                  <a:pos x="119" y="191"/>
                </a:cxn>
                <a:cxn ang="0">
                  <a:pos x="152" y="218"/>
                </a:cxn>
                <a:cxn ang="0">
                  <a:pos x="161" y="237"/>
                </a:cxn>
                <a:cxn ang="0">
                  <a:pos x="161" y="252"/>
                </a:cxn>
                <a:cxn ang="0">
                  <a:pos x="148" y="274"/>
                </a:cxn>
                <a:cxn ang="0">
                  <a:pos x="117" y="285"/>
                </a:cxn>
              </a:cxnLst>
              <a:rect l="0" t="0" r="r" b="b"/>
              <a:pathLst>
                <a:path w="197" h="302">
                  <a:moveTo>
                    <a:pt x="156" y="172"/>
                  </a:moveTo>
                  <a:lnTo>
                    <a:pt x="141" y="161"/>
                  </a:lnTo>
                  <a:lnTo>
                    <a:pt x="141" y="161"/>
                  </a:lnTo>
                  <a:lnTo>
                    <a:pt x="135" y="156"/>
                  </a:lnTo>
                  <a:lnTo>
                    <a:pt x="132" y="150"/>
                  </a:lnTo>
                  <a:lnTo>
                    <a:pt x="132" y="144"/>
                  </a:lnTo>
                  <a:lnTo>
                    <a:pt x="132" y="144"/>
                  </a:lnTo>
                  <a:lnTo>
                    <a:pt x="132" y="139"/>
                  </a:lnTo>
                  <a:lnTo>
                    <a:pt x="135" y="133"/>
                  </a:lnTo>
                  <a:lnTo>
                    <a:pt x="143" y="126"/>
                  </a:lnTo>
                  <a:lnTo>
                    <a:pt x="143" y="126"/>
                  </a:lnTo>
                  <a:lnTo>
                    <a:pt x="154" y="115"/>
                  </a:lnTo>
                  <a:lnTo>
                    <a:pt x="165" y="104"/>
                  </a:lnTo>
                  <a:lnTo>
                    <a:pt x="169" y="96"/>
                  </a:lnTo>
                  <a:lnTo>
                    <a:pt x="173" y="89"/>
                  </a:lnTo>
                  <a:lnTo>
                    <a:pt x="174" y="80"/>
                  </a:lnTo>
                  <a:lnTo>
                    <a:pt x="174" y="70"/>
                  </a:lnTo>
                  <a:lnTo>
                    <a:pt x="174" y="70"/>
                  </a:lnTo>
                  <a:lnTo>
                    <a:pt x="174" y="59"/>
                  </a:lnTo>
                  <a:lnTo>
                    <a:pt x="173" y="50"/>
                  </a:lnTo>
                  <a:lnTo>
                    <a:pt x="169" y="43"/>
                  </a:lnTo>
                  <a:lnTo>
                    <a:pt x="165" y="35"/>
                  </a:lnTo>
                  <a:lnTo>
                    <a:pt x="156" y="24"/>
                  </a:lnTo>
                  <a:lnTo>
                    <a:pt x="147" y="17"/>
                  </a:lnTo>
                  <a:lnTo>
                    <a:pt x="173" y="17"/>
                  </a:lnTo>
                  <a:lnTo>
                    <a:pt x="197" y="0"/>
                  </a:lnTo>
                  <a:lnTo>
                    <a:pt x="121" y="0"/>
                  </a:lnTo>
                  <a:lnTo>
                    <a:pt x="121" y="0"/>
                  </a:lnTo>
                  <a:lnTo>
                    <a:pt x="102" y="2"/>
                  </a:lnTo>
                  <a:lnTo>
                    <a:pt x="84" y="6"/>
                  </a:lnTo>
                  <a:lnTo>
                    <a:pt x="63" y="13"/>
                  </a:lnTo>
                  <a:lnTo>
                    <a:pt x="54" y="19"/>
                  </a:lnTo>
                  <a:lnTo>
                    <a:pt x="45" y="24"/>
                  </a:lnTo>
                  <a:lnTo>
                    <a:pt x="45" y="24"/>
                  </a:lnTo>
                  <a:lnTo>
                    <a:pt x="34" y="35"/>
                  </a:lnTo>
                  <a:lnTo>
                    <a:pt x="26" y="50"/>
                  </a:lnTo>
                  <a:lnTo>
                    <a:pt x="23" y="63"/>
                  </a:lnTo>
                  <a:lnTo>
                    <a:pt x="21" y="78"/>
                  </a:lnTo>
                  <a:lnTo>
                    <a:pt x="21" y="78"/>
                  </a:lnTo>
                  <a:lnTo>
                    <a:pt x="21" y="89"/>
                  </a:lnTo>
                  <a:lnTo>
                    <a:pt x="24" y="100"/>
                  </a:lnTo>
                  <a:lnTo>
                    <a:pt x="30" y="109"/>
                  </a:lnTo>
                  <a:lnTo>
                    <a:pt x="37" y="119"/>
                  </a:lnTo>
                  <a:lnTo>
                    <a:pt x="47" y="128"/>
                  </a:lnTo>
                  <a:lnTo>
                    <a:pt x="58" y="133"/>
                  </a:lnTo>
                  <a:lnTo>
                    <a:pt x="71" y="137"/>
                  </a:lnTo>
                  <a:lnTo>
                    <a:pt x="86" y="139"/>
                  </a:lnTo>
                  <a:lnTo>
                    <a:pt x="86" y="139"/>
                  </a:lnTo>
                  <a:lnTo>
                    <a:pt x="98" y="139"/>
                  </a:lnTo>
                  <a:lnTo>
                    <a:pt x="98" y="139"/>
                  </a:lnTo>
                  <a:lnTo>
                    <a:pt x="95" y="144"/>
                  </a:lnTo>
                  <a:lnTo>
                    <a:pt x="95" y="154"/>
                  </a:lnTo>
                  <a:lnTo>
                    <a:pt x="95" y="154"/>
                  </a:lnTo>
                  <a:lnTo>
                    <a:pt x="95" y="161"/>
                  </a:lnTo>
                  <a:lnTo>
                    <a:pt x="98" y="169"/>
                  </a:lnTo>
                  <a:lnTo>
                    <a:pt x="106" y="180"/>
                  </a:lnTo>
                  <a:lnTo>
                    <a:pt x="106" y="180"/>
                  </a:lnTo>
                  <a:lnTo>
                    <a:pt x="91" y="181"/>
                  </a:lnTo>
                  <a:lnTo>
                    <a:pt x="71" y="183"/>
                  </a:lnTo>
                  <a:lnTo>
                    <a:pt x="50" y="189"/>
                  </a:lnTo>
                  <a:lnTo>
                    <a:pt x="41" y="193"/>
                  </a:lnTo>
                  <a:lnTo>
                    <a:pt x="32" y="198"/>
                  </a:lnTo>
                  <a:lnTo>
                    <a:pt x="32" y="198"/>
                  </a:lnTo>
                  <a:lnTo>
                    <a:pt x="23" y="204"/>
                  </a:lnTo>
                  <a:lnTo>
                    <a:pt x="17" y="209"/>
                  </a:lnTo>
                  <a:lnTo>
                    <a:pt x="8" y="222"/>
                  </a:lnTo>
                  <a:lnTo>
                    <a:pt x="2" y="235"/>
                  </a:lnTo>
                  <a:lnTo>
                    <a:pt x="0" y="246"/>
                  </a:lnTo>
                  <a:lnTo>
                    <a:pt x="0" y="246"/>
                  </a:lnTo>
                  <a:lnTo>
                    <a:pt x="2" y="257"/>
                  </a:lnTo>
                  <a:lnTo>
                    <a:pt x="6" y="267"/>
                  </a:lnTo>
                  <a:lnTo>
                    <a:pt x="13" y="278"/>
                  </a:lnTo>
                  <a:lnTo>
                    <a:pt x="23" y="285"/>
                  </a:lnTo>
                  <a:lnTo>
                    <a:pt x="34" y="293"/>
                  </a:lnTo>
                  <a:lnTo>
                    <a:pt x="48" y="298"/>
                  </a:lnTo>
                  <a:lnTo>
                    <a:pt x="65" y="302"/>
                  </a:lnTo>
                  <a:lnTo>
                    <a:pt x="86" y="302"/>
                  </a:lnTo>
                  <a:lnTo>
                    <a:pt x="86" y="302"/>
                  </a:lnTo>
                  <a:lnTo>
                    <a:pt x="110" y="300"/>
                  </a:lnTo>
                  <a:lnTo>
                    <a:pt x="130" y="296"/>
                  </a:lnTo>
                  <a:lnTo>
                    <a:pt x="148" y="289"/>
                  </a:lnTo>
                  <a:lnTo>
                    <a:pt x="161" y="280"/>
                  </a:lnTo>
                  <a:lnTo>
                    <a:pt x="174" y="268"/>
                  </a:lnTo>
                  <a:lnTo>
                    <a:pt x="182" y="256"/>
                  </a:lnTo>
                  <a:lnTo>
                    <a:pt x="187" y="243"/>
                  </a:lnTo>
                  <a:lnTo>
                    <a:pt x="189" y="228"/>
                  </a:lnTo>
                  <a:lnTo>
                    <a:pt x="189" y="228"/>
                  </a:lnTo>
                  <a:lnTo>
                    <a:pt x="187" y="218"/>
                  </a:lnTo>
                  <a:lnTo>
                    <a:pt x="185" y="209"/>
                  </a:lnTo>
                  <a:lnTo>
                    <a:pt x="182" y="202"/>
                  </a:lnTo>
                  <a:lnTo>
                    <a:pt x="178" y="196"/>
                  </a:lnTo>
                  <a:lnTo>
                    <a:pt x="169" y="183"/>
                  </a:lnTo>
                  <a:lnTo>
                    <a:pt x="156" y="172"/>
                  </a:lnTo>
                  <a:lnTo>
                    <a:pt x="156" y="172"/>
                  </a:lnTo>
                  <a:close/>
                  <a:moveTo>
                    <a:pt x="104" y="128"/>
                  </a:moveTo>
                  <a:lnTo>
                    <a:pt x="104" y="128"/>
                  </a:lnTo>
                  <a:lnTo>
                    <a:pt x="93" y="126"/>
                  </a:lnTo>
                  <a:lnTo>
                    <a:pt x="82" y="120"/>
                  </a:lnTo>
                  <a:lnTo>
                    <a:pt x="74" y="113"/>
                  </a:lnTo>
                  <a:lnTo>
                    <a:pt x="67" y="102"/>
                  </a:lnTo>
                  <a:lnTo>
                    <a:pt x="61" y="91"/>
                  </a:lnTo>
                  <a:lnTo>
                    <a:pt x="58" y="80"/>
                  </a:lnTo>
                  <a:lnTo>
                    <a:pt x="56" y="69"/>
                  </a:lnTo>
                  <a:lnTo>
                    <a:pt x="56" y="57"/>
                  </a:lnTo>
                  <a:lnTo>
                    <a:pt x="56" y="57"/>
                  </a:lnTo>
                  <a:lnTo>
                    <a:pt x="58" y="43"/>
                  </a:lnTo>
                  <a:lnTo>
                    <a:pt x="60" y="35"/>
                  </a:lnTo>
                  <a:lnTo>
                    <a:pt x="63" y="28"/>
                  </a:lnTo>
                  <a:lnTo>
                    <a:pt x="63" y="28"/>
                  </a:lnTo>
                  <a:lnTo>
                    <a:pt x="69" y="22"/>
                  </a:lnTo>
                  <a:lnTo>
                    <a:pt x="76" y="19"/>
                  </a:lnTo>
                  <a:lnTo>
                    <a:pt x="84" y="17"/>
                  </a:lnTo>
                  <a:lnTo>
                    <a:pt x="91" y="15"/>
                  </a:lnTo>
                  <a:lnTo>
                    <a:pt x="91" y="15"/>
                  </a:lnTo>
                  <a:lnTo>
                    <a:pt x="102" y="17"/>
                  </a:lnTo>
                  <a:lnTo>
                    <a:pt x="113" y="22"/>
                  </a:lnTo>
                  <a:lnTo>
                    <a:pt x="121" y="32"/>
                  </a:lnTo>
                  <a:lnTo>
                    <a:pt x="128" y="41"/>
                  </a:lnTo>
                  <a:lnTo>
                    <a:pt x="134" y="52"/>
                  </a:lnTo>
                  <a:lnTo>
                    <a:pt x="137" y="65"/>
                  </a:lnTo>
                  <a:lnTo>
                    <a:pt x="139" y="76"/>
                  </a:lnTo>
                  <a:lnTo>
                    <a:pt x="141" y="87"/>
                  </a:lnTo>
                  <a:lnTo>
                    <a:pt x="141" y="87"/>
                  </a:lnTo>
                  <a:lnTo>
                    <a:pt x="141" y="94"/>
                  </a:lnTo>
                  <a:lnTo>
                    <a:pt x="139" y="102"/>
                  </a:lnTo>
                  <a:lnTo>
                    <a:pt x="135" y="109"/>
                  </a:lnTo>
                  <a:lnTo>
                    <a:pt x="130" y="117"/>
                  </a:lnTo>
                  <a:lnTo>
                    <a:pt x="130" y="117"/>
                  </a:lnTo>
                  <a:lnTo>
                    <a:pt x="126" y="120"/>
                  </a:lnTo>
                  <a:lnTo>
                    <a:pt x="119" y="124"/>
                  </a:lnTo>
                  <a:lnTo>
                    <a:pt x="111" y="128"/>
                  </a:lnTo>
                  <a:lnTo>
                    <a:pt x="104" y="128"/>
                  </a:lnTo>
                  <a:lnTo>
                    <a:pt x="104" y="128"/>
                  </a:lnTo>
                  <a:close/>
                  <a:moveTo>
                    <a:pt x="104" y="285"/>
                  </a:moveTo>
                  <a:lnTo>
                    <a:pt x="104" y="285"/>
                  </a:lnTo>
                  <a:lnTo>
                    <a:pt x="89" y="285"/>
                  </a:lnTo>
                  <a:lnTo>
                    <a:pt x="76" y="283"/>
                  </a:lnTo>
                  <a:lnTo>
                    <a:pt x="63" y="278"/>
                  </a:lnTo>
                  <a:lnTo>
                    <a:pt x="54" y="272"/>
                  </a:lnTo>
                  <a:lnTo>
                    <a:pt x="47" y="265"/>
                  </a:lnTo>
                  <a:lnTo>
                    <a:pt x="41" y="257"/>
                  </a:lnTo>
                  <a:lnTo>
                    <a:pt x="37" y="248"/>
                  </a:lnTo>
                  <a:lnTo>
                    <a:pt x="36" y="239"/>
                  </a:lnTo>
                  <a:lnTo>
                    <a:pt x="36" y="239"/>
                  </a:lnTo>
                  <a:lnTo>
                    <a:pt x="37" y="228"/>
                  </a:lnTo>
                  <a:lnTo>
                    <a:pt x="39" y="220"/>
                  </a:lnTo>
                  <a:lnTo>
                    <a:pt x="43" y="213"/>
                  </a:lnTo>
                  <a:lnTo>
                    <a:pt x="48" y="209"/>
                  </a:lnTo>
                  <a:lnTo>
                    <a:pt x="60" y="202"/>
                  </a:lnTo>
                  <a:lnTo>
                    <a:pt x="69" y="198"/>
                  </a:lnTo>
                  <a:lnTo>
                    <a:pt x="69" y="198"/>
                  </a:lnTo>
                  <a:lnTo>
                    <a:pt x="82" y="194"/>
                  </a:lnTo>
                  <a:lnTo>
                    <a:pt x="95" y="193"/>
                  </a:lnTo>
                  <a:lnTo>
                    <a:pt x="110" y="191"/>
                  </a:lnTo>
                  <a:lnTo>
                    <a:pt x="110" y="191"/>
                  </a:lnTo>
                  <a:lnTo>
                    <a:pt x="119" y="191"/>
                  </a:lnTo>
                  <a:lnTo>
                    <a:pt x="119" y="191"/>
                  </a:lnTo>
                  <a:lnTo>
                    <a:pt x="139" y="206"/>
                  </a:lnTo>
                  <a:lnTo>
                    <a:pt x="152" y="218"/>
                  </a:lnTo>
                  <a:lnTo>
                    <a:pt x="156" y="224"/>
                  </a:lnTo>
                  <a:lnTo>
                    <a:pt x="160" y="230"/>
                  </a:lnTo>
                  <a:lnTo>
                    <a:pt x="161" y="237"/>
                  </a:lnTo>
                  <a:lnTo>
                    <a:pt x="161" y="243"/>
                  </a:lnTo>
                  <a:lnTo>
                    <a:pt x="161" y="243"/>
                  </a:lnTo>
                  <a:lnTo>
                    <a:pt x="161" y="252"/>
                  </a:lnTo>
                  <a:lnTo>
                    <a:pt x="158" y="261"/>
                  </a:lnTo>
                  <a:lnTo>
                    <a:pt x="154" y="268"/>
                  </a:lnTo>
                  <a:lnTo>
                    <a:pt x="148" y="274"/>
                  </a:lnTo>
                  <a:lnTo>
                    <a:pt x="139" y="280"/>
                  </a:lnTo>
                  <a:lnTo>
                    <a:pt x="130" y="283"/>
                  </a:lnTo>
                  <a:lnTo>
                    <a:pt x="117" y="285"/>
                  </a:lnTo>
                  <a:lnTo>
                    <a:pt x="104" y="285"/>
                  </a:lnTo>
                  <a:lnTo>
                    <a:pt x="104" y="285"/>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6" name="Freeform 9"/>
            <p:cNvSpPr>
              <a:spLocks/>
            </p:cNvSpPr>
            <p:nvPr/>
          </p:nvSpPr>
          <p:spPr bwMode="auto">
            <a:xfrm>
              <a:off x="3726986" y="2315589"/>
              <a:ext cx="105330" cy="107479"/>
            </a:xfrm>
            <a:custGeom>
              <a:avLst/>
              <a:gdLst/>
              <a:ahLst/>
              <a:cxnLst>
                <a:cxn ang="0">
                  <a:pos x="57" y="41"/>
                </a:cxn>
                <a:cxn ang="0">
                  <a:pos x="57" y="0"/>
                </a:cxn>
                <a:cxn ang="0">
                  <a:pos x="38" y="0"/>
                </a:cxn>
                <a:cxn ang="0">
                  <a:pos x="38" y="41"/>
                </a:cxn>
                <a:cxn ang="0">
                  <a:pos x="0" y="41"/>
                </a:cxn>
                <a:cxn ang="0">
                  <a:pos x="0" y="59"/>
                </a:cxn>
                <a:cxn ang="0">
                  <a:pos x="38" y="59"/>
                </a:cxn>
                <a:cxn ang="0">
                  <a:pos x="38" y="100"/>
                </a:cxn>
                <a:cxn ang="0">
                  <a:pos x="57" y="100"/>
                </a:cxn>
                <a:cxn ang="0">
                  <a:pos x="57" y="59"/>
                </a:cxn>
                <a:cxn ang="0">
                  <a:pos x="98" y="59"/>
                </a:cxn>
                <a:cxn ang="0">
                  <a:pos x="98" y="41"/>
                </a:cxn>
                <a:cxn ang="0">
                  <a:pos x="57" y="41"/>
                </a:cxn>
              </a:cxnLst>
              <a:rect l="0" t="0" r="r" b="b"/>
              <a:pathLst>
                <a:path w="98" h="100">
                  <a:moveTo>
                    <a:pt x="57" y="41"/>
                  </a:moveTo>
                  <a:lnTo>
                    <a:pt x="57" y="0"/>
                  </a:lnTo>
                  <a:lnTo>
                    <a:pt x="38" y="0"/>
                  </a:lnTo>
                  <a:lnTo>
                    <a:pt x="38" y="41"/>
                  </a:lnTo>
                  <a:lnTo>
                    <a:pt x="0" y="41"/>
                  </a:lnTo>
                  <a:lnTo>
                    <a:pt x="0" y="59"/>
                  </a:lnTo>
                  <a:lnTo>
                    <a:pt x="38" y="59"/>
                  </a:lnTo>
                  <a:lnTo>
                    <a:pt x="38" y="100"/>
                  </a:lnTo>
                  <a:lnTo>
                    <a:pt x="57" y="100"/>
                  </a:lnTo>
                  <a:lnTo>
                    <a:pt x="57" y="59"/>
                  </a:lnTo>
                  <a:lnTo>
                    <a:pt x="98" y="59"/>
                  </a:lnTo>
                  <a:lnTo>
                    <a:pt x="98" y="41"/>
                  </a:lnTo>
                  <a:lnTo>
                    <a:pt x="57" y="41"/>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27" name="Freeform 10"/>
          <p:cNvSpPr>
            <a:spLocks/>
          </p:cNvSpPr>
          <p:nvPr/>
        </p:nvSpPr>
        <p:spPr bwMode="auto">
          <a:xfrm>
            <a:off x="2211443" y="4825647"/>
            <a:ext cx="355627" cy="490395"/>
          </a:xfrm>
          <a:custGeom>
            <a:avLst/>
            <a:gdLst/>
            <a:ahLst/>
            <a:cxnLst>
              <a:cxn ang="0">
                <a:pos x="74" y="189"/>
              </a:cxn>
              <a:cxn ang="0">
                <a:pos x="83" y="194"/>
              </a:cxn>
              <a:cxn ang="0">
                <a:pos x="96" y="198"/>
              </a:cxn>
              <a:cxn ang="0">
                <a:pos x="159" y="198"/>
              </a:cxn>
              <a:cxn ang="0">
                <a:pos x="170" y="200"/>
              </a:cxn>
              <a:cxn ang="0">
                <a:pos x="182" y="207"/>
              </a:cxn>
              <a:cxn ang="0">
                <a:pos x="185" y="213"/>
              </a:cxn>
              <a:cxn ang="0">
                <a:pos x="191" y="224"/>
              </a:cxn>
              <a:cxn ang="0">
                <a:pos x="191" y="229"/>
              </a:cxn>
              <a:cxn ang="0">
                <a:pos x="189" y="242"/>
              </a:cxn>
              <a:cxn ang="0">
                <a:pos x="182" y="253"/>
              </a:cxn>
              <a:cxn ang="0">
                <a:pos x="176" y="257"/>
              </a:cxn>
              <a:cxn ang="0">
                <a:pos x="165" y="263"/>
              </a:cxn>
              <a:cxn ang="0">
                <a:pos x="96" y="263"/>
              </a:cxn>
              <a:cxn ang="0">
                <a:pos x="76" y="261"/>
              </a:cxn>
              <a:cxn ang="0">
                <a:pos x="43" y="246"/>
              </a:cxn>
              <a:cxn ang="0">
                <a:pos x="28" y="235"/>
              </a:cxn>
              <a:cxn ang="0">
                <a:pos x="8" y="202"/>
              </a:cxn>
              <a:cxn ang="0">
                <a:pos x="0" y="165"/>
              </a:cxn>
              <a:cxn ang="0">
                <a:pos x="0" y="33"/>
              </a:cxn>
              <a:cxn ang="0">
                <a:pos x="2" y="20"/>
              </a:cxn>
              <a:cxn ang="0">
                <a:pos x="9" y="9"/>
              </a:cxn>
              <a:cxn ang="0">
                <a:pos x="15" y="5"/>
              </a:cxn>
              <a:cxn ang="0">
                <a:pos x="26" y="2"/>
              </a:cxn>
              <a:cxn ang="0">
                <a:pos x="32" y="0"/>
              </a:cxn>
              <a:cxn ang="0">
                <a:pos x="45" y="4"/>
              </a:cxn>
              <a:cxn ang="0">
                <a:pos x="56" y="9"/>
              </a:cxn>
              <a:cxn ang="0">
                <a:pos x="59" y="15"/>
              </a:cxn>
              <a:cxn ang="0">
                <a:pos x="63" y="26"/>
              </a:cxn>
              <a:cxn ang="0">
                <a:pos x="65" y="66"/>
              </a:cxn>
              <a:cxn ang="0">
                <a:pos x="159" y="66"/>
              </a:cxn>
              <a:cxn ang="0">
                <a:pos x="170" y="68"/>
              </a:cxn>
              <a:cxn ang="0">
                <a:pos x="182" y="76"/>
              </a:cxn>
              <a:cxn ang="0">
                <a:pos x="185" y="81"/>
              </a:cxn>
              <a:cxn ang="0">
                <a:pos x="191" y="92"/>
              </a:cxn>
              <a:cxn ang="0">
                <a:pos x="191" y="100"/>
              </a:cxn>
              <a:cxn ang="0">
                <a:pos x="189" y="111"/>
              </a:cxn>
              <a:cxn ang="0">
                <a:pos x="182" y="122"/>
              </a:cxn>
              <a:cxn ang="0">
                <a:pos x="176" y="126"/>
              </a:cxn>
              <a:cxn ang="0">
                <a:pos x="165" y="131"/>
              </a:cxn>
              <a:cxn ang="0">
                <a:pos x="65" y="131"/>
              </a:cxn>
              <a:cxn ang="0">
                <a:pos x="65" y="165"/>
              </a:cxn>
              <a:cxn ang="0">
                <a:pos x="67" y="178"/>
              </a:cxn>
              <a:cxn ang="0">
                <a:pos x="74" y="189"/>
              </a:cxn>
            </a:cxnLst>
            <a:rect l="0" t="0" r="r" b="b"/>
            <a:pathLst>
              <a:path w="191" h="263">
                <a:moveTo>
                  <a:pt x="74" y="189"/>
                </a:moveTo>
                <a:lnTo>
                  <a:pt x="74" y="189"/>
                </a:lnTo>
                <a:lnTo>
                  <a:pt x="78" y="192"/>
                </a:lnTo>
                <a:lnTo>
                  <a:pt x="83" y="194"/>
                </a:lnTo>
                <a:lnTo>
                  <a:pt x="89" y="196"/>
                </a:lnTo>
                <a:lnTo>
                  <a:pt x="96" y="198"/>
                </a:lnTo>
                <a:lnTo>
                  <a:pt x="159" y="198"/>
                </a:lnTo>
                <a:lnTo>
                  <a:pt x="159" y="198"/>
                </a:lnTo>
                <a:lnTo>
                  <a:pt x="165" y="198"/>
                </a:lnTo>
                <a:lnTo>
                  <a:pt x="170" y="200"/>
                </a:lnTo>
                <a:lnTo>
                  <a:pt x="176" y="203"/>
                </a:lnTo>
                <a:lnTo>
                  <a:pt x="182" y="207"/>
                </a:lnTo>
                <a:lnTo>
                  <a:pt x="182" y="207"/>
                </a:lnTo>
                <a:lnTo>
                  <a:pt x="185" y="213"/>
                </a:lnTo>
                <a:lnTo>
                  <a:pt x="189" y="218"/>
                </a:lnTo>
                <a:lnTo>
                  <a:pt x="191" y="224"/>
                </a:lnTo>
                <a:lnTo>
                  <a:pt x="191" y="229"/>
                </a:lnTo>
                <a:lnTo>
                  <a:pt x="191" y="229"/>
                </a:lnTo>
                <a:lnTo>
                  <a:pt x="191" y="237"/>
                </a:lnTo>
                <a:lnTo>
                  <a:pt x="189" y="242"/>
                </a:lnTo>
                <a:lnTo>
                  <a:pt x="185" y="248"/>
                </a:lnTo>
                <a:lnTo>
                  <a:pt x="182" y="253"/>
                </a:lnTo>
                <a:lnTo>
                  <a:pt x="182" y="253"/>
                </a:lnTo>
                <a:lnTo>
                  <a:pt x="176" y="257"/>
                </a:lnTo>
                <a:lnTo>
                  <a:pt x="170" y="261"/>
                </a:lnTo>
                <a:lnTo>
                  <a:pt x="165" y="263"/>
                </a:lnTo>
                <a:lnTo>
                  <a:pt x="159" y="263"/>
                </a:lnTo>
                <a:lnTo>
                  <a:pt x="96" y="263"/>
                </a:lnTo>
                <a:lnTo>
                  <a:pt x="96" y="263"/>
                </a:lnTo>
                <a:lnTo>
                  <a:pt x="76" y="261"/>
                </a:lnTo>
                <a:lnTo>
                  <a:pt x="59" y="255"/>
                </a:lnTo>
                <a:lnTo>
                  <a:pt x="43" y="246"/>
                </a:lnTo>
                <a:lnTo>
                  <a:pt x="28" y="235"/>
                </a:lnTo>
                <a:lnTo>
                  <a:pt x="28" y="235"/>
                </a:lnTo>
                <a:lnTo>
                  <a:pt x="17" y="218"/>
                </a:lnTo>
                <a:lnTo>
                  <a:pt x="8" y="202"/>
                </a:lnTo>
                <a:lnTo>
                  <a:pt x="2" y="185"/>
                </a:lnTo>
                <a:lnTo>
                  <a:pt x="0" y="165"/>
                </a:lnTo>
                <a:lnTo>
                  <a:pt x="0" y="33"/>
                </a:lnTo>
                <a:lnTo>
                  <a:pt x="0" y="33"/>
                </a:lnTo>
                <a:lnTo>
                  <a:pt x="0" y="26"/>
                </a:lnTo>
                <a:lnTo>
                  <a:pt x="2" y="20"/>
                </a:lnTo>
                <a:lnTo>
                  <a:pt x="6" y="15"/>
                </a:lnTo>
                <a:lnTo>
                  <a:pt x="9" y="9"/>
                </a:lnTo>
                <a:lnTo>
                  <a:pt x="9" y="9"/>
                </a:lnTo>
                <a:lnTo>
                  <a:pt x="15" y="5"/>
                </a:lnTo>
                <a:lnTo>
                  <a:pt x="20" y="4"/>
                </a:lnTo>
                <a:lnTo>
                  <a:pt x="26" y="2"/>
                </a:lnTo>
                <a:lnTo>
                  <a:pt x="32" y="0"/>
                </a:lnTo>
                <a:lnTo>
                  <a:pt x="32" y="0"/>
                </a:lnTo>
                <a:lnTo>
                  <a:pt x="39" y="2"/>
                </a:lnTo>
                <a:lnTo>
                  <a:pt x="45" y="4"/>
                </a:lnTo>
                <a:lnTo>
                  <a:pt x="50" y="5"/>
                </a:lnTo>
                <a:lnTo>
                  <a:pt x="56" y="9"/>
                </a:lnTo>
                <a:lnTo>
                  <a:pt x="56" y="9"/>
                </a:lnTo>
                <a:lnTo>
                  <a:pt x="59" y="15"/>
                </a:lnTo>
                <a:lnTo>
                  <a:pt x="61" y="20"/>
                </a:lnTo>
                <a:lnTo>
                  <a:pt x="63" y="26"/>
                </a:lnTo>
                <a:lnTo>
                  <a:pt x="65" y="33"/>
                </a:lnTo>
                <a:lnTo>
                  <a:pt x="65" y="66"/>
                </a:lnTo>
                <a:lnTo>
                  <a:pt x="159" y="66"/>
                </a:lnTo>
                <a:lnTo>
                  <a:pt x="159" y="66"/>
                </a:lnTo>
                <a:lnTo>
                  <a:pt x="165" y="66"/>
                </a:lnTo>
                <a:lnTo>
                  <a:pt x="170" y="68"/>
                </a:lnTo>
                <a:lnTo>
                  <a:pt x="176" y="72"/>
                </a:lnTo>
                <a:lnTo>
                  <a:pt x="182" y="76"/>
                </a:lnTo>
                <a:lnTo>
                  <a:pt x="182" y="76"/>
                </a:lnTo>
                <a:lnTo>
                  <a:pt x="185" y="81"/>
                </a:lnTo>
                <a:lnTo>
                  <a:pt x="189" y="87"/>
                </a:lnTo>
                <a:lnTo>
                  <a:pt x="191" y="92"/>
                </a:lnTo>
                <a:lnTo>
                  <a:pt x="191" y="100"/>
                </a:lnTo>
                <a:lnTo>
                  <a:pt x="191" y="100"/>
                </a:lnTo>
                <a:lnTo>
                  <a:pt x="191" y="105"/>
                </a:lnTo>
                <a:lnTo>
                  <a:pt x="189" y="111"/>
                </a:lnTo>
                <a:lnTo>
                  <a:pt x="185" y="116"/>
                </a:lnTo>
                <a:lnTo>
                  <a:pt x="182" y="122"/>
                </a:lnTo>
                <a:lnTo>
                  <a:pt x="182" y="122"/>
                </a:lnTo>
                <a:lnTo>
                  <a:pt x="176" y="126"/>
                </a:lnTo>
                <a:lnTo>
                  <a:pt x="170" y="129"/>
                </a:lnTo>
                <a:lnTo>
                  <a:pt x="165" y="131"/>
                </a:lnTo>
                <a:lnTo>
                  <a:pt x="159" y="131"/>
                </a:lnTo>
                <a:lnTo>
                  <a:pt x="65" y="131"/>
                </a:lnTo>
                <a:lnTo>
                  <a:pt x="65" y="165"/>
                </a:lnTo>
                <a:lnTo>
                  <a:pt x="65" y="165"/>
                </a:lnTo>
                <a:lnTo>
                  <a:pt x="65" y="172"/>
                </a:lnTo>
                <a:lnTo>
                  <a:pt x="67" y="178"/>
                </a:lnTo>
                <a:lnTo>
                  <a:pt x="69" y="183"/>
                </a:lnTo>
                <a:lnTo>
                  <a:pt x="74" y="189"/>
                </a:lnTo>
                <a:lnTo>
                  <a:pt x="74" y="18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8" name="Freeform 11"/>
          <p:cNvSpPr>
            <a:spLocks noEditPoints="1"/>
          </p:cNvSpPr>
          <p:nvPr/>
        </p:nvSpPr>
        <p:spPr bwMode="auto">
          <a:xfrm>
            <a:off x="2997185" y="5749990"/>
            <a:ext cx="467933" cy="527829"/>
          </a:xfrm>
          <a:custGeom>
            <a:avLst/>
            <a:gdLst/>
            <a:ahLst/>
            <a:cxnLst>
              <a:cxn ang="0">
                <a:pos x="192" y="0"/>
              </a:cxn>
              <a:cxn ang="0">
                <a:pos x="214" y="13"/>
              </a:cxn>
              <a:cxn ang="0">
                <a:pos x="227" y="35"/>
              </a:cxn>
              <a:cxn ang="0">
                <a:pos x="227" y="53"/>
              </a:cxn>
              <a:cxn ang="0">
                <a:pos x="214" y="77"/>
              </a:cxn>
              <a:cxn ang="0">
                <a:pos x="192" y="88"/>
              </a:cxn>
              <a:cxn ang="0">
                <a:pos x="174" y="88"/>
              </a:cxn>
              <a:cxn ang="0">
                <a:pos x="152" y="77"/>
              </a:cxn>
              <a:cxn ang="0">
                <a:pos x="139" y="53"/>
              </a:cxn>
              <a:cxn ang="0">
                <a:pos x="139" y="35"/>
              </a:cxn>
              <a:cxn ang="0">
                <a:pos x="152" y="13"/>
              </a:cxn>
              <a:cxn ang="0">
                <a:pos x="174" y="0"/>
              </a:cxn>
              <a:cxn ang="0">
                <a:pos x="98" y="13"/>
              </a:cxn>
              <a:cxn ang="0">
                <a:pos x="111" y="14"/>
              </a:cxn>
              <a:cxn ang="0">
                <a:pos x="126" y="27"/>
              </a:cxn>
              <a:cxn ang="0">
                <a:pos x="131" y="46"/>
              </a:cxn>
              <a:cxn ang="0">
                <a:pos x="127" y="59"/>
              </a:cxn>
              <a:cxn ang="0">
                <a:pos x="116" y="74"/>
              </a:cxn>
              <a:cxn ang="0">
                <a:pos x="98" y="79"/>
              </a:cxn>
              <a:cxn ang="0">
                <a:pos x="85" y="77"/>
              </a:cxn>
              <a:cxn ang="0">
                <a:pos x="70" y="64"/>
              </a:cxn>
              <a:cxn ang="0">
                <a:pos x="65" y="46"/>
              </a:cxn>
              <a:cxn ang="0">
                <a:pos x="66" y="33"/>
              </a:cxn>
              <a:cxn ang="0">
                <a:pos x="79" y="18"/>
              </a:cxn>
              <a:cxn ang="0">
                <a:pos x="98" y="13"/>
              </a:cxn>
              <a:cxn ang="0">
                <a:pos x="33" y="22"/>
              </a:cxn>
              <a:cxn ang="0">
                <a:pos x="55" y="37"/>
              </a:cxn>
              <a:cxn ang="0">
                <a:pos x="55" y="55"/>
              </a:cxn>
              <a:cxn ang="0">
                <a:pos x="33" y="70"/>
              </a:cxn>
              <a:cxn ang="0">
                <a:pos x="15" y="63"/>
              </a:cxn>
              <a:cxn ang="0">
                <a:pos x="9" y="46"/>
              </a:cxn>
              <a:cxn ang="0">
                <a:pos x="24" y="24"/>
              </a:cxn>
              <a:cxn ang="0">
                <a:pos x="250" y="281"/>
              </a:cxn>
              <a:cxn ang="0">
                <a:pos x="50" y="222"/>
              </a:cxn>
              <a:cxn ang="0">
                <a:pos x="0" y="107"/>
              </a:cxn>
              <a:cxn ang="0">
                <a:pos x="0" y="100"/>
              </a:cxn>
              <a:cxn ang="0">
                <a:pos x="9" y="83"/>
              </a:cxn>
              <a:cxn ang="0">
                <a:pos x="26" y="74"/>
              </a:cxn>
              <a:cxn ang="0">
                <a:pos x="44" y="75"/>
              </a:cxn>
              <a:cxn ang="0">
                <a:pos x="66" y="98"/>
              </a:cxn>
              <a:cxn ang="0">
                <a:pos x="81" y="88"/>
              </a:cxn>
              <a:cxn ang="0">
                <a:pos x="98" y="85"/>
              </a:cxn>
              <a:cxn ang="0">
                <a:pos x="135" y="103"/>
              </a:cxn>
              <a:cxn ang="0">
                <a:pos x="152" y="107"/>
              </a:cxn>
              <a:cxn ang="0">
                <a:pos x="185" y="98"/>
              </a:cxn>
              <a:cxn ang="0">
                <a:pos x="209" y="103"/>
              </a:cxn>
              <a:cxn ang="0">
                <a:pos x="237" y="125"/>
              </a:cxn>
              <a:cxn ang="0">
                <a:pos x="250" y="161"/>
              </a:cxn>
            </a:cxnLst>
            <a:rect l="0" t="0" r="r" b="b"/>
            <a:pathLst>
              <a:path w="250" h="281">
                <a:moveTo>
                  <a:pt x="183" y="0"/>
                </a:moveTo>
                <a:lnTo>
                  <a:pt x="183" y="0"/>
                </a:lnTo>
                <a:lnTo>
                  <a:pt x="192" y="0"/>
                </a:lnTo>
                <a:lnTo>
                  <a:pt x="202" y="3"/>
                </a:lnTo>
                <a:lnTo>
                  <a:pt x="209" y="7"/>
                </a:lnTo>
                <a:lnTo>
                  <a:pt x="214" y="13"/>
                </a:lnTo>
                <a:lnTo>
                  <a:pt x="220" y="20"/>
                </a:lnTo>
                <a:lnTo>
                  <a:pt x="226" y="27"/>
                </a:lnTo>
                <a:lnTo>
                  <a:pt x="227" y="35"/>
                </a:lnTo>
                <a:lnTo>
                  <a:pt x="229" y="44"/>
                </a:lnTo>
                <a:lnTo>
                  <a:pt x="229" y="44"/>
                </a:lnTo>
                <a:lnTo>
                  <a:pt x="227" y="53"/>
                </a:lnTo>
                <a:lnTo>
                  <a:pt x="226" y="63"/>
                </a:lnTo>
                <a:lnTo>
                  <a:pt x="220" y="70"/>
                </a:lnTo>
                <a:lnTo>
                  <a:pt x="214" y="77"/>
                </a:lnTo>
                <a:lnTo>
                  <a:pt x="209" y="83"/>
                </a:lnTo>
                <a:lnTo>
                  <a:pt x="202" y="87"/>
                </a:lnTo>
                <a:lnTo>
                  <a:pt x="192" y="88"/>
                </a:lnTo>
                <a:lnTo>
                  <a:pt x="183" y="90"/>
                </a:lnTo>
                <a:lnTo>
                  <a:pt x="183" y="90"/>
                </a:lnTo>
                <a:lnTo>
                  <a:pt x="174" y="88"/>
                </a:lnTo>
                <a:lnTo>
                  <a:pt x="166" y="87"/>
                </a:lnTo>
                <a:lnTo>
                  <a:pt x="157" y="83"/>
                </a:lnTo>
                <a:lnTo>
                  <a:pt x="152" y="77"/>
                </a:lnTo>
                <a:lnTo>
                  <a:pt x="146" y="70"/>
                </a:lnTo>
                <a:lnTo>
                  <a:pt x="140" y="63"/>
                </a:lnTo>
                <a:lnTo>
                  <a:pt x="139" y="53"/>
                </a:lnTo>
                <a:lnTo>
                  <a:pt x="139" y="44"/>
                </a:lnTo>
                <a:lnTo>
                  <a:pt x="139" y="44"/>
                </a:lnTo>
                <a:lnTo>
                  <a:pt x="139" y="35"/>
                </a:lnTo>
                <a:lnTo>
                  <a:pt x="140" y="27"/>
                </a:lnTo>
                <a:lnTo>
                  <a:pt x="146" y="20"/>
                </a:lnTo>
                <a:lnTo>
                  <a:pt x="152" y="13"/>
                </a:lnTo>
                <a:lnTo>
                  <a:pt x="157" y="7"/>
                </a:lnTo>
                <a:lnTo>
                  <a:pt x="166" y="3"/>
                </a:lnTo>
                <a:lnTo>
                  <a:pt x="174" y="0"/>
                </a:lnTo>
                <a:lnTo>
                  <a:pt x="183" y="0"/>
                </a:lnTo>
                <a:lnTo>
                  <a:pt x="183" y="0"/>
                </a:lnTo>
                <a:close/>
                <a:moveTo>
                  <a:pt x="98" y="13"/>
                </a:moveTo>
                <a:lnTo>
                  <a:pt x="98" y="13"/>
                </a:lnTo>
                <a:lnTo>
                  <a:pt x="103" y="13"/>
                </a:lnTo>
                <a:lnTo>
                  <a:pt x="111" y="14"/>
                </a:lnTo>
                <a:lnTo>
                  <a:pt x="116" y="18"/>
                </a:lnTo>
                <a:lnTo>
                  <a:pt x="120" y="22"/>
                </a:lnTo>
                <a:lnTo>
                  <a:pt x="126" y="27"/>
                </a:lnTo>
                <a:lnTo>
                  <a:pt x="127" y="33"/>
                </a:lnTo>
                <a:lnTo>
                  <a:pt x="129" y="38"/>
                </a:lnTo>
                <a:lnTo>
                  <a:pt x="131" y="46"/>
                </a:lnTo>
                <a:lnTo>
                  <a:pt x="131" y="46"/>
                </a:lnTo>
                <a:lnTo>
                  <a:pt x="129" y="53"/>
                </a:lnTo>
                <a:lnTo>
                  <a:pt x="127" y="59"/>
                </a:lnTo>
                <a:lnTo>
                  <a:pt x="126" y="64"/>
                </a:lnTo>
                <a:lnTo>
                  <a:pt x="120" y="70"/>
                </a:lnTo>
                <a:lnTo>
                  <a:pt x="116" y="74"/>
                </a:lnTo>
                <a:lnTo>
                  <a:pt x="111" y="77"/>
                </a:lnTo>
                <a:lnTo>
                  <a:pt x="103" y="79"/>
                </a:lnTo>
                <a:lnTo>
                  <a:pt x="98" y="79"/>
                </a:lnTo>
                <a:lnTo>
                  <a:pt x="98" y="79"/>
                </a:lnTo>
                <a:lnTo>
                  <a:pt x="90" y="79"/>
                </a:lnTo>
                <a:lnTo>
                  <a:pt x="85" y="77"/>
                </a:lnTo>
                <a:lnTo>
                  <a:pt x="79" y="74"/>
                </a:lnTo>
                <a:lnTo>
                  <a:pt x="74" y="70"/>
                </a:lnTo>
                <a:lnTo>
                  <a:pt x="70" y="64"/>
                </a:lnTo>
                <a:lnTo>
                  <a:pt x="66" y="59"/>
                </a:lnTo>
                <a:lnTo>
                  <a:pt x="65" y="53"/>
                </a:lnTo>
                <a:lnTo>
                  <a:pt x="65" y="46"/>
                </a:lnTo>
                <a:lnTo>
                  <a:pt x="65" y="46"/>
                </a:lnTo>
                <a:lnTo>
                  <a:pt x="65" y="38"/>
                </a:lnTo>
                <a:lnTo>
                  <a:pt x="66" y="33"/>
                </a:lnTo>
                <a:lnTo>
                  <a:pt x="70" y="27"/>
                </a:lnTo>
                <a:lnTo>
                  <a:pt x="74" y="22"/>
                </a:lnTo>
                <a:lnTo>
                  <a:pt x="79" y="18"/>
                </a:lnTo>
                <a:lnTo>
                  <a:pt x="85" y="14"/>
                </a:lnTo>
                <a:lnTo>
                  <a:pt x="90" y="13"/>
                </a:lnTo>
                <a:lnTo>
                  <a:pt x="98" y="13"/>
                </a:lnTo>
                <a:lnTo>
                  <a:pt x="98" y="13"/>
                </a:lnTo>
                <a:close/>
                <a:moveTo>
                  <a:pt x="33" y="22"/>
                </a:moveTo>
                <a:lnTo>
                  <a:pt x="33" y="22"/>
                </a:lnTo>
                <a:lnTo>
                  <a:pt x="42" y="24"/>
                </a:lnTo>
                <a:lnTo>
                  <a:pt x="50" y="27"/>
                </a:lnTo>
                <a:lnTo>
                  <a:pt x="55" y="37"/>
                </a:lnTo>
                <a:lnTo>
                  <a:pt x="57" y="46"/>
                </a:lnTo>
                <a:lnTo>
                  <a:pt x="57" y="46"/>
                </a:lnTo>
                <a:lnTo>
                  <a:pt x="55" y="55"/>
                </a:lnTo>
                <a:lnTo>
                  <a:pt x="50" y="63"/>
                </a:lnTo>
                <a:lnTo>
                  <a:pt x="42" y="68"/>
                </a:lnTo>
                <a:lnTo>
                  <a:pt x="33" y="70"/>
                </a:lnTo>
                <a:lnTo>
                  <a:pt x="33" y="70"/>
                </a:lnTo>
                <a:lnTo>
                  <a:pt x="24" y="68"/>
                </a:lnTo>
                <a:lnTo>
                  <a:pt x="15" y="63"/>
                </a:lnTo>
                <a:lnTo>
                  <a:pt x="11" y="55"/>
                </a:lnTo>
                <a:lnTo>
                  <a:pt x="9" y="46"/>
                </a:lnTo>
                <a:lnTo>
                  <a:pt x="9" y="46"/>
                </a:lnTo>
                <a:lnTo>
                  <a:pt x="11" y="37"/>
                </a:lnTo>
                <a:lnTo>
                  <a:pt x="15" y="27"/>
                </a:lnTo>
                <a:lnTo>
                  <a:pt x="24" y="24"/>
                </a:lnTo>
                <a:lnTo>
                  <a:pt x="33" y="22"/>
                </a:lnTo>
                <a:lnTo>
                  <a:pt x="33" y="22"/>
                </a:lnTo>
                <a:close/>
                <a:moveTo>
                  <a:pt x="250" y="281"/>
                </a:moveTo>
                <a:lnTo>
                  <a:pt x="120" y="281"/>
                </a:lnTo>
                <a:lnTo>
                  <a:pt x="120" y="222"/>
                </a:lnTo>
                <a:lnTo>
                  <a:pt x="50" y="222"/>
                </a:lnTo>
                <a:lnTo>
                  <a:pt x="50" y="172"/>
                </a:lnTo>
                <a:lnTo>
                  <a:pt x="0" y="172"/>
                </a:lnTo>
                <a:lnTo>
                  <a:pt x="0" y="107"/>
                </a:lnTo>
                <a:lnTo>
                  <a:pt x="0" y="107"/>
                </a:lnTo>
                <a:lnTo>
                  <a:pt x="0" y="107"/>
                </a:lnTo>
                <a:lnTo>
                  <a:pt x="0" y="100"/>
                </a:lnTo>
                <a:lnTo>
                  <a:pt x="2" y="94"/>
                </a:lnTo>
                <a:lnTo>
                  <a:pt x="5" y="88"/>
                </a:lnTo>
                <a:lnTo>
                  <a:pt x="9" y="83"/>
                </a:lnTo>
                <a:lnTo>
                  <a:pt x="15" y="79"/>
                </a:lnTo>
                <a:lnTo>
                  <a:pt x="20" y="75"/>
                </a:lnTo>
                <a:lnTo>
                  <a:pt x="26" y="74"/>
                </a:lnTo>
                <a:lnTo>
                  <a:pt x="33" y="74"/>
                </a:lnTo>
                <a:lnTo>
                  <a:pt x="33" y="74"/>
                </a:lnTo>
                <a:lnTo>
                  <a:pt x="44" y="75"/>
                </a:lnTo>
                <a:lnTo>
                  <a:pt x="53" y="81"/>
                </a:lnTo>
                <a:lnTo>
                  <a:pt x="61" y="88"/>
                </a:lnTo>
                <a:lnTo>
                  <a:pt x="66" y="98"/>
                </a:lnTo>
                <a:lnTo>
                  <a:pt x="66" y="98"/>
                </a:lnTo>
                <a:lnTo>
                  <a:pt x="72" y="92"/>
                </a:lnTo>
                <a:lnTo>
                  <a:pt x="81" y="88"/>
                </a:lnTo>
                <a:lnTo>
                  <a:pt x="89" y="87"/>
                </a:lnTo>
                <a:lnTo>
                  <a:pt x="98" y="85"/>
                </a:lnTo>
                <a:lnTo>
                  <a:pt x="98" y="85"/>
                </a:lnTo>
                <a:lnTo>
                  <a:pt x="113" y="88"/>
                </a:lnTo>
                <a:lnTo>
                  <a:pt x="124" y="94"/>
                </a:lnTo>
                <a:lnTo>
                  <a:pt x="135" y="103"/>
                </a:lnTo>
                <a:lnTo>
                  <a:pt x="142" y="114"/>
                </a:lnTo>
                <a:lnTo>
                  <a:pt x="142" y="114"/>
                </a:lnTo>
                <a:lnTo>
                  <a:pt x="152" y="107"/>
                </a:lnTo>
                <a:lnTo>
                  <a:pt x="161" y="101"/>
                </a:lnTo>
                <a:lnTo>
                  <a:pt x="172" y="100"/>
                </a:lnTo>
                <a:lnTo>
                  <a:pt x="185" y="98"/>
                </a:lnTo>
                <a:lnTo>
                  <a:pt x="185" y="98"/>
                </a:lnTo>
                <a:lnTo>
                  <a:pt x="198" y="100"/>
                </a:lnTo>
                <a:lnTo>
                  <a:pt x="209" y="103"/>
                </a:lnTo>
                <a:lnTo>
                  <a:pt x="220" y="109"/>
                </a:lnTo>
                <a:lnTo>
                  <a:pt x="229" y="116"/>
                </a:lnTo>
                <a:lnTo>
                  <a:pt x="237" y="125"/>
                </a:lnTo>
                <a:lnTo>
                  <a:pt x="244" y="137"/>
                </a:lnTo>
                <a:lnTo>
                  <a:pt x="248" y="148"/>
                </a:lnTo>
                <a:lnTo>
                  <a:pt x="250" y="161"/>
                </a:lnTo>
                <a:lnTo>
                  <a:pt x="250" y="161"/>
                </a:lnTo>
                <a:lnTo>
                  <a:pt x="250" y="28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29" name="Freeform 12"/>
          <p:cNvSpPr>
            <a:spLocks noEditPoints="1"/>
          </p:cNvSpPr>
          <p:nvPr/>
        </p:nvSpPr>
        <p:spPr bwMode="auto">
          <a:xfrm>
            <a:off x="1159887" y="5743616"/>
            <a:ext cx="509109" cy="516597"/>
          </a:xfrm>
          <a:custGeom>
            <a:avLst/>
            <a:gdLst/>
            <a:ahLst/>
            <a:cxnLst>
              <a:cxn ang="0">
                <a:pos x="135" y="0"/>
              </a:cxn>
              <a:cxn ang="0">
                <a:pos x="109" y="4"/>
              </a:cxn>
              <a:cxn ang="0">
                <a:pos x="83" y="11"/>
              </a:cxn>
              <a:cxn ang="0">
                <a:pos x="61" y="24"/>
              </a:cxn>
              <a:cxn ang="0">
                <a:pos x="40" y="41"/>
              </a:cxn>
              <a:cxn ang="0">
                <a:pos x="24" y="61"/>
              </a:cxn>
              <a:cxn ang="0">
                <a:pos x="11" y="85"/>
              </a:cxn>
              <a:cxn ang="0">
                <a:pos x="3" y="111"/>
              </a:cxn>
              <a:cxn ang="0">
                <a:pos x="0" y="139"/>
              </a:cxn>
              <a:cxn ang="0">
                <a:pos x="2" y="154"/>
              </a:cxn>
              <a:cxn ang="0">
                <a:pos x="7" y="180"/>
              </a:cxn>
              <a:cxn ang="0">
                <a:pos x="16" y="206"/>
              </a:cxn>
              <a:cxn ang="0">
                <a:pos x="31" y="228"/>
              </a:cxn>
              <a:cxn ang="0">
                <a:pos x="50" y="246"/>
              </a:cxn>
              <a:cxn ang="0">
                <a:pos x="72" y="261"/>
              </a:cxn>
              <a:cxn ang="0">
                <a:pos x="96" y="272"/>
              </a:cxn>
              <a:cxn ang="0">
                <a:pos x="122" y="278"/>
              </a:cxn>
              <a:cxn ang="0">
                <a:pos x="135" y="278"/>
              </a:cxn>
              <a:cxn ang="0">
                <a:pos x="163" y="276"/>
              </a:cxn>
              <a:cxn ang="0">
                <a:pos x="189" y="267"/>
              </a:cxn>
              <a:cxn ang="0">
                <a:pos x="211" y="254"/>
              </a:cxn>
              <a:cxn ang="0">
                <a:pos x="231" y="237"/>
              </a:cxn>
              <a:cxn ang="0">
                <a:pos x="248" y="217"/>
              </a:cxn>
              <a:cxn ang="0">
                <a:pos x="261" y="193"/>
              </a:cxn>
              <a:cxn ang="0">
                <a:pos x="268" y="167"/>
              </a:cxn>
              <a:cxn ang="0">
                <a:pos x="272" y="139"/>
              </a:cxn>
              <a:cxn ang="0">
                <a:pos x="270" y="124"/>
              </a:cxn>
              <a:cxn ang="0">
                <a:pos x="264" y="98"/>
              </a:cxn>
              <a:cxn ang="0">
                <a:pos x="255" y="72"/>
              </a:cxn>
              <a:cxn ang="0">
                <a:pos x="240" y="50"/>
              </a:cxn>
              <a:cxn ang="0">
                <a:pos x="222" y="32"/>
              </a:cxn>
              <a:cxn ang="0">
                <a:pos x="200" y="17"/>
              </a:cxn>
              <a:cxn ang="0">
                <a:pos x="176" y="6"/>
              </a:cxn>
              <a:cxn ang="0">
                <a:pos x="150" y="0"/>
              </a:cxn>
              <a:cxn ang="0">
                <a:pos x="135" y="0"/>
              </a:cxn>
              <a:cxn ang="0">
                <a:pos x="135" y="215"/>
              </a:cxn>
              <a:cxn ang="0">
                <a:pos x="107" y="209"/>
              </a:cxn>
              <a:cxn ang="0">
                <a:pos x="85" y="193"/>
              </a:cxn>
              <a:cxn ang="0">
                <a:pos x="70" y="169"/>
              </a:cxn>
              <a:cxn ang="0">
                <a:pos x="64" y="139"/>
              </a:cxn>
              <a:cxn ang="0">
                <a:pos x="64" y="124"/>
              </a:cxn>
              <a:cxn ang="0">
                <a:pos x="76" y="96"/>
              </a:cxn>
              <a:cxn ang="0">
                <a:pos x="96" y="76"/>
              </a:cxn>
              <a:cxn ang="0">
                <a:pos x="122" y="65"/>
              </a:cxn>
              <a:cxn ang="0">
                <a:pos x="135" y="63"/>
              </a:cxn>
              <a:cxn ang="0">
                <a:pos x="163" y="70"/>
              </a:cxn>
              <a:cxn ang="0">
                <a:pos x="187" y="85"/>
              </a:cxn>
              <a:cxn ang="0">
                <a:pos x="201" y="109"/>
              </a:cxn>
              <a:cxn ang="0">
                <a:pos x="207" y="139"/>
              </a:cxn>
              <a:cxn ang="0">
                <a:pos x="205" y="154"/>
              </a:cxn>
              <a:cxn ang="0">
                <a:pos x="196" y="182"/>
              </a:cxn>
              <a:cxn ang="0">
                <a:pos x="176" y="202"/>
              </a:cxn>
              <a:cxn ang="0">
                <a:pos x="150" y="213"/>
              </a:cxn>
              <a:cxn ang="0">
                <a:pos x="135" y="215"/>
              </a:cxn>
            </a:cxnLst>
            <a:rect l="0" t="0" r="r" b="b"/>
            <a:pathLst>
              <a:path w="272" h="278">
                <a:moveTo>
                  <a:pt x="135" y="0"/>
                </a:moveTo>
                <a:lnTo>
                  <a:pt x="135" y="0"/>
                </a:lnTo>
                <a:lnTo>
                  <a:pt x="122" y="0"/>
                </a:lnTo>
                <a:lnTo>
                  <a:pt x="109" y="4"/>
                </a:lnTo>
                <a:lnTo>
                  <a:pt x="96" y="6"/>
                </a:lnTo>
                <a:lnTo>
                  <a:pt x="83" y="11"/>
                </a:lnTo>
                <a:lnTo>
                  <a:pt x="72" y="17"/>
                </a:lnTo>
                <a:lnTo>
                  <a:pt x="61" y="24"/>
                </a:lnTo>
                <a:lnTo>
                  <a:pt x="50" y="32"/>
                </a:lnTo>
                <a:lnTo>
                  <a:pt x="40" y="41"/>
                </a:lnTo>
                <a:lnTo>
                  <a:pt x="31" y="50"/>
                </a:lnTo>
                <a:lnTo>
                  <a:pt x="24" y="61"/>
                </a:lnTo>
                <a:lnTo>
                  <a:pt x="16" y="72"/>
                </a:lnTo>
                <a:lnTo>
                  <a:pt x="11" y="85"/>
                </a:lnTo>
                <a:lnTo>
                  <a:pt x="7" y="98"/>
                </a:lnTo>
                <a:lnTo>
                  <a:pt x="3" y="111"/>
                </a:lnTo>
                <a:lnTo>
                  <a:pt x="2" y="124"/>
                </a:lnTo>
                <a:lnTo>
                  <a:pt x="0" y="139"/>
                </a:lnTo>
                <a:lnTo>
                  <a:pt x="0" y="139"/>
                </a:lnTo>
                <a:lnTo>
                  <a:pt x="2" y="154"/>
                </a:lnTo>
                <a:lnTo>
                  <a:pt x="3" y="167"/>
                </a:lnTo>
                <a:lnTo>
                  <a:pt x="7" y="180"/>
                </a:lnTo>
                <a:lnTo>
                  <a:pt x="11" y="193"/>
                </a:lnTo>
                <a:lnTo>
                  <a:pt x="16" y="206"/>
                </a:lnTo>
                <a:lnTo>
                  <a:pt x="24" y="217"/>
                </a:lnTo>
                <a:lnTo>
                  <a:pt x="31" y="228"/>
                </a:lnTo>
                <a:lnTo>
                  <a:pt x="40" y="237"/>
                </a:lnTo>
                <a:lnTo>
                  <a:pt x="50" y="246"/>
                </a:lnTo>
                <a:lnTo>
                  <a:pt x="61" y="254"/>
                </a:lnTo>
                <a:lnTo>
                  <a:pt x="72" y="261"/>
                </a:lnTo>
                <a:lnTo>
                  <a:pt x="83" y="267"/>
                </a:lnTo>
                <a:lnTo>
                  <a:pt x="96" y="272"/>
                </a:lnTo>
                <a:lnTo>
                  <a:pt x="109" y="276"/>
                </a:lnTo>
                <a:lnTo>
                  <a:pt x="122" y="278"/>
                </a:lnTo>
                <a:lnTo>
                  <a:pt x="135" y="278"/>
                </a:lnTo>
                <a:lnTo>
                  <a:pt x="135" y="278"/>
                </a:lnTo>
                <a:lnTo>
                  <a:pt x="150" y="278"/>
                </a:lnTo>
                <a:lnTo>
                  <a:pt x="163" y="276"/>
                </a:lnTo>
                <a:lnTo>
                  <a:pt x="176" y="272"/>
                </a:lnTo>
                <a:lnTo>
                  <a:pt x="189" y="267"/>
                </a:lnTo>
                <a:lnTo>
                  <a:pt x="200" y="261"/>
                </a:lnTo>
                <a:lnTo>
                  <a:pt x="211" y="254"/>
                </a:lnTo>
                <a:lnTo>
                  <a:pt x="222" y="246"/>
                </a:lnTo>
                <a:lnTo>
                  <a:pt x="231" y="237"/>
                </a:lnTo>
                <a:lnTo>
                  <a:pt x="240" y="228"/>
                </a:lnTo>
                <a:lnTo>
                  <a:pt x="248" y="217"/>
                </a:lnTo>
                <a:lnTo>
                  <a:pt x="255" y="206"/>
                </a:lnTo>
                <a:lnTo>
                  <a:pt x="261" y="193"/>
                </a:lnTo>
                <a:lnTo>
                  <a:pt x="264" y="180"/>
                </a:lnTo>
                <a:lnTo>
                  <a:pt x="268" y="167"/>
                </a:lnTo>
                <a:lnTo>
                  <a:pt x="270" y="154"/>
                </a:lnTo>
                <a:lnTo>
                  <a:pt x="272" y="139"/>
                </a:lnTo>
                <a:lnTo>
                  <a:pt x="272" y="139"/>
                </a:lnTo>
                <a:lnTo>
                  <a:pt x="270" y="124"/>
                </a:lnTo>
                <a:lnTo>
                  <a:pt x="268" y="111"/>
                </a:lnTo>
                <a:lnTo>
                  <a:pt x="264" y="98"/>
                </a:lnTo>
                <a:lnTo>
                  <a:pt x="261" y="85"/>
                </a:lnTo>
                <a:lnTo>
                  <a:pt x="255" y="72"/>
                </a:lnTo>
                <a:lnTo>
                  <a:pt x="248" y="61"/>
                </a:lnTo>
                <a:lnTo>
                  <a:pt x="240" y="50"/>
                </a:lnTo>
                <a:lnTo>
                  <a:pt x="231" y="41"/>
                </a:lnTo>
                <a:lnTo>
                  <a:pt x="222" y="32"/>
                </a:lnTo>
                <a:lnTo>
                  <a:pt x="211" y="24"/>
                </a:lnTo>
                <a:lnTo>
                  <a:pt x="200" y="17"/>
                </a:lnTo>
                <a:lnTo>
                  <a:pt x="189" y="11"/>
                </a:lnTo>
                <a:lnTo>
                  <a:pt x="176" y="6"/>
                </a:lnTo>
                <a:lnTo>
                  <a:pt x="163" y="4"/>
                </a:lnTo>
                <a:lnTo>
                  <a:pt x="150" y="0"/>
                </a:lnTo>
                <a:lnTo>
                  <a:pt x="135" y="0"/>
                </a:lnTo>
                <a:lnTo>
                  <a:pt x="135" y="0"/>
                </a:lnTo>
                <a:close/>
                <a:moveTo>
                  <a:pt x="135" y="215"/>
                </a:moveTo>
                <a:lnTo>
                  <a:pt x="135" y="215"/>
                </a:lnTo>
                <a:lnTo>
                  <a:pt x="122" y="213"/>
                </a:lnTo>
                <a:lnTo>
                  <a:pt x="107" y="209"/>
                </a:lnTo>
                <a:lnTo>
                  <a:pt x="96" y="202"/>
                </a:lnTo>
                <a:lnTo>
                  <a:pt x="85" y="193"/>
                </a:lnTo>
                <a:lnTo>
                  <a:pt x="76" y="182"/>
                </a:lnTo>
                <a:lnTo>
                  <a:pt x="70" y="169"/>
                </a:lnTo>
                <a:lnTo>
                  <a:pt x="64" y="154"/>
                </a:lnTo>
                <a:lnTo>
                  <a:pt x="64" y="139"/>
                </a:lnTo>
                <a:lnTo>
                  <a:pt x="64" y="139"/>
                </a:lnTo>
                <a:lnTo>
                  <a:pt x="64" y="124"/>
                </a:lnTo>
                <a:lnTo>
                  <a:pt x="70" y="109"/>
                </a:lnTo>
                <a:lnTo>
                  <a:pt x="76" y="96"/>
                </a:lnTo>
                <a:lnTo>
                  <a:pt x="85" y="85"/>
                </a:lnTo>
                <a:lnTo>
                  <a:pt x="96" y="76"/>
                </a:lnTo>
                <a:lnTo>
                  <a:pt x="107" y="70"/>
                </a:lnTo>
                <a:lnTo>
                  <a:pt x="122" y="65"/>
                </a:lnTo>
                <a:lnTo>
                  <a:pt x="135" y="63"/>
                </a:lnTo>
                <a:lnTo>
                  <a:pt x="135" y="63"/>
                </a:lnTo>
                <a:lnTo>
                  <a:pt x="150" y="65"/>
                </a:lnTo>
                <a:lnTo>
                  <a:pt x="163" y="70"/>
                </a:lnTo>
                <a:lnTo>
                  <a:pt x="176" y="76"/>
                </a:lnTo>
                <a:lnTo>
                  <a:pt x="187" y="85"/>
                </a:lnTo>
                <a:lnTo>
                  <a:pt x="196" y="96"/>
                </a:lnTo>
                <a:lnTo>
                  <a:pt x="201" y="109"/>
                </a:lnTo>
                <a:lnTo>
                  <a:pt x="205" y="124"/>
                </a:lnTo>
                <a:lnTo>
                  <a:pt x="207" y="139"/>
                </a:lnTo>
                <a:lnTo>
                  <a:pt x="207" y="139"/>
                </a:lnTo>
                <a:lnTo>
                  <a:pt x="205" y="154"/>
                </a:lnTo>
                <a:lnTo>
                  <a:pt x="201" y="169"/>
                </a:lnTo>
                <a:lnTo>
                  <a:pt x="196" y="182"/>
                </a:lnTo>
                <a:lnTo>
                  <a:pt x="187" y="193"/>
                </a:lnTo>
                <a:lnTo>
                  <a:pt x="176" y="202"/>
                </a:lnTo>
                <a:lnTo>
                  <a:pt x="163" y="209"/>
                </a:lnTo>
                <a:lnTo>
                  <a:pt x="150" y="213"/>
                </a:lnTo>
                <a:lnTo>
                  <a:pt x="135" y="215"/>
                </a:lnTo>
                <a:lnTo>
                  <a:pt x="135" y="215"/>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30" name="Group 256"/>
          <p:cNvGrpSpPr/>
          <p:nvPr/>
        </p:nvGrpSpPr>
        <p:grpSpPr>
          <a:xfrm>
            <a:off x="2069176" y="5727092"/>
            <a:ext cx="527829" cy="535315"/>
            <a:chOff x="2374902" y="2719710"/>
            <a:chExt cx="303091" cy="307390"/>
          </a:xfrm>
          <a:solidFill>
            <a:srgbClr val="7F7F7F"/>
          </a:solidFill>
        </p:grpSpPr>
        <p:sp>
          <p:nvSpPr>
            <p:cNvPr id="331" name="Freeform 13"/>
            <p:cNvSpPr>
              <a:spLocks/>
            </p:cNvSpPr>
            <p:nvPr/>
          </p:nvSpPr>
          <p:spPr bwMode="auto">
            <a:xfrm>
              <a:off x="2374902" y="2794946"/>
              <a:ext cx="148321" cy="191313"/>
            </a:xfrm>
            <a:custGeom>
              <a:avLst/>
              <a:gdLst/>
              <a:ahLst/>
              <a:cxnLst>
                <a:cxn ang="0">
                  <a:pos x="135" y="102"/>
                </a:cxn>
                <a:cxn ang="0">
                  <a:pos x="126" y="91"/>
                </a:cxn>
                <a:cxn ang="0">
                  <a:pos x="114" y="84"/>
                </a:cxn>
                <a:cxn ang="0">
                  <a:pos x="103" y="80"/>
                </a:cxn>
                <a:cxn ang="0">
                  <a:pos x="57" y="67"/>
                </a:cxn>
                <a:cxn ang="0">
                  <a:pos x="50" y="63"/>
                </a:cxn>
                <a:cxn ang="0">
                  <a:pos x="42" y="59"/>
                </a:cxn>
                <a:cxn ang="0">
                  <a:pos x="37" y="48"/>
                </a:cxn>
                <a:cxn ang="0">
                  <a:pos x="39" y="43"/>
                </a:cxn>
                <a:cxn ang="0">
                  <a:pos x="46" y="34"/>
                </a:cxn>
                <a:cxn ang="0">
                  <a:pos x="52" y="30"/>
                </a:cxn>
                <a:cxn ang="0">
                  <a:pos x="76" y="30"/>
                </a:cxn>
                <a:cxn ang="0">
                  <a:pos x="83" y="32"/>
                </a:cxn>
                <a:cxn ang="0">
                  <a:pos x="94" y="39"/>
                </a:cxn>
                <a:cxn ang="0">
                  <a:pos x="98" y="45"/>
                </a:cxn>
                <a:cxn ang="0">
                  <a:pos x="100" y="54"/>
                </a:cxn>
                <a:cxn ang="0">
                  <a:pos x="133" y="52"/>
                </a:cxn>
                <a:cxn ang="0">
                  <a:pos x="131" y="43"/>
                </a:cxn>
                <a:cxn ang="0">
                  <a:pos x="127" y="30"/>
                </a:cxn>
                <a:cxn ang="0">
                  <a:pos x="111" y="11"/>
                </a:cxn>
                <a:cxn ang="0">
                  <a:pos x="98" y="4"/>
                </a:cxn>
                <a:cxn ang="0">
                  <a:pos x="79" y="0"/>
                </a:cxn>
                <a:cxn ang="0">
                  <a:pos x="61" y="0"/>
                </a:cxn>
                <a:cxn ang="0">
                  <a:pos x="35" y="6"/>
                </a:cxn>
                <a:cxn ang="0">
                  <a:pos x="26" y="9"/>
                </a:cxn>
                <a:cxn ang="0">
                  <a:pos x="13" y="21"/>
                </a:cxn>
                <a:cxn ang="0">
                  <a:pos x="7" y="28"/>
                </a:cxn>
                <a:cxn ang="0">
                  <a:pos x="3" y="54"/>
                </a:cxn>
                <a:cxn ang="0">
                  <a:pos x="5" y="67"/>
                </a:cxn>
                <a:cxn ang="0">
                  <a:pos x="9" y="76"/>
                </a:cxn>
                <a:cxn ang="0">
                  <a:pos x="18" y="87"/>
                </a:cxn>
                <a:cxn ang="0">
                  <a:pos x="29" y="93"/>
                </a:cxn>
                <a:cxn ang="0">
                  <a:pos x="61" y="102"/>
                </a:cxn>
                <a:cxn ang="0">
                  <a:pos x="83" y="109"/>
                </a:cxn>
                <a:cxn ang="0">
                  <a:pos x="90" y="113"/>
                </a:cxn>
                <a:cxn ang="0">
                  <a:pos x="98" y="117"/>
                </a:cxn>
                <a:cxn ang="0">
                  <a:pos x="103" y="124"/>
                </a:cxn>
                <a:cxn ang="0">
                  <a:pos x="103" y="133"/>
                </a:cxn>
                <a:cxn ang="0">
                  <a:pos x="101" y="137"/>
                </a:cxn>
                <a:cxn ang="0">
                  <a:pos x="94" y="145"/>
                </a:cxn>
                <a:cxn ang="0">
                  <a:pos x="90" y="146"/>
                </a:cxn>
                <a:cxn ang="0">
                  <a:pos x="70" y="148"/>
                </a:cxn>
                <a:cxn ang="0">
                  <a:pos x="52" y="145"/>
                </a:cxn>
                <a:cxn ang="0">
                  <a:pos x="44" y="141"/>
                </a:cxn>
                <a:cxn ang="0">
                  <a:pos x="39" y="133"/>
                </a:cxn>
                <a:cxn ang="0">
                  <a:pos x="35" y="124"/>
                </a:cxn>
                <a:cxn ang="0">
                  <a:pos x="35" y="121"/>
                </a:cxn>
                <a:cxn ang="0">
                  <a:pos x="18" y="121"/>
                </a:cxn>
                <a:cxn ang="0">
                  <a:pos x="0" y="122"/>
                </a:cxn>
                <a:cxn ang="0">
                  <a:pos x="2" y="135"/>
                </a:cxn>
                <a:cxn ang="0">
                  <a:pos x="7" y="148"/>
                </a:cxn>
                <a:cxn ang="0">
                  <a:pos x="22" y="165"/>
                </a:cxn>
                <a:cxn ang="0">
                  <a:pos x="42" y="174"/>
                </a:cxn>
                <a:cxn ang="0">
                  <a:pos x="59" y="176"/>
                </a:cxn>
                <a:cxn ang="0">
                  <a:pos x="76" y="178"/>
                </a:cxn>
                <a:cxn ang="0">
                  <a:pos x="101" y="172"/>
                </a:cxn>
                <a:cxn ang="0">
                  <a:pos x="111" y="171"/>
                </a:cxn>
                <a:cxn ang="0">
                  <a:pos x="124" y="161"/>
                </a:cxn>
                <a:cxn ang="0">
                  <a:pos x="129" y="156"/>
                </a:cxn>
                <a:cxn ang="0">
                  <a:pos x="139" y="130"/>
                </a:cxn>
                <a:cxn ang="0">
                  <a:pos x="139" y="117"/>
                </a:cxn>
                <a:cxn ang="0">
                  <a:pos x="135" y="102"/>
                </a:cxn>
              </a:cxnLst>
              <a:rect l="0" t="0" r="r" b="b"/>
              <a:pathLst>
                <a:path w="139" h="178">
                  <a:moveTo>
                    <a:pt x="135" y="102"/>
                  </a:moveTo>
                  <a:lnTo>
                    <a:pt x="135" y="102"/>
                  </a:lnTo>
                  <a:lnTo>
                    <a:pt x="131" y="96"/>
                  </a:lnTo>
                  <a:lnTo>
                    <a:pt x="126" y="91"/>
                  </a:lnTo>
                  <a:lnTo>
                    <a:pt x="120" y="87"/>
                  </a:lnTo>
                  <a:lnTo>
                    <a:pt x="114" y="84"/>
                  </a:lnTo>
                  <a:lnTo>
                    <a:pt x="114" y="84"/>
                  </a:lnTo>
                  <a:lnTo>
                    <a:pt x="103" y="80"/>
                  </a:lnTo>
                  <a:lnTo>
                    <a:pt x="92" y="76"/>
                  </a:lnTo>
                  <a:lnTo>
                    <a:pt x="57" y="67"/>
                  </a:lnTo>
                  <a:lnTo>
                    <a:pt x="57" y="67"/>
                  </a:lnTo>
                  <a:lnTo>
                    <a:pt x="50" y="63"/>
                  </a:lnTo>
                  <a:lnTo>
                    <a:pt x="42" y="59"/>
                  </a:lnTo>
                  <a:lnTo>
                    <a:pt x="42" y="59"/>
                  </a:lnTo>
                  <a:lnTo>
                    <a:pt x="39" y="54"/>
                  </a:lnTo>
                  <a:lnTo>
                    <a:pt x="37" y="48"/>
                  </a:lnTo>
                  <a:lnTo>
                    <a:pt x="37" y="48"/>
                  </a:lnTo>
                  <a:lnTo>
                    <a:pt x="39" y="43"/>
                  </a:lnTo>
                  <a:lnTo>
                    <a:pt x="40" y="37"/>
                  </a:lnTo>
                  <a:lnTo>
                    <a:pt x="46" y="34"/>
                  </a:lnTo>
                  <a:lnTo>
                    <a:pt x="52" y="30"/>
                  </a:lnTo>
                  <a:lnTo>
                    <a:pt x="52" y="30"/>
                  </a:lnTo>
                  <a:lnTo>
                    <a:pt x="64" y="28"/>
                  </a:lnTo>
                  <a:lnTo>
                    <a:pt x="76" y="30"/>
                  </a:lnTo>
                  <a:lnTo>
                    <a:pt x="76" y="30"/>
                  </a:lnTo>
                  <a:lnTo>
                    <a:pt x="83" y="32"/>
                  </a:lnTo>
                  <a:lnTo>
                    <a:pt x="89" y="35"/>
                  </a:lnTo>
                  <a:lnTo>
                    <a:pt x="94" y="39"/>
                  </a:lnTo>
                  <a:lnTo>
                    <a:pt x="98" y="45"/>
                  </a:lnTo>
                  <a:lnTo>
                    <a:pt x="98" y="45"/>
                  </a:lnTo>
                  <a:lnTo>
                    <a:pt x="100" y="52"/>
                  </a:lnTo>
                  <a:lnTo>
                    <a:pt x="100" y="54"/>
                  </a:lnTo>
                  <a:lnTo>
                    <a:pt x="133" y="54"/>
                  </a:lnTo>
                  <a:lnTo>
                    <a:pt x="133" y="52"/>
                  </a:lnTo>
                  <a:lnTo>
                    <a:pt x="133" y="52"/>
                  </a:lnTo>
                  <a:lnTo>
                    <a:pt x="131" y="43"/>
                  </a:lnTo>
                  <a:lnTo>
                    <a:pt x="131" y="43"/>
                  </a:lnTo>
                  <a:lnTo>
                    <a:pt x="127" y="30"/>
                  </a:lnTo>
                  <a:lnTo>
                    <a:pt x="120" y="19"/>
                  </a:lnTo>
                  <a:lnTo>
                    <a:pt x="111" y="11"/>
                  </a:lnTo>
                  <a:lnTo>
                    <a:pt x="98" y="4"/>
                  </a:lnTo>
                  <a:lnTo>
                    <a:pt x="98" y="4"/>
                  </a:lnTo>
                  <a:lnTo>
                    <a:pt x="89" y="2"/>
                  </a:lnTo>
                  <a:lnTo>
                    <a:pt x="79" y="0"/>
                  </a:lnTo>
                  <a:lnTo>
                    <a:pt x="61" y="0"/>
                  </a:lnTo>
                  <a:lnTo>
                    <a:pt x="61" y="0"/>
                  </a:lnTo>
                  <a:lnTo>
                    <a:pt x="48" y="2"/>
                  </a:lnTo>
                  <a:lnTo>
                    <a:pt x="35" y="6"/>
                  </a:lnTo>
                  <a:lnTo>
                    <a:pt x="35" y="6"/>
                  </a:lnTo>
                  <a:lnTo>
                    <a:pt x="26" y="9"/>
                  </a:lnTo>
                  <a:lnTo>
                    <a:pt x="18" y="15"/>
                  </a:lnTo>
                  <a:lnTo>
                    <a:pt x="13" y="21"/>
                  </a:lnTo>
                  <a:lnTo>
                    <a:pt x="7" y="28"/>
                  </a:lnTo>
                  <a:lnTo>
                    <a:pt x="7" y="28"/>
                  </a:lnTo>
                  <a:lnTo>
                    <a:pt x="3" y="41"/>
                  </a:lnTo>
                  <a:lnTo>
                    <a:pt x="3" y="54"/>
                  </a:lnTo>
                  <a:lnTo>
                    <a:pt x="3" y="54"/>
                  </a:lnTo>
                  <a:lnTo>
                    <a:pt x="5" y="67"/>
                  </a:lnTo>
                  <a:lnTo>
                    <a:pt x="9" y="76"/>
                  </a:lnTo>
                  <a:lnTo>
                    <a:pt x="9" y="76"/>
                  </a:lnTo>
                  <a:lnTo>
                    <a:pt x="13" y="82"/>
                  </a:lnTo>
                  <a:lnTo>
                    <a:pt x="18" y="87"/>
                  </a:lnTo>
                  <a:lnTo>
                    <a:pt x="29" y="93"/>
                  </a:lnTo>
                  <a:lnTo>
                    <a:pt x="29" y="93"/>
                  </a:lnTo>
                  <a:lnTo>
                    <a:pt x="44" y="98"/>
                  </a:lnTo>
                  <a:lnTo>
                    <a:pt x="61" y="102"/>
                  </a:lnTo>
                  <a:lnTo>
                    <a:pt x="61" y="102"/>
                  </a:lnTo>
                  <a:lnTo>
                    <a:pt x="83" y="109"/>
                  </a:lnTo>
                  <a:lnTo>
                    <a:pt x="83" y="109"/>
                  </a:lnTo>
                  <a:lnTo>
                    <a:pt x="90" y="113"/>
                  </a:lnTo>
                  <a:lnTo>
                    <a:pt x="98" y="117"/>
                  </a:lnTo>
                  <a:lnTo>
                    <a:pt x="98" y="117"/>
                  </a:lnTo>
                  <a:lnTo>
                    <a:pt x="101" y="121"/>
                  </a:lnTo>
                  <a:lnTo>
                    <a:pt x="103" y="124"/>
                  </a:lnTo>
                  <a:lnTo>
                    <a:pt x="103" y="128"/>
                  </a:lnTo>
                  <a:lnTo>
                    <a:pt x="103" y="133"/>
                  </a:lnTo>
                  <a:lnTo>
                    <a:pt x="103" y="133"/>
                  </a:lnTo>
                  <a:lnTo>
                    <a:pt x="101" y="137"/>
                  </a:lnTo>
                  <a:lnTo>
                    <a:pt x="100" y="141"/>
                  </a:lnTo>
                  <a:lnTo>
                    <a:pt x="94" y="145"/>
                  </a:lnTo>
                  <a:lnTo>
                    <a:pt x="90" y="146"/>
                  </a:lnTo>
                  <a:lnTo>
                    <a:pt x="90" y="146"/>
                  </a:lnTo>
                  <a:lnTo>
                    <a:pt x="81" y="148"/>
                  </a:lnTo>
                  <a:lnTo>
                    <a:pt x="70" y="148"/>
                  </a:lnTo>
                  <a:lnTo>
                    <a:pt x="61" y="146"/>
                  </a:lnTo>
                  <a:lnTo>
                    <a:pt x="52" y="145"/>
                  </a:lnTo>
                  <a:lnTo>
                    <a:pt x="52" y="145"/>
                  </a:lnTo>
                  <a:lnTo>
                    <a:pt x="44" y="141"/>
                  </a:lnTo>
                  <a:lnTo>
                    <a:pt x="39" y="133"/>
                  </a:lnTo>
                  <a:lnTo>
                    <a:pt x="39" y="133"/>
                  </a:lnTo>
                  <a:lnTo>
                    <a:pt x="35" y="124"/>
                  </a:lnTo>
                  <a:lnTo>
                    <a:pt x="35" y="124"/>
                  </a:lnTo>
                  <a:lnTo>
                    <a:pt x="35" y="121"/>
                  </a:lnTo>
                  <a:lnTo>
                    <a:pt x="35" y="121"/>
                  </a:lnTo>
                  <a:lnTo>
                    <a:pt x="18" y="121"/>
                  </a:lnTo>
                  <a:lnTo>
                    <a:pt x="18" y="121"/>
                  </a:lnTo>
                  <a:lnTo>
                    <a:pt x="0" y="121"/>
                  </a:lnTo>
                  <a:lnTo>
                    <a:pt x="0" y="122"/>
                  </a:lnTo>
                  <a:lnTo>
                    <a:pt x="0" y="122"/>
                  </a:lnTo>
                  <a:lnTo>
                    <a:pt x="2" y="135"/>
                  </a:lnTo>
                  <a:lnTo>
                    <a:pt x="7" y="148"/>
                  </a:lnTo>
                  <a:lnTo>
                    <a:pt x="7" y="148"/>
                  </a:lnTo>
                  <a:lnTo>
                    <a:pt x="14" y="158"/>
                  </a:lnTo>
                  <a:lnTo>
                    <a:pt x="22" y="165"/>
                  </a:lnTo>
                  <a:lnTo>
                    <a:pt x="31" y="171"/>
                  </a:lnTo>
                  <a:lnTo>
                    <a:pt x="42" y="174"/>
                  </a:lnTo>
                  <a:lnTo>
                    <a:pt x="42" y="174"/>
                  </a:lnTo>
                  <a:lnTo>
                    <a:pt x="59" y="176"/>
                  </a:lnTo>
                  <a:lnTo>
                    <a:pt x="76" y="178"/>
                  </a:lnTo>
                  <a:lnTo>
                    <a:pt x="76" y="178"/>
                  </a:lnTo>
                  <a:lnTo>
                    <a:pt x="89" y="176"/>
                  </a:lnTo>
                  <a:lnTo>
                    <a:pt x="101" y="172"/>
                  </a:lnTo>
                  <a:lnTo>
                    <a:pt x="101" y="172"/>
                  </a:lnTo>
                  <a:lnTo>
                    <a:pt x="111" y="171"/>
                  </a:lnTo>
                  <a:lnTo>
                    <a:pt x="116" y="167"/>
                  </a:lnTo>
                  <a:lnTo>
                    <a:pt x="124" y="161"/>
                  </a:lnTo>
                  <a:lnTo>
                    <a:pt x="129" y="156"/>
                  </a:lnTo>
                  <a:lnTo>
                    <a:pt x="129" y="156"/>
                  </a:lnTo>
                  <a:lnTo>
                    <a:pt x="135" y="143"/>
                  </a:lnTo>
                  <a:lnTo>
                    <a:pt x="139" y="130"/>
                  </a:lnTo>
                  <a:lnTo>
                    <a:pt x="139" y="130"/>
                  </a:lnTo>
                  <a:lnTo>
                    <a:pt x="139" y="117"/>
                  </a:lnTo>
                  <a:lnTo>
                    <a:pt x="137" y="109"/>
                  </a:lnTo>
                  <a:lnTo>
                    <a:pt x="135" y="102"/>
                  </a:lnTo>
                  <a:lnTo>
                    <a:pt x="135" y="10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32" name="Freeform 14"/>
            <p:cNvSpPr>
              <a:spLocks/>
            </p:cNvSpPr>
            <p:nvPr/>
          </p:nvSpPr>
          <p:spPr bwMode="auto">
            <a:xfrm>
              <a:off x="2490979" y="2719710"/>
              <a:ext cx="187014" cy="307390"/>
            </a:xfrm>
            <a:custGeom>
              <a:avLst/>
              <a:gdLst/>
              <a:ahLst/>
              <a:cxnLst>
                <a:cxn ang="0">
                  <a:pos x="80" y="178"/>
                </a:cxn>
                <a:cxn ang="0">
                  <a:pos x="172" y="111"/>
                </a:cxn>
                <a:cxn ang="0">
                  <a:pos x="57" y="111"/>
                </a:cxn>
                <a:cxn ang="0">
                  <a:pos x="20" y="0"/>
                </a:cxn>
                <a:cxn ang="0">
                  <a:pos x="0" y="63"/>
                </a:cxn>
                <a:cxn ang="0">
                  <a:pos x="2" y="63"/>
                </a:cxn>
                <a:cxn ang="0">
                  <a:pos x="2" y="63"/>
                </a:cxn>
                <a:cxn ang="0">
                  <a:pos x="13" y="70"/>
                </a:cxn>
                <a:cxn ang="0">
                  <a:pos x="22" y="78"/>
                </a:cxn>
                <a:cxn ang="0">
                  <a:pos x="22" y="78"/>
                </a:cxn>
                <a:cxn ang="0">
                  <a:pos x="28" y="87"/>
                </a:cxn>
                <a:cxn ang="0">
                  <a:pos x="33" y="94"/>
                </a:cxn>
                <a:cxn ang="0">
                  <a:pos x="37" y="104"/>
                </a:cxn>
                <a:cxn ang="0">
                  <a:pos x="39" y="115"/>
                </a:cxn>
                <a:cxn ang="0">
                  <a:pos x="39" y="115"/>
                </a:cxn>
                <a:cxn ang="0">
                  <a:pos x="39" y="131"/>
                </a:cxn>
                <a:cxn ang="0">
                  <a:pos x="39" y="133"/>
                </a:cxn>
                <a:cxn ang="0">
                  <a:pos x="39" y="133"/>
                </a:cxn>
                <a:cxn ang="0">
                  <a:pos x="100" y="133"/>
                </a:cxn>
                <a:cxn ang="0">
                  <a:pos x="52" y="168"/>
                </a:cxn>
                <a:cxn ang="0">
                  <a:pos x="68" y="220"/>
                </a:cxn>
                <a:cxn ang="0">
                  <a:pos x="68" y="220"/>
                </a:cxn>
                <a:cxn ang="0">
                  <a:pos x="70" y="226"/>
                </a:cxn>
                <a:cxn ang="0">
                  <a:pos x="70" y="226"/>
                </a:cxn>
                <a:cxn ang="0">
                  <a:pos x="44" y="207"/>
                </a:cxn>
                <a:cxn ang="0">
                  <a:pos x="44" y="207"/>
                </a:cxn>
                <a:cxn ang="0">
                  <a:pos x="41" y="218"/>
                </a:cxn>
                <a:cxn ang="0">
                  <a:pos x="35" y="229"/>
                </a:cxn>
                <a:cxn ang="0">
                  <a:pos x="35" y="229"/>
                </a:cxn>
                <a:cxn ang="0">
                  <a:pos x="35" y="229"/>
                </a:cxn>
                <a:cxn ang="0">
                  <a:pos x="105" y="279"/>
                </a:cxn>
                <a:cxn ang="0">
                  <a:pos x="105" y="279"/>
                </a:cxn>
                <a:cxn ang="0">
                  <a:pos x="115" y="287"/>
                </a:cxn>
                <a:cxn ang="0">
                  <a:pos x="96" y="233"/>
                </a:cxn>
                <a:cxn ang="0">
                  <a:pos x="80" y="178"/>
                </a:cxn>
              </a:cxnLst>
              <a:rect l="0" t="0" r="r" b="b"/>
              <a:pathLst>
                <a:path w="172" h="287">
                  <a:moveTo>
                    <a:pt x="80" y="178"/>
                  </a:moveTo>
                  <a:lnTo>
                    <a:pt x="172" y="111"/>
                  </a:lnTo>
                  <a:lnTo>
                    <a:pt x="57" y="111"/>
                  </a:lnTo>
                  <a:lnTo>
                    <a:pt x="20" y="0"/>
                  </a:lnTo>
                  <a:lnTo>
                    <a:pt x="0" y="63"/>
                  </a:lnTo>
                  <a:lnTo>
                    <a:pt x="2" y="63"/>
                  </a:lnTo>
                  <a:lnTo>
                    <a:pt x="2" y="63"/>
                  </a:lnTo>
                  <a:lnTo>
                    <a:pt x="13" y="70"/>
                  </a:lnTo>
                  <a:lnTo>
                    <a:pt x="22" y="78"/>
                  </a:lnTo>
                  <a:lnTo>
                    <a:pt x="22" y="78"/>
                  </a:lnTo>
                  <a:lnTo>
                    <a:pt x="28" y="87"/>
                  </a:lnTo>
                  <a:lnTo>
                    <a:pt x="33" y="94"/>
                  </a:lnTo>
                  <a:lnTo>
                    <a:pt x="37" y="104"/>
                  </a:lnTo>
                  <a:lnTo>
                    <a:pt x="39" y="115"/>
                  </a:lnTo>
                  <a:lnTo>
                    <a:pt x="39" y="115"/>
                  </a:lnTo>
                  <a:lnTo>
                    <a:pt x="39" y="131"/>
                  </a:lnTo>
                  <a:lnTo>
                    <a:pt x="39" y="133"/>
                  </a:lnTo>
                  <a:lnTo>
                    <a:pt x="39" y="133"/>
                  </a:lnTo>
                  <a:lnTo>
                    <a:pt x="100" y="133"/>
                  </a:lnTo>
                  <a:lnTo>
                    <a:pt x="52" y="168"/>
                  </a:lnTo>
                  <a:lnTo>
                    <a:pt x="68" y="220"/>
                  </a:lnTo>
                  <a:lnTo>
                    <a:pt x="68" y="220"/>
                  </a:lnTo>
                  <a:lnTo>
                    <a:pt x="70" y="226"/>
                  </a:lnTo>
                  <a:lnTo>
                    <a:pt x="70" y="226"/>
                  </a:lnTo>
                  <a:lnTo>
                    <a:pt x="44" y="207"/>
                  </a:lnTo>
                  <a:lnTo>
                    <a:pt x="44" y="207"/>
                  </a:lnTo>
                  <a:lnTo>
                    <a:pt x="41" y="218"/>
                  </a:lnTo>
                  <a:lnTo>
                    <a:pt x="35" y="229"/>
                  </a:lnTo>
                  <a:lnTo>
                    <a:pt x="35" y="229"/>
                  </a:lnTo>
                  <a:lnTo>
                    <a:pt x="35" y="229"/>
                  </a:lnTo>
                  <a:lnTo>
                    <a:pt x="105" y="279"/>
                  </a:lnTo>
                  <a:lnTo>
                    <a:pt x="105" y="279"/>
                  </a:lnTo>
                  <a:lnTo>
                    <a:pt x="115" y="287"/>
                  </a:lnTo>
                  <a:lnTo>
                    <a:pt x="96" y="233"/>
                  </a:lnTo>
                  <a:lnTo>
                    <a:pt x="80" y="17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grpSp>
        <p:nvGrpSpPr>
          <p:cNvPr id="336" name="Group 253"/>
          <p:cNvGrpSpPr/>
          <p:nvPr/>
        </p:nvGrpSpPr>
        <p:grpSpPr>
          <a:xfrm>
            <a:off x="3865298" y="5776429"/>
            <a:ext cx="591469" cy="456701"/>
            <a:chOff x="3507729" y="2749804"/>
            <a:chExt cx="339634" cy="262248"/>
          </a:xfrm>
          <a:solidFill>
            <a:srgbClr val="7F7F7F"/>
          </a:solidFill>
        </p:grpSpPr>
        <p:sp>
          <p:nvSpPr>
            <p:cNvPr id="337" name="Freeform 17"/>
            <p:cNvSpPr>
              <a:spLocks/>
            </p:cNvSpPr>
            <p:nvPr/>
          </p:nvSpPr>
          <p:spPr bwMode="auto">
            <a:xfrm>
              <a:off x="3507729" y="2749804"/>
              <a:ext cx="245052" cy="262248"/>
            </a:xfrm>
            <a:custGeom>
              <a:avLst/>
              <a:gdLst/>
              <a:ahLst/>
              <a:cxnLst>
                <a:cxn ang="0">
                  <a:pos x="198" y="101"/>
                </a:cxn>
                <a:cxn ang="0">
                  <a:pos x="228" y="70"/>
                </a:cxn>
                <a:cxn ang="0">
                  <a:pos x="226" y="57"/>
                </a:cxn>
                <a:cxn ang="0">
                  <a:pos x="215" y="31"/>
                </a:cxn>
                <a:cxn ang="0">
                  <a:pos x="196" y="13"/>
                </a:cxn>
                <a:cxn ang="0">
                  <a:pos x="170" y="1"/>
                </a:cxn>
                <a:cxn ang="0">
                  <a:pos x="157" y="0"/>
                </a:cxn>
                <a:cxn ang="0">
                  <a:pos x="130" y="5"/>
                </a:cxn>
                <a:cxn ang="0">
                  <a:pos x="107" y="20"/>
                </a:cxn>
                <a:cxn ang="0">
                  <a:pos x="93" y="42"/>
                </a:cxn>
                <a:cxn ang="0">
                  <a:pos x="87" y="70"/>
                </a:cxn>
                <a:cxn ang="0">
                  <a:pos x="87" y="170"/>
                </a:cxn>
                <a:cxn ang="0">
                  <a:pos x="81" y="183"/>
                </a:cxn>
                <a:cxn ang="0">
                  <a:pos x="70" y="187"/>
                </a:cxn>
                <a:cxn ang="0">
                  <a:pos x="63" y="187"/>
                </a:cxn>
                <a:cxn ang="0">
                  <a:pos x="54" y="177"/>
                </a:cxn>
                <a:cxn ang="0">
                  <a:pos x="54" y="126"/>
                </a:cxn>
                <a:cxn ang="0">
                  <a:pos x="0" y="172"/>
                </a:cxn>
                <a:cxn ang="0">
                  <a:pos x="0" y="187"/>
                </a:cxn>
                <a:cxn ang="0">
                  <a:pos x="11" y="213"/>
                </a:cxn>
                <a:cxn ang="0">
                  <a:pos x="30" y="231"/>
                </a:cxn>
                <a:cxn ang="0">
                  <a:pos x="55" y="242"/>
                </a:cxn>
                <a:cxn ang="0">
                  <a:pos x="70" y="244"/>
                </a:cxn>
                <a:cxn ang="0">
                  <a:pos x="96" y="238"/>
                </a:cxn>
                <a:cxn ang="0">
                  <a:pos x="120" y="222"/>
                </a:cxn>
                <a:cxn ang="0">
                  <a:pos x="135" y="200"/>
                </a:cxn>
                <a:cxn ang="0">
                  <a:pos x="141" y="172"/>
                </a:cxn>
                <a:cxn ang="0">
                  <a:pos x="141" y="70"/>
                </a:cxn>
                <a:cxn ang="0">
                  <a:pos x="144" y="59"/>
                </a:cxn>
                <a:cxn ang="0">
                  <a:pos x="157" y="53"/>
                </a:cxn>
                <a:cxn ang="0">
                  <a:pos x="163" y="55"/>
                </a:cxn>
                <a:cxn ang="0">
                  <a:pos x="172" y="64"/>
                </a:cxn>
                <a:cxn ang="0">
                  <a:pos x="174" y="90"/>
                </a:cxn>
              </a:cxnLst>
              <a:rect l="0" t="0" r="r" b="b"/>
              <a:pathLst>
                <a:path w="228" h="244">
                  <a:moveTo>
                    <a:pt x="174" y="90"/>
                  </a:moveTo>
                  <a:lnTo>
                    <a:pt x="198" y="101"/>
                  </a:lnTo>
                  <a:lnTo>
                    <a:pt x="228" y="90"/>
                  </a:lnTo>
                  <a:lnTo>
                    <a:pt x="228" y="70"/>
                  </a:lnTo>
                  <a:lnTo>
                    <a:pt x="228" y="70"/>
                  </a:lnTo>
                  <a:lnTo>
                    <a:pt x="226" y="57"/>
                  </a:lnTo>
                  <a:lnTo>
                    <a:pt x="222" y="42"/>
                  </a:lnTo>
                  <a:lnTo>
                    <a:pt x="215" y="31"/>
                  </a:lnTo>
                  <a:lnTo>
                    <a:pt x="207" y="20"/>
                  </a:lnTo>
                  <a:lnTo>
                    <a:pt x="196" y="13"/>
                  </a:lnTo>
                  <a:lnTo>
                    <a:pt x="185" y="5"/>
                  </a:lnTo>
                  <a:lnTo>
                    <a:pt x="170" y="1"/>
                  </a:lnTo>
                  <a:lnTo>
                    <a:pt x="157" y="0"/>
                  </a:lnTo>
                  <a:lnTo>
                    <a:pt x="157" y="0"/>
                  </a:lnTo>
                  <a:lnTo>
                    <a:pt x="142" y="1"/>
                  </a:lnTo>
                  <a:lnTo>
                    <a:pt x="130" y="5"/>
                  </a:lnTo>
                  <a:lnTo>
                    <a:pt x="117" y="13"/>
                  </a:lnTo>
                  <a:lnTo>
                    <a:pt x="107" y="20"/>
                  </a:lnTo>
                  <a:lnTo>
                    <a:pt x="98" y="31"/>
                  </a:lnTo>
                  <a:lnTo>
                    <a:pt x="93" y="42"/>
                  </a:lnTo>
                  <a:lnTo>
                    <a:pt x="87" y="57"/>
                  </a:lnTo>
                  <a:lnTo>
                    <a:pt x="87" y="70"/>
                  </a:lnTo>
                  <a:lnTo>
                    <a:pt x="87" y="170"/>
                  </a:lnTo>
                  <a:lnTo>
                    <a:pt x="87" y="170"/>
                  </a:lnTo>
                  <a:lnTo>
                    <a:pt x="85" y="177"/>
                  </a:lnTo>
                  <a:lnTo>
                    <a:pt x="81" y="183"/>
                  </a:lnTo>
                  <a:lnTo>
                    <a:pt x="76" y="187"/>
                  </a:lnTo>
                  <a:lnTo>
                    <a:pt x="70" y="187"/>
                  </a:lnTo>
                  <a:lnTo>
                    <a:pt x="70" y="187"/>
                  </a:lnTo>
                  <a:lnTo>
                    <a:pt x="63" y="187"/>
                  </a:lnTo>
                  <a:lnTo>
                    <a:pt x="57" y="183"/>
                  </a:lnTo>
                  <a:lnTo>
                    <a:pt x="54" y="177"/>
                  </a:lnTo>
                  <a:lnTo>
                    <a:pt x="54" y="170"/>
                  </a:lnTo>
                  <a:lnTo>
                    <a:pt x="54" y="126"/>
                  </a:lnTo>
                  <a:lnTo>
                    <a:pt x="0" y="126"/>
                  </a:lnTo>
                  <a:lnTo>
                    <a:pt x="0" y="172"/>
                  </a:lnTo>
                  <a:lnTo>
                    <a:pt x="0" y="172"/>
                  </a:lnTo>
                  <a:lnTo>
                    <a:pt x="0" y="187"/>
                  </a:lnTo>
                  <a:lnTo>
                    <a:pt x="5" y="200"/>
                  </a:lnTo>
                  <a:lnTo>
                    <a:pt x="11" y="213"/>
                  </a:lnTo>
                  <a:lnTo>
                    <a:pt x="20" y="222"/>
                  </a:lnTo>
                  <a:lnTo>
                    <a:pt x="30" y="231"/>
                  </a:lnTo>
                  <a:lnTo>
                    <a:pt x="43" y="238"/>
                  </a:lnTo>
                  <a:lnTo>
                    <a:pt x="55" y="242"/>
                  </a:lnTo>
                  <a:lnTo>
                    <a:pt x="70" y="244"/>
                  </a:lnTo>
                  <a:lnTo>
                    <a:pt x="70" y="244"/>
                  </a:lnTo>
                  <a:lnTo>
                    <a:pt x="83" y="242"/>
                  </a:lnTo>
                  <a:lnTo>
                    <a:pt x="96" y="238"/>
                  </a:lnTo>
                  <a:lnTo>
                    <a:pt x="109" y="231"/>
                  </a:lnTo>
                  <a:lnTo>
                    <a:pt x="120" y="222"/>
                  </a:lnTo>
                  <a:lnTo>
                    <a:pt x="128" y="213"/>
                  </a:lnTo>
                  <a:lnTo>
                    <a:pt x="135" y="200"/>
                  </a:lnTo>
                  <a:lnTo>
                    <a:pt x="139" y="187"/>
                  </a:lnTo>
                  <a:lnTo>
                    <a:pt x="141" y="172"/>
                  </a:lnTo>
                  <a:lnTo>
                    <a:pt x="141" y="70"/>
                  </a:lnTo>
                  <a:lnTo>
                    <a:pt x="141" y="70"/>
                  </a:lnTo>
                  <a:lnTo>
                    <a:pt x="141" y="64"/>
                  </a:lnTo>
                  <a:lnTo>
                    <a:pt x="144" y="59"/>
                  </a:lnTo>
                  <a:lnTo>
                    <a:pt x="150" y="55"/>
                  </a:lnTo>
                  <a:lnTo>
                    <a:pt x="157" y="53"/>
                  </a:lnTo>
                  <a:lnTo>
                    <a:pt x="157" y="53"/>
                  </a:lnTo>
                  <a:lnTo>
                    <a:pt x="163" y="55"/>
                  </a:lnTo>
                  <a:lnTo>
                    <a:pt x="168" y="59"/>
                  </a:lnTo>
                  <a:lnTo>
                    <a:pt x="172" y="64"/>
                  </a:lnTo>
                  <a:lnTo>
                    <a:pt x="174" y="70"/>
                  </a:lnTo>
                  <a:lnTo>
                    <a:pt x="174" y="9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38" name="Freeform 18"/>
            <p:cNvSpPr>
              <a:spLocks/>
            </p:cNvSpPr>
            <p:nvPr/>
          </p:nvSpPr>
          <p:spPr bwMode="auto">
            <a:xfrm>
              <a:off x="3694742" y="2887377"/>
              <a:ext cx="152621" cy="124675"/>
            </a:xfrm>
            <a:custGeom>
              <a:avLst/>
              <a:gdLst/>
              <a:ahLst/>
              <a:cxnLst>
                <a:cxn ang="0">
                  <a:pos x="87" y="0"/>
                </a:cxn>
                <a:cxn ang="0">
                  <a:pos x="87" y="45"/>
                </a:cxn>
                <a:cxn ang="0">
                  <a:pos x="87" y="45"/>
                </a:cxn>
                <a:cxn ang="0">
                  <a:pos x="85" y="52"/>
                </a:cxn>
                <a:cxn ang="0">
                  <a:pos x="81" y="58"/>
                </a:cxn>
                <a:cxn ang="0">
                  <a:pos x="76" y="61"/>
                </a:cxn>
                <a:cxn ang="0">
                  <a:pos x="70" y="61"/>
                </a:cxn>
                <a:cxn ang="0">
                  <a:pos x="70" y="61"/>
                </a:cxn>
                <a:cxn ang="0">
                  <a:pos x="63" y="61"/>
                </a:cxn>
                <a:cxn ang="0">
                  <a:pos x="59" y="58"/>
                </a:cxn>
                <a:cxn ang="0">
                  <a:pos x="56" y="52"/>
                </a:cxn>
                <a:cxn ang="0">
                  <a:pos x="54" y="45"/>
                </a:cxn>
                <a:cxn ang="0">
                  <a:pos x="54" y="0"/>
                </a:cxn>
                <a:cxn ang="0">
                  <a:pos x="24" y="10"/>
                </a:cxn>
                <a:cxn ang="0">
                  <a:pos x="0" y="0"/>
                </a:cxn>
                <a:cxn ang="0">
                  <a:pos x="0" y="45"/>
                </a:cxn>
                <a:cxn ang="0">
                  <a:pos x="0" y="45"/>
                </a:cxn>
                <a:cxn ang="0">
                  <a:pos x="2" y="60"/>
                </a:cxn>
                <a:cxn ang="0">
                  <a:pos x="6" y="73"/>
                </a:cxn>
                <a:cxn ang="0">
                  <a:pos x="11" y="86"/>
                </a:cxn>
                <a:cxn ang="0">
                  <a:pos x="20" y="95"/>
                </a:cxn>
                <a:cxn ang="0">
                  <a:pos x="31" y="104"/>
                </a:cxn>
                <a:cxn ang="0">
                  <a:pos x="43" y="111"/>
                </a:cxn>
                <a:cxn ang="0">
                  <a:pos x="56" y="115"/>
                </a:cxn>
                <a:cxn ang="0">
                  <a:pos x="70" y="117"/>
                </a:cxn>
                <a:cxn ang="0">
                  <a:pos x="70" y="117"/>
                </a:cxn>
                <a:cxn ang="0">
                  <a:pos x="85" y="115"/>
                </a:cxn>
                <a:cxn ang="0">
                  <a:pos x="98" y="111"/>
                </a:cxn>
                <a:cxn ang="0">
                  <a:pos x="109" y="104"/>
                </a:cxn>
                <a:cxn ang="0">
                  <a:pos x="120" y="95"/>
                </a:cxn>
                <a:cxn ang="0">
                  <a:pos x="130" y="86"/>
                </a:cxn>
                <a:cxn ang="0">
                  <a:pos x="135" y="73"/>
                </a:cxn>
                <a:cxn ang="0">
                  <a:pos x="139" y="60"/>
                </a:cxn>
                <a:cxn ang="0">
                  <a:pos x="141" y="45"/>
                </a:cxn>
                <a:cxn ang="0">
                  <a:pos x="141" y="0"/>
                </a:cxn>
                <a:cxn ang="0">
                  <a:pos x="87" y="0"/>
                </a:cxn>
              </a:cxnLst>
              <a:rect l="0" t="0" r="r" b="b"/>
              <a:pathLst>
                <a:path w="141" h="117">
                  <a:moveTo>
                    <a:pt x="87" y="0"/>
                  </a:moveTo>
                  <a:lnTo>
                    <a:pt x="87" y="45"/>
                  </a:lnTo>
                  <a:lnTo>
                    <a:pt x="87" y="45"/>
                  </a:lnTo>
                  <a:lnTo>
                    <a:pt x="85" y="52"/>
                  </a:lnTo>
                  <a:lnTo>
                    <a:pt x="81" y="58"/>
                  </a:lnTo>
                  <a:lnTo>
                    <a:pt x="76" y="61"/>
                  </a:lnTo>
                  <a:lnTo>
                    <a:pt x="70" y="61"/>
                  </a:lnTo>
                  <a:lnTo>
                    <a:pt x="70" y="61"/>
                  </a:lnTo>
                  <a:lnTo>
                    <a:pt x="63" y="61"/>
                  </a:lnTo>
                  <a:lnTo>
                    <a:pt x="59" y="58"/>
                  </a:lnTo>
                  <a:lnTo>
                    <a:pt x="56" y="52"/>
                  </a:lnTo>
                  <a:lnTo>
                    <a:pt x="54" y="45"/>
                  </a:lnTo>
                  <a:lnTo>
                    <a:pt x="54" y="0"/>
                  </a:lnTo>
                  <a:lnTo>
                    <a:pt x="24" y="10"/>
                  </a:lnTo>
                  <a:lnTo>
                    <a:pt x="0" y="0"/>
                  </a:lnTo>
                  <a:lnTo>
                    <a:pt x="0" y="45"/>
                  </a:lnTo>
                  <a:lnTo>
                    <a:pt x="0" y="45"/>
                  </a:lnTo>
                  <a:lnTo>
                    <a:pt x="2" y="60"/>
                  </a:lnTo>
                  <a:lnTo>
                    <a:pt x="6" y="73"/>
                  </a:lnTo>
                  <a:lnTo>
                    <a:pt x="11" y="86"/>
                  </a:lnTo>
                  <a:lnTo>
                    <a:pt x="20" y="95"/>
                  </a:lnTo>
                  <a:lnTo>
                    <a:pt x="31" y="104"/>
                  </a:lnTo>
                  <a:lnTo>
                    <a:pt x="43" y="111"/>
                  </a:lnTo>
                  <a:lnTo>
                    <a:pt x="56" y="115"/>
                  </a:lnTo>
                  <a:lnTo>
                    <a:pt x="70" y="117"/>
                  </a:lnTo>
                  <a:lnTo>
                    <a:pt x="70" y="117"/>
                  </a:lnTo>
                  <a:lnTo>
                    <a:pt x="85" y="115"/>
                  </a:lnTo>
                  <a:lnTo>
                    <a:pt x="98" y="111"/>
                  </a:lnTo>
                  <a:lnTo>
                    <a:pt x="109" y="104"/>
                  </a:lnTo>
                  <a:lnTo>
                    <a:pt x="120" y="95"/>
                  </a:lnTo>
                  <a:lnTo>
                    <a:pt x="130" y="86"/>
                  </a:lnTo>
                  <a:lnTo>
                    <a:pt x="135" y="73"/>
                  </a:lnTo>
                  <a:lnTo>
                    <a:pt x="139" y="60"/>
                  </a:lnTo>
                  <a:lnTo>
                    <a:pt x="141" y="45"/>
                  </a:lnTo>
                  <a:lnTo>
                    <a:pt x="141" y="0"/>
                  </a:lnTo>
                  <a:lnTo>
                    <a:pt x="8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39" name="Freeform 19"/>
          <p:cNvSpPr>
            <a:spLocks noEditPoints="1"/>
          </p:cNvSpPr>
          <p:nvPr/>
        </p:nvSpPr>
        <p:spPr bwMode="auto">
          <a:xfrm>
            <a:off x="4856947" y="5749990"/>
            <a:ext cx="486651" cy="486651"/>
          </a:xfrm>
          <a:custGeom>
            <a:avLst/>
            <a:gdLst/>
            <a:ahLst/>
            <a:cxnLst>
              <a:cxn ang="0">
                <a:pos x="129" y="0"/>
              </a:cxn>
              <a:cxn ang="0">
                <a:pos x="129" y="0"/>
              </a:cxn>
              <a:cxn ang="0">
                <a:pos x="0" y="0"/>
              </a:cxn>
              <a:cxn ang="0">
                <a:pos x="0" y="129"/>
              </a:cxn>
              <a:cxn ang="0">
                <a:pos x="0" y="129"/>
              </a:cxn>
              <a:cxn ang="0">
                <a:pos x="0" y="259"/>
              </a:cxn>
              <a:cxn ang="0">
                <a:pos x="129" y="259"/>
              </a:cxn>
              <a:cxn ang="0">
                <a:pos x="259" y="259"/>
              </a:cxn>
              <a:cxn ang="0">
                <a:pos x="259" y="129"/>
              </a:cxn>
              <a:cxn ang="0">
                <a:pos x="259" y="0"/>
              </a:cxn>
              <a:cxn ang="0">
                <a:pos x="129" y="0"/>
              </a:cxn>
              <a:cxn ang="0">
                <a:pos x="13" y="13"/>
              </a:cxn>
              <a:cxn ang="0">
                <a:pos x="116" y="13"/>
              </a:cxn>
              <a:cxn ang="0">
                <a:pos x="116" y="116"/>
              </a:cxn>
              <a:cxn ang="0">
                <a:pos x="13" y="116"/>
              </a:cxn>
              <a:cxn ang="0">
                <a:pos x="13" y="13"/>
              </a:cxn>
              <a:cxn ang="0">
                <a:pos x="246" y="246"/>
              </a:cxn>
              <a:cxn ang="0">
                <a:pos x="142" y="246"/>
              </a:cxn>
              <a:cxn ang="0">
                <a:pos x="142" y="142"/>
              </a:cxn>
              <a:cxn ang="0">
                <a:pos x="246" y="142"/>
              </a:cxn>
              <a:cxn ang="0">
                <a:pos x="246" y="246"/>
              </a:cxn>
            </a:cxnLst>
            <a:rect l="0" t="0" r="r" b="b"/>
            <a:pathLst>
              <a:path w="259" h="259">
                <a:moveTo>
                  <a:pt x="129" y="0"/>
                </a:moveTo>
                <a:lnTo>
                  <a:pt x="129" y="0"/>
                </a:lnTo>
                <a:lnTo>
                  <a:pt x="0" y="0"/>
                </a:lnTo>
                <a:lnTo>
                  <a:pt x="0" y="129"/>
                </a:lnTo>
                <a:lnTo>
                  <a:pt x="0" y="129"/>
                </a:lnTo>
                <a:lnTo>
                  <a:pt x="0" y="259"/>
                </a:lnTo>
                <a:lnTo>
                  <a:pt x="129" y="259"/>
                </a:lnTo>
                <a:lnTo>
                  <a:pt x="259" y="259"/>
                </a:lnTo>
                <a:lnTo>
                  <a:pt x="259" y="129"/>
                </a:lnTo>
                <a:lnTo>
                  <a:pt x="259" y="0"/>
                </a:lnTo>
                <a:lnTo>
                  <a:pt x="129" y="0"/>
                </a:lnTo>
                <a:close/>
                <a:moveTo>
                  <a:pt x="13" y="13"/>
                </a:moveTo>
                <a:lnTo>
                  <a:pt x="116" y="13"/>
                </a:lnTo>
                <a:lnTo>
                  <a:pt x="116" y="116"/>
                </a:lnTo>
                <a:lnTo>
                  <a:pt x="13" y="116"/>
                </a:lnTo>
                <a:lnTo>
                  <a:pt x="13" y="13"/>
                </a:lnTo>
                <a:close/>
                <a:moveTo>
                  <a:pt x="246" y="246"/>
                </a:moveTo>
                <a:lnTo>
                  <a:pt x="142" y="246"/>
                </a:lnTo>
                <a:lnTo>
                  <a:pt x="142" y="142"/>
                </a:lnTo>
                <a:lnTo>
                  <a:pt x="246" y="142"/>
                </a:lnTo>
                <a:lnTo>
                  <a:pt x="246" y="246"/>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48" name="Freeform 26"/>
          <p:cNvSpPr>
            <a:spLocks/>
          </p:cNvSpPr>
          <p:nvPr/>
        </p:nvSpPr>
        <p:spPr bwMode="auto">
          <a:xfrm>
            <a:off x="171982" y="5834986"/>
            <a:ext cx="587725" cy="318197"/>
          </a:xfrm>
          <a:custGeom>
            <a:avLst/>
            <a:gdLst/>
            <a:ahLst/>
            <a:cxnLst>
              <a:cxn ang="0">
                <a:pos x="223" y="2"/>
              </a:cxn>
              <a:cxn ang="0">
                <a:pos x="193" y="13"/>
              </a:cxn>
              <a:cxn ang="0">
                <a:pos x="169" y="35"/>
              </a:cxn>
              <a:cxn ang="0">
                <a:pos x="206" y="89"/>
              </a:cxn>
              <a:cxn ang="0">
                <a:pos x="206" y="80"/>
              </a:cxn>
              <a:cxn ang="0">
                <a:pos x="219" y="61"/>
              </a:cxn>
              <a:cxn ang="0">
                <a:pos x="234" y="56"/>
              </a:cxn>
              <a:cxn ang="0">
                <a:pos x="245" y="57"/>
              </a:cxn>
              <a:cxn ang="0">
                <a:pos x="261" y="74"/>
              </a:cxn>
              <a:cxn ang="0">
                <a:pos x="263" y="85"/>
              </a:cxn>
              <a:cxn ang="0">
                <a:pos x="254" y="107"/>
              </a:cxn>
              <a:cxn ang="0">
                <a:pos x="239" y="115"/>
              </a:cxn>
              <a:cxn ang="0">
                <a:pos x="224" y="115"/>
              </a:cxn>
              <a:cxn ang="0">
                <a:pos x="137" y="26"/>
              </a:cxn>
              <a:cxn ang="0">
                <a:pos x="97" y="2"/>
              </a:cxn>
              <a:cxn ang="0">
                <a:pos x="65" y="2"/>
              </a:cxn>
              <a:cxn ang="0">
                <a:pos x="25" y="26"/>
              </a:cxn>
              <a:cxn ang="0">
                <a:pos x="2" y="69"/>
              </a:cxn>
              <a:cxn ang="0">
                <a:pos x="2" y="104"/>
              </a:cxn>
              <a:cxn ang="0">
                <a:pos x="25" y="146"/>
              </a:cxn>
              <a:cxn ang="0">
                <a:pos x="65" y="169"/>
              </a:cxn>
              <a:cxn ang="0">
                <a:pos x="91" y="170"/>
              </a:cxn>
              <a:cxn ang="0">
                <a:pos x="123" y="159"/>
              </a:cxn>
              <a:cxn ang="0">
                <a:pos x="147" y="135"/>
              </a:cxn>
              <a:cxn ang="0">
                <a:pos x="110" y="83"/>
              </a:cxn>
              <a:cxn ang="0">
                <a:pos x="110" y="93"/>
              </a:cxn>
              <a:cxn ang="0">
                <a:pos x="97" y="111"/>
              </a:cxn>
              <a:cxn ang="0">
                <a:pos x="82" y="117"/>
              </a:cxn>
              <a:cxn ang="0">
                <a:pos x="71" y="115"/>
              </a:cxn>
              <a:cxn ang="0">
                <a:pos x="54" y="98"/>
              </a:cxn>
              <a:cxn ang="0">
                <a:pos x="52" y="85"/>
              </a:cxn>
              <a:cxn ang="0">
                <a:pos x="62" y="65"/>
              </a:cxn>
              <a:cxn ang="0">
                <a:pos x="76" y="56"/>
              </a:cxn>
              <a:cxn ang="0">
                <a:pos x="91" y="57"/>
              </a:cxn>
              <a:cxn ang="0">
                <a:pos x="178" y="146"/>
              </a:cxn>
              <a:cxn ang="0">
                <a:pos x="219" y="169"/>
              </a:cxn>
              <a:cxn ang="0">
                <a:pos x="250" y="169"/>
              </a:cxn>
              <a:cxn ang="0">
                <a:pos x="291" y="146"/>
              </a:cxn>
              <a:cxn ang="0">
                <a:pos x="313" y="104"/>
              </a:cxn>
              <a:cxn ang="0">
                <a:pos x="313" y="69"/>
              </a:cxn>
              <a:cxn ang="0">
                <a:pos x="291" y="26"/>
              </a:cxn>
              <a:cxn ang="0">
                <a:pos x="250" y="2"/>
              </a:cxn>
            </a:cxnLst>
            <a:rect l="0" t="0" r="r" b="b"/>
            <a:pathLst>
              <a:path w="315" h="170">
                <a:moveTo>
                  <a:pt x="234" y="0"/>
                </a:moveTo>
                <a:lnTo>
                  <a:pt x="234" y="0"/>
                </a:lnTo>
                <a:lnTo>
                  <a:pt x="223" y="2"/>
                </a:lnTo>
                <a:lnTo>
                  <a:pt x="212" y="4"/>
                </a:lnTo>
                <a:lnTo>
                  <a:pt x="202" y="7"/>
                </a:lnTo>
                <a:lnTo>
                  <a:pt x="193" y="13"/>
                </a:lnTo>
                <a:lnTo>
                  <a:pt x="184" y="19"/>
                </a:lnTo>
                <a:lnTo>
                  <a:pt x="176" y="28"/>
                </a:lnTo>
                <a:lnTo>
                  <a:pt x="169" y="35"/>
                </a:lnTo>
                <a:lnTo>
                  <a:pt x="163" y="45"/>
                </a:lnTo>
                <a:lnTo>
                  <a:pt x="206" y="89"/>
                </a:lnTo>
                <a:lnTo>
                  <a:pt x="206" y="89"/>
                </a:lnTo>
                <a:lnTo>
                  <a:pt x="206" y="85"/>
                </a:lnTo>
                <a:lnTo>
                  <a:pt x="206" y="85"/>
                </a:lnTo>
                <a:lnTo>
                  <a:pt x="206" y="80"/>
                </a:lnTo>
                <a:lnTo>
                  <a:pt x="208" y="74"/>
                </a:lnTo>
                <a:lnTo>
                  <a:pt x="213" y="65"/>
                </a:lnTo>
                <a:lnTo>
                  <a:pt x="219" y="61"/>
                </a:lnTo>
                <a:lnTo>
                  <a:pt x="223" y="57"/>
                </a:lnTo>
                <a:lnTo>
                  <a:pt x="228" y="56"/>
                </a:lnTo>
                <a:lnTo>
                  <a:pt x="234" y="56"/>
                </a:lnTo>
                <a:lnTo>
                  <a:pt x="234" y="56"/>
                </a:lnTo>
                <a:lnTo>
                  <a:pt x="239" y="56"/>
                </a:lnTo>
                <a:lnTo>
                  <a:pt x="245" y="57"/>
                </a:lnTo>
                <a:lnTo>
                  <a:pt x="250" y="61"/>
                </a:lnTo>
                <a:lnTo>
                  <a:pt x="254" y="65"/>
                </a:lnTo>
                <a:lnTo>
                  <a:pt x="261" y="74"/>
                </a:lnTo>
                <a:lnTo>
                  <a:pt x="261" y="80"/>
                </a:lnTo>
                <a:lnTo>
                  <a:pt x="263" y="85"/>
                </a:lnTo>
                <a:lnTo>
                  <a:pt x="263" y="85"/>
                </a:lnTo>
                <a:lnTo>
                  <a:pt x="261" y="93"/>
                </a:lnTo>
                <a:lnTo>
                  <a:pt x="261" y="98"/>
                </a:lnTo>
                <a:lnTo>
                  <a:pt x="254" y="107"/>
                </a:lnTo>
                <a:lnTo>
                  <a:pt x="250" y="111"/>
                </a:lnTo>
                <a:lnTo>
                  <a:pt x="245" y="113"/>
                </a:lnTo>
                <a:lnTo>
                  <a:pt x="239" y="115"/>
                </a:lnTo>
                <a:lnTo>
                  <a:pt x="234" y="117"/>
                </a:lnTo>
                <a:lnTo>
                  <a:pt x="234" y="117"/>
                </a:lnTo>
                <a:lnTo>
                  <a:pt x="224" y="115"/>
                </a:lnTo>
                <a:lnTo>
                  <a:pt x="215" y="109"/>
                </a:lnTo>
                <a:lnTo>
                  <a:pt x="137" y="26"/>
                </a:lnTo>
                <a:lnTo>
                  <a:pt x="137" y="26"/>
                </a:lnTo>
                <a:lnTo>
                  <a:pt x="126" y="15"/>
                </a:lnTo>
                <a:lnTo>
                  <a:pt x="112" y="7"/>
                </a:lnTo>
                <a:lnTo>
                  <a:pt x="97" y="2"/>
                </a:lnTo>
                <a:lnTo>
                  <a:pt x="80" y="0"/>
                </a:lnTo>
                <a:lnTo>
                  <a:pt x="80" y="0"/>
                </a:lnTo>
                <a:lnTo>
                  <a:pt x="65" y="2"/>
                </a:lnTo>
                <a:lnTo>
                  <a:pt x="49" y="7"/>
                </a:lnTo>
                <a:lnTo>
                  <a:pt x="36" y="15"/>
                </a:lnTo>
                <a:lnTo>
                  <a:pt x="25" y="26"/>
                </a:lnTo>
                <a:lnTo>
                  <a:pt x="13" y="39"/>
                </a:lnTo>
                <a:lnTo>
                  <a:pt x="6" y="52"/>
                </a:lnTo>
                <a:lnTo>
                  <a:pt x="2" y="69"/>
                </a:lnTo>
                <a:lnTo>
                  <a:pt x="0" y="85"/>
                </a:lnTo>
                <a:lnTo>
                  <a:pt x="0" y="85"/>
                </a:lnTo>
                <a:lnTo>
                  <a:pt x="2" y="104"/>
                </a:lnTo>
                <a:lnTo>
                  <a:pt x="6" y="119"/>
                </a:lnTo>
                <a:lnTo>
                  <a:pt x="13" y="133"/>
                </a:lnTo>
                <a:lnTo>
                  <a:pt x="25" y="146"/>
                </a:lnTo>
                <a:lnTo>
                  <a:pt x="36" y="157"/>
                </a:lnTo>
                <a:lnTo>
                  <a:pt x="49" y="165"/>
                </a:lnTo>
                <a:lnTo>
                  <a:pt x="65" y="169"/>
                </a:lnTo>
                <a:lnTo>
                  <a:pt x="80" y="170"/>
                </a:lnTo>
                <a:lnTo>
                  <a:pt x="80" y="170"/>
                </a:lnTo>
                <a:lnTo>
                  <a:pt x="91" y="170"/>
                </a:lnTo>
                <a:lnTo>
                  <a:pt x="102" y="169"/>
                </a:lnTo>
                <a:lnTo>
                  <a:pt x="113" y="165"/>
                </a:lnTo>
                <a:lnTo>
                  <a:pt x="123" y="159"/>
                </a:lnTo>
                <a:lnTo>
                  <a:pt x="132" y="152"/>
                </a:lnTo>
                <a:lnTo>
                  <a:pt x="139" y="144"/>
                </a:lnTo>
                <a:lnTo>
                  <a:pt x="147" y="135"/>
                </a:lnTo>
                <a:lnTo>
                  <a:pt x="152" y="126"/>
                </a:lnTo>
                <a:lnTo>
                  <a:pt x="110" y="83"/>
                </a:lnTo>
                <a:lnTo>
                  <a:pt x="110" y="83"/>
                </a:lnTo>
                <a:lnTo>
                  <a:pt x="110" y="85"/>
                </a:lnTo>
                <a:lnTo>
                  <a:pt x="110" y="85"/>
                </a:lnTo>
                <a:lnTo>
                  <a:pt x="110" y="93"/>
                </a:lnTo>
                <a:lnTo>
                  <a:pt x="108" y="98"/>
                </a:lnTo>
                <a:lnTo>
                  <a:pt x="102" y="107"/>
                </a:lnTo>
                <a:lnTo>
                  <a:pt x="97" y="111"/>
                </a:lnTo>
                <a:lnTo>
                  <a:pt x="93" y="115"/>
                </a:lnTo>
                <a:lnTo>
                  <a:pt x="87" y="117"/>
                </a:lnTo>
                <a:lnTo>
                  <a:pt x="82" y="117"/>
                </a:lnTo>
                <a:lnTo>
                  <a:pt x="82" y="117"/>
                </a:lnTo>
                <a:lnTo>
                  <a:pt x="76" y="117"/>
                </a:lnTo>
                <a:lnTo>
                  <a:pt x="71" y="115"/>
                </a:lnTo>
                <a:lnTo>
                  <a:pt x="65" y="111"/>
                </a:lnTo>
                <a:lnTo>
                  <a:pt x="62" y="107"/>
                </a:lnTo>
                <a:lnTo>
                  <a:pt x="54" y="98"/>
                </a:lnTo>
                <a:lnTo>
                  <a:pt x="52" y="93"/>
                </a:lnTo>
                <a:lnTo>
                  <a:pt x="52" y="85"/>
                </a:lnTo>
                <a:lnTo>
                  <a:pt x="52" y="85"/>
                </a:lnTo>
                <a:lnTo>
                  <a:pt x="52" y="80"/>
                </a:lnTo>
                <a:lnTo>
                  <a:pt x="54" y="74"/>
                </a:lnTo>
                <a:lnTo>
                  <a:pt x="62" y="65"/>
                </a:lnTo>
                <a:lnTo>
                  <a:pt x="65" y="61"/>
                </a:lnTo>
                <a:lnTo>
                  <a:pt x="71" y="57"/>
                </a:lnTo>
                <a:lnTo>
                  <a:pt x="76" y="56"/>
                </a:lnTo>
                <a:lnTo>
                  <a:pt x="82" y="56"/>
                </a:lnTo>
                <a:lnTo>
                  <a:pt x="82" y="56"/>
                </a:lnTo>
                <a:lnTo>
                  <a:pt x="91" y="57"/>
                </a:lnTo>
                <a:lnTo>
                  <a:pt x="100" y="63"/>
                </a:lnTo>
                <a:lnTo>
                  <a:pt x="178" y="146"/>
                </a:lnTo>
                <a:lnTo>
                  <a:pt x="178" y="146"/>
                </a:lnTo>
                <a:lnTo>
                  <a:pt x="189" y="157"/>
                </a:lnTo>
                <a:lnTo>
                  <a:pt x="202" y="165"/>
                </a:lnTo>
                <a:lnTo>
                  <a:pt x="219" y="169"/>
                </a:lnTo>
                <a:lnTo>
                  <a:pt x="234" y="170"/>
                </a:lnTo>
                <a:lnTo>
                  <a:pt x="234" y="170"/>
                </a:lnTo>
                <a:lnTo>
                  <a:pt x="250" y="169"/>
                </a:lnTo>
                <a:lnTo>
                  <a:pt x="265" y="165"/>
                </a:lnTo>
                <a:lnTo>
                  <a:pt x="280" y="157"/>
                </a:lnTo>
                <a:lnTo>
                  <a:pt x="291" y="146"/>
                </a:lnTo>
                <a:lnTo>
                  <a:pt x="300" y="133"/>
                </a:lnTo>
                <a:lnTo>
                  <a:pt x="308" y="119"/>
                </a:lnTo>
                <a:lnTo>
                  <a:pt x="313" y="104"/>
                </a:lnTo>
                <a:lnTo>
                  <a:pt x="315" y="85"/>
                </a:lnTo>
                <a:lnTo>
                  <a:pt x="315" y="85"/>
                </a:lnTo>
                <a:lnTo>
                  <a:pt x="313" y="69"/>
                </a:lnTo>
                <a:lnTo>
                  <a:pt x="308" y="52"/>
                </a:lnTo>
                <a:lnTo>
                  <a:pt x="300" y="39"/>
                </a:lnTo>
                <a:lnTo>
                  <a:pt x="291" y="26"/>
                </a:lnTo>
                <a:lnTo>
                  <a:pt x="280" y="15"/>
                </a:lnTo>
                <a:lnTo>
                  <a:pt x="265" y="7"/>
                </a:lnTo>
                <a:lnTo>
                  <a:pt x="250" y="2"/>
                </a:lnTo>
                <a:lnTo>
                  <a:pt x="234" y="0"/>
                </a:lnTo>
                <a:lnTo>
                  <a:pt x="234" y="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49" name="Freeform 27"/>
          <p:cNvSpPr>
            <a:spLocks noEditPoints="1"/>
          </p:cNvSpPr>
          <p:nvPr/>
        </p:nvSpPr>
        <p:spPr bwMode="auto">
          <a:xfrm>
            <a:off x="11281882" y="5770756"/>
            <a:ext cx="602696" cy="411781"/>
          </a:xfrm>
          <a:custGeom>
            <a:avLst/>
            <a:gdLst/>
            <a:ahLst/>
            <a:cxnLst>
              <a:cxn ang="0">
                <a:pos x="263" y="80"/>
              </a:cxn>
              <a:cxn ang="0">
                <a:pos x="270" y="63"/>
              </a:cxn>
              <a:cxn ang="0">
                <a:pos x="244" y="37"/>
              </a:cxn>
              <a:cxn ang="0">
                <a:pos x="229" y="43"/>
              </a:cxn>
              <a:cxn ang="0">
                <a:pos x="150" y="23"/>
              </a:cxn>
              <a:cxn ang="0">
                <a:pos x="135" y="2"/>
              </a:cxn>
              <a:cxn ang="0">
                <a:pos x="109" y="6"/>
              </a:cxn>
              <a:cxn ang="0">
                <a:pos x="103" y="28"/>
              </a:cxn>
              <a:cxn ang="0">
                <a:pos x="46" y="39"/>
              </a:cxn>
              <a:cxn ang="0">
                <a:pos x="24" y="36"/>
              </a:cxn>
              <a:cxn ang="0">
                <a:pos x="5" y="47"/>
              </a:cxn>
              <a:cxn ang="0">
                <a:pos x="0" y="63"/>
              </a:cxn>
              <a:cxn ang="0">
                <a:pos x="9" y="86"/>
              </a:cxn>
              <a:cxn ang="0">
                <a:pos x="29" y="95"/>
              </a:cxn>
              <a:cxn ang="0">
                <a:pos x="92" y="154"/>
              </a:cxn>
              <a:cxn ang="0">
                <a:pos x="90" y="171"/>
              </a:cxn>
              <a:cxn ang="0">
                <a:pos x="103" y="206"/>
              </a:cxn>
              <a:cxn ang="0">
                <a:pos x="139" y="221"/>
              </a:cxn>
              <a:cxn ang="0">
                <a:pos x="164" y="213"/>
              </a:cxn>
              <a:cxn ang="0">
                <a:pos x="185" y="187"/>
              </a:cxn>
              <a:cxn ang="0">
                <a:pos x="270" y="160"/>
              </a:cxn>
              <a:cxn ang="0">
                <a:pos x="290" y="167"/>
              </a:cxn>
              <a:cxn ang="0">
                <a:pos x="311" y="158"/>
              </a:cxn>
              <a:cxn ang="0">
                <a:pos x="320" y="137"/>
              </a:cxn>
              <a:cxn ang="0">
                <a:pos x="314" y="121"/>
              </a:cxn>
              <a:cxn ang="0">
                <a:pos x="296" y="108"/>
              </a:cxn>
              <a:cxn ang="0">
                <a:pos x="59" y="71"/>
              </a:cxn>
              <a:cxn ang="0">
                <a:pos x="113" y="43"/>
              </a:cxn>
              <a:cxn ang="0">
                <a:pos x="131" y="47"/>
              </a:cxn>
              <a:cxn ang="0">
                <a:pos x="153" y="41"/>
              </a:cxn>
              <a:cxn ang="0">
                <a:pos x="116" y="62"/>
              </a:cxn>
              <a:cxn ang="0">
                <a:pos x="102" y="100"/>
              </a:cxn>
              <a:cxn ang="0">
                <a:pos x="109" y="128"/>
              </a:cxn>
              <a:cxn ang="0">
                <a:pos x="157" y="126"/>
              </a:cxn>
              <a:cxn ang="0">
                <a:pos x="131" y="123"/>
              </a:cxn>
              <a:cxn ang="0">
                <a:pos x="124" y="100"/>
              </a:cxn>
              <a:cxn ang="0">
                <a:pos x="135" y="74"/>
              </a:cxn>
              <a:cxn ang="0">
                <a:pos x="161" y="63"/>
              </a:cxn>
              <a:cxn ang="0">
                <a:pos x="181" y="71"/>
              </a:cxn>
              <a:cxn ang="0">
                <a:pos x="198" y="93"/>
              </a:cxn>
              <a:cxn ang="0">
                <a:pos x="190" y="123"/>
              </a:cxn>
              <a:cxn ang="0">
                <a:pos x="261" y="132"/>
              </a:cxn>
              <a:cxn ang="0">
                <a:pos x="213" y="130"/>
              </a:cxn>
              <a:cxn ang="0">
                <a:pos x="220" y="87"/>
              </a:cxn>
              <a:cxn ang="0">
                <a:pos x="220" y="62"/>
              </a:cxn>
              <a:cxn ang="0">
                <a:pos x="222" y="73"/>
              </a:cxn>
              <a:cxn ang="0">
                <a:pos x="244" y="87"/>
              </a:cxn>
              <a:cxn ang="0">
                <a:pos x="263" y="124"/>
              </a:cxn>
            </a:cxnLst>
            <a:rect l="0" t="0" r="r" b="b"/>
            <a:pathLst>
              <a:path w="320" h="221">
                <a:moveTo>
                  <a:pt x="290" y="106"/>
                </a:moveTo>
                <a:lnTo>
                  <a:pt x="290" y="106"/>
                </a:lnTo>
                <a:lnTo>
                  <a:pt x="279" y="108"/>
                </a:lnTo>
                <a:lnTo>
                  <a:pt x="263" y="80"/>
                </a:lnTo>
                <a:lnTo>
                  <a:pt x="263" y="80"/>
                </a:lnTo>
                <a:lnTo>
                  <a:pt x="268" y="73"/>
                </a:lnTo>
                <a:lnTo>
                  <a:pt x="270" y="63"/>
                </a:lnTo>
                <a:lnTo>
                  <a:pt x="270" y="63"/>
                </a:lnTo>
                <a:lnTo>
                  <a:pt x="268" y="52"/>
                </a:lnTo>
                <a:lnTo>
                  <a:pt x="263" y="45"/>
                </a:lnTo>
                <a:lnTo>
                  <a:pt x="255" y="39"/>
                </a:lnTo>
                <a:lnTo>
                  <a:pt x="244" y="37"/>
                </a:lnTo>
                <a:lnTo>
                  <a:pt x="244" y="37"/>
                </a:lnTo>
                <a:lnTo>
                  <a:pt x="239" y="37"/>
                </a:lnTo>
                <a:lnTo>
                  <a:pt x="233" y="39"/>
                </a:lnTo>
                <a:lnTo>
                  <a:pt x="229" y="43"/>
                </a:lnTo>
                <a:lnTo>
                  <a:pt x="224" y="47"/>
                </a:lnTo>
                <a:lnTo>
                  <a:pt x="150" y="26"/>
                </a:lnTo>
                <a:lnTo>
                  <a:pt x="150" y="26"/>
                </a:lnTo>
                <a:lnTo>
                  <a:pt x="150" y="23"/>
                </a:lnTo>
                <a:lnTo>
                  <a:pt x="150" y="23"/>
                </a:lnTo>
                <a:lnTo>
                  <a:pt x="148" y="15"/>
                </a:lnTo>
                <a:lnTo>
                  <a:pt x="142" y="6"/>
                </a:lnTo>
                <a:lnTo>
                  <a:pt x="135" y="2"/>
                </a:lnTo>
                <a:lnTo>
                  <a:pt x="126" y="0"/>
                </a:lnTo>
                <a:lnTo>
                  <a:pt x="126" y="0"/>
                </a:lnTo>
                <a:lnTo>
                  <a:pt x="116" y="2"/>
                </a:lnTo>
                <a:lnTo>
                  <a:pt x="109" y="6"/>
                </a:lnTo>
                <a:lnTo>
                  <a:pt x="105" y="15"/>
                </a:lnTo>
                <a:lnTo>
                  <a:pt x="103" y="23"/>
                </a:lnTo>
                <a:lnTo>
                  <a:pt x="103" y="23"/>
                </a:lnTo>
                <a:lnTo>
                  <a:pt x="103" y="28"/>
                </a:lnTo>
                <a:lnTo>
                  <a:pt x="57" y="50"/>
                </a:lnTo>
                <a:lnTo>
                  <a:pt x="57" y="50"/>
                </a:lnTo>
                <a:lnTo>
                  <a:pt x="52" y="45"/>
                </a:lnTo>
                <a:lnTo>
                  <a:pt x="46" y="39"/>
                </a:lnTo>
                <a:lnTo>
                  <a:pt x="39" y="36"/>
                </a:lnTo>
                <a:lnTo>
                  <a:pt x="29" y="34"/>
                </a:lnTo>
                <a:lnTo>
                  <a:pt x="29" y="34"/>
                </a:lnTo>
                <a:lnTo>
                  <a:pt x="24" y="36"/>
                </a:lnTo>
                <a:lnTo>
                  <a:pt x="18" y="36"/>
                </a:lnTo>
                <a:lnTo>
                  <a:pt x="13" y="39"/>
                </a:lnTo>
                <a:lnTo>
                  <a:pt x="9" y="43"/>
                </a:lnTo>
                <a:lnTo>
                  <a:pt x="5" y="47"/>
                </a:lnTo>
                <a:lnTo>
                  <a:pt x="2" y="52"/>
                </a:lnTo>
                <a:lnTo>
                  <a:pt x="0" y="58"/>
                </a:lnTo>
                <a:lnTo>
                  <a:pt x="0" y="63"/>
                </a:lnTo>
                <a:lnTo>
                  <a:pt x="0" y="63"/>
                </a:lnTo>
                <a:lnTo>
                  <a:pt x="0" y="71"/>
                </a:lnTo>
                <a:lnTo>
                  <a:pt x="2" y="76"/>
                </a:lnTo>
                <a:lnTo>
                  <a:pt x="5" y="80"/>
                </a:lnTo>
                <a:lnTo>
                  <a:pt x="9" y="86"/>
                </a:lnTo>
                <a:lnTo>
                  <a:pt x="13" y="89"/>
                </a:lnTo>
                <a:lnTo>
                  <a:pt x="18" y="91"/>
                </a:lnTo>
                <a:lnTo>
                  <a:pt x="24" y="93"/>
                </a:lnTo>
                <a:lnTo>
                  <a:pt x="29" y="95"/>
                </a:lnTo>
                <a:lnTo>
                  <a:pt x="29" y="95"/>
                </a:lnTo>
                <a:lnTo>
                  <a:pt x="37" y="93"/>
                </a:lnTo>
                <a:lnTo>
                  <a:pt x="44" y="91"/>
                </a:lnTo>
                <a:lnTo>
                  <a:pt x="92" y="154"/>
                </a:lnTo>
                <a:lnTo>
                  <a:pt x="92" y="154"/>
                </a:lnTo>
                <a:lnTo>
                  <a:pt x="90" y="161"/>
                </a:lnTo>
                <a:lnTo>
                  <a:pt x="90" y="171"/>
                </a:lnTo>
                <a:lnTo>
                  <a:pt x="90" y="171"/>
                </a:lnTo>
                <a:lnTo>
                  <a:pt x="90" y="182"/>
                </a:lnTo>
                <a:lnTo>
                  <a:pt x="94" y="191"/>
                </a:lnTo>
                <a:lnTo>
                  <a:pt x="98" y="199"/>
                </a:lnTo>
                <a:lnTo>
                  <a:pt x="103" y="206"/>
                </a:lnTo>
                <a:lnTo>
                  <a:pt x="111" y="211"/>
                </a:lnTo>
                <a:lnTo>
                  <a:pt x="120" y="217"/>
                </a:lnTo>
                <a:lnTo>
                  <a:pt x="129" y="219"/>
                </a:lnTo>
                <a:lnTo>
                  <a:pt x="139" y="221"/>
                </a:lnTo>
                <a:lnTo>
                  <a:pt x="139" y="221"/>
                </a:lnTo>
                <a:lnTo>
                  <a:pt x="148" y="219"/>
                </a:lnTo>
                <a:lnTo>
                  <a:pt x="155" y="217"/>
                </a:lnTo>
                <a:lnTo>
                  <a:pt x="164" y="213"/>
                </a:lnTo>
                <a:lnTo>
                  <a:pt x="170" y="208"/>
                </a:lnTo>
                <a:lnTo>
                  <a:pt x="177" y="202"/>
                </a:lnTo>
                <a:lnTo>
                  <a:pt x="181" y="195"/>
                </a:lnTo>
                <a:lnTo>
                  <a:pt x="185" y="187"/>
                </a:lnTo>
                <a:lnTo>
                  <a:pt x="187" y="178"/>
                </a:lnTo>
                <a:lnTo>
                  <a:pt x="264" y="152"/>
                </a:lnTo>
                <a:lnTo>
                  <a:pt x="264" y="152"/>
                </a:lnTo>
                <a:lnTo>
                  <a:pt x="270" y="160"/>
                </a:lnTo>
                <a:lnTo>
                  <a:pt x="276" y="163"/>
                </a:lnTo>
                <a:lnTo>
                  <a:pt x="283" y="165"/>
                </a:lnTo>
                <a:lnTo>
                  <a:pt x="290" y="167"/>
                </a:lnTo>
                <a:lnTo>
                  <a:pt x="290" y="167"/>
                </a:lnTo>
                <a:lnTo>
                  <a:pt x="296" y="167"/>
                </a:lnTo>
                <a:lnTo>
                  <a:pt x="301" y="165"/>
                </a:lnTo>
                <a:lnTo>
                  <a:pt x="307" y="161"/>
                </a:lnTo>
                <a:lnTo>
                  <a:pt x="311" y="158"/>
                </a:lnTo>
                <a:lnTo>
                  <a:pt x="314" y="154"/>
                </a:lnTo>
                <a:lnTo>
                  <a:pt x="318" y="149"/>
                </a:lnTo>
                <a:lnTo>
                  <a:pt x="320" y="143"/>
                </a:lnTo>
                <a:lnTo>
                  <a:pt x="320" y="137"/>
                </a:lnTo>
                <a:lnTo>
                  <a:pt x="320" y="137"/>
                </a:lnTo>
                <a:lnTo>
                  <a:pt x="320" y="130"/>
                </a:lnTo>
                <a:lnTo>
                  <a:pt x="318" y="124"/>
                </a:lnTo>
                <a:lnTo>
                  <a:pt x="314" y="121"/>
                </a:lnTo>
                <a:lnTo>
                  <a:pt x="311" y="115"/>
                </a:lnTo>
                <a:lnTo>
                  <a:pt x="307" y="112"/>
                </a:lnTo>
                <a:lnTo>
                  <a:pt x="301" y="110"/>
                </a:lnTo>
                <a:lnTo>
                  <a:pt x="296" y="108"/>
                </a:lnTo>
                <a:lnTo>
                  <a:pt x="290" y="106"/>
                </a:lnTo>
                <a:lnTo>
                  <a:pt x="290" y="106"/>
                </a:lnTo>
                <a:close/>
                <a:moveTo>
                  <a:pt x="109" y="128"/>
                </a:moveTo>
                <a:lnTo>
                  <a:pt x="59" y="71"/>
                </a:lnTo>
                <a:lnTo>
                  <a:pt x="59" y="71"/>
                </a:lnTo>
                <a:lnTo>
                  <a:pt x="59" y="67"/>
                </a:lnTo>
                <a:lnTo>
                  <a:pt x="113" y="43"/>
                </a:lnTo>
                <a:lnTo>
                  <a:pt x="113" y="43"/>
                </a:lnTo>
                <a:lnTo>
                  <a:pt x="118" y="45"/>
                </a:lnTo>
                <a:lnTo>
                  <a:pt x="126" y="47"/>
                </a:lnTo>
                <a:lnTo>
                  <a:pt x="126" y="47"/>
                </a:lnTo>
                <a:lnTo>
                  <a:pt x="131" y="47"/>
                </a:lnTo>
                <a:lnTo>
                  <a:pt x="137" y="45"/>
                </a:lnTo>
                <a:lnTo>
                  <a:pt x="144" y="39"/>
                </a:lnTo>
                <a:lnTo>
                  <a:pt x="153" y="41"/>
                </a:lnTo>
                <a:lnTo>
                  <a:pt x="153" y="41"/>
                </a:lnTo>
                <a:lnTo>
                  <a:pt x="142" y="45"/>
                </a:lnTo>
                <a:lnTo>
                  <a:pt x="133" y="49"/>
                </a:lnTo>
                <a:lnTo>
                  <a:pt x="124" y="54"/>
                </a:lnTo>
                <a:lnTo>
                  <a:pt x="116" y="62"/>
                </a:lnTo>
                <a:lnTo>
                  <a:pt x="111" y="71"/>
                </a:lnTo>
                <a:lnTo>
                  <a:pt x="105" y="80"/>
                </a:lnTo>
                <a:lnTo>
                  <a:pt x="103" y="89"/>
                </a:lnTo>
                <a:lnTo>
                  <a:pt x="102" y="100"/>
                </a:lnTo>
                <a:lnTo>
                  <a:pt x="102" y="100"/>
                </a:lnTo>
                <a:lnTo>
                  <a:pt x="103" y="115"/>
                </a:lnTo>
                <a:lnTo>
                  <a:pt x="109" y="128"/>
                </a:lnTo>
                <a:lnTo>
                  <a:pt x="109" y="128"/>
                </a:lnTo>
                <a:close/>
                <a:moveTo>
                  <a:pt x="172" y="136"/>
                </a:moveTo>
                <a:lnTo>
                  <a:pt x="172" y="136"/>
                </a:lnTo>
                <a:lnTo>
                  <a:pt x="164" y="130"/>
                </a:lnTo>
                <a:lnTo>
                  <a:pt x="157" y="126"/>
                </a:lnTo>
                <a:lnTo>
                  <a:pt x="148" y="123"/>
                </a:lnTo>
                <a:lnTo>
                  <a:pt x="139" y="123"/>
                </a:lnTo>
                <a:lnTo>
                  <a:pt x="139" y="123"/>
                </a:lnTo>
                <a:lnTo>
                  <a:pt x="131" y="123"/>
                </a:lnTo>
                <a:lnTo>
                  <a:pt x="131" y="123"/>
                </a:lnTo>
                <a:lnTo>
                  <a:pt x="126" y="113"/>
                </a:lnTo>
                <a:lnTo>
                  <a:pt x="124" y="100"/>
                </a:lnTo>
                <a:lnTo>
                  <a:pt x="124" y="100"/>
                </a:lnTo>
                <a:lnTo>
                  <a:pt x="126" y="93"/>
                </a:lnTo>
                <a:lnTo>
                  <a:pt x="127" y="86"/>
                </a:lnTo>
                <a:lnTo>
                  <a:pt x="131" y="80"/>
                </a:lnTo>
                <a:lnTo>
                  <a:pt x="135" y="74"/>
                </a:lnTo>
                <a:lnTo>
                  <a:pt x="140" y="71"/>
                </a:lnTo>
                <a:lnTo>
                  <a:pt x="148" y="67"/>
                </a:lnTo>
                <a:lnTo>
                  <a:pt x="153" y="65"/>
                </a:lnTo>
                <a:lnTo>
                  <a:pt x="161" y="63"/>
                </a:lnTo>
                <a:lnTo>
                  <a:pt x="161" y="63"/>
                </a:lnTo>
                <a:lnTo>
                  <a:pt x="168" y="65"/>
                </a:lnTo>
                <a:lnTo>
                  <a:pt x="176" y="67"/>
                </a:lnTo>
                <a:lnTo>
                  <a:pt x="181" y="71"/>
                </a:lnTo>
                <a:lnTo>
                  <a:pt x="187" y="74"/>
                </a:lnTo>
                <a:lnTo>
                  <a:pt x="192" y="80"/>
                </a:lnTo>
                <a:lnTo>
                  <a:pt x="196" y="86"/>
                </a:lnTo>
                <a:lnTo>
                  <a:pt x="198" y="93"/>
                </a:lnTo>
                <a:lnTo>
                  <a:pt x="198" y="100"/>
                </a:lnTo>
                <a:lnTo>
                  <a:pt x="198" y="100"/>
                </a:lnTo>
                <a:lnTo>
                  <a:pt x="196" y="113"/>
                </a:lnTo>
                <a:lnTo>
                  <a:pt x="190" y="123"/>
                </a:lnTo>
                <a:lnTo>
                  <a:pt x="183" y="130"/>
                </a:lnTo>
                <a:lnTo>
                  <a:pt x="172" y="136"/>
                </a:lnTo>
                <a:lnTo>
                  <a:pt x="172" y="136"/>
                </a:lnTo>
                <a:close/>
                <a:moveTo>
                  <a:pt x="261" y="132"/>
                </a:moveTo>
                <a:lnTo>
                  <a:pt x="192" y="150"/>
                </a:lnTo>
                <a:lnTo>
                  <a:pt x="192" y="150"/>
                </a:lnTo>
                <a:lnTo>
                  <a:pt x="205" y="141"/>
                </a:lnTo>
                <a:lnTo>
                  <a:pt x="213" y="130"/>
                </a:lnTo>
                <a:lnTo>
                  <a:pt x="218" y="115"/>
                </a:lnTo>
                <a:lnTo>
                  <a:pt x="220" y="100"/>
                </a:lnTo>
                <a:lnTo>
                  <a:pt x="220" y="100"/>
                </a:lnTo>
                <a:lnTo>
                  <a:pt x="220" y="87"/>
                </a:lnTo>
                <a:lnTo>
                  <a:pt x="216" y="76"/>
                </a:lnTo>
                <a:lnTo>
                  <a:pt x="209" y="65"/>
                </a:lnTo>
                <a:lnTo>
                  <a:pt x="202" y="56"/>
                </a:lnTo>
                <a:lnTo>
                  <a:pt x="220" y="62"/>
                </a:lnTo>
                <a:lnTo>
                  <a:pt x="220" y="62"/>
                </a:lnTo>
                <a:lnTo>
                  <a:pt x="220" y="63"/>
                </a:lnTo>
                <a:lnTo>
                  <a:pt x="220" y="63"/>
                </a:lnTo>
                <a:lnTo>
                  <a:pt x="222" y="73"/>
                </a:lnTo>
                <a:lnTo>
                  <a:pt x="227" y="80"/>
                </a:lnTo>
                <a:lnTo>
                  <a:pt x="235" y="86"/>
                </a:lnTo>
                <a:lnTo>
                  <a:pt x="244" y="87"/>
                </a:lnTo>
                <a:lnTo>
                  <a:pt x="244" y="87"/>
                </a:lnTo>
                <a:lnTo>
                  <a:pt x="248" y="87"/>
                </a:lnTo>
                <a:lnTo>
                  <a:pt x="266" y="117"/>
                </a:lnTo>
                <a:lnTo>
                  <a:pt x="266" y="117"/>
                </a:lnTo>
                <a:lnTo>
                  <a:pt x="263" y="124"/>
                </a:lnTo>
                <a:lnTo>
                  <a:pt x="261" y="132"/>
                </a:lnTo>
                <a:lnTo>
                  <a:pt x="261" y="132"/>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53" name="Group 255"/>
          <p:cNvGrpSpPr/>
          <p:nvPr/>
        </p:nvGrpSpPr>
        <p:grpSpPr>
          <a:xfrm>
            <a:off x="10240902" y="4896772"/>
            <a:ext cx="497880" cy="348144"/>
            <a:chOff x="2968185" y="3257104"/>
            <a:chExt cx="285894" cy="199911"/>
          </a:xfrm>
          <a:solidFill>
            <a:srgbClr val="7F7F7F"/>
          </a:solidFill>
        </p:grpSpPr>
        <p:sp>
          <p:nvSpPr>
            <p:cNvPr id="354" name="Freeform 30"/>
            <p:cNvSpPr>
              <a:spLocks/>
            </p:cNvSpPr>
            <p:nvPr/>
          </p:nvSpPr>
          <p:spPr bwMode="auto">
            <a:xfrm>
              <a:off x="2968185" y="3340938"/>
              <a:ext cx="285894" cy="116077"/>
            </a:xfrm>
            <a:custGeom>
              <a:avLst/>
              <a:gdLst/>
              <a:ahLst/>
              <a:cxnLst>
                <a:cxn ang="0">
                  <a:pos x="265" y="49"/>
                </a:cxn>
                <a:cxn ang="0">
                  <a:pos x="265" y="49"/>
                </a:cxn>
                <a:cxn ang="0">
                  <a:pos x="260" y="43"/>
                </a:cxn>
                <a:cxn ang="0">
                  <a:pos x="254" y="41"/>
                </a:cxn>
                <a:cxn ang="0">
                  <a:pos x="248" y="41"/>
                </a:cxn>
                <a:cxn ang="0">
                  <a:pos x="241" y="45"/>
                </a:cxn>
                <a:cxn ang="0">
                  <a:pos x="241" y="45"/>
                </a:cxn>
                <a:cxn ang="0">
                  <a:pos x="219" y="58"/>
                </a:cxn>
                <a:cxn ang="0">
                  <a:pos x="197" y="67"/>
                </a:cxn>
                <a:cxn ang="0">
                  <a:pos x="176" y="73"/>
                </a:cxn>
                <a:cxn ang="0">
                  <a:pos x="158" y="74"/>
                </a:cxn>
                <a:cxn ang="0">
                  <a:pos x="139" y="74"/>
                </a:cxn>
                <a:cxn ang="0">
                  <a:pos x="121" y="73"/>
                </a:cxn>
                <a:cxn ang="0">
                  <a:pos x="106" y="67"/>
                </a:cxn>
                <a:cxn ang="0">
                  <a:pos x="91" y="60"/>
                </a:cxn>
                <a:cxn ang="0">
                  <a:pos x="78" y="52"/>
                </a:cxn>
                <a:cxn ang="0">
                  <a:pos x="67" y="45"/>
                </a:cxn>
                <a:cxn ang="0">
                  <a:pos x="49" y="28"/>
                </a:cxn>
                <a:cxn ang="0">
                  <a:pos x="36" y="15"/>
                </a:cxn>
                <a:cxn ang="0">
                  <a:pos x="30" y="8"/>
                </a:cxn>
                <a:cxn ang="0">
                  <a:pos x="30" y="8"/>
                </a:cxn>
                <a:cxn ang="0">
                  <a:pos x="26" y="4"/>
                </a:cxn>
                <a:cxn ang="0">
                  <a:pos x="21" y="0"/>
                </a:cxn>
                <a:cxn ang="0">
                  <a:pos x="13" y="0"/>
                </a:cxn>
                <a:cxn ang="0">
                  <a:pos x="8" y="4"/>
                </a:cxn>
                <a:cxn ang="0">
                  <a:pos x="8" y="4"/>
                </a:cxn>
                <a:cxn ang="0">
                  <a:pos x="2" y="8"/>
                </a:cxn>
                <a:cxn ang="0">
                  <a:pos x="0" y="15"/>
                </a:cxn>
                <a:cxn ang="0">
                  <a:pos x="0" y="21"/>
                </a:cxn>
                <a:cxn ang="0">
                  <a:pos x="2" y="28"/>
                </a:cxn>
                <a:cxn ang="0">
                  <a:pos x="2" y="28"/>
                </a:cxn>
                <a:cxn ang="0">
                  <a:pos x="11" y="39"/>
                </a:cxn>
                <a:cxn ang="0">
                  <a:pos x="23" y="50"/>
                </a:cxn>
                <a:cxn ang="0">
                  <a:pos x="36" y="63"/>
                </a:cxn>
                <a:cxn ang="0">
                  <a:pos x="54" y="76"/>
                </a:cxn>
                <a:cxn ang="0">
                  <a:pos x="74" y="89"/>
                </a:cxn>
                <a:cxn ang="0">
                  <a:pos x="98" y="100"/>
                </a:cxn>
                <a:cxn ang="0">
                  <a:pos x="111" y="104"/>
                </a:cxn>
                <a:cxn ang="0">
                  <a:pos x="124" y="108"/>
                </a:cxn>
                <a:cxn ang="0">
                  <a:pos x="124" y="108"/>
                </a:cxn>
                <a:cxn ang="0">
                  <a:pos x="137" y="110"/>
                </a:cxn>
                <a:cxn ang="0">
                  <a:pos x="152" y="110"/>
                </a:cxn>
                <a:cxn ang="0">
                  <a:pos x="152" y="110"/>
                </a:cxn>
                <a:cxn ang="0">
                  <a:pos x="165" y="110"/>
                </a:cxn>
                <a:cxn ang="0">
                  <a:pos x="180" y="108"/>
                </a:cxn>
                <a:cxn ang="0">
                  <a:pos x="193" y="104"/>
                </a:cxn>
                <a:cxn ang="0">
                  <a:pos x="206" y="100"/>
                </a:cxn>
                <a:cxn ang="0">
                  <a:pos x="234" y="87"/>
                </a:cxn>
                <a:cxn ang="0">
                  <a:pos x="261" y="73"/>
                </a:cxn>
                <a:cxn ang="0">
                  <a:pos x="261" y="73"/>
                </a:cxn>
                <a:cxn ang="0">
                  <a:pos x="265" y="67"/>
                </a:cxn>
                <a:cxn ang="0">
                  <a:pos x="267" y="62"/>
                </a:cxn>
                <a:cxn ang="0">
                  <a:pos x="267" y="54"/>
                </a:cxn>
                <a:cxn ang="0">
                  <a:pos x="265" y="49"/>
                </a:cxn>
                <a:cxn ang="0">
                  <a:pos x="265" y="49"/>
                </a:cxn>
              </a:cxnLst>
              <a:rect l="0" t="0" r="r" b="b"/>
              <a:pathLst>
                <a:path w="267" h="110">
                  <a:moveTo>
                    <a:pt x="265" y="49"/>
                  </a:moveTo>
                  <a:lnTo>
                    <a:pt x="265" y="49"/>
                  </a:lnTo>
                  <a:lnTo>
                    <a:pt x="260" y="43"/>
                  </a:lnTo>
                  <a:lnTo>
                    <a:pt x="254" y="41"/>
                  </a:lnTo>
                  <a:lnTo>
                    <a:pt x="248" y="41"/>
                  </a:lnTo>
                  <a:lnTo>
                    <a:pt x="241" y="45"/>
                  </a:lnTo>
                  <a:lnTo>
                    <a:pt x="241" y="45"/>
                  </a:lnTo>
                  <a:lnTo>
                    <a:pt x="219" y="58"/>
                  </a:lnTo>
                  <a:lnTo>
                    <a:pt x="197" y="67"/>
                  </a:lnTo>
                  <a:lnTo>
                    <a:pt x="176" y="73"/>
                  </a:lnTo>
                  <a:lnTo>
                    <a:pt x="158" y="74"/>
                  </a:lnTo>
                  <a:lnTo>
                    <a:pt x="139" y="74"/>
                  </a:lnTo>
                  <a:lnTo>
                    <a:pt x="121" y="73"/>
                  </a:lnTo>
                  <a:lnTo>
                    <a:pt x="106" y="67"/>
                  </a:lnTo>
                  <a:lnTo>
                    <a:pt x="91" y="60"/>
                  </a:lnTo>
                  <a:lnTo>
                    <a:pt x="78" y="52"/>
                  </a:lnTo>
                  <a:lnTo>
                    <a:pt x="67" y="45"/>
                  </a:lnTo>
                  <a:lnTo>
                    <a:pt x="49" y="28"/>
                  </a:lnTo>
                  <a:lnTo>
                    <a:pt x="36" y="15"/>
                  </a:lnTo>
                  <a:lnTo>
                    <a:pt x="30" y="8"/>
                  </a:lnTo>
                  <a:lnTo>
                    <a:pt x="30" y="8"/>
                  </a:lnTo>
                  <a:lnTo>
                    <a:pt x="26" y="4"/>
                  </a:lnTo>
                  <a:lnTo>
                    <a:pt x="21" y="0"/>
                  </a:lnTo>
                  <a:lnTo>
                    <a:pt x="13" y="0"/>
                  </a:lnTo>
                  <a:lnTo>
                    <a:pt x="8" y="4"/>
                  </a:lnTo>
                  <a:lnTo>
                    <a:pt x="8" y="4"/>
                  </a:lnTo>
                  <a:lnTo>
                    <a:pt x="2" y="8"/>
                  </a:lnTo>
                  <a:lnTo>
                    <a:pt x="0" y="15"/>
                  </a:lnTo>
                  <a:lnTo>
                    <a:pt x="0" y="21"/>
                  </a:lnTo>
                  <a:lnTo>
                    <a:pt x="2" y="28"/>
                  </a:lnTo>
                  <a:lnTo>
                    <a:pt x="2" y="28"/>
                  </a:lnTo>
                  <a:lnTo>
                    <a:pt x="11" y="39"/>
                  </a:lnTo>
                  <a:lnTo>
                    <a:pt x="23" y="50"/>
                  </a:lnTo>
                  <a:lnTo>
                    <a:pt x="36" y="63"/>
                  </a:lnTo>
                  <a:lnTo>
                    <a:pt x="54" y="76"/>
                  </a:lnTo>
                  <a:lnTo>
                    <a:pt x="74" y="89"/>
                  </a:lnTo>
                  <a:lnTo>
                    <a:pt x="98" y="100"/>
                  </a:lnTo>
                  <a:lnTo>
                    <a:pt x="111" y="104"/>
                  </a:lnTo>
                  <a:lnTo>
                    <a:pt x="124" y="108"/>
                  </a:lnTo>
                  <a:lnTo>
                    <a:pt x="124" y="108"/>
                  </a:lnTo>
                  <a:lnTo>
                    <a:pt x="137" y="110"/>
                  </a:lnTo>
                  <a:lnTo>
                    <a:pt x="152" y="110"/>
                  </a:lnTo>
                  <a:lnTo>
                    <a:pt x="152" y="110"/>
                  </a:lnTo>
                  <a:lnTo>
                    <a:pt x="165" y="110"/>
                  </a:lnTo>
                  <a:lnTo>
                    <a:pt x="180" y="108"/>
                  </a:lnTo>
                  <a:lnTo>
                    <a:pt x="193" y="104"/>
                  </a:lnTo>
                  <a:lnTo>
                    <a:pt x="206" y="100"/>
                  </a:lnTo>
                  <a:lnTo>
                    <a:pt x="234" y="87"/>
                  </a:lnTo>
                  <a:lnTo>
                    <a:pt x="261" y="73"/>
                  </a:lnTo>
                  <a:lnTo>
                    <a:pt x="261" y="73"/>
                  </a:lnTo>
                  <a:lnTo>
                    <a:pt x="265" y="67"/>
                  </a:lnTo>
                  <a:lnTo>
                    <a:pt x="267" y="62"/>
                  </a:lnTo>
                  <a:lnTo>
                    <a:pt x="267" y="54"/>
                  </a:lnTo>
                  <a:lnTo>
                    <a:pt x="265" y="49"/>
                  </a:lnTo>
                  <a:lnTo>
                    <a:pt x="265" y="4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5" name="Freeform 31"/>
            <p:cNvSpPr>
              <a:spLocks/>
            </p:cNvSpPr>
            <p:nvPr/>
          </p:nvSpPr>
          <p:spPr bwMode="auto">
            <a:xfrm>
              <a:off x="3146601" y="3276451"/>
              <a:ext cx="58039" cy="58039"/>
            </a:xfrm>
            <a:custGeom>
              <a:avLst/>
              <a:gdLst/>
              <a:ahLst/>
              <a:cxnLst>
                <a:cxn ang="0">
                  <a:pos x="26" y="54"/>
                </a:cxn>
                <a:cxn ang="0">
                  <a:pos x="26" y="54"/>
                </a:cxn>
                <a:cxn ang="0">
                  <a:pos x="37" y="52"/>
                </a:cxn>
                <a:cxn ang="0">
                  <a:pos x="44" y="46"/>
                </a:cxn>
                <a:cxn ang="0">
                  <a:pos x="52" y="37"/>
                </a:cxn>
                <a:cxn ang="0">
                  <a:pos x="54" y="28"/>
                </a:cxn>
                <a:cxn ang="0">
                  <a:pos x="54" y="28"/>
                </a:cxn>
                <a:cxn ang="0">
                  <a:pos x="52" y="17"/>
                </a:cxn>
                <a:cxn ang="0">
                  <a:pos x="44" y="8"/>
                </a:cxn>
                <a:cxn ang="0">
                  <a:pos x="37" y="2"/>
                </a:cxn>
                <a:cxn ang="0">
                  <a:pos x="26" y="0"/>
                </a:cxn>
                <a:cxn ang="0">
                  <a:pos x="26" y="0"/>
                </a:cxn>
                <a:cxn ang="0">
                  <a:pos x="17" y="2"/>
                </a:cxn>
                <a:cxn ang="0">
                  <a:pos x="7" y="8"/>
                </a:cxn>
                <a:cxn ang="0">
                  <a:pos x="2" y="17"/>
                </a:cxn>
                <a:cxn ang="0">
                  <a:pos x="0" y="28"/>
                </a:cxn>
                <a:cxn ang="0">
                  <a:pos x="0" y="28"/>
                </a:cxn>
                <a:cxn ang="0">
                  <a:pos x="2" y="37"/>
                </a:cxn>
                <a:cxn ang="0">
                  <a:pos x="7" y="46"/>
                </a:cxn>
                <a:cxn ang="0">
                  <a:pos x="17" y="52"/>
                </a:cxn>
                <a:cxn ang="0">
                  <a:pos x="26" y="54"/>
                </a:cxn>
                <a:cxn ang="0">
                  <a:pos x="26" y="54"/>
                </a:cxn>
              </a:cxnLst>
              <a:rect l="0" t="0" r="r" b="b"/>
              <a:pathLst>
                <a:path w="54" h="54">
                  <a:moveTo>
                    <a:pt x="26" y="54"/>
                  </a:moveTo>
                  <a:lnTo>
                    <a:pt x="26" y="54"/>
                  </a:lnTo>
                  <a:lnTo>
                    <a:pt x="37" y="52"/>
                  </a:lnTo>
                  <a:lnTo>
                    <a:pt x="44" y="46"/>
                  </a:lnTo>
                  <a:lnTo>
                    <a:pt x="52" y="37"/>
                  </a:lnTo>
                  <a:lnTo>
                    <a:pt x="54" y="28"/>
                  </a:lnTo>
                  <a:lnTo>
                    <a:pt x="54" y="28"/>
                  </a:lnTo>
                  <a:lnTo>
                    <a:pt x="52" y="17"/>
                  </a:lnTo>
                  <a:lnTo>
                    <a:pt x="44" y="8"/>
                  </a:lnTo>
                  <a:lnTo>
                    <a:pt x="37" y="2"/>
                  </a:lnTo>
                  <a:lnTo>
                    <a:pt x="26" y="0"/>
                  </a:lnTo>
                  <a:lnTo>
                    <a:pt x="26" y="0"/>
                  </a:lnTo>
                  <a:lnTo>
                    <a:pt x="17" y="2"/>
                  </a:lnTo>
                  <a:lnTo>
                    <a:pt x="7" y="8"/>
                  </a:lnTo>
                  <a:lnTo>
                    <a:pt x="2" y="17"/>
                  </a:lnTo>
                  <a:lnTo>
                    <a:pt x="0" y="28"/>
                  </a:lnTo>
                  <a:lnTo>
                    <a:pt x="0" y="28"/>
                  </a:lnTo>
                  <a:lnTo>
                    <a:pt x="2" y="37"/>
                  </a:lnTo>
                  <a:lnTo>
                    <a:pt x="7" y="46"/>
                  </a:lnTo>
                  <a:lnTo>
                    <a:pt x="17" y="52"/>
                  </a:lnTo>
                  <a:lnTo>
                    <a:pt x="26" y="54"/>
                  </a:lnTo>
                  <a:lnTo>
                    <a:pt x="26" y="5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6" name="Freeform 32"/>
            <p:cNvSpPr>
              <a:spLocks/>
            </p:cNvSpPr>
            <p:nvPr/>
          </p:nvSpPr>
          <p:spPr bwMode="auto">
            <a:xfrm>
              <a:off x="3034823" y="3257104"/>
              <a:ext cx="58039" cy="58039"/>
            </a:xfrm>
            <a:custGeom>
              <a:avLst/>
              <a:gdLst/>
              <a:ahLst/>
              <a:cxnLst>
                <a:cxn ang="0">
                  <a:pos x="28" y="53"/>
                </a:cxn>
                <a:cxn ang="0">
                  <a:pos x="28" y="53"/>
                </a:cxn>
                <a:cxn ang="0">
                  <a:pos x="39" y="52"/>
                </a:cxn>
                <a:cxn ang="0">
                  <a:pos x="47" y="46"/>
                </a:cxn>
                <a:cxn ang="0">
                  <a:pos x="52" y="37"/>
                </a:cxn>
                <a:cxn ang="0">
                  <a:pos x="54" y="27"/>
                </a:cxn>
                <a:cxn ang="0">
                  <a:pos x="54" y="27"/>
                </a:cxn>
                <a:cxn ang="0">
                  <a:pos x="52" y="16"/>
                </a:cxn>
                <a:cxn ang="0">
                  <a:pos x="47" y="7"/>
                </a:cxn>
                <a:cxn ang="0">
                  <a:pos x="39" y="2"/>
                </a:cxn>
                <a:cxn ang="0">
                  <a:pos x="28" y="0"/>
                </a:cxn>
                <a:cxn ang="0">
                  <a:pos x="28" y="0"/>
                </a:cxn>
                <a:cxn ang="0">
                  <a:pos x="17" y="2"/>
                </a:cxn>
                <a:cxn ang="0">
                  <a:pos x="10" y="7"/>
                </a:cxn>
                <a:cxn ang="0">
                  <a:pos x="2" y="16"/>
                </a:cxn>
                <a:cxn ang="0">
                  <a:pos x="0" y="27"/>
                </a:cxn>
                <a:cxn ang="0">
                  <a:pos x="0" y="27"/>
                </a:cxn>
                <a:cxn ang="0">
                  <a:pos x="2" y="37"/>
                </a:cxn>
                <a:cxn ang="0">
                  <a:pos x="10" y="46"/>
                </a:cxn>
                <a:cxn ang="0">
                  <a:pos x="17" y="52"/>
                </a:cxn>
                <a:cxn ang="0">
                  <a:pos x="28" y="53"/>
                </a:cxn>
                <a:cxn ang="0">
                  <a:pos x="28" y="53"/>
                </a:cxn>
              </a:cxnLst>
              <a:rect l="0" t="0" r="r" b="b"/>
              <a:pathLst>
                <a:path w="54" h="53">
                  <a:moveTo>
                    <a:pt x="28" y="53"/>
                  </a:moveTo>
                  <a:lnTo>
                    <a:pt x="28" y="53"/>
                  </a:lnTo>
                  <a:lnTo>
                    <a:pt x="39" y="52"/>
                  </a:lnTo>
                  <a:lnTo>
                    <a:pt x="47" y="46"/>
                  </a:lnTo>
                  <a:lnTo>
                    <a:pt x="52" y="37"/>
                  </a:lnTo>
                  <a:lnTo>
                    <a:pt x="54" y="27"/>
                  </a:lnTo>
                  <a:lnTo>
                    <a:pt x="54" y="27"/>
                  </a:lnTo>
                  <a:lnTo>
                    <a:pt x="52" y="16"/>
                  </a:lnTo>
                  <a:lnTo>
                    <a:pt x="47" y="7"/>
                  </a:lnTo>
                  <a:lnTo>
                    <a:pt x="39" y="2"/>
                  </a:lnTo>
                  <a:lnTo>
                    <a:pt x="28" y="0"/>
                  </a:lnTo>
                  <a:lnTo>
                    <a:pt x="28" y="0"/>
                  </a:lnTo>
                  <a:lnTo>
                    <a:pt x="17" y="2"/>
                  </a:lnTo>
                  <a:lnTo>
                    <a:pt x="10" y="7"/>
                  </a:lnTo>
                  <a:lnTo>
                    <a:pt x="2" y="16"/>
                  </a:lnTo>
                  <a:lnTo>
                    <a:pt x="0" y="27"/>
                  </a:lnTo>
                  <a:lnTo>
                    <a:pt x="0" y="27"/>
                  </a:lnTo>
                  <a:lnTo>
                    <a:pt x="2" y="37"/>
                  </a:lnTo>
                  <a:lnTo>
                    <a:pt x="10" y="46"/>
                  </a:lnTo>
                  <a:lnTo>
                    <a:pt x="17" y="52"/>
                  </a:lnTo>
                  <a:lnTo>
                    <a:pt x="28" y="53"/>
                  </a:lnTo>
                  <a:lnTo>
                    <a:pt x="28" y="53"/>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grpSp>
        <p:nvGrpSpPr>
          <p:cNvPr id="357" name="BeHance"/>
          <p:cNvGrpSpPr/>
          <p:nvPr/>
        </p:nvGrpSpPr>
        <p:grpSpPr>
          <a:xfrm>
            <a:off x="7125034" y="4887414"/>
            <a:ext cx="580237" cy="366861"/>
            <a:chOff x="5844318" y="2279047"/>
            <a:chExt cx="333186" cy="210659"/>
          </a:xfrm>
          <a:solidFill>
            <a:srgbClr val="7F7F7F"/>
          </a:solidFill>
        </p:grpSpPr>
        <p:sp>
          <p:nvSpPr>
            <p:cNvPr id="358" name="Freeform 33"/>
            <p:cNvSpPr>
              <a:spLocks noEditPoints="1"/>
            </p:cNvSpPr>
            <p:nvPr/>
          </p:nvSpPr>
          <p:spPr bwMode="auto">
            <a:xfrm>
              <a:off x="5844318" y="2279047"/>
              <a:ext cx="174116" cy="206359"/>
            </a:xfrm>
            <a:custGeom>
              <a:avLst/>
              <a:gdLst/>
              <a:ahLst/>
              <a:cxnLst>
                <a:cxn ang="0">
                  <a:pos x="124" y="87"/>
                </a:cxn>
                <a:cxn ang="0">
                  <a:pos x="139" y="81"/>
                </a:cxn>
                <a:cxn ang="0">
                  <a:pos x="150" y="70"/>
                </a:cxn>
                <a:cxn ang="0">
                  <a:pos x="154" y="50"/>
                </a:cxn>
                <a:cxn ang="0">
                  <a:pos x="152" y="39"/>
                </a:cxn>
                <a:cxn ang="0">
                  <a:pos x="145" y="18"/>
                </a:cxn>
                <a:cxn ang="0">
                  <a:pos x="130" y="5"/>
                </a:cxn>
                <a:cxn ang="0">
                  <a:pos x="112" y="0"/>
                </a:cxn>
                <a:cxn ang="0">
                  <a:pos x="45" y="0"/>
                </a:cxn>
                <a:cxn ang="0">
                  <a:pos x="0" y="0"/>
                </a:cxn>
                <a:cxn ang="0">
                  <a:pos x="43" y="190"/>
                </a:cxn>
                <a:cxn ang="0">
                  <a:pos x="100" y="190"/>
                </a:cxn>
                <a:cxn ang="0">
                  <a:pos x="110" y="190"/>
                </a:cxn>
                <a:cxn ang="0">
                  <a:pos x="130" y="185"/>
                </a:cxn>
                <a:cxn ang="0">
                  <a:pos x="147" y="174"/>
                </a:cxn>
                <a:cxn ang="0">
                  <a:pos x="156" y="161"/>
                </a:cxn>
                <a:cxn ang="0">
                  <a:pos x="160" y="144"/>
                </a:cxn>
                <a:cxn ang="0">
                  <a:pos x="161" y="135"/>
                </a:cxn>
                <a:cxn ang="0">
                  <a:pos x="160" y="120"/>
                </a:cxn>
                <a:cxn ang="0">
                  <a:pos x="154" y="102"/>
                </a:cxn>
                <a:cxn ang="0">
                  <a:pos x="137" y="89"/>
                </a:cxn>
                <a:cxn ang="0">
                  <a:pos x="124" y="87"/>
                </a:cxn>
                <a:cxn ang="0">
                  <a:pos x="45" y="33"/>
                </a:cxn>
                <a:cxn ang="0">
                  <a:pos x="100" y="33"/>
                </a:cxn>
                <a:cxn ang="0">
                  <a:pos x="102" y="33"/>
                </a:cxn>
                <a:cxn ang="0">
                  <a:pos x="112" y="42"/>
                </a:cxn>
                <a:cxn ang="0">
                  <a:pos x="113" y="53"/>
                </a:cxn>
                <a:cxn ang="0">
                  <a:pos x="112" y="65"/>
                </a:cxn>
                <a:cxn ang="0">
                  <a:pos x="102" y="76"/>
                </a:cxn>
                <a:cxn ang="0">
                  <a:pos x="45" y="76"/>
                </a:cxn>
                <a:cxn ang="0">
                  <a:pos x="97" y="157"/>
                </a:cxn>
                <a:cxn ang="0">
                  <a:pos x="45" y="105"/>
                </a:cxn>
                <a:cxn ang="0">
                  <a:pos x="100" y="105"/>
                </a:cxn>
                <a:cxn ang="0">
                  <a:pos x="110" y="109"/>
                </a:cxn>
                <a:cxn ang="0">
                  <a:pos x="117" y="116"/>
                </a:cxn>
                <a:cxn ang="0">
                  <a:pos x="121" y="131"/>
                </a:cxn>
                <a:cxn ang="0">
                  <a:pos x="119" y="139"/>
                </a:cxn>
                <a:cxn ang="0">
                  <a:pos x="115" y="150"/>
                </a:cxn>
                <a:cxn ang="0">
                  <a:pos x="104" y="155"/>
                </a:cxn>
                <a:cxn ang="0">
                  <a:pos x="97" y="157"/>
                </a:cxn>
              </a:cxnLst>
              <a:rect l="0" t="0" r="r" b="b"/>
              <a:pathLst>
                <a:path w="161" h="190">
                  <a:moveTo>
                    <a:pt x="124" y="87"/>
                  </a:moveTo>
                  <a:lnTo>
                    <a:pt x="124" y="87"/>
                  </a:lnTo>
                  <a:lnTo>
                    <a:pt x="130" y="85"/>
                  </a:lnTo>
                  <a:lnTo>
                    <a:pt x="139" y="81"/>
                  </a:lnTo>
                  <a:lnTo>
                    <a:pt x="145" y="77"/>
                  </a:lnTo>
                  <a:lnTo>
                    <a:pt x="150" y="70"/>
                  </a:lnTo>
                  <a:lnTo>
                    <a:pt x="152" y="61"/>
                  </a:lnTo>
                  <a:lnTo>
                    <a:pt x="154" y="50"/>
                  </a:lnTo>
                  <a:lnTo>
                    <a:pt x="154" y="50"/>
                  </a:lnTo>
                  <a:lnTo>
                    <a:pt x="152" y="39"/>
                  </a:lnTo>
                  <a:lnTo>
                    <a:pt x="150" y="27"/>
                  </a:lnTo>
                  <a:lnTo>
                    <a:pt x="145" y="18"/>
                  </a:lnTo>
                  <a:lnTo>
                    <a:pt x="139" y="11"/>
                  </a:lnTo>
                  <a:lnTo>
                    <a:pt x="130" y="5"/>
                  </a:lnTo>
                  <a:lnTo>
                    <a:pt x="121" y="2"/>
                  </a:lnTo>
                  <a:lnTo>
                    <a:pt x="112" y="0"/>
                  </a:lnTo>
                  <a:lnTo>
                    <a:pt x="100" y="0"/>
                  </a:lnTo>
                  <a:lnTo>
                    <a:pt x="45" y="0"/>
                  </a:lnTo>
                  <a:lnTo>
                    <a:pt x="43" y="0"/>
                  </a:lnTo>
                  <a:lnTo>
                    <a:pt x="0" y="0"/>
                  </a:lnTo>
                  <a:lnTo>
                    <a:pt x="0" y="190"/>
                  </a:lnTo>
                  <a:lnTo>
                    <a:pt x="43" y="190"/>
                  </a:lnTo>
                  <a:lnTo>
                    <a:pt x="45" y="190"/>
                  </a:lnTo>
                  <a:lnTo>
                    <a:pt x="100" y="190"/>
                  </a:lnTo>
                  <a:lnTo>
                    <a:pt x="100" y="190"/>
                  </a:lnTo>
                  <a:lnTo>
                    <a:pt x="110" y="190"/>
                  </a:lnTo>
                  <a:lnTo>
                    <a:pt x="119" y="189"/>
                  </a:lnTo>
                  <a:lnTo>
                    <a:pt x="130" y="185"/>
                  </a:lnTo>
                  <a:lnTo>
                    <a:pt x="141" y="177"/>
                  </a:lnTo>
                  <a:lnTo>
                    <a:pt x="147" y="174"/>
                  </a:lnTo>
                  <a:lnTo>
                    <a:pt x="152" y="168"/>
                  </a:lnTo>
                  <a:lnTo>
                    <a:pt x="156" y="161"/>
                  </a:lnTo>
                  <a:lnTo>
                    <a:pt x="158" y="153"/>
                  </a:lnTo>
                  <a:lnTo>
                    <a:pt x="160" y="144"/>
                  </a:lnTo>
                  <a:lnTo>
                    <a:pt x="161" y="135"/>
                  </a:lnTo>
                  <a:lnTo>
                    <a:pt x="161" y="135"/>
                  </a:lnTo>
                  <a:lnTo>
                    <a:pt x="161" y="127"/>
                  </a:lnTo>
                  <a:lnTo>
                    <a:pt x="160" y="120"/>
                  </a:lnTo>
                  <a:lnTo>
                    <a:pt x="158" y="111"/>
                  </a:lnTo>
                  <a:lnTo>
                    <a:pt x="154" y="102"/>
                  </a:lnTo>
                  <a:lnTo>
                    <a:pt x="147" y="94"/>
                  </a:lnTo>
                  <a:lnTo>
                    <a:pt x="137" y="89"/>
                  </a:lnTo>
                  <a:lnTo>
                    <a:pt x="132" y="87"/>
                  </a:lnTo>
                  <a:lnTo>
                    <a:pt x="124" y="87"/>
                  </a:lnTo>
                  <a:lnTo>
                    <a:pt x="124" y="87"/>
                  </a:lnTo>
                  <a:close/>
                  <a:moveTo>
                    <a:pt x="45" y="33"/>
                  </a:moveTo>
                  <a:lnTo>
                    <a:pt x="93" y="33"/>
                  </a:lnTo>
                  <a:lnTo>
                    <a:pt x="100" y="33"/>
                  </a:lnTo>
                  <a:lnTo>
                    <a:pt x="100" y="33"/>
                  </a:lnTo>
                  <a:lnTo>
                    <a:pt x="102" y="33"/>
                  </a:lnTo>
                  <a:lnTo>
                    <a:pt x="106" y="35"/>
                  </a:lnTo>
                  <a:lnTo>
                    <a:pt x="112" y="42"/>
                  </a:lnTo>
                  <a:lnTo>
                    <a:pt x="113" y="46"/>
                  </a:lnTo>
                  <a:lnTo>
                    <a:pt x="113" y="53"/>
                  </a:lnTo>
                  <a:lnTo>
                    <a:pt x="113" y="53"/>
                  </a:lnTo>
                  <a:lnTo>
                    <a:pt x="112" y="65"/>
                  </a:lnTo>
                  <a:lnTo>
                    <a:pt x="108" y="72"/>
                  </a:lnTo>
                  <a:lnTo>
                    <a:pt x="102" y="76"/>
                  </a:lnTo>
                  <a:lnTo>
                    <a:pt x="97" y="76"/>
                  </a:lnTo>
                  <a:lnTo>
                    <a:pt x="45" y="76"/>
                  </a:lnTo>
                  <a:lnTo>
                    <a:pt x="45" y="33"/>
                  </a:lnTo>
                  <a:close/>
                  <a:moveTo>
                    <a:pt x="97" y="157"/>
                  </a:moveTo>
                  <a:lnTo>
                    <a:pt x="45" y="157"/>
                  </a:lnTo>
                  <a:lnTo>
                    <a:pt x="45" y="105"/>
                  </a:lnTo>
                  <a:lnTo>
                    <a:pt x="100" y="105"/>
                  </a:lnTo>
                  <a:lnTo>
                    <a:pt x="100" y="105"/>
                  </a:lnTo>
                  <a:lnTo>
                    <a:pt x="102" y="105"/>
                  </a:lnTo>
                  <a:lnTo>
                    <a:pt x="110" y="109"/>
                  </a:lnTo>
                  <a:lnTo>
                    <a:pt x="113" y="113"/>
                  </a:lnTo>
                  <a:lnTo>
                    <a:pt x="117" y="116"/>
                  </a:lnTo>
                  <a:lnTo>
                    <a:pt x="119" y="124"/>
                  </a:lnTo>
                  <a:lnTo>
                    <a:pt x="121" y="131"/>
                  </a:lnTo>
                  <a:lnTo>
                    <a:pt x="121" y="131"/>
                  </a:lnTo>
                  <a:lnTo>
                    <a:pt x="119" y="139"/>
                  </a:lnTo>
                  <a:lnTo>
                    <a:pt x="117" y="146"/>
                  </a:lnTo>
                  <a:lnTo>
                    <a:pt x="115" y="150"/>
                  </a:lnTo>
                  <a:lnTo>
                    <a:pt x="112" y="153"/>
                  </a:lnTo>
                  <a:lnTo>
                    <a:pt x="104" y="155"/>
                  </a:lnTo>
                  <a:lnTo>
                    <a:pt x="97" y="157"/>
                  </a:lnTo>
                  <a:lnTo>
                    <a:pt x="97" y="15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59" name="Rectangle 34"/>
            <p:cNvSpPr>
              <a:spLocks noChangeArrowheads="1"/>
            </p:cNvSpPr>
            <p:nvPr/>
          </p:nvSpPr>
          <p:spPr bwMode="auto">
            <a:xfrm>
              <a:off x="6059276" y="2291945"/>
              <a:ext cx="85983" cy="25795"/>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0" name="Freeform 35"/>
            <p:cNvSpPr>
              <a:spLocks noEditPoints="1"/>
            </p:cNvSpPr>
            <p:nvPr/>
          </p:nvSpPr>
          <p:spPr bwMode="auto">
            <a:xfrm>
              <a:off x="6024883" y="2330637"/>
              <a:ext cx="152621" cy="159069"/>
            </a:xfrm>
            <a:custGeom>
              <a:avLst/>
              <a:gdLst/>
              <a:ahLst/>
              <a:cxnLst>
                <a:cxn ang="0">
                  <a:pos x="74" y="0"/>
                </a:cxn>
                <a:cxn ang="0">
                  <a:pos x="48" y="4"/>
                </a:cxn>
                <a:cxn ang="0">
                  <a:pos x="31" y="11"/>
                </a:cxn>
                <a:cxn ang="0">
                  <a:pos x="17" y="24"/>
                </a:cxn>
                <a:cxn ang="0">
                  <a:pos x="4" y="50"/>
                </a:cxn>
                <a:cxn ang="0">
                  <a:pos x="0" y="74"/>
                </a:cxn>
                <a:cxn ang="0">
                  <a:pos x="0" y="85"/>
                </a:cxn>
                <a:cxn ang="0">
                  <a:pos x="7" y="111"/>
                </a:cxn>
                <a:cxn ang="0">
                  <a:pos x="20" y="129"/>
                </a:cxn>
                <a:cxn ang="0">
                  <a:pos x="37" y="141"/>
                </a:cxn>
                <a:cxn ang="0">
                  <a:pos x="59" y="146"/>
                </a:cxn>
                <a:cxn ang="0">
                  <a:pos x="74" y="146"/>
                </a:cxn>
                <a:cxn ang="0">
                  <a:pos x="94" y="146"/>
                </a:cxn>
                <a:cxn ang="0">
                  <a:pos x="118" y="137"/>
                </a:cxn>
                <a:cxn ang="0">
                  <a:pos x="128" y="128"/>
                </a:cxn>
                <a:cxn ang="0">
                  <a:pos x="137" y="115"/>
                </a:cxn>
                <a:cxn ang="0">
                  <a:pos x="139" y="96"/>
                </a:cxn>
                <a:cxn ang="0">
                  <a:pos x="105" y="96"/>
                </a:cxn>
                <a:cxn ang="0">
                  <a:pos x="102" y="105"/>
                </a:cxn>
                <a:cxn ang="0">
                  <a:pos x="92" y="113"/>
                </a:cxn>
                <a:cxn ang="0">
                  <a:pos x="74" y="116"/>
                </a:cxn>
                <a:cxn ang="0">
                  <a:pos x="68" y="116"/>
                </a:cxn>
                <a:cxn ang="0">
                  <a:pos x="57" y="113"/>
                </a:cxn>
                <a:cxn ang="0">
                  <a:pos x="46" y="104"/>
                </a:cxn>
                <a:cxn ang="0">
                  <a:pos x="41" y="83"/>
                </a:cxn>
                <a:cxn ang="0">
                  <a:pos x="141" y="83"/>
                </a:cxn>
                <a:cxn ang="0">
                  <a:pos x="139" y="57"/>
                </a:cxn>
                <a:cxn ang="0">
                  <a:pos x="133" y="33"/>
                </a:cxn>
                <a:cxn ang="0">
                  <a:pos x="124" y="18"/>
                </a:cxn>
                <a:cxn ang="0">
                  <a:pos x="107" y="7"/>
                </a:cxn>
                <a:cxn ang="0">
                  <a:pos x="87" y="2"/>
                </a:cxn>
                <a:cxn ang="0">
                  <a:pos x="74" y="0"/>
                </a:cxn>
                <a:cxn ang="0">
                  <a:pos x="41" y="57"/>
                </a:cxn>
                <a:cxn ang="0">
                  <a:pos x="41" y="54"/>
                </a:cxn>
                <a:cxn ang="0">
                  <a:pos x="50" y="37"/>
                </a:cxn>
                <a:cxn ang="0">
                  <a:pos x="65" y="29"/>
                </a:cxn>
                <a:cxn ang="0">
                  <a:pos x="74" y="28"/>
                </a:cxn>
                <a:cxn ang="0">
                  <a:pos x="91" y="33"/>
                </a:cxn>
                <a:cxn ang="0">
                  <a:pos x="100" y="42"/>
                </a:cxn>
                <a:cxn ang="0">
                  <a:pos x="104" y="57"/>
                </a:cxn>
              </a:cxnLst>
              <a:rect l="0" t="0" r="r" b="b"/>
              <a:pathLst>
                <a:path w="141" h="146">
                  <a:moveTo>
                    <a:pt x="74" y="0"/>
                  </a:moveTo>
                  <a:lnTo>
                    <a:pt x="74" y="0"/>
                  </a:lnTo>
                  <a:lnTo>
                    <a:pt x="61" y="0"/>
                  </a:lnTo>
                  <a:lnTo>
                    <a:pt x="48" y="4"/>
                  </a:lnTo>
                  <a:lnTo>
                    <a:pt x="39" y="7"/>
                  </a:lnTo>
                  <a:lnTo>
                    <a:pt x="31" y="11"/>
                  </a:lnTo>
                  <a:lnTo>
                    <a:pt x="24" y="17"/>
                  </a:lnTo>
                  <a:lnTo>
                    <a:pt x="17" y="24"/>
                  </a:lnTo>
                  <a:lnTo>
                    <a:pt x="9" y="37"/>
                  </a:lnTo>
                  <a:lnTo>
                    <a:pt x="4" y="50"/>
                  </a:lnTo>
                  <a:lnTo>
                    <a:pt x="0" y="63"/>
                  </a:lnTo>
                  <a:lnTo>
                    <a:pt x="0" y="74"/>
                  </a:lnTo>
                  <a:lnTo>
                    <a:pt x="0" y="74"/>
                  </a:lnTo>
                  <a:lnTo>
                    <a:pt x="0" y="85"/>
                  </a:lnTo>
                  <a:lnTo>
                    <a:pt x="2" y="96"/>
                  </a:lnTo>
                  <a:lnTo>
                    <a:pt x="7" y="111"/>
                  </a:lnTo>
                  <a:lnTo>
                    <a:pt x="15" y="124"/>
                  </a:lnTo>
                  <a:lnTo>
                    <a:pt x="20" y="129"/>
                  </a:lnTo>
                  <a:lnTo>
                    <a:pt x="28" y="135"/>
                  </a:lnTo>
                  <a:lnTo>
                    <a:pt x="37" y="141"/>
                  </a:lnTo>
                  <a:lnTo>
                    <a:pt x="48" y="144"/>
                  </a:lnTo>
                  <a:lnTo>
                    <a:pt x="59" y="146"/>
                  </a:lnTo>
                  <a:lnTo>
                    <a:pt x="74" y="146"/>
                  </a:lnTo>
                  <a:lnTo>
                    <a:pt x="74" y="146"/>
                  </a:lnTo>
                  <a:lnTo>
                    <a:pt x="83" y="146"/>
                  </a:lnTo>
                  <a:lnTo>
                    <a:pt x="94" y="146"/>
                  </a:lnTo>
                  <a:lnTo>
                    <a:pt x="105" y="142"/>
                  </a:lnTo>
                  <a:lnTo>
                    <a:pt x="118" y="137"/>
                  </a:lnTo>
                  <a:lnTo>
                    <a:pt x="124" y="131"/>
                  </a:lnTo>
                  <a:lnTo>
                    <a:pt x="128" y="128"/>
                  </a:lnTo>
                  <a:lnTo>
                    <a:pt x="133" y="120"/>
                  </a:lnTo>
                  <a:lnTo>
                    <a:pt x="137" y="115"/>
                  </a:lnTo>
                  <a:lnTo>
                    <a:pt x="139" y="105"/>
                  </a:lnTo>
                  <a:lnTo>
                    <a:pt x="139" y="96"/>
                  </a:lnTo>
                  <a:lnTo>
                    <a:pt x="105" y="96"/>
                  </a:lnTo>
                  <a:lnTo>
                    <a:pt x="105" y="96"/>
                  </a:lnTo>
                  <a:lnTo>
                    <a:pt x="105" y="100"/>
                  </a:lnTo>
                  <a:lnTo>
                    <a:pt x="102" y="105"/>
                  </a:lnTo>
                  <a:lnTo>
                    <a:pt x="98" y="109"/>
                  </a:lnTo>
                  <a:lnTo>
                    <a:pt x="92" y="113"/>
                  </a:lnTo>
                  <a:lnTo>
                    <a:pt x="85" y="116"/>
                  </a:lnTo>
                  <a:lnTo>
                    <a:pt x="74" y="116"/>
                  </a:lnTo>
                  <a:lnTo>
                    <a:pt x="74" y="116"/>
                  </a:lnTo>
                  <a:lnTo>
                    <a:pt x="68" y="116"/>
                  </a:lnTo>
                  <a:lnTo>
                    <a:pt x="63" y="115"/>
                  </a:lnTo>
                  <a:lnTo>
                    <a:pt x="57" y="113"/>
                  </a:lnTo>
                  <a:lnTo>
                    <a:pt x="52" y="109"/>
                  </a:lnTo>
                  <a:lnTo>
                    <a:pt x="46" y="104"/>
                  </a:lnTo>
                  <a:lnTo>
                    <a:pt x="42" y="94"/>
                  </a:lnTo>
                  <a:lnTo>
                    <a:pt x="41" y="83"/>
                  </a:lnTo>
                  <a:lnTo>
                    <a:pt x="141" y="83"/>
                  </a:lnTo>
                  <a:lnTo>
                    <a:pt x="141" y="83"/>
                  </a:lnTo>
                  <a:lnTo>
                    <a:pt x="141" y="70"/>
                  </a:lnTo>
                  <a:lnTo>
                    <a:pt x="139" y="57"/>
                  </a:lnTo>
                  <a:lnTo>
                    <a:pt x="135" y="41"/>
                  </a:lnTo>
                  <a:lnTo>
                    <a:pt x="133" y="33"/>
                  </a:lnTo>
                  <a:lnTo>
                    <a:pt x="128" y="26"/>
                  </a:lnTo>
                  <a:lnTo>
                    <a:pt x="124" y="18"/>
                  </a:lnTo>
                  <a:lnTo>
                    <a:pt x="117" y="13"/>
                  </a:lnTo>
                  <a:lnTo>
                    <a:pt x="107" y="7"/>
                  </a:lnTo>
                  <a:lnTo>
                    <a:pt x="98" y="4"/>
                  </a:lnTo>
                  <a:lnTo>
                    <a:pt x="87" y="2"/>
                  </a:lnTo>
                  <a:lnTo>
                    <a:pt x="74" y="0"/>
                  </a:lnTo>
                  <a:lnTo>
                    <a:pt x="74" y="0"/>
                  </a:lnTo>
                  <a:close/>
                  <a:moveTo>
                    <a:pt x="104" y="57"/>
                  </a:moveTo>
                  <a:lnTo>
                    <a:pt x="41" y="57"/>
                  </a:lnTo>
                  <a:lnTo>
                    <a:pt x="41" y="57"/>
                  </a:lnTo>
                  <a:lnTo>
                    <a:pt x="41" y="54"/>
                  </a:lnTo>
                  <a:lnTo>
                    <a:pt x="46" y="42"/>
                  </a:lnTo>
                  <a:lnTo>
                    <a:pt x="50" y="37"/>
                  </a:lnTo>
                  <a:lnTo>
                    <a:pt x="55" y="33"/>
                  </a:lnTo>
                  <a:lnTo>
                    <a:pt x="65" y="29"/>
                  </a:lnTo>
                  <a:lnTo>
                    <a:pt x="74" y="28"/>
                  </a:lnTo>
                  <a:lnTo>
                    <a:pt x="74" y="28"/>
                  </a:lnTo>
                  <a:lnTo>
                    <a:pt x="83" y="29"/>
                  </a:lnTo>
                  <a:lnTo>
                    <a:pt x="91" y="33"/>
                  </a:lnTo>
                  <a:lnTo>
                    <a:pt x="96" y="37"/>
                  </a:lnTo>
                  <a:lnTo>
                    <a:pt x="100" y="42"/>
                  </a:lnTo>
                  <a:lnTo>
                    <a:pt x="104" y="54"/>
                  </a:lnTo>
                  <a:lnTo>
                    <a:pt x="104" y="57"/>
                  </a:lnTo>
                  <a:lnTo>
                    <a:pt x="104" y="5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61" name="Freeform 36"/>
          <p:cNvSpPr>
            <a:spLocks/>
          </p:cNvSpPr>
          <p:nvPr/>
        </p:nvSpPr>
        <p:spPr bwMode="auto">
          <a:xfrm>
            <a:off x="7401391" y="5781021"/>
            <a:ext cx="598955" cy="393064"/>
          </a:xfrm>
          <a:custGeom>
            <a:avLst/>
            <a:gdLst/>
            <a:ahLst/>
            <a:cxnLst>
              <a:cxn ang="0">
                <a:pos x="0" y="105"/>
              </a:cxn>
              <a:cxn ang="0">
                <a:pos x="74" y="0"/>
              </a:cxn>
              <a:cxn ang="0">
                <a:pos x="159" y="113"/>
              </a:cxn>
              <a:cxn ang="0">
                <a:pos x="246" y="0"/>
              </a:cxn>
              <a:cxn ang="0">
                <a:pos x="318" y="102"/>
              </a:cxn>
              <a:cxn ang="0">
                <a:pos x="235" y="211"/>
              </a:cxn>
              <a:cxn ang="0">
                <a:pos x="85" y="211"/>
              </a:cxn>
              <a:cxn ang="0">
                <a:pos x="0" y="105"/>
              </a:cxn>
            </a:cxnLst>
            <a:rect l="0" t="0" r="r" b="b"/>
            <a:pathLst>
              <a:path w="318" h="211">
                <a:moveTo>
                  <a:pt x="0" y="105"/>
                </a:moveTo>
                <a:lnTo>
                  <a:pt x="74" y="0"/>
                </a:lnTo>
                <a:lnTo>
                  <a:pt x="159" y="113"/>
                </a:lnTo>
                <a:lnTo>
                  <a:pt x="246" y="0"/>
                </a:lnTo>
                <a:lnTo>
                  <a:pt x="318" y="102"/>
                </a:lnTo>
                <a:lnTo>
                  <a:pt x="235" y="211"/>
                </a:lnTo>
                <a:lnTo>
                  <a:pt x="85" y="211"/>
                </a:lnTo>
                <a:lnTo>
                  <a:pt x="0" y="105"/>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2" name="Freeform 37"/>
          <p:cNvSpPr>
            <a:spLocks noEditPoints="1"/>
          </p:cNvSpPr>
          <p:nvPr/>
        </p:nvSpPr>
        <p:spPr bwMode="auto">
          <a:xfrm>
            <a:off x="5743778" y="5722910"/>
            <a:ext cx="546544" cy="546544"/>
          </a:xfrm>
          <a:custGeom>
            <a:avLst/>
            <a:gdLst/>
            <a:ahLst/>
            <a:cxnLst>
              <a:cxn ang="0">
                <a:pos x="117" y="4"/>
              </a:cxn>
              <a:cxn ang="0">
                <a:pos x="65" y="26"/>
              </a:cxn>
              <a:cxn ang="0">
                <a:pos x="24" y="65"/>
              </a:cxn>
              <a:cxn ang="0">
                <a:pos x="2" y="117"/>
              </a:cxn>
              <a:cxn ang="0">
                <a:pos x="0" y="161"/>
              </a:cxn>
              <a:cxn ang="0">
                <a:pos x="17" y="217"/>
              </a:cxn>
              <a:cxn ang="0">
                <a:pos x="52" y="259"/>
              </a:cxn>
              <a:cxn ang="0">
                <a:pos x="102" y="287"/>
              </a:cxn>
              <a:cxn ang="0">
                <a:pos x="146" y="292"/>
              </a:cxn>
              <a:cxn ang="0">
                <a:pos x="202" y="281"/>
              </a:cxn>
              <a:cxn ang="0">
                <a:pos x="250" y="250"/>
              </a:cxn>
              <a:cxn ang="0">
                <a:pos x="281" y="204"/>
              </a:cxn>
              <a:cxn ang="0">
                <a:pos x="293" y="146"/>
              </a:cxn>
              <a:cxn ang="0">
                <a:pos x="285" y="104"/>
              </a:cxn>
              <a:cxn ang="0">
                <a:pos x="259" y="54"/>
              </a:cxn>
              <a:cxn ang="0">
                <a:pos x="215" y="19"/>
              </a:cxn>
              <a:cxn ang="0">
                <a:pos x="161" y="2"/>
              </a:cxn>
              <a:cxn ang="0">
                <a:pos x="15" y="146"/>
              </a:cxn>
              <a:cxn ang="0">
                <a:pos x="26" y="93"/>
              </a:cxn>
              <a:cxn ang="0">
                <a:pos x="57" y="244"/>
              </a:cxn>
              <a:cxn ang="0">
                <a:pos x="20" y="185"/>
              </a:cxn>
              <a:cxn ang="0">
                <a:pos x="146" y="278"/>
              </a:cxn>
              <a:cxn ang="0">
                <a:pos x="148" y="159"/>
              </a:cxn>
              <a:cxn ang="0">
                <a:pos x="189" y="270"/>
              </a:cxn>
              <a:cxn ang="0">
                <a:pos x="163" y="85"/>
              </a:cxn>
              <a:cxn ang="0">
                <a:pos x="183" y="81"/>
              </a:cxn>
              <a:cxn ang="0">
                <a:pos x="178" y="72"/>
              </a:cxn>
              <a:cxn ang="0">
                <a:pos x="107" y="72"/>
              </a:cxn>
              <a:cxn ang="0">
                <a:pos x="107" y="83"/>
              </a:cxn>
              <a:cxn ang="0">
                <a:pos x="113" y="228"/>
              </a:cxn>
              <a:cxn ang="0">
                <a:pos x="80" y="83"/>
              </a:cxn>
              <a:cxn ang="0">
                <a:pos x="80" y="72"/>
              </a:cxn>
              <a:cxn ang="0">
                <a:pos x="35" y="74"/>
              </a:cxn>
              <a:cxn ang="0">
                <a:pos x="69" y="41"/>
              </a:cxn>
              <a:cxn ang="0">
                <a:pos x="130" y="17"/>
              </a:cxn>
              <a:cxn ang="0">
                <a:pos x="170" y="17"/>
              </a:cxn>
              <a:cxn ang="0">
                <a:pos x="235" y="50"/>
              </a:cxn>
              <a:cxn ang="0">
                <a:pos x="224" y="52"/>
              </a:cxn>
              <a:cxn ang="0">
                <a:pos x="211" y="72"/>
              </a:cxn>
              <a:cxn ang="0">
                <a:pos x="224" y="104"/>
              </a:cxn>
              <a:cxn ang="0">
                <a:pos x="235" y="141"/>
              </a:cxn>
              <a:cxn ang="0">
                <a:pos x="211" y="226"/>
              </a:cxn>
              <a:cxn ang="0">
                <a:pos x="252" y="144"/>
              </a:cxn>
              <a:cxn ang="0">
                <a:pos x="263" y="96"/>
              </a:cxn>
              <a:cxn ang="0">
                <a:pos x="268" y="98"/>
              </a:cxn>
              <a:cxn ang="0">
                <a:pos x="278" y="146"/>
              </a:cxn>
              <a:cxn ang="0">
                <a:pos x="259" y="213"/>
              </a:cxn>
              <a:cxn ang="0">
                <a:pos x="211" y="261"/>
              </a:cxn>
            </a:cxnLst>
            <a:rect l="0" t="0" r="r" b="b"/>
            <a:pathLst>
              <a:path w="293" h="292">
                <a:moveTo>
                  <a:pt x="146" y="0"/>
                </a:moveTo>
                <a:lnTo>
                  <a:pt x="146" y="0"/>
                </a:lnTo>
                <a:lnTo>
                  <a:pt x="131" y="2"/>
                </a:lnTo>
                <a:lnTo>
                  <a:pt x="117" y="4"/>
                </a:lnTo>
                <a:lnTo>
                  <a:pt x="102" y="7"/>
                </a:lnTo>
                <a:lnTo>
                  <a:pt x="89" y="11"/>
                </a:lnTo>
                <a:lnTo>
                  <a:pt x="76" y="19"/>
                </a:lnTo>
                <a:lnTo>
                  <a:pt x="65" y="26"/>
                </a:lnTo>
                <a:lnTo>
                  <a:pt x="52" y="33"/>
                </a:lnTo>
                <a:lnTo>
                  <a:pt x="43" y="43"/>
                </a:lnTo>
                <a:lnTo>
                  <a:pt x="33" y="54"/>
                </a:lnTo>
                <a:lnTo>
                  <a:pt x="24" y="65"/>
                </a:lnTo>
                <a:lnTo>
                  <a:pt x="17" y="78"/>
                </a:lnTo>
                <a:lnTo>
                  <a:pt x="11" y="91"/>
                </a:lnTo>
                <a:lnTo>
                  <a:pt x="6" y="104"/>
                </a:lnTo>
                <a:lnTo>
                  <a:pt x="2" y="117"/>
                </a:lnTo>
                <a:lnTo>
                  <a:pt x="0" y="131"/>
                </a:lnTo>
                <a:lnTo>
                  <a:pt x="0" y="146"/>
                </a:lnTo>
                <a:lnTo>
                  <a:pt x="0" y="146"/>
                </a:lnTo>
                <a:lnTo>
                  <a:pt x="0" y="161"/>
                </a:lnTo>
                <a:lnTo>
                  <a:pt x="2" y="176"/>
                </a:lnTo>
                <a:lnTo>
                  <a:pt x="6" y="191"/>
                </a:lnTo>
                <a:lnTo>
                  <a:pt x="11" y="204"/>
                </a:lnTo>
                <a:lnTo>
                  <a:pt x="17" y="217"/>
                </a:lnTo>
                <a:lnTo>
                  <a:pt x="24" y="228"/>
                </a:lnTo>
                <a:lnTo>
                  <a:pt x="33" y="241"/>
                </a:lnTo>
                <a:lnTo>
                  <a:pt x="43" y="250"/>
                </a:lnTo>
                <a:lnTo>
                  <a:pt x="52" y="259"/>
                </a:lnTo>
                <a:lnTo>
                  <a:pt x="65" y="268"/>
                </a:lnTo>
                <a:lnTo>
                  <a:pt x="76" y="276"/>
                </a:lnTo>
                <a:lnTo>
                  <a:pt x="89" y="281"/>
                </a:lnTo>
                <a:lnTo>
                  <a:pt x="102" y="287"/>
                </a:lnTo>
                <a:lnTo>
                  <a:pt x="117" y="291"/>
                </a:lnTo>
                <a:lnTo>
                  <a:pt x="131" y="292"/>
                </a:lnTo>
                <a:lnTo>
                  <a:pt x="146" y="292"/>
                </a:lnTo>
                <a:lnTo>
                  <a:pt x="146" y="292"/>
                </a:lnTo>
                <a:lnTo>
                  <a:pt x="161" y="292"/>
                </a:lnTo>
                <a:lnTo>
                  <a:pt x="176" y="291"/>
                </a:lnTo>
                <a:lnTo>
                  <a:pt x="189" y="287"/>
                </a:lnTo>
                <a:lnTo>
                  <a:pt x="202" y="281"/>
                </a:lnTo>
                <a:lnTo>
                  <a:pt x="215" y="276"/>
                </a:lnTo>
                <a:lnTo>
                  <a:pt x="228" y="268"/>
                </a:lnTo>
                <a:lnTo>
                  <a:pt x="239" y="259"/>
                </a:lnTo>
                <a:lnTo>
                  <a:pt x="250" y="250"/>
                </a:lnTo>
                <a:lnTo>
                  <a:pt x="259" y="241"/>
                </a:lnTo>
                <a:lnTo>
                  <a:pt x="267" y="228"/>
                </a:lnTo>
                <a:lnTo>
                  <a:pt x="274" y="217"/>
                </a:lnTo>
                <a:lnTo>
                  <a:pt x="281" y="204"/>
                </a:lnTo>
                <a:lnTo>
                  <a:pt x="285" y="191"/>
                </a:lnTo>
                <a:lnTo>
                  <a:pt x="289" y="176"/>
                </a:lnTo>
                <a:lnTo>
                  <a:pt x="291" y="161"/>
                </a:lnTo>
                <a:lnTo>
                  <a:pt x="293" y="146"/>
                </a:lnTo>
                <a:lnTo>
                  <a:pt x="293" y="146"/>
                </a:lnTo>
                <a:lnTo>
                  <a:pt x="291" y="131"/>
                </a:lnTo>
                <a:lnTo>
                  <a:pt x="289" y="117"/>
                </a:lnTo>
                <a:lnTo>
                  <a:pt x="285" y="104"/>
                </a:lnTo>
                <a:lnTo>
                  <a:pt x="281" y="91"/>
                </a:lnTo>
                <a:lnTo>
                  <a:pt x="274" y="78"/>
                </a:lnTo>
                <a:lnTo>
                  <a:pt x="267" y="65"/>
                </a:lnTo>
                <a:lnTo>
                  <a:pt x="259" y="54"/>
                </a:lnTo>
                <a:lnTo>
                  <a:pt x="250" y="43"/>
                </a:lnTo>
                <a:lnTo>
                  <a:pt x="239" y="33"/>
                </a:lnTo>
                <a:lnTo>
                  <a:pt x="228" y="26"/>
                </a:lnTo>
                <a:lnTo>
                  <a:pt x="215" y="19"/>
                </a:lnTo>
                <a:lnTo>
                  <a:pt x="202" y="11"/>
                </a:lnTo>
                <a:lnTo>
                  <a:pt x="189" y="7"/>
                </a:lnTo>
                <a:lnTo>
                  <a:pt x="176" y="4"/>
                </a:lnTo>
                <a:lnTo>
                  <a:pt x="161" y="2"/>
                </a:lnTo>
                <a:lnTo>
                  <a:pt x="146" y="0"/>
                </a:lnTo>
                <a:lnTo>
                  <a:pt x="146" y="0"/>
                </a:lnTo>
                <a:close/>
                <a:moveTo>
                  <a:pt x="15" y="146"/>
                </a:moveTo>
                <a:lnTo>
                  <a:pt x="15" y="146"/>
                </a:lnTo>
                <a:lnTo>
                  <a:pt x="15" y="133"/>
                </a:lnTo>
                <a:lnTo>
                  <a:pt x="17" y="118"/>
                </a:lnTo>
                <a:lnTo>
                  <a:pt x="20" y="106"/>
                </a:lnTo>
                <a:lnTo>
                  <a:pt x="26" y="93"/>
                </a:lnTo>
                <a:lnTo>
                  <a:pt x="89" y="265"/>
                </a:lnTo>
                <a:lnTo>
                  <a:pt x="89" y="265"/>
                </a:lnTo>
                <a:lnTo>
                  <a:pt x="72" y="255"/>
                </a:lnTo>
                <a:lnTo>
                  <a:pt x="57" y="244"/>
                </a:lnTo>
                <a:lnTo>
                  <a:pt x="46" y="231"/>
                </a:lnTo>
                <a:lnTo>
                  <a:pt x="35" y="218"/>
                </a:lnTo>
                <a:lnTo>
                  <a:pt x="26" y="202"/>
                </a:lnTo>
                <a:lnTo>
                  <a:pt x="20" y="185"/>
                </a:lnTo>
                <a:lnTo>
                  <a:pt x="15" y="167"/>
                </a:lnTo>
                <a:lnTo>
                  <a:pt x="15" y="146"/>
                </a:lnTo>
                <a:lnTo>
                  <a:pt x="15" y="146"/>
                </a:lnTo>
                <a:close/>
                <a:moveTo>
                  <a:pt x="146" y="278"/>
                </a:moveTo>
                <a:lnTo>
                  <a:pt x="146" y="278"/>
                </a:lnTo>
                <a:lnTo>
                  <a:pt x="126" y="278"/>
                </a:lnTo>
                <a:lnTo>
                  <a:pt x="109" y="274"/>
                </a:lnTo>
                <a:lnTo>
                  <a:pt x="148" y="159"/>
                </a:lnTo>
                <a:lnTo>
                  <a:pt x="189" y="268"/>
                </a:lnTo>
                <a:lnTo>
                  <a:pt x="189" y="268"/>
                </a:lnTo>
                <a:lnTo>
                  <a:pt x="189" y="270"/>
                </a:lnTo>
                <a:lnTo>
                  <a:pt x="189" y="270"/>
                </a:lnTo>
                <a:lnTo>
                  <a:pt x="169" y="276"/>
                </a:lnTo>
                <a:lnTo>
                  <a:pt x="146" y="278"/>
                </a:lnTo>
                <a:lnTo>
                  <a:pt x="146" y="278"/>
                </a:lnTo>
                <a:close/>
                <a:moveTo>
                  <a:pt x="163" y="85"/>
                </a:moveTo>
                <a:lnTo>
                  <a:pt x="163" y="85"/>
                </a:lnTo>
                <a:lnTo>
                  <a:pt x="180" y="83"/>
                </a:lnTo>
                <a:lnTo>
                  <a:pt x="180" y="83"/>
                </a:lnTo>
                <a:lnTo>
                  <a:pt x="183" y="81"/>
                </a:lnTo>
                <a:lnTo>
                  <a:pt x="183" y="78"/>
                </a:lnTo>
                <a:lnTo>
                  <a:pt x="181" y="74"/>
                </a:lnTo>
                <a:lnTo>
                  <a:pt x="178" y="72"/>
                </a:lnTo>
                <a:lnTo>
                  <a:pt x="178" y="72"/>
                </a:lnTo>
                <a:lnTo>
                  <a:pt x="143" y="74"/>
                </a:lnTo>
                <a:lnTo>
                  <a:pt x="143" y="74"/>
                </a:lnTo>
                <a:lnTo>
                  <a:pt x="107" y="72"/>
                </a:lnTo>
                <a:lnTo>
                  <a:pt x="107" y="72"/>
                </a:lnTo>
                <a:lnTo>
                  <a:pt x="104" y="74"/>
                </a:lnTo>
                <a:lnTo>
                  <a:pt x="102" y="78"/>
                </a:lnTo>
                <a:lnTo>
                  <a:pt x="104" y="81"/>
                </a:lnTo>
                <a:lnTo>
                  <a:pt x="107" y="83"/>
                </a:lnTo>
                <a:lnTo>
                  <a:pt x="107" y="83"/>
                </a:lnTo>
                <a:lnTo>
                  <a:pt x="122" y="85"/>
                </a:lnTo>
                <a:lnTo>
                  <a:pt x="143" y="141"/>
                </a:lnTo>
                <a:lnTo>
                  <a:pt x="113" y="228"/>
                </a:lnTo>
                <a:lnTo>
                  <a:pt x="65" y="85"/>
                </a:lnTo>
                <a:lnTo>
                  <a:pt x="65" y="85"/>
                </a:lnTo>
                <a:lnTo>
                  <a:pt x="80" y="83"/>
                </a:lnTo>
                <a:lnTo>
                  <a:pt x="80" y="83"/>
                </a:lnTo>
                <a:lnTo>
                  <a:pt x="83" y="81"/>
                </a:lnTo>
                <a:lnTo>
                  <a:pt x="85" y="78"/>
                </a:lnTo>
                <a:lnTo>
                  <a:pt x="83" y="74"/>
                </a:lnTo>
                <a:lnTo>
                  <a:pt x="80" y="72"/>
                </a:lnTo>
                <a:lnTo>
                  <a:pt x="80" y="72"/>
                </a:lnTo>
                <a:lnTo>
                  <a:pt x="44" y="74"/>
                </a:lnTo>
                <a:lnTo>
                  <a:pt x="44" y="74"/>
                </a:lnTo>
                <a:lnTo>
                  <a:pt x="35" y="74"/>
                </a:lnTo>
                <a:lnTo>
                  <a:pt x="35" y="74"/>
                </a:lnTo>
                <a:lnTo>
                  <a:pt x="44" y="61"/>
                </a:lnTo>
                <a:lnTo>
                  <a:pt x="56" y="50"/>
                </a:lnTo>
                <a:lnTo>
                  <a:pt x="69" y="41"/>
                </a:lnTo>
                <a:lnTo>
                  <a:pt x="82" y="31"/>
                </a:lnTo>
                <a:lnTo>
                  <a:pt x="96" y="24"/>
                </a:lnTo>
                <a:lnTo>
                  <a:pt x="113" y="19"/>
                </a:lnTo>
                <a:lnTo>
                  <a:pt x="130" y="17"/>
                </a:lnTo>
                <a:lnTo>
                  <a:pt x="146" y="15"/>
                </a:lnTo>
                <a:lnTo>
                  <a:pt x="146" y="15"/>
                </a:lnTo>
                <a:lnTo>
                  <a:pt x="159" y="17"/>
                </a:lnTo>
                <a:lnTo>
                  <a:pt x="170" y="17"/>
                </a:lnTo>
                <a:lnTo>
                  <a:pt x="183" y="20"/>
                </a:lnTo>
                <a:lnTo>
                  <a:pt x="194" y="24"/>
                </a:lnTo>
                <a:lnTo>
                  <a:pt x="215" y="35"/>
                </a:lnTo>
                <a:lnTo>
                  <a:pt x="235" y="50"/>
                </a:lnTo>
                <a:lnTo>
                  <a:pt x="235" y="50"/>
                </a:lnTo>
                <a:lnTo>
                  <a:pt x="233" y="50"/>
                </a:lnTo>
                <a:lnTo>
                  <a:pt x="233" y="50"/>
                </a:lnTo>
                <a:lnTo>
                  <a:pt x="224" y="52"/>
                </a:lnTo>
                <a:lnTo>
                  <a:pt x="217" y="57"/>
                </a:lnTo>
                <a:lnTo>
                  <a:pt x="213" y="65"/>
                </a:lnTo>
                <a:lnTo>
                  <a:pt x="211" y="72"/>
                </a:lnTo>
                <a:lnTo>
                  <a:pt x="211" y="72"/>
                </a:lnTo>
                <a:lnTo>
                  <a:pt x="211" y="81"/>
                </a:lnTo>
                <a:lnTo>
                  <a:pt x="215" y="89"/>
                </a:lnTo>
                <a:lnTo>
                  <a:pt x="224" y="104"/>
                </a:lnTo>
                <a:lnTo>
                  <a:pt x="224" y="104"/>
                </a:lnTo>
                <a:lnTo>
                  <a:pt x="231" y="118"/>
                </a:lnTo>
                <a:lnTo>
                  <a:pt x="233" y="130"/>
                </a:lnTo>
                <a:lnTo>
                  <a:pt x="235" y="141"/>
                </a:lnTo>
                <a:lnTo>
                  <a:pt x="235" y="141"/>
                </a:lnTo>
                <a:lnTo>
                  <a:pt x="233" y="148"/>
                </a:lnTo>
                <a:lnTo>
                  <a:pt x="231" y="159"/>
                </a:lnTo>
                <a:lnTo>
                  <a:pt x="224" y="183"/>
                </a:lnTo>
                <a:lnTo>
                  <a:pt x="211" y="226"/>
                </a:lnTo>
                <a:lnTo>
                  <a:pt x="163" y="85"/>
                </a:lnTo>
                <a:close/>
                <a:moveTo>
                  <a:pt x="211" y="261"/>
                </a:moveTo>
                <a:lnTo>
                  <a:pt x="252" y="144"/>
                </a:lnTo>
                <a:lnTo>
                  <a:pt x="252" y="144"/>
                </a:lnTo>
                <a:lnTo>
                  <a:pt x="257" y="131"/>
                </a:lnTo>
                <a:lnTo>
                  <a:pt x="259" y="118"/>
                </a:lnTo>
                <a:lnTo>
                  <a:pt x="261" y="107"/>
                </a:lnTo>
                <a:lnTo>
                  <a:pt x="263" y="96"/>
                </a:lnTo>
                <a:lnTo>
                  <a:pt x="263" y="96"/>
                </a:lnTo>
                <a:lnTo>
                  <a:pt x="261" y="83"/>
                </a:lnTo>
                <a:lnTo>
                  <a:pt x="261" y="83"/>
                </a:lnTo>
                <a:lnTo>
                  <a:pt x="268" y="98"/>
                </a:lnTo>
                <a:lnTo>
                  <a:pt x="274" y="113"/>
                </a:lnTo>
                <a:lnTo>
                  <a:pt x="276" y="130"/>
                </a:lnTo>
                <a:lnTo>
                  <a:pt x="278" y="146"/>
                </a:lnTo>
                <a:lnTo>
                  <a:pt x="278" y="146"/>
                </a:lnTo>
                <a:lnTo>
                  <a:pt x="276" y="165"/>
                </a:lnTo>
                <a:lnTo>
                  <a:pt x="272" y="181"/>
                </a:lnTo>
                <a:lnTo>
                  <a:pt x="267" y="198"/>
                </a:lnTo>
                <a:lnTo>
                  <a:pt x="259" y="213"/>
                </a:lnTo>
                <a:lnTo>
                  <a:pt x="250" y="228"/>
                </a:lnTo>
                <a:lnTo>
                  <a:pt x="239" y="241"/>
                </a:lnTo>
                <a:lnTo>
                  <a:pt x="226" y="252"/>
                </a:lnTo>
                <a:lnTo>
                  <a:pt x="211" y="261"/>
                </a:lnTo>
                <a:lnTo>
                  <a:pt x="211" y="26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3" name="Freeform 38"/>
          <p:cNvSpPr>
            <a:spLocks/>
          </p:cNvSpPr>
          <p:nvPr/>
        </p:nvSpPr>
        <p:spPr bwMode="auto">
          <a:xfrm>
            <a:off x="6690502" y="5732385"/>
            <a:ext cx="310709" cy="539059"/>
          </a:xfrm>
          <a:custGeom>
            <a:avLst/>
            <a:gdLst/>
            <a:ahLst/>
            <a:cxnLst>
              <a:cxn ang="0">
                <a:pos x="154" y="231"/>
              </a:cxn>
              <a:cxn ang="0">
                <a:pos x="154" y="231"/>
              </a:cxn>
              <a:cxn ang="0">
                <a:pos x="145" y="233"/>
              </a:cxn>
              <a:cxn ang="0">
                <a:pos x="135" y="235"/>
              </a:cxn>
              <a:cxn ang="0">
                <a:pos x="126" y="235"/>
              </a:cxn>
              <a:cxn ang="0">
                <a:pos x="119" y="233"/>
              </a:cxn>
              <a:cxn ang="0">
                <a:pos x="111" y="227"/>
              </a:cxn>
              <a:cxn ang="0">
                <a:pos x="108" y="224"/>
              </a:cxn>
              <a:cxn ang="0">
                <a:pos x="106" y="218"/>
              </a:cxn>
              <a:cxn ang="0">
                <a:pos x="104" y="211"/>
              </a:cxn>
              <a:cxn ang="0">
                <a:pos x="104" y="203"/>
              </a:cxn>
              <a:cxn ang="0">
                <a:pos x="104" y="203"/>
              </a:cxn>
              <a:cxn ang="0">
                <a:pos x="104" y="148"/>
              </a:cxn>
              <a:cxn ang="0">
                <a:pos x="104" y="148"/>
              </a:cxn>
              <a:cxn ang="0">
                <a:pos x="104" y="120"/>
              </a:cxn>
              <a:cxn ang="0">
                <a:pos x="104" y="120"/>
              </a:cxn>
              <a:cxn ang="0">
                <a:pos x="158" y="120"/>
              </a:cxn>
              <a:cxn ang="0">
                <a:pos x="158" y="74"/>
              </a:cxn>
              <a:cxn ang="0">
                <a:pos x="158" y="74"/>
              </a:cxn>
              <a:cxn ang="0">
                <a:pos x="104" y="74"/>
              </a:cxn>
              <a:cxn ang="0">
                <a:pos x="104" y="74"/>
              </a:cxn>
              <a:cxn ang="0">
                <a:pos x="104" y="0"/>
              </a:cxn>
              <a:cxn ang="0">
                <a:pos x="104" y="0"/>
              </a:cxn>
              <a:cxn ang="0">
                <a:pos x="58" y="0"/>
              </a:cxn>
              <a:cxn ang="0">
                <a:pos x="58" y="0"/>
              </a:cxn>
              <a:cxn ang="0">
                <a:pos x="56" y="5"/>
              </a:cxn>
              <a:cxn ang="0">
                <a:pos x="54" y="20"/>
              </a:cxn>
              <a:cxn ang="0">
                <a:pos x="54" y="20"/>
              </a:cxn>
              <a:cxn ang="0">
                <a:pos x="50" y="29"/>
              </a:cxn>
              <a:cxn ang="0">
                <a:pos x="45" y="40"/>
              </a:cxn>
              <a:cxn ang="0">
                <a:pos x="39" y="50"/>
              </a:cxn>
              <a:cxn ang="0">
                <a:pos x="33" y="57"/>
              </a:cxn>
              <a:cxn ang="0">
                <a:pos x="26" y="64"/>
              </a:cxn>
              <a:cxn ang="0">
                <a:pos x="17" y="72"/>
              </a:cxn>
              <a:cxn ang="0">
                <a:pos x="9" y="77"/>
              </a:cxn>
              <a:cxn ang="0">
                <a:pos x="0" y="81"/>
              </a:cxn>
              <a:cxn ang="0">
                <a:pos x="0" y="81"/>
              </a:cxn>
              <a:cxn ang="0">
                <a:pos x="0" y="122"/>
              </a:cxn>
              <a:cxn ang="0">
                <a:pos x="0" y="122"/>
              </a:cxn>
              <a:cxn ang="0">
                <a:pos x="32" y="122"/>
              </a:cxn>
              <a:cxn ang="0">
                <a:pos x="32" y="209"/>
              </a:cxn>
              <a:cxn ang="0">
                <a:pos x="32" y="209"/>
              </a:cxn>
              <a:cxn ang="0">
                <a:pos x="33" y="227"/>
              </a:cxn>
              <a:cxn ang="0">
                <a:pos x="37" y="244"/>
              </a:cxn>
              <a:cxn ang="0">
                <a:pos x="45" y="257"/>
              </a:cxn>
              <a:cxn ang="0">
                <a:pos x="52" y="266"/>
              </a:cxn>
              <a:cxn ang="0">
                <a:pos x="61" y="275"/>
              </a:cxn>
              <a:cxn ang="0">
                <a:pos x="72" y="281"/>
              </a:cxn>
              <a:cxn ang="0">
                <a:pos x="83" y="285"/>
              </a:cxn>
              <a:cxn ang="0">
                <a:pos x="95" y="286"/>
              </a:cxn>
              <a:cxn ang="0">
                <a:pos x="108" y="288"/>
              </a:cxn>
              <a:cxn ang="0">
                <a:pos x="119" y="288"/>
              </a:cxn>
              <a:cxn ang="0">
                <a:pos x="141" y="285"/>
              </a:cxn>
              <a:cxn ang="0">
                <a:pos x="158" y="281"/>
              </a:cxn>
              <a:cxn ang="0">
                <a:pos x="167" y="275"/>
              </a:cxn>
              <a:cxn ang="0">
                <a:pos x="154" y="231"/>
              </a:cxn>
            </a:cxnLst>
            <a:rect l="0" t="0" r="r" b="b"/>
            <a:pathLst>
              <a:path w="167" h="288">
                <a:moveTo>
                  <a:pt x="154" y="231"/>
                </a:moveTo>
                <a:lnTo>
                  <a:pt x="154" y="231"/>
                </a:lnTo>
                <a:lnTo>
                  <a:pt x="145" y="233"/>
                </a:lnTo>
                <a:lnTo>
                  <a:pt x="135" y="235"/>
                </a:lnTo>
                <a:lnTo>
                  <a:pt x="126" y="235"/>
                </a:lnTo>
                <a:lnTo>
                  <a:pt x="119" y="233"/>
                </a:lnTo>
                <a:lnTo>
                  <a:pt x="111" y="227"/>
                </a:lnTo>
                <a:lnTo>
                  <a:pt x="108" y="224"/>
                </a:lnTo>
                <a:lnTo>
                  <a:pt x="106" y="218"/>
                </a:lnTo>
                <a:lnTo>
                  <a:pt x="104" y="211"/>
                </a:lnTo>
                <a:lnTo>
                  <a:pt x="104" y="203"/>
                </a:lnTo>
                <a:lnTo>
                  <a:pt x="104" y="203"/>
                </a:lnTo>
                <a:lnTo>
                  <a:pt x="104" y="148"/>
                </a:lnTo>
                <a:lnTo>
                  <a:pt x="104" y="148"/>
                </a:lnTo>
                <a:lnTo>
                  <a:pt x="104" y="120"/>
                </a:lnTo>
                <a:lnTo>
                  <a:pt x="104" y="120"/>
                </a:lnTo>
                <a:lnTo>
                  <a:pt x="158" y="120"/>
                </a:lnTo>
                <a:lnTo>
                  <a:pt x="158" y="74"/>
                </a:lnTo>
                <a:lnTo>
                  <a:pt x="158" y="74"/>
                </a:lnTo>
                <a:lnTo>
                  <a:pt x="104" y="74"/>
                </a:lnTo>
                <a:lnTo>
                  <a:pt x="104" y="74"/>
                </a:lnTo>
                <a:lnTo>
                  <a:pt x="104" y="0"/>
                </a:lnTo>
                <a:lnTo>
                  <a:pt x="104" y="0"/>
                </a:lnTo>
                <a:lnTo>
                  <a:pt x="58" y="0"/>
                </a:lnTo>
                <a:lnTo>
                  <a:pt x="58" y="0"/>
                </a:lnTo>
                <a:lnTo>
                  <a:pt x="56" y="5"/>
                </a:lnTo>
                <a:lnTo>
                  <a:pt x="54" y="20"/>
                </a:lnTo>
                <a:lnTo>
                  <a:pt x="54" y="20"/>
                </a:lnTo>
                <a:lnTo>
                  <a:pt x="50" y="29"/>
                </a:lnTo>
                <a:lnTo>
                  <a:pt x="45" y="40"/>
                </a:lnTo>
                <a:lnTo>
                  <a:pt x="39" y="50"/>
                </a:lnTo>
                <a:lnTo>
                  <a:pt x="33" y="57"/>
                </a:lnTo>
                <a:lnTo>
                  <a:pt x="26" y="64"/>
                </a:lnTo>
                <a:lnTo>
                  <a:pt x="17" y="72"/>
                </a:lnTo>
                <a:lnTo>
                  <a:pt x="9" y="77"/>
                </a:lnTo>
                <a:lnTo>
                  <a:pt x="0" y="81"/>
                </a:lnTo>
                <a:lnTo>
                  <a:pt x="0" y="81"/>
                </a:lnTo>
                <a:lnTo>
                  <a:pt x="0" y="122"/>
                </a:lnTo>
                <a:lnTo>
                  <a:pt x="0" y="122"/>
                </a:lnTo>
                <a:lnTo>
                  <a:pt x="32" y="122"/>
                </a:lnTo>
                <a:lnTo>
                  <a:pt x="32" y="209"/>
                </a:lnTo>
                <a:lnTo>
                  <a:pt x="32" y="209"/>
                </a:lnTo>
                <a:lnTo>
                  <a:pt x="33" y="227"/>
                </a:lnTo>
                <a:lnTo>
                  <a:pt x="37" y="244"/>
                </a:lnTo>
                <a:lnTo>
                  <a:pt x="45" y="257"/>
                </a:lnTo>
                <a:lnTo>
                  <a:pt x="52" y="266"/>
                </a:lnTo>
                <a:lnTo>
                  <a:pt x="61" y="275"/>
                </a:lnTo>
                <a:lnTo>
                  <a:pt x="72" y="281"/>
                </a:lnTo>
                <a:lnTo>
                  <a:pt x="83" y="285"/>
                </a:lnTo>
                <a:lnTo>
                  <a:pt x="95" y="286"/>
                </a:lnTo>
                <a:lnTo>
                  <a:pt x="108" y="288"/>
                </a:lnTo>
                <a:lnTo>
                  <a:pt x="119" y="288"/>
                </a:lnTo>
                <a:lnTo>
                  <a:pt x="141" y="285"/>
                </a:lnTo>
                <a:lnTo>
                  <a:pt x="158" y="281"/>
                </a:lnTo>
                <a:lnTo>
                  <a:pt x="167" y="275"/>
                </a:lnTo>
                <a:lnTo>
                  <a:pt x="154" y="23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4" name="Freeform 39"/>
          <p:cNvSpPr>
            <a:spLocks noEditPoints="1"/>
          </p:cNvSpPr>
          <p:nvPr/>
        </p:nvSpPr>
        <p:spPr bwMode="auto">
          <a:xfrm>
            <a:off x="5095210" y="4812546"/>
            <a:ext cx="509109" cy="516597"/>
          </a:xfrm>
          <a:custGeom>
            <a:avLst/>
            <a:gdLst/>
            <a:ahLst/>
            <a:cxnLst>
              <a:cxn ang="0">
                <a:pos x="272" y="172"/>
              </a:cxn>
              <a:cxn ang="0">
                <a:pos x="271" y="145"/>
              </a:cxn>
              <a:cxn ang="0">
                <a:pos x="261" y="122"/>
              </a:cxn>
              <a:cxn ang="0">
                <a:pos x="258" y="119"/>
              </a:cxn>
              <a:cxn ang="0">
                <a:pos x="241" y="109"/>
              </a:cxn>
              <a:cxn ang="0">
                <a:pos x="219" y="106"/>
              </a:cxn>
              <a:cxn ang="0">
                <a:pos x="221" y="89"/>
              </a:cxn>
              <a:cxn ang="0">
                <a:pos x="221" y="72"/>
              </a:cxn>
              <a:cxn ang="0">
                <a:pos x="215" y="43"/>
              </a:cxn>
              <a:cxn ang="0">
                <a:pos x="200" y="21"/>
              </a:cxn>
              <a:cxn ang="0">
                <a:pos x="176" y="6"/>
              </a:cxn>
              <a:cxn ang="0">
                <a:pos x="147" y="0"/>
              </a:cxn>
              <a:cxn ang="0">
                <a:pos x="82" y="0"/>
              </a:cxn>
              <a:cxn ang="0">
                <a:pos x="80" y="0"/>
              </a:cxn>
              <a:cxn ang="0">
                <a:pos x="47" y="6"/>
              </a:cxn>
              <a:cxn ang="0">
                <a:pos x="21" y="22"/>
              </a:cxn>
              <a:cxn ang="0">
                <a:pos x="15" y="30"/>
              </a:cxn>
              <a:cxn ang="0">
                <a:pos x="2" y="56"/>
              </a:cxn>
              <a:cxn ang="0">
                <a:pos x="0" y="178"/>
              </a:cxn>
              <a:cxn ang="0">
                <a:pos x="0" y="183"/>
              </a:cxn>
              <a:cxn ang="0">
                <a:pos x="0" y="206"/>
              </a:cxn>
              <a:cxn ang="0">
                <a:pos x="10" y="239"/>
              </a:cxn>
              <a:cxn ang="0">
                <a:pos x="19" y="252"/>
              </a:cxn>
              <a:cxn ang="0">
                <a:pos x="47" y="269"/>
              </a:cxn>
              <a:cxn ang="0">
                <a:pos x="85" y="276"/>
              </a:cxn>
              <a:cxn ang="0">
                <a:pos x="87" y="276"/>
              </a:cxn>
              <a:cxn ang="0">
                <a:pos x="185" y="276"/>
              </a:cxn>
              <a:cxn ang="0">
                <a:pos x="204" y="274"/>
              </a:cxn>
              <a:cxn ang="0">
                <a:pos x="235" y="261"/>
              </a:cxn>
              <a:cxn ang="0">
                <a:pos x="248" y="250"/>
              </a:cxn>
              <a:cxn ang="0">
                <a:pos x="265" y="222"/>
              </a:cxn>
              <a:cxn ang="0">
                <a:pos x="272" y="187"/>
              </a:cxn>
              <a:cxn ang="0">
                <a:pos x="272" y="172"/>
              </a:cxn>
              <a:cxn ang="0">
                <a:pos x="87" y="56"/>
              </a:cxn>
              <a:cxn ang="0">
                <a:pos x="143" y="56"/>
              </a:cxn>
              <a:cxn ang="0">
                <a:pos x="160" y="63"/>
              </a:cxn>
              <a:cxn ang="0">
                <a:pos x="165" y="80"/>
              </a:cxn>
              <a:cxn ang="0">
                <a:pos x="163" y="89"/>
              </a:cxn>
              <a:cxn ang="0">
                <a:pos x="150" y="102"/>
              </a:cxn>
              <a:cxn ang="0">
                <a:pos x="141" y="102"/>
              </a:cxn>
              <a:cxn ang="0">
                <a:pos x="85" y="102"/>
              </a:cxn>
              <a:cxn ang="0">
                <a:pos x="69" y="96"/>
              </a:cxn>
              <a:cxn ang="0">
                <a:pos x="63" y="78"/>
              </a:cxn>
              <a:cxn ang="0">
                <a:pos x="65" y="70"/>
              </a:cxn>
              <a:cxn ang="0">
                <a:pos x="78" y="58"/>
              </a:cxn>
              <a:cxn ang="0">
                <a:pos x="87" y="56"/>
              </a:cxn>
              <a:cxn ang="0">
                <a:pos x="80" y="211"/>
              </a:cxn>
              <a:cxn ang="0">
                <a:pos x="71" y="209"/>
              </a:cxn>
              <a:cxn ang="0">
                <a:pos x="58" y="196"/>
              </a:cxn>
              <a:cxn ang="0">
                <a:pos x="56" y="187"/>
              </a:cxn>
              <a:cxn ang="0">
                <a:pos x="63" y="170"/>
              </a:cxn>
              <a:cxn ang="0">
                <a:pos x="80" y="165"/>
              </a:cxn>
              <a:cxn ang="0">
                <a:pos x="191" y="165"/>
              </a:cxn>
              <a:cxn ang="0">
                <a:pos x="208" y="170"/>
              </a:cxn>
              <a:cxn ang="0">
                <a:pos x="215" y="187"/>
              </a:cxn>
              <a:cxn ang="0">
                <a:pos x="213" y="196"/>
              </a:cxn>
              <a:cxn ang="0">
                <a:pos x="200" y="209"/>
              </a:cxn>
              <a:cxn ang="0">
                <a:pos x="191" y="211"/>
              </a:cxn>
            </a:cxnLst>
            <a:rect l="0" t="0" r="r" b="b"/>
            <a:pathLst>
              <a:path w="272" h="276">
                <a:moveTo>
                  <a:pt x="272" y="172"/>
                </a:moveTo>
                <a:lnTo>
                  <a:pt x="272" y="172"/>
                </a:lnTo>
                <a:lnTo>
                  <a:pt x="272" y="158"/>
                </a:lnTo>
                <a:lnTo>
                  <a:pt x="271" y="145"/>
                </a:lnTo>
                <a:lnTo>
                  <a:pt x="267" y="133"/>
                </a:lnTo>
                <a:lnTo>
                  <a:pt x="261" y="122"/>
                </a:lnTo>
                <a:lnTo>
                  <a:pt x="261" y="122"/>
                </a:lnTo>
                <a:lnTo>
                  <a:pt x="258" y="119"/>
                </a:lnTo>
                <a:lnTo>
                  <a:pt x="252" y="115"/>
                </a:lnTo>
                <a:lnTo>
                  <a:pt x="241" y="109"/>
                </a:lnTo>
                <a:lnTo>
                  <a:pt x="230" y="106"/>
                </a:lnTo>
                <a:lnTo>
                  <a:pt x="219" y="106"/>
                </a:lnTo>
                <a:lnTo>
                  <a:pt x="219" y="106"/>
                </a:lnTo>
                <a:lnTo>
                  <a:pt x="221" y="89"/>
                </a:lnTo>
                <a:lnTo>
                  <a:pt x="221" y="72"/>
                </a:lnTo>
                <a:lnTo>
                  <a:pt x="221" y="72"/>
                </a:lnTo>
                <a:lnTo>
                  <a:pt x="219" y="56"/>
                </a:lnTo>
                <a:lnTo>
                  <a:pt x="215" y="43"/>
                </a:lnTo>
                <a:lnTo>
                  <a:pt x="208" y="32"/>
                </a:lnTo>
                <a:lnTo>
                  <a:pt x="200" y="21"/>
                </a:lnTo>
                <a:lnTo>
                  <a:pt x="189" y="11"/>
                </a:lnTo>
                <a:lnTo>
                  <a:pt x="176" y="6"/>
                </a:lnTo>
                <a:lnTo>
                  <a:pt x="163" y="2"/>
                </a:lnTo>
                <a:lnTo>
                  <a:pt x="147" y="0"/>
                </a:lnTo>
                <a:lnTo>
                  <a:pt x="147" y="0"/>
                </a:lnTo>
                <a:lnTo>
                  <a:pt x="82" y="0"/>
                </a:lnTo>
                <a:lnTo>
                  <a:pt x="80" y="0"/>
                </a:lnTo>
                <a:lnTo>
                  <a:pt x="80" y="0"/>
                </a:lnTo>
                <a:lnTo>
                  <a:pt x="63" y="0"/>
                </a:lnTo>
                <a:lnTo>
                  <a:pt x="47" y="6"/>
                </a:lnTo>
                <a:lnTo>
                  <a:pt x="34" y="13"/>
                </a:lnTo>
                <a:lnTo>
                  <a:pt x="21" y="22"/>
                </a:lnTo>
                <a:lnTo>
                  <a:pt x="21" y="22"/>
                </a:lnTo>
                <a:lnTo>
                  <a:pt x="15" y="30"/>
                </a:lnTo>
                <a:lnTo>
                  <a:pt x="8" y="41"/>
                </a:lnTo>
                <a:lnTo>
                  <a:pt x="2" y="56"/>
                </a:lnTo>
                <a:lnTo>
                  <a:pt x="0" y="74"/>
                </a:lnTo>
                <a:lnTo>
                  <a:pt x="0" y="178"/>
                </a:lnTo>
                <a:lnTo>
                  <a:pt x="0" y="178"/>
                </a:lnTo>
                <a:lnTo>
                  <a:pt x="0" y="183"/>
                </a:lnTo>
                <a:lnTo>
                  <a:pt x="0" y="183"/>
                </a:lnTo>
                <a:lnTo>
                  <a:pt x="0" y="206"/>
                </a:lnTo>
                <a:lnTo>
                  <a:pt x="4" y="222"/>
                </a:lnTo>
                <a:lnTo>
                  <a:pt x="10" y="239"/>
                </a:lnTo>
                <a:lnTo>
                  <a:pt x="19" y="252"/>
                </a:lnTo>
                <a:lnTo>
                  <a:pt x="19" y="252"/>
                </a:lnTo>
                <a:lnTo>
                  <a:pt x="32" y="261"/>
                </a:lnTo>
                <a:lnTo>
                  <a:pt x="47" y="269"/>
                </a:lnTo>
                <a:lnTo>
                  <a:pt x="65" y="274"/>
                </a:lnTo>
                <a:lnTo>
                  <a:pt x="85" y="276"/>
                </a:lnTo>
                <a:lnTo>
                  <a:pt x="85" y="276"/>
                </a:lnTo>
                <a:lnTo>
                  <a:pt x="87" y="276"/>
                </a:lnTo>
                <a:lnTo>
                  <a:pt x="185" y="276"/>
                </a:lnTo>
                <a:lnTo>
                  <a:pt x="185" y="276"/>
                </a:lnTo>
                <a:lnTo>
                  <a:pt x="185" y="276"/>
                </a:lnTo>
                <a:lnTo>
                  <a:pt x="204" y="274"/>
                </a:lnTo>
                <a:lnTo>
                  <a:pt x="221" y="269"/>
                </a:lnTo>
                <a:lnTo>
                  <a:pt x="235" y="261"/>
                </a:lnTo>
                <a:lnTo>
                  <a:pt x="248" y="250"/>
                </a:lnTo>
                <a:lnTo>
                  <a:pt x="248" y="250"/>
                </a:lnTo>
                <a:lnTo>
                  <a:pt x="258" y="237"/>
                </a:lnTo>
                <a:lnTo>
                  <a:pt x="265" y="222"/>
                </a:lnTo>
                <a:lnTo>
                  <a:pt x="271" y="206"/>
                </a:lnTo>
                <a:lnTo>
                  <a:pt x="272" y="187"/>
                </a:lnTo>
                <a:lnTo>
                  <a:pt x="272" y="187"/>
                </a:lnTo>
                <a:lnTo>
                  <a:pt x="272" y="172"/>
                </a:lnTo>
                <a:lnTo>
                  <a:pt x="272" y="172"/>
                </a:lnTo>
                <a:close/>
                <a:moveTo>
                  <a:pt x="87" y="56"/>
                </a:moveTo>
                <a:lnTo>
                  <a:pt x="143" y="56"/>
                </a:lnTo>
                <a:lnTo>
                  <a:pt x="143" y="56"/>
                </a:lnTo>
                <a:lnTo>
                  <a:pt x="152" y="58"/>
                </a:lnTo>
                <a:lnTo>
                  <a:pt x="160" y="63"/>
                </a:lnTo>
                <a:lnTo>
                  <a:pt x="163" y="70"/>
                </a:lnTo>
                <a:lnTo>
                  <a:pt x="165" y="80"/>
                </a:lnTo>
                <a:lnTo>
                  <a:pt x="165" y="80"/>
                </a:lnTo>
                <a:lnTo>
                  <a:pt x="163" y="89"/>
                </a:lnTo>
                <a:lnTo>
                  <a:pt x="158" y="96"/>
                </a:lnTo>
                <a:lnTo>
                  <a:pt x="150" y="102"/>
                </a:lnTo>
                <a:lnTo>
                  <a:pt x="141" y="102"/>
                </a:lnTo>
                <a:lnTo>
                  <a:pt x="141" y="102"/>
                </a:lnTo>
                <a:lnTo>
                  <a:pt x="85" y="102"/>
                </a:lnTo>
                <a:lnTo>
                  <a:pt x="85" y="102"/>
                </a:lnTo>
                <a:lnTo>
                  <a:pt x="76" y="100"/>
                </a:lnTo>
                <a:lnTo>
                  <a:pt x="69" y="96"/>
                </a:lnTo>
                <a:lnTo>
                  <a:pt x="65" y="87"/>
                </a:lnTo>
                <a:lnTo>
                  <a:pt x="63" y="78"/>
                </a:lnTo>
                <a:lnTo>
                  <a:pt x="63" y="78"/>
                </a:lnTo>
                <a:lnTo>
                  <a:pt x="65" y="70"/>
                </a:lnTo>
                <a:lnTo>
                  <a:pt x="71" y="61"/>
                </a:lnTo>
                <a:lnTo>
                  <a:pt x="78" y="58"/>
                </a:lnTo>
                <a:lnTo>
                  <a:pt x="87" y="56"/>
                </a:lnTo>
                <a:lnTo>
                  <a:pt x="87" y="56"/>
                </a:lnTo>
                <a:close/>
                <a:moveTo>
                  <a:pt x="191" y="211"/>
                </a:moveTo>
                <a:lnTo>
                  <a:pt x="80" y="211"/>
                </a:lnTo>
                <a:lnTo>
                  <a:pt x="80" y="211"/>
                </a:lnTo>
                <a:lnTo>
                  <a:pt x="71" y="209"/>
                </a:lnTo>
                <a:lnTo>
                  <a:pt x="63" y="204"/>
                </a:lnTo>
                <a:lnTo>
                  <a:pt x="58" y="196"/>
                </a:lnTo>
                <a:lnTo>
                  <a:pt x="56" y="187"/>
                </a:lnTo>
                <a:lnTo>
                  <a:pt x="56" y="187"/>
                </a:lnTo>
                <a:lnTo>
                  <a:pt x="58" y="178"/>
                </a:lnTo>
                <a:lnTo>
                  <a:pt x="63" y="170"/>
                </a:lnTo>
                <a:lnTo>
                  <a:pt x="71" y="167"/>
                </a:lnTo>
                <a:lnTo>
                  <a:pt x="80" y="165"/>
                </a:lnTo>
                <a:lnTo>
                  <a:pt x="191" y="165"/>
                </a:lnTo>
                <a:lnTo>
                  <a:pt x="191" y="165"/>
                </a:lnTo>
                <a:lnTo>
                  <a:pt x="200" y="167"/>
                </a:lnTo>
                <a:lnTo>
                  <a:pt x="208" y="170"/>
                </a:lnTo>
                <a:lnTo>
                  <a:pt x="213" y="178"/>
                </a:lnTo>
                <a:lnTo>
                  <a:pt x="215" y="187"/>
                </a:lnTo>
                <a:lnTo>
                  <a:pt x="215" y="187"/>
                </a:lnTo>
                <a:lnTo>
                  <a:pt x="213" y="196"/>
                </a:lnTo>
                <a:lnTo>
                  <a:pt x="208" y="204"/>
                </a:lnTo>
                <a:lnTo>
                  <a:pt x="200" y="209"/>
                </a:lnTo>
                <a:lnTo>
                  <a:pt x="191" y="211"/>
                </a:lnTo>
                <a:lnTo>
                  <a:pt x="191" y="211"/>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65" name="LinkedIn"/>
          <p:cNvGrpSpPr/>
          <p:nvPr/>
        </p:nvGrpSpPr>
        <p:grpSpPr>
          <a:xfrm>
            <a:off x="9233472" y="4816290"/>
            <a:ext cx="509115" cy="509109"/>
            <a:chOff x="7045932" y="3207664"/>
            <a:chExt cx="292343" cy="292342"/>
          </a:xfrm>
          <a:solidFill>
            <a:srgbClr val="7F7F7F"/>
          </a:solidFill>
        </p:grpSpPr>
        <p:sp>
          <p:nvSpPr>
            <p:cNvPr id="366" name="Freeform 40"/>
            <p:cNvSpPr>
              <a:spLocks/>
            </p:cNvSpPr>
            <p:nvPr/>
          </p:nvSpPr>
          <p:spPr bwMode="auto">
            <a:xfrm>
              <a:off x="7045932" y="3207664"/>
              <a:ext cx="70937" cy="70937"/>
            </a:xfrm>
            <a:custGeom>
              <a:avLst/>
              <a:gdLst/>
              <a:ahLst/>
              <a:cxnLst>
                <a:cxn ang="0">
                  <a:pos x="31" y="0"/>
                </a:cxn>
                <a:cxn ang="0">
                  <a:pos x="31" y="0"/>
                </a:cxn>
                <a:cxn ang="0">
                  <a:pos x="26" y="2"/>
                </a:cxn>
                <a:cxn ang="0">
                  <a:pos x="20" y="4"/>
                </a:cxn>
                <a:cxn ang="0">
                  <a:pos x="14" y="6"/>
                </a:cxn>
                <a:cxn ang="0">
                  <a:pos x="9" y="10"/>
                </a:cxn>
                <a:cxn ang="0">
                  <a:pos x="5" y="15"/>
                </a:cxn>
                <a:cxn ang="0">
                  <a:pos x="1" y="21"/>
                </a:cxn>
                <a:cxn ang="0">
                  <a:pos x="0" y="26"/>
                </a:cxn>
                <a:cxn ang="0">
                  <a:pos x="0" y="34"/>
                </a:cxn>
                <a:cxn ang="0">
                  <a:pos x="0" y="34"/>
                </a:cxn>
                <a:cxn ang="0">
                  <a:pos x="0" y="39"/>
                </a:cxn>
                <a:cxn ang="0">
                  <a:pos x="1" y="47"/>
                </a:cxn>
                <a:cxn ang="0">
                  <a:pos x="5" y="52"/>
                </a:cxn>
                <a:cxn ang="0">
                  <a:pos x="9" y="56"/>
                </a:cxn>
                <a:cxn ang="0">
                  <a:pos x="14" y="61"/>
                </a:cxn>
                <a:cxn ang="0">
                  <a:pos x="20" y="63"/>
                </a:cxn>
                <a:cxn ang="0">
                  <a:pos x="26" y="65"/>
                </a:cxn>
                <a:cxn ang="0">
                  <a:pos x="31" y="67"/>
                </a:cxn>
                <a:cxn ang="0">
                  <a:pos x="31" y="67"/>
                </a:cxn>
                <a:cxn ang="0">
                  <a:pos x="39" y="65"/>
                </a:cxn>
                <a:cxn ang="0">
                  <a:pos x="44" y="63"/>
                </a:cxn>
                <a:cxn ang="0">
                  <a:pos x="50" y="61"/>
                </a:cxn>
                <a:cxn ang="0">
                  <a:pos x="55" y="56"/>
                </a:cxn>
                <a:cxn ang="0">
                  <a:pos x="59" y="52"/>
                </a:cxn>
                <a:cxn ang="0">
                  <a:pos x="63" y="47"/>
                </a:cxn>
                <a:cxn ang="0">
                  <a:pos x="64" y="39"/>
                </a:cxn>
                <a:cxn ang="0">
                  <a:pos x="64" y="34"/>
                </a:cxn>
                <a:cxn ang="0">
                  <a:pos x="64" y="34"/>
                </a:cxn>
                <a:cxn ang="0">
                  <a:pos x="64" y="26"/>
                </a:cxn>
                <a:cxn ang="0">
                  <a:pos x="63" y="21"/>
                </a:cxn>
                <a:cxn ang="0">
                  <a:pos x="59" y="15"/>
                </a:cxn>
                <a:cxn ang="0">
                  <a:pos x="55" y="10"/>
                </a:cxn>
                <a:cxn ang="0">
                  <a:pos x="50" y="6"/>
                </a:cxn>
                <a:cxn ang="0">
                  <a:pos x="44" y="4"/>
                </a:cxn>
                <a:cxn ang="0">
                  <a:pos x="39" y="2"/>
                </a:cxn>
                <a:cxn ang="0">
                  <a:pos x="31" y="0"/>
                </a:cxn>
                <a:cxn ang="0">
                  <a:pos x="31" y="0"/>
                </a:cxn>
              </a:cxnLst>
              <a:rect l="0" t="0" r="r" b="b"/>
              <a:pathLst>
                <a:path w="64" h="67">
                  <a:moveTo>
                    <a:pt x="31" y="0"/>
                  </a:moveTo>
                  <a:lnTo>
                    <a:pt x="31" y="0"/>
                  </a:lnTo>
                  <a:lnTo>
                    <a:pt x="26" y="2"/>
                  </a:lnTo>
                  <a:lnTo>
                    <a:pt x="20" y="4"/>
                  </a:lnTo>
                  <a:lnTo>
                    <a:pt x="14" y="6"/>
                  </a:lnTo>
                  <a:lnTo>
                    <a:pt x="9" y="10"/>
                  </a:lnTo>
                  <a:lnTo>
                    <a:pt x="5" y="15"/>
                  </a:lnTo>
                  <a:lnTo>
                    <a:pt x="1" y="21"/>
                  </a:lnTo>
                  <a:lnTo>
                    <a:pt x="0" y="26"/>
                  </a:lnTo>
                  <a:lnTo>
                    <a:pt x="0" y="34"/>
                  </a:lnTo>
                  <a:lnTo>
                    <a:pt x="0" y="34"/>
                  </a:lnTo>
                  <a:lnTo>
                    <a:pt x="0" y="39"/>
                  </a:lnTo>
                  <a:lnTo>
                    <a:pt x="1" y="47"/>
                  </a:lnTo>
                  <a:lnTo>
                    <a:pt x="5" y="52"/>
                  </a:lnTo>
                  <a:lnTo>
                    <a:pt x="9" y="56"/>
                  </a:lnTo>
                  <a:lnTo>
                    <a:pt x="14" y="61"/>
                  </a:lnTo>
                  <a:lnTo>
                    <a:pt x="20" y="63"/>
                  </a:lnTo>
                  <a:lnTo>
                    <a:pt x="26" y="65"/>
                  </a:lnTo>
                  <a:lnTo>
                    <a:pt x="31" y="67"/>
                  </a:lnTo>
                  <a:lnTo>
                    <a:pt x="31" y="67"/>
                  </a:lnTo>
                  <a:lnTo>
                    <a:pt x="39" y="65"/>
                  </a:lnTo>
                  <a:lnTo>
                    <a:pt x="44" y="63"/>
                  </a:lnTo>
                  <a:lnTo>
                    <a:pt x="50" y="61"/>
                  </a:lnTo>
                  <a:lnTo>
                    <a:pt x="55" y="56"/>
                  </a:lnTo>
                  <a:lnTo>
                    <a:pt x="59" y="52"/>
                  </a:lnTo>
                  <a:lnTo>
                    <a:pt x="63" y="47"/>
                  </a:lnTo>
                  <a:lnTo>
                    <a:pt x="64" y="39"/>
                  </a:lnTo>
                  <a:lnTo>
                    <a:pt x="64" y="34"/>
                  </a:lnTo>
                  <a:lnTo>
                    <a:pt x="64" y="34"/>
                  </a:lnTo>
                  <a:lnTo>
                    <a:pt x="64" y="26"/>
                  </a:lnTo>
                  <a:lnTo>
                    <a:pt x="63" y="21"/>
                  </a:lnTo>
                  <a:lnTo>
                    <a:pt x="59" y="15"/>
                  </a:lnTo>
                  <a:lnTo>
                    <a:pt x="55" y="10"/>
                  </a:lnTo>
                  <a:lnTo>
                    <a:pt x="50" y="6"/>
                  </a:lnTo>
                  <a:lnTo>
                    <a:pt x="44" y="4"/>
                  </a:lnTo>
                  <a:lnTo>
                    <a:pt x="39" y="2"/>
                  </a:lnTo>
                  <a:lnTo>
                    <a:pt x="31" y="0"/>
                  </a:lnTo>
                  <a:lnTo>
                    <a:pt x="31"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7" name="Rectangle 41"/>
            <p:cNvSpPr>
              <a:spLocks noChangeArrowheads="1"/>
            </p:cNvSpPr>
            <p:nvPr/>
          </p:nvSpPr>
          <p:spPr bwMode="auto">
            <a:xfrm>
              <a:off x="7050231" y="3304394"/>
              <a:ext cx="62338" cy="195612"/>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68" name="Freeform 42"/>
            <p:cNvSpPr>
              <a:spLocks/>
            </p:cNvSpPr>
            <p:nvPr/>
          </p:nvSpPr>
          <p:spPr bwMode="auto">
            <a:xfrm>
              <a:off x="7149112" y="3300095"/>
              <a:ext cx="189163" cy="199911"/>
            </a:xfrm>
            <a:custGeom>
              <a:avLst/>
              <a:gdLst/>
              <a:ahLst/>
              <a:cxnLst>
                <a:cxn ang="0">
                  <a:pos x="107" y="0"/>
                </a:cxn>
                <a:cxn ang="0">
                  <a:pos x="107" y="0"/>
                </a:cxn>
                <a:cxn ang="0">
                  <a:pos x="98" y="0"/>
                </a:cxn>
                <a:cxn ang="0">
                  <a:pos x="89" y="2"/>
                </a:cxn>
                <a:cxn ang="0">
                  <a:pos x="81" y="6"/>
                </a:cxn>
                <a:cxn ang="0">
                  <a:pos x="74" y="10"/>
                </a:cxn>
                <a:cxn ang="0">
                  <a:pos x="63" y="19"/>
                </a:cxn>
                <a:cxn ang="0">
                  <a:pos x="54" y="28"/>
                </a:cxn>
                <a:cxn ang="0">
                  <a:pos x="54" y="28"/>
                </a:cxn>
                <a:cxn ang="0">
                  <a:pos x="54" y="4"/>
                </a:cxn>
                <a:cxn ang="0">
                  <a:pos x="0" y="4"/>
                </a:cxn>
                <a:cxn ang="0">
                  <a:pos x="0" y="4"/>
                </a:cxn>
                <a:cxn ang="0">
                  <a:pos x="0" y="186"/>
                </a:cxn>
                <a:cxn ang="0">
                  <a:pos x="55" y="186"/>
                </a:cxn>
                <a:cxn ang="0">
                  <a:pos x="55" y="97"/>
                </a:cxn>
                <a:cxn ang="0">
                  <a:pos x="55" y="97"/>
                </a:cxn>
                <a:cxn ang="0">
                  <a:pos x="57" y="78"/>
                </a:cxn>
                <a:cxn ang="0">
                  <a:pos x="59" y="71"/>
                </a:cxn>
                <a:cxn ang="0">
                  <a:pos x="61" y="63"/>
                </a:cxn>
                <a:cxn ang="0">
                  <a:pos x="67" y="58"/>
                </a:cxn>
                <a:cxn ang="0">
                  <a:pos x="72" y="54"/>
                </a:cxn>
                <a:cxn ang="0">
                  <a:pos x="80" y="50"/>
                </a:cxn>
                <a:cxn ang="0">
                  <a:pos x="91" y="49"/>
                </a:cxn>
                <a:cxn ang="0">
                  <a:pos x="91" y="49"/>
                </a:cxn>
                <a:cxn ang="0">
                  <a:pos x="100" y="50"/>
                </a:cxn>
                <a:cxn ang="0">
                  <a:pos x="107" y="54"/>
                </a:cxn>
                <a:cxn ang="0">
                  <a:pos x="111" y="60"/>
                </a:cxn>
                <a:cxn ang="0">
                  <a:pos x="115" y="65"/>
                </a:cxn>
                <a:cxn ang="0">
                  <a:pos x="118" y="73"/>
                </a:cxn>
                <a:cxn ang="0">
                  <a:pos x="118" y="82"/>
                </a:cxn>
                <a:cxn ang="0">
                  <a:pos x="118" y="97"/>
                </a:cxn>
                <a:cxn ang="0">
                  <a:pos x="118" y="186"/>
                </a:cxn>
                <a:cxn ang="0">
                  <a:pos x="176" y="186"/>
                </a:cxn>
                <a:cxn ang="0">
                  <a:pos x="176" y="86"/>
                </a:cxn>
                <a:cxn ang="0">
                  <a:pos x="176" y="86"/>
                </a:cxn>
                <a:cxn ang="0">
                  <a:pos x="176" y="69"/>
                </a:cxn>
                <a:cxn ang="0">
                  <a:pos x="174" y="52"/>
                </a:cxn>
                <a:cxn ang="0">
                  <a:pos x="168" y="37"/>
                </a:cxn>
                <a:cxn ang="0">
                  <a:pos x="163" y="24"/>
                </a:cxn>
                <a:cxn ang="0">
                  <a:pos x="154" y="13"/>
                </a:cxn>
                <a:cxn ang="0">
                  <a:pos x="142" y="6"/>
                </a:cxn>
                <a:cxn ang="0">
                  <a:pos x="128" y="2"/>
                </a:cxn>
                <a:cxn ang="0">
                  <a:pos x="107" y="0"/>
                </a:cxn>
                <a:cxn ang="0">
                  <a:pos x="107" y="0"/>
                </a:cxn>
              </a:cxnLst>
              <a:rect l="0" t="0" r="r" b="b"/>
              <a:pathLst>
                <a:path w="176" h="186">
                  <a:moveTo>
                    <a:pt x="107" y="0"/>
                  </a:moveTo>
                  <a:lnTo>
                    <a:pt x="107" y="0"/>
                  </a:lnTo>
                  <a:lnTo>
                    <a:pt x="98" y="0"/>
                  </a:lnTo>
                  <a:lnTo>
                    <a:pt x="89" y="2"/>
                  </a:lnTo>
                  <a:lnTo>
                    <a:pt x="81" y="6"/>
                  </a:lnTo>
                  <a:lnTo>
                    <a:pt x="74" y="10"/>
                  </a:lnTo>
                  <a:lnTo>
                    <a:pt x="63" y="19"/>
                  </a:lnTo>
                  <a:lnTo>
                    <a:pt x="54" y="28"/>
                  </a:lnTo>
                  <a:lnTo>
                    <a:pt x="54" y="28"/>
                  </a:lnTo>
                  <a:lnTo>
                    <a:pt x="54" y="4"/>
                  </a:lnTo>
                  <a:lnTo>
                    <a:pt x="0" y="4"/>
                  </a:lnTo>
                  <a:lnTo>
                    <a:pt x="0" y="4"/>
                  </a:lnTo>
                  <a:lnTo>
                    <a:pt x="0" y="186"/>
                  </a:lnTo>
                  <a:lnTo>
                    <a:pt x="55" y="186"/>
                  </a:lnTo>
                  <a:lnTo>
                    <a:pt x="55" y="97"/>
                  </a:lnTo>
                  <a:lnTo>
                    <a:pt x="55" y="97"/>
                  </a:lnTo>
                  <a:lnTo>
                    <a:pt x="57" y="78"/>
                  </a:lnTo>
                  <a:lnTo>
                    <a:pt x="59" y="71"/>
                  </a:lnTo>
                  <a:lnTo>
                    <a:pt x="61" y="63"/>
                  </a:lnTo>
                  <a:lnTo>
                    <a:pt x="67" y="58"/>
                  </a:lnTo>
                  <a:lnTo>
                    <a:pt x="72" y="54"/>
                  </a:lnTo>
                  <a:lnTo>
                    <a:pt x="80" y="50"/>
                  </a:lnTo>
                  <a:lnTo>
                    <a:pt x="91" y="49"/>
                  </a:lnTo>
                  <a:lnTo>
                    <a:pt x="91" y="49"/>
                  </a:lnTo>
                  <a:lnTo>
                    <a:pt x="100" y="50"/>
                  </a:lnTo>
                  <a:lnTo>
                    <a:pt x="107" y="54"/>
                  </a:lnTo>
                  <a:lnTo>
                    <a:pt x="111" y="60"/>
                  </a:lnTo>
                  <a:lnTo>
                    <a:pt x="115" y="65"/>
                  </a:lnTo>
                  <a:lnTo>
                    <a:pt x="118" y="73"/>
                  </a:lnTo>
                  <a:lnTo>
                    <a:pt x="118" y="82"/>
                  </a:lnTo>
                  <a:lnTo>
                    <a:pt x="118" y="97"/>
                  </a:lnTo>
                  <a:lnTo>
                    <a:pt x="118" y="186"/>
                  </a:lnTo>
                  <a:lnTo>
                    <a:pt x="176" y="186"/>
                  </a:lnTo>
                  <a:lnTo>
                    <a:pt x="176" y="86"/>
                  </a:lnTo>
                  <a:lnTo>
                    <a:pt x="176" y="86"/>
                  </a:lnTo>
                  <a:lnTo>
                    <a:pt x="176" y="69"/>
                  </a:lnTo>
                  <a:lnTo>
                    <a:pt x="174" y="52"/>
                  </a:lnTo>
                  <a:lnTo>
                    <a:pt x="168" y="37"/>
                  </a:lnTo>
                  <a:lnTo>
                    <a:pt x="163" y="24"/>
                  </a:lnTo>
                  <a:lnTo>
                    <a:pt x="154" y="13"/>
                  </a:lnTo>
                  <a:lnTo>
                    <a:pt x="142" y="6"/>
                  </a:lnTo>
                  <a:lnTo>
                    <a:pt x="128" y="2"/>
                  </a:lnTo>
                  <a:lnTo>
                    <a:pt x="107" y="0"/>
                  </a:lnTo>
                  <a:lnTo>
                    <a:pt x="10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69" name="Freeform 43"/>
          <p:cNvSpPr>
            <a:spLocks/>
          </p:cNvSpPr>
          <p:nvPr/>
        </p:nvSpPr>
        <p:spPr bwMode="auto">
          <a:xfrm>
            <a:off x="10305209" y="5716075"/>
            <a:ext cx="576493" cy="546544"/>
          </a:xfrm>
          <a:custGeom>
            <a:avLst/>
            <a:gdLst/>
            <a:ahLst/>
            <a:cxnLst>
              <a:cxn ang="0">
                <a:pos x="60" y="292"/>
              </a:cxn>
              <a:cxn ang="0">
                <a:pos x="60" y="292"/>
              </a:cxn>
              <a:cxn ang="0">
                <a:pos x="71" y="255"/>
              </a:cxn>
              <a:cxn ang="0">
                <a:pos x="71" y="255"/>
              </a:cxn>
              <a:cxn ang="0">
                <a:pos x="95" y="183"/>
              </a:cxn>
              <a:cxn ang="0">
                <a:pos x="95" y="183"/>
              </a:cxn>
              <a:cxn ang="0">
                <a:pos x="95" y="181"/>
              </a:cxn>
              <a:cxn ang="0">
                <a:pos x="93" y="177"/>
              </a:cxn>
              <a:cxn ang="0">
                <a:pos x="93" y="177"/>
              </a:cxn>
              <a:cxn ang="0">
                <a:pos x="4" y="114"/>
              </a:cxn>
              <a:cxn ang="0">
                <a:pos x="4" y="114"/>
              </a:cxn>
              <a:cxn ang="0">
                <a:pos x="0" y="111"/>
              </a:cxn>
              <a:cxn ang="0">
                <a:pos x="0" y="111"/>
              </a:cxn>
              <a:cxn ang="0">
                <a:pos x="10" y="111"/>
              </a:cxn>
              <a:cxn ang="0">
                <a:pos x="10" y="111"/>
              </a:cxn>
              <a:cxn ang="0">
                <a:pos x="113" y="111"/>
              </a:cxn>
              <a:cxn ang="0">
                <a:pos x="113" y="111"/>
              </a:cxn>
              <a:cxn ang="0">
                <a:pos x="117" y="111"/>
              </a:cxn>
              <a:cxn ang="0">
                <a:pos x="119" y="107"/>
              </a:cxn>
              <a:cxn ang="0">
                <a:pos x="119" y="107"/>
              </a:cxn>
              <a:cxn ang="0">
                <a:pos x="154" y="1"/>
              </a:cxn>
              <a:cxn ang="0">
                <a:pos x="154" y="1"/>
              </a:cxn>
              <a:cxn ang="0">
                <a:pos x="154" y="0"/>
              </a:cxn>
              <a:cxn ang="0">
                <a:pos x="154" y="0"/>
              </a:cxn>
              <a:cxn ang="0">
                <a:pos x="156" y="1"/>
              </a:cxn>
              <a:cxn ang="0">
                <a:pos x="156" y="1"/>
              </a:cxn>
              <a:cxn ang="0">
                <a:pos x="191" y="107"/>
              </a:cxn>
              <a:cxn ang="0">
                <a:pos x="191" y="107"/>
              </a:cxn>
              <a:cxn ang="0">
                <a:pos x="193" y="111"/>
              </a:cxn>
              <a:cxn ang="0">
                <a:pos x="197" y="111"/>
              </a:cxn>
              <a:cxn ang="0">
                <a:pos x="197" y="111"/>
              </a:cxn>
              <a:cxn ang="0">
                <a:pos x="304" y="111"/>
              </a:cxn>
              <a:cxn ang="0">
                <a:pos x="304" y="111"/>
              </a:cxn>
              <a:cxn ang="0">
                <a:pos x="310" y="111"/>
              </a:cxn>
              <a:cxn ang="0">
                <a:pos x="310" y="111"/>
              </a:cxn>
              <a:cxn ang="0">
                <a:pos x="306" y="114"/>
              </a:cxn>
              <a:cxn ang="0">
                <a:pos x="306" y="114"/>
              </a:cxn>
              <a:cxn ang="0">
                <a:pos x="217" y="177"/>
              </a:cxn>
              <a:cxn ang="0">
                <a:pos x="217" y="177"/>
              </a:cxn>
              <a:cxn ang="0">
                <a:pos x="215" y="181"/>
              </a:cxn>
              <a:cxn ang="0">
                <a:pos x="215" y="185"/>
              </a:cxn>
              <a:cxn ang="0">
                <a:pos x="215" y="185"/>
              </a:cxn>
              <a:cxn ang="0">
                <a:pos x="248" y="288"/>
              </a:cxn>
              <a:cxn ang="0">
                <a:pos x="248" y="288"/>
              </a:cxn>
              <a:cxn ang="0">
                <a:pos x="250" y="292"/>
              </a:cxn>
              <a:cxn ang="0">
                <a:pos x="250" y="292"/>
              </a:cxn>
              <a:cxn ang="0">
                <a:pos x="247" y="290"/>
              </a:cxn>
              <a:cxn ang="0">
                <a:pos x="247" y="290"/>
              </a:cxn>
              <a:cxn ang="0">
                <a:pos x="160" y="225"/>
              </a:cxn>
              <a:cxn ang="0">
                <a:pos x="160" y="225"/>
              </a:cxn>
              <a:cxn ang="0">
                <a:pos x="156" y="225"/>
              </a:cxn>
              <a:cxn ang="0">
                <a:pos x="152" y="225"/>
              </a:cxn>
              <a:cxn ang="0">
                <a:pos x="152" y="225"/>
              </a:cxn>
              <a:cxn ang="0">
                <a:pos x="61" y="290"/>
              </a:cxn>
              <a:cxn ang="0">
                <a:pos x="61" y="290"/>
              </a:cxn>
              <a:cxn ang="0">
                <a:pos x="60" y="292"/>
              </a:cxn>
              <a:cxn ang="0">
                <a:pos x="60" y="292"/>
              </a:cxn>
            </a:cxnLst>
            <a:rect l="0" t="0" r="r" b="b"/>
            <a:pathLst>
              <a:path w="310" h="292">
                <a:moveTo>
                  <a:pt x="60" y="292"/>
                </a:moveTo>
                <a:lnTo>
                  <a:pt x="60" y="292"/>
                </a:lnTo>
                <a:lnTo>
                  <a:pt x="71" y="255"/>
                </a:lnTo>
                <a:lnTo>
                  <a:pt x="71" y="255"/>
                </a:lnTo>
                <a:lnTo>
                  <a:pt x="95" y="183"/>
                </a:lnTo>
                <a:lnTo>
                  <a:pt x="95" y="183"/>
                </a:lnTo>
                <a:lnTo>
                  <a:pt x="95" y="181"/>
                </a:lnTo>
                <a:lnTo>
                  <a:pt x="93" y="177"/>
                </a:lnTo>
                <a:lnTo>
                  <a:pt x="93" y="177"/>
                </a:lnTo>
                <a:lnTo>
                  <a:pt x="4" y="114"/>
                </a:lnTo>
                <a:lnTo>
                  <a:pt x="4" y="114"/>
                </a:lnTo>
                <a:lnTo>
                  <a:pt x="0" y="111"/>
                </a:lnTo>
                <a:lnTo>
                  <a:pt x="0" y="111"/>
                </a:lnTo>
                <a:lnTo>
                  <a:pt x="10" y="111"/>
                </a:lnTo>
                <a:lnTo>
                  <a:pt x="10" y="111"/>
                </a:lnTo>
                <a:lnTo>
                  <a:pt x="113" y="111"/>
                </a:lnTo>
                <a:lnTo>
                  <a:pt x="113" y="111"/>
                </a:lnTo>
                <a:lnTo>
                  <a:pt x="117" y="111"/>
                </a:lnTo>
                <a:lnTo>
                  <a:pt x="119" y="107"/>
                </a:lnTo>
                <a:lnTo>
                  <a:pt x="119" y="107"/>
                </a:lnTo>
                <a:lnTo>
                  <a:pt x="154" y="1"/>
                </a:lnTo>
                <a:lnTo>
                  <a:pt x="154" y="1"/>
                </a:lnTo>
                <a:lnTo>
                  <a:pt x="154" y="0"/>
                </a:lnTo>
                <a:lnTo>
                  <a:pt x="154" y="0"/>
                </a:lnTo>
                <a:lnTo>
                  <a:pt x="156" y="1"/>
                </a:lnTo>
                <a:lnTo>
                  <a:pt x="156" y="1"/>
                </a:lnTo>
                <a:lnTo>
                  <a:pt x="191" y="107"/>
                </a:lnTo>
                <a:lnTo>
                  <a:pt x="191" y="107"/>
                </a:lnTo>
                <a:lnTo>
                  <a:pt x="193" y="111"/>
                </a:lnTo>
                <a:lnTo>
                  <a:pt x="197" y="111"/>
                </a:lnTo>
                <a:lnTo>
                  <a:pt x="197" y="111"/>
                </a:lnTo>
                <a:lnTo>
                  <a:pt x="304" y="111"/>
                </a:lnTo>
                <a:lnTo>
                  <a:pt x="304" y="111"/>
                </a:lnTo>
                <a:lnTo>
                  <a:pt x="310" y="111"/>
                </a:lnTo>
                <a:lnTo>
                  <a:pt x="310" y="111"/>
                </a:lnTo>
                <a:lnTo>
                  <a:pt x="306" y="114"/>
                </a:lnTo>
                <a:lnTo>
                  <a:pt x="306" y="114"/>
                </a:lnTo>
                <a:lnTo>
                  <a:pt x="217" y="177"/>
                </a:lnTo>
                <a:lnTo>
                  <a:pt x="217" y="177"/>
                </a:lnTo>
                <a:lnTo>
                  <a:pt x="215" y="181"/>
                </a:lnTo>
                <a:lnTo>
                  <a:pt x="215" y="185"/>
                </a:lnTo>
                <a:lnTo>
                  <a:pt x="215" y="185"/>
                </a:lnTo>
                <a:lnTo>
                  <a:pt x="248" y="288"/>
                </a:lnTo>
                <a:lnTo>
                  <a:pt x="248" y="288"/>
                </a:lnTo>
                <a:lnTo>
                  <a:pt x="250" y="292"/>
                </a:lnTo>
                <a:lnTo>
                  <a:pt x="250" y="292"/>
                </a:lnTo>
                <a:lnTo>
                  <a:pt x="247" y="290"/>
                </a:lnTo>
                <a:lnTo>
                  <a:pt x="247" y="290"/>
                </a:lnTo>
                <a:lnTo>
                  <a:pt x="160" y="225"/>
                </a:lnTo>
                <a:lnTo>
                  <a:pt x="160" y="225"/>
                </a:lnTo>
                <a:lnTo>
                  <a:pt x="156" y="225"/>
                </a:lnTo>
                <a:lnTo>
                  <a:pt x="152" y="225"/>
                </a:lnTo>
                <a:lnTo>
                  <a:pt x="152" y="225"/>
                </a:lnTo>
                <a:lnTo>
                  <a:pt x="61" y="290"/>
                </a:lnTo>
                <a:lnTo>
                  <a:pt x="61" y="290"/>
                </a:lnTo>
                <a:lnTo>
                  <a:pt x="60" y="292"/>
                </a:lnTo>
                <a:lnTo>
                  <a:pt x="60" y="292"/>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0" name="Freeform 44"/>
          <p:cNvSpPr>
            <a:spLocks noEditPoints="1"/>
          </p:cNvSpPr>
          <p:nvPr/>
        </p:nvSpPr>
        <p:spPr bwMode="auto">
          <a:xfrm>
            <a:off x="8203586" y="4803187"/>
            <a:ext cx="531571" cy="535315"/>
          </a:xfrm>
          <a:custGeom>
            <a:avLst/>
            <a:gdLst/>
            <a:ahLst/>
            <a:cxnLst>
              <a:cxn ang="0">
                <a:pos x="135" y="285"/>
              </a:cxn>
              <a:cxn ang="0">
                <a:pos x="135" y="285"/>
              </a:cxn>
              <a:cxn ang="0">
                <a:pos x="96" y="278"/>
              </a:cxn>
              <a:cxn ang="0">
                <a:pos x="61" y="259"/>
              </a:cxn>
              <a:cxn ang="0">
                <a:pos x="22" y="220"/>
              </a:cxn>
              <a:cxn ang="0">
                <a:pos x="5" y="187"/>
              </a:cxn>
              <a:cxn ang="0">
                <a:pos x="0" y="150"/>
              </a:cxn>
              <a:cxn ang="0">
                <a:pos x="0" y="137"/>
              </a:cxn>
              <a:cxn ang="0">
                <a:pos x="0" y="135"/>
              </a:cxn>
              <a:cxn ang="0">
                <a:pos x="2" y="113"/>
              </a:cxn>
              <a:cxn ang="0">
                <a:pos x="15" y="78"/>
              </a:cxn>
              <a:cxn ang="0">
                <a:pos x="55" y="30"/>
              </a:cxn>
              <a:cxn ang="0">
                <a:pos x="92" y="9"/>
              </a:cxn>
              <a:cxn ang="0">
                <a:pos x="135" y="0"/>
              </a:cxn>
              <a:cxn ang="0">
                <a:pos x="148" y="0"/>
              </a:cxn>
              <a:cxn ang="0">
                <a:pos x="148" y="0"/>
              </a:cxn>
              <a:cxn ang="0">
                <a:pos x="187" y="7"/>
              </a:cxn>
              <a:cxn ang="0">
                <a:pos x="222" y="26"/>
              </a:cxn>
              <a:cxn ang="0">
                <a:pos x="261" y="65"/>
              </a:cxn>
              <a:cxn ang="0">
                <a:pos x="276" y="98"/>
              </a:cxn>
              <a:cxn ang="0">
                <a:pos x="283" y="135"/>
              </a:cxn>
              <a:cxn ang="0">
                <a:pos x="283" y="148"/>
              </a:cxn>
              <a:cxn ang="0">
                <a:pos x="283" y="150"/>
              </a:cxn>
              <a:cxn ang="0">
                <a:pos x="276" y="187"/>
              </a:cxn>
              <a:cxn ang="0">
                <a:pos x="257" y="224"/>
              </a:cxn>
              <a:cxn ang="0">
                <a:pos x="218" y="261"/>
              </a:cxn>
              <a:cxn ang="0">
                <a:pos x="185" y="278"/>
              </a:cxn>
              <a:cxn ang="0">
                <a:pos x="148" y="285"/>
              </a:cxn>
              <a:cxn ang="0">
                <a:pos x="140" y="30"/>
              </a:cxn>
              <a:cxn ang="0">
                <a:pos x="137" y="30"/>
              </a:cxn>
              <a:cxn ang="0">
                <a:pos x="113" y="33"/>
              </a:cxn>
              <a:cxn ang="0">
                <a:pos x="74" y="52"/>
              </a:cxn>
              <a:cxn ang="0">
                <a:pos x="52" y="74"/>
              </a:cxn>
              <a:cxn ang="0">
                <a:pos x="33" y="113"/>
              </a:cxn>
              <a:cxn ang="0">
                <a:pos x="29" y="144"/>
              </a:cxn>
              <a:cxn ang="0">
                <a:pos x="29" y="154"/>
              </a:cxn>
              <a:cxn ang="0">
                <a:pos x="39" y="165"/>
              </a:cxn>
              <a:cxn ang="0">
                <a:pos x="50" y="167"/>
              </a:cxn>
              <a:cxn ang="0">
                <a:pos x="65" y="159"/>
              </a:cxn>
              <a:cxn ang="0">
                <a:pos x="81" y="142"/>
              </a:cxn>
              <a:cxn ang="0">
                <a:pos x="91" y="113"/>
              </a:cxn>
              <a:cxn ang="0">
                <a:pos x="92" y="78"/>
              </a:cxn>
              <a:cxn ang="0">
                <a:pos x="91" y="61"/>
              </a:cxn>
              <a:cxn ang="0">
                <a:pos x="92" y="59"/>
              </a:cxn>
              <a:cxn ang="0">
                <a:pos x="115" y="68"/>
              </a:cxn>
              <a:cxn ang="0">
                <a:pos x="152" y="92"/>
              </a:cxn>
              <a:cxn ang="0">
                <a:pos x="185" y="129"/>
              </a:cxn>
              <a:cxn ang="0">
                <a:pos x="205" y="157"/>
              </a:cxn>
              <a:cxn ang="0">
                <a:pos x="222" y="170"/>
              </a:cxn>
              <a:cxn ang="0">
                <a:pos x="237" y="174"/>
              </a:cxn>
              <a:cxn ang="0">
                <a:pos x="248" y="167"/>
              </a:cxn>
              <a:cxn ang="0">
                <a:pos x="252" y="155"/>
              </a:cxn>
              <a:cxn ang="0">
                <a:pos x="253" y="131"/>
              </a:cxn>
              <a:cxn ang="0">
                <a:pos x="248" y="105"/>
              </a:cxn>
              <a:cxn ang="0">
                <a:pos x="233" y="78"/>
              </a:cxn>
              <a:cxn ang="0">
                <a:pos x="213" y="55"/>
              </a:cxn>
              <a:cxn ang="0">
                <a:pos x="161" y="31"/>
              </a:cxn>
            </a:cxnLst>
            <a:rect l="0" t="0" r="r" b="b"/>
            <a:pathLst>
              <a:path w="283" h="285">
                <a:moveTo>
                  <a:pt x="148" y="285"/>
                </a:moveTo>
                <a:lnTo>
                  <a:pt x="148" y="285"/>
                </a:lnTo>
                <a:lnTo>
                  <a:pt x="135" y="285"/>
                </a:lnTo>
                <a:lnTo>
                  <a:pt x="135" y="285"/>
                </a:lnTo>
                <a:lnTo>
                  <a:pt x="135" y="285"/>
                </a:lnTo>
                <a:lnTo>
                  <a:pt x="135" y="285"/>
                </a:lnTo>
                <a:lnTo>
                  <a:pt x="118" y="283"/>
                </a:lnTo>
                <a:lnTo>
                  <a:pt x="118" y="283"/>
                </a:lnTo>
                <a:lnTo>
                  <a:pt x="96" y="278"/>
                </a:lnTo>
                <a:lnTo>
                  <a:pt x="76" y="268"/>
                </a:lnTo>
                <a:lnTo>
                  <a:pt x="76" y="268"/>
                </a:lnTo>
                <a:lnTo>
                  <a:pt x="61" y="259"/>
                </a:lnTo>
                <a:lnTo>
                  <a:pt x="46" y="248"/>
                </a:lnTo>
                <a:lnTo>
                  <a:pt x="33" y="235"/>
                </a:lnTo>
                <a:lnTo>
                  <a:pt x="22" y="220"/>
                </a:lnTo>
                <a:lnTo>
                  <a:pt x="22" y="220"/>
                </a:lnTo>
                <a:lnTo>
                  <a:pt x="13" y="204"/>
                </a:lnTo>
                <a:lnTo>
                  <a:pt x="5" y="187"/>
                </a:lnTo>
                <a:lnTo>
                  <a:pt x="2" y="168"/>
                </a:lnTo>
                <a:lnTo>
                  <a:pt x="0" y="150"/>
                </a:lnTo>
                <a:lnTo>
                  <a:pt x="0" y="150"/>
                </a:lnTo>
                <a:lnTo>
                  <a:pt x="0" y="148"/>
                </a:lnTo>
                <a:lnTo>
                  <a:pt x="0" y="148"/>
                </a:lnTo>
                <a:lnTo>
                  <a:pt x="0" y="137"/>
                </a:lnTo>
                <a:lnTo>
                  <a:pt x="0" y="137"/>
                </a:lnTo>
                <a:lnTo>
                  <a:pt x="0" y="135"/>
                </a:lnTo>
                <a:lnTo>
                  <a:pt x="0" y="135"/>
                </a:lnTo>
                <a:lnTo>
                  <a:pt x="0" y="128"/>
                </a:lnTo>
                <a:lnTo>
                  <a:pt x="0" y="128"/>
                </a:lnTo>
                <a:lnTo>
                  <a:pt x="2" y="113"/>
                </a:lnTo>
                <a:lnTo>
                  <a:pt x="7" y="96"/>
                </a:lnTo>
                <a:lnTo>
                  <a:pt x="7" y="96"/>
                </a:lnTo>
                <a:lnTo>
                  <a:pt x="15" y="78"/>
                </a:lnTo>
                <a:lnTo>
                  <a:pt x="26" y="59"/>
                </a:lnTo>
                <a:lnTo>
                  <a:pt x="41" y="42"/>
                </a:lnTo>
                <a:lnTo>
                  <a:pt x="55" y="30"/>
                </a:lnTo>
                <a:lnTo>
                  <a:pt x="55" y="30"/>
                </a:lnTo>
                <a:lnTo>
                  <a:pt x="74" y="17"/>
                </a:lnTo>
                <a:lnTo>
                  <a:pt x="92" y="9"/>
                </a:lnTo>
                <a:lnTo>
                  <a:pt x="113" y="4"/>
                </a:lnTo>
                <a:lnTo>
                  <a:pt x="135" y="0"/>
                </a:lnTo>
                <a:lnTo>
                  <a:pt x="135" y="0"/>
                </a:lnTo>
                <a:lnTo>
                  <a:pt x="135" y="0"/>
                </a:lnTo>
                <a:lnTo>
                  <a:pt x="135" y="0"/>
                </a:lnTo>
                <a:lnTo>
                  <a:pt x="148" y="0"/>
                </a:lnTo>
                <a:lnTo>
                  <a:pt x="148" y="0"/>
                </a:lnTo>
                <a:lnTo>
                  <a:pt x="148" y="0"/>
                </a:lnTo>
                <a:lnTo>
                  <a:pt x="148" y="0"/>
                </a:lnTo>
                <a:lnTo>
                  <a:pt x="165" y="2"/>
                </a:lnTo>
                <a:lnTo>
                  <a:pt x="165" y="2"/>
                </a:lnTo>
                <a:lnTo>
                  <a:pt x="187" y="7"/>
                </a:lnTo>
                <a:lnTo>
                  <a:pt x="207" y="17"/>
                </a:lnTo>
                <a:lnTo>
                  <a:pt x="207" y="17"/>
                </a:lnTo>
                <a:lnTo>
                  <a:pt x="222" y="26"/>
                </a:lnTo>
                <a:lnTo>
                  <a:pt x="237" y="37"/>
                </a:lnTo>
                <a:lnTo>
                  <a:pt x="250" y="50"/>
                </a:lnTo>
                <a:lnTo>
                  <a:pt x="261" y="65"/>
                </a:lnTo>
                <a:lnTo>
                  <a:pt x="261" y="65"/>
                </a:lnTo>
                <a:lnTo>
                  <a:pt x="270" y="81"/>
                </a:lnTo>
                <a:lnTo>
                  <a:pt x="276" y="98"/>
                </a:lnTo>
                <a:lnTo>
                  <a:pt x="281" y="117"/>
                </a:lnTo>
                <a:lnTo>
                  <a:pt x="283" y="135"/>
                </a:lnTo>
                <a:lnTo>
                  <a:pt x="283" y="135"/>
                </a:lnTo>
                <a:lnTo>
                  <a:pt x="283" y="137"/>
                </a:lnTo>
                <a:lnTo>
                  <a:pt x="283" y="137"/>
                </a:lnTo>
                <a:lnTo>
                  <a:pt x="283" y="148"/>
                </a:lnTo>
                <a:lnTo>
                  <a:pt x="283" y="148"/>
                </a:lnTo>
                <a:lnTo>
                  <a:pt x="283" y="150"/>
                </a:lnTo>
                <a:lnTo>
                  <a:pt x="283" y="150"/>
                </a:lnTo>
                <a:lnTo>
                  <a:pt x="281" y="167"/>
                </a:lnTo>
                <a:lnTo>
                  <a:pt x="281" y="167"/>
                </a:lnTo>
                <a:lnTo>
                  <a:pt x="276" y="187"/>
                </a:lnTo>
                <a:lnTo>
                  <a:pt x="266" y="207"/>
                </a:lnTo>
                <a:lnTo>
                  <a:pt x="266" y="207"/>
                </a:lnTo>
                <a:lnTo>
                  <a:pt x="257" y="224"/>
                </a:lnTo>
                <a:lnTo>
                  <a:pt x="246" y="237"/>
                </a:lnTo>
                <a:lnTo>
                  <a:pt x="233" y="250"/>
                </a:lnTo>
                <a:lnTo>
                  <a:pt x="218" y="261"/>
                </a:lnTo>
                <a:lnTo>
                  <a:pt x="218" y="261"/>
                </a:lnTo>
                <a:lnTo>
                  <a:pt x="203" y="270"/>
                </a:lnTo>
                <a:lnTo>
                  <a:pt x="185" y="278"/>
                </a:lnTo>
                <a:lnTo>
                  <a:pt x="166" y="281"/>
                </a:lnTo>
                <a:lnTo>
                  <a:pt x="148" y="285"/>
                </a:lnTo>
                <a:lnTo>
                  <a:pt x="148" y="285"/>
                </a:lnTo>
                <a:lnTo>
                  <a:pt x="148" y="285"/>
                </a:lnTo>
                <a:lnTo>
                  <a:pt x="148" y="285"/>
                </a:lnTo>
                <a:close/>
                <a:moveTo>
                  <a:pt x="140" y="30"/>
                </a:moveTo>
                <a:lnTo>
                  <a:pt x="140" y="30"/>
                </a:lnTo>
                <a:lnTo>
                  <a:pt x="137" y="30"/>
                </a:lnTo>
                <a:lnTo>
                  <a:pt x="137" y="30"/>
                </a:lnTo>
                <a:lnTo>
                  <a:pt x="124" y="31"/>
                </a:lnTo>
                <a:lnTo>
                  <a:pt x="113" y="33"/>
                </a:lnTo>
                <a:lnTo>
                  <a:pt x="113" y="33"/>
                </a:lnTo>
                <a:lnTo>
                  <a:pt x="98" y="37"/>
                </a:lnTo>
                <a:lnTo>
                  <a:pt x="85" y="44"/>
                </a:lnTo>
                <a:lnTo>
                  <a:pt x="74" y="52"/>
                </a:lnTo>
                <a:lnTo>
                  <a:pt x="63" y="63"/>
                </a:lnTo>
                <a:lnTo>
                  <a:pt x="63" y="63"/>
                </a:lnTo>
                <a:lnTo>
                  <a:pt x="52" y="74"/>
                </a:lnTo>
                <a:lnTo>
                  <a:pt x="44" y="85"/>
                </a:lnTo>
                <a:lnTo>
                  <a:pt x="37" y="98"/>
                </a:lnTo>
                <a:lnTo>
                  <a:pt x="33" y="113"/>
                </a:lnTo>
                <a:lnTo>
                  <a:pt x="33" y="113"/>
                </a:lnTo>
                <a:lnTo>
                  <a:pt x="29" y="128"/>
                </a:lnTo>
                <a:lnTo>
                  <a:pt x="29" y="144"/>
                </a:lnTo>
                <a:lnTo>
                  <a:pt x="29" y="144"/>
                </a:lnTo>
                <a:lnTo>
                  <a:pt x="29" y="154"/>
                </a:lnTo>
                <a:lnTo>
                  <a:pt x="29" y="154"/>
                </a:lnTo>
                <a:lnTo>
                  <a:pt x="31" y="159"/>
                </a:lnTo>
                <a:lnTo>
                  <a:pt x="35" y="163"/>
                </a:lnTo>
                <a:lnTo>
                  <a:pt x="39" y="165"/>
                </a:lnTo>
                <a:lnTo>
                  <a:pt x="42" y="167"/>
                </a:lnTo>
                <a:lnTo>
                  <a:pt x="42" y="167"/>
                </a:lnTo>
                <a:lnTo>
                  <a:pt x="50" y="167"/>
                </a:lnTo>
                <a:lnTo>
                  <a:pt x="55" y="165"/>
                </a:lnTo>
                <a:lnTo>
                  <a:pt x="55" y="165"/>
                </a:lnTo>
                <a:lnTo>
                  <a:pt x="65" y="159"/>
                </a:lnTo>
                <a:lnTo>
                  <a:pt x="74" y="152"/>
                </a:lnTo>
                <a:lnTo>
                  <a:pt x="74" y="152"/>
                </a:lnTo>
                <a:lnTo>
                  <a:pt x="81" y="142"/>
                </a:lnTo>
                <a:lnTo>
                  <a:pt x="87" y="129"/>
                </a:lnTo>
                <a:lnTo>
                  <a:pt x="87" y="129"/>
                </a:lnTo>
                <a:lnTo>
                  <a:pt x="91" y="113"/>
                </a:lnTo>
                <a:lnTo>
                  <a:pt x="92" y="96"/>
                </a:lnTo>
                <a:lnTo>
                  <a:pt x="92" y="96"/>
                </a:lnTo>
                <a:lnTo>
                  <a:pt x="92" y="78"/>
                </a:lnTo>
                <a:lnTo>
                  <a:pt x="92" y="78"/>
                </a:lnTo>
                <a:lnTo>
                  <a:pt x="91" y="61"/>
                </a:lnTo>
                <a:lnTo>
                  <a:pt x="91" y="61"/>
                </a:lnTo>
                <a:lnTo>
                  <a:pt x="91" y="59"/>
                </a:lnTo>
                <a:lnTo>
                  <a:pt x="92" y="59"/>
                </a:lnTo>
                <a:lnTo>
                  <a:pt x="92" y="59"/>
                </a:lnTo>
                <a:lnTo>
                  <a:pt x="98" y="61"/>
                </a:lnTo>
                <a:lnTo>
                  <a:pt x="98" y="61"/>
                </a:lnTo>
                <a:lnTo>
                  <a:pt x="115" y="68"/>
                </a:lnTo>
                <a:lnTo>
                  <a:pt x="131" y="78"/>
                </a:lnTo>
                <a:lnTo>
                  <a:pt x="131" y="78"/>
                </a:lnTo>
                <a:lnTo>
                  <a:pt x="152" y="92"/>
                </a:lnTo>
                <a:lnTo>
                  <a:pt x="170" y="111"/>
                </a:lnTo>
                <a:lnTo>
                  <a:pt x="170" y="111"/>
                </a:lnTo>
                <a:lnTo>
                  <a:pt x="185" y="129"/>
                </a:lnTo>
                <a:lnTo>
                  <a:pt x="198" y="148"/>
                </a:lnTo>
                <a:lnTo>
                  <a:pt x="198" y="148"/>
                </a:lnTo>
                <a:lnTo>
                  <a:pt x="205" y="157"/>
                </a:lnTo>
                <a:lnTo>
                  <a:pt x="213" y="165"/>
                </a:lnTo>
                <a:lnTo>
                  <a:pt x="213" y="165"/>
                </a:lnTo>
                <a:lnTo>
                  <a:pt x="222" y="170"/>
                </a:lnTo>
                <a:lnTo>
                  <a:pt x="233" y="174"/>
                </a:lnTo>
                <a:lnTo>
                  <a:pt x="233" y="174"/>
                </a:lnTo>
                <a:lnTo>
                  <a:pt x="237" y="174"/>
                </a:lnTo>
                <a:lnTo>
                  <a:pt x="240" y="172"/>
                </a:lnTo>
                <a:lnTo>
                  <a:pt x="244" y="170"/>
                </a:lnTo>
                <a:lnTo>
                  <a:pt x="248" y="167"/>
                </a:lnTo>
                <a:lnTo>
                  <a:pt x="248" y="167"/>
                </a:lnTo>
                <a:lnTo>
                  <a:pt x="252" y="161"/>
                </a:lnTo>
                <a:lnTo>
                  <a:pt x="252" y="155"/>
                </a:lnTo>
                <a:lnTo>
                  <a:pt x="252" y="155"/>
                </a:lnTo>
                <a:lnTo>
                  <a:pt x="253" y="142"/>
                </a:lnTo>
                <a:lnTo>
                  <a:pt x="253" y="131"/>
                </a:lnTo>
                <a:lnTo>
                  <a:pt x="253" y="131"/>
                </a:lnTo>
                <a:lnTo>
                  <a:pt x="252" y="118"/>
                </a:lnTo>
                <a:lnTo>
                  <a:pt x="248" y="105"/>
                </a:lnTo>
                <a:lnTo>
                  <a:pt x="248" y="105"/>
                </a:lnTo>
                <a:lnTo>
                  <a:pt x="240" y="91"/>
                </a:lnTo>
                <a:lnTo>
                  <a:pt x="233" y="78"/>
                </a:lnTo>
                <a:lnTo>
                  <a:pt x="224" y="65"/>
                </a:lnTo>
                <a:lnTo>
                  <a:pt x="213" y="55"/>
                </a:lnTo>
                <a:lnTo>
                  <a:pt x="213" y="55"/>
                </a:lnTo>
                <a:lnTo>
                  <a:pt x="196" y="44"/>
                </a:lnTo>
                <a:lnTo>
                  <a:pt x="179" y="35"/>
                </a:lnTo>
                <a:lnTo>
                  <a:pt x="161" y="31"/>
                </a:lnTo>
                <a:lnTo>
                  <a:pt x="140" y="30"/>
                </a:lnTo>
                <a:lnTo>
                  <a:pt x="140" y="30"/>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1" name="Freeform 45"/>
          <p:cNvSpPr>
            <a:spLocks noEditPoints="1"/>
          </p:cNvSpPr>
          <p:nvPr/>
        </p:nvSpPr>
        <p:spPr bwMode="auto">
          <a:xfrm>
            <a:off x="8400526" y="5732824"/>
            <a:ext cx="539059" cy="535315"/>
          </a:xfrm>
          <a:custGeom>
            <a:avLst/>
            <a:gdLst/>
            <a:ahLst/>
            <a:cxnLst>
              <a:cxn ang="0">
                <a:pos x="115" y="1"/>
              </a:cxn>
              <a:cxn ang="0">
                <a:pos x="63" y="24"/>
              </a:cxn>
              <a:cxn ang="0">
                <a:pos x="25" y="62"/>
              </a:cxn>
              <a:cxn ang="0">
                <a:pos x="4" y="114"/>
              </a:cxn>
              <a:cxn ang="0">
                <a:pos x="0" y="157"/>
              </a:cxn>
              <a:cxn ang="0">
                <a:pos x="17" y="211"/>
              </a:cxn>
              <a:cxn ang="0">
                <a:pos x="52" y="253"/>
              </a:cxn>
              <a:cxn ang="0">
                <a:pos x="100" y="279"/>
              </a:cxn>
              <a:cxn ang="0">
                <a:pos x="143" y="286"/>
              </a:cxn>
              <a:cxn ang="0">
                <a:pos x="200" y="275"/>
              </a:cxn>
              <a:cxn ang="0">
                <a:pos x="245" y="244"/>
              </a:cxn>
              <a:cxn ang="0">
                <a:pos x="276" y="198"/>
              </a:cxn>
              <a:cxn ang="0">
                <a:pos x="287" y="142"/>
              </a:cxn>
              <a:cxn ang="0">
                <a:pos x="280" y="100"/>
              </a:cxn>
              <a:cxn ang="0">
                <a:pos x="254" y="51"/>
              </a:cxn>
              <a:cxn ang="0">
                <a:pos x="212" y="16"/>
              </a:cxn>
              <a:cxn ang="0">
                <a:pos x="158" y="0"/>
              </a:cxn>
              <a:cxn ang="0">
                <a:pos x="199" y="211"/>
              </a:cxn>
              <a:cxn ang="0">
                <a:pos x="176" y="199"/>
              </a:cxn>
              <a:cxn ang="0">
                <a:pos x="119" y="188"/>
              </a:cxn>
              <a:cxn ang="0">
                <a:pos x="67" y="196"/>
              </a:cxn>
              <a:cxn ang="0">
                <a:pos x="58" y="190"/>
              </a:cxn>
              <a:cxn ang="0">
                <a:pos x="60" y="179"/>
              </a:cxn>
              <a:cxn ang="0">
                <a:pos x="91" y="172"/>
              </a:cxn>
              <a:cxn ang="0">
                <a:pos x="163" y="175"/>
              </a:cxn>
              <a:cxn ang="0">
                <a:pos x="206" y="196"/>
              </a:cxn>
              <a:cxn ang="0">
                <a:pos x="206" y="209"/>
              </a:cxn>
              <a:cxn ang="0">
                <a:pos x="215" y="174"/>
              </a:cxn>
              <a:cxn ang="0">
                <a:pos x="208" y="170"/>
              </a:cxn>
              <a:cxn ang="0">
                <a:pos x="117" y="148"/>
              </a:cxn>
              <a:cxn ang="0">
                <a:pos x="69" y="153"/>
              </a:cxn>
              <a:cxn ang="0">
                <a:pos x="54" y="151"/>
              </a:cxn>
              <a:cxn ang="0">
                <a:pos x="52" y="138"/>
              </a:cxn>
              <a:cxn ang="0">
                <a:pos x="60" y="131"/>
              </a:cxn>
              <a:cxn ang="0">
                <a:pos x="117" y="124"/>
              </a:cxn>
              <a:cxn ang="0">
                <a:pos x="219" y="150"/>
              </a:cxn>
              <a:cxn ang="0">
                <a:pos x="226" y="161"/>
              </a:cxn>
              <a:cxn ang="0">
                <a:pos x="215" y="174"/>
              </a:cxn>
              <a:cxn ang="0">
                <a:pos x="228" y="127"/>
              </a:cxn>
              <a:cxn ang="0">
                <a:pos x="204" y="116"/>
              </a:cxn>
              <a:cxn ang="0">
                <a:pos x="121" y="101"/>
              </a:cxn>
              <a:cxn ang="0">
                <a:pos x="63" y="109"/>
              </a:cxn>
              <a:cxn ang="0">
                <a:pos x="45" y="107"/>
              </a:cxn>
              <a:cxn ang="0">
                <a:pos x="43" y="92"/>
              </a:cxn>
              <a:cxn ang="0">
                <a:pos x="52" y="83"/>
              </a:cxn>
              <a:cxn ang="0">
                <a:pos x="121" y="74"/>
              </a:cxn>
              <a:cxn ang="0">
                <a:pos x="212" y="90"/>
              </a:cxn>
              <a:cxn ang="0">
                <a:pos x="245" y="107"/>
              </a:cxn>
              <a:cxn ang="0">
                <a:pos x="245" y="120"/>
              </a:cxn>
              <a:cxn ang="0">
                <a:pos x="232" y="129"/>
              </a:cxn>
            </a:cxnLst>
            <a:rect l="0" t="0" r="r" b="b"/>
            <a:pathLst>
              <a:path w="287" h="286">
                <a:moveTo>
                  <a:pt x="143" y="0"/>
                </a:moveTo>
                <a:lnTo>
                  <a:pt x="143" y="0"/>
                </a:lnTo>
                <a:lnTo>
                  <a:pt x="130" y="0"/>
                </a:lnTo>
                <a:lnTo>
                  <a:pt x="115" y="1"/>
                </a:lnTo>
                <a:lnTo>
                  <a:pt x="100" y="5"/>
                </a:lnTo>
                <a:lnTo>
                  <a:pt x="88" y="11"/>
                </a:lnTo>
                <a:lnTo>
                  <a:pt x="76" y="16"/>
                </a:lnTo>
                <a:lnTo>
                  <a:pt x="63" y="24"/>
                </a:lnTo>
                <a:lnTo>
                  <a:pt x="52" y="31"/>
                </a:lnTo>
                <a:lnTo>
                  <a:pt x="43" y="40"/>
                </a:lnTo>
                <a:lnTo>
                  <a:pt x="34" y="51"/>
                </a:lnTo>
                <a:lnTo>
                  <a:pt x="25" y="62"/>
                </a:lnTo>
                <a:lnTo>
                  <a:pt x="17" y="74"/>
                </a:lnTo>
                <a:lnTo>
                  <a:pt x="12" y="87"/>
                </a:lnTo>
                <a:lnTo>
                  <a:pt x="8" y="100"/>
                </a:lnTo>
                <a:lnTo>
                  <a:pt x="4" y="114"/>
                </a:lnTo>
                <a:lnTo>
                  <a:pt x="0" y="127"/>
                </a:lnTo>
                <a:lnTo>
                  <a:pt x="0" y="142"/>
                </a:lnTo>
                <a:lnTo>
                  <a:pt x="0" y="142"/>
                </a:lnTo>
                <a:lnTo>
                  <a:pt x="0" y="157"/>
                </a:lnTo>
                <a:lnTo>
                  <a:pt x="4" y="172"/>
                </a:lnTo>
                <a:lnTo>
                  <a:pt x="8" y="185"/>
                </a:lnTo>
                <a:lnTo>
                  <a:pt x="12" y="198"/>
                </a:lnTo>
                <a:lnTo>
                  <a:pt x="17" y="211"/>
                </a:lnTo>
                <a:lnTo>
                  <a:pt x="25" y="224"/>
                </a:lnTo>
                <a:lnTo>
                  <a:pt x="34" y="233"/>
                </a:lnTo>
                <a:lnTo>
                  <a:pt x="43" y="244"/>
                </a:lnTo>
                <a:lnTo>
                  <a:pt x="52" y="253"/>
                </a:lnTo>
                <a:lnTo>
                  <a:pt x="63" y="261"/>
                </a:lnTo>
                <a:lnTo>
                  <a:pt x="76" y="268"/>
                </a:lnTo>
                <a:lnTo>
                  <a:pt x="88" y="275"/>
                </a:lnTo>
                <a:lnTo>
                  <a:pt x="100" y="279"/>
                </a:lnTo>
                <a:lnTo>
                  <a:pt x="115" y="283"/>
                </a:lnTo>
                <a:lnTo>
                  <a:pt x="130" y="285"/>
                </a:lnTo>
                <a:lnTo>
                  <a:pt x="143" y="286"/>
                </a:lnTo>
                <a:lnTo>
                  <a:pt x="143" y="286"/>
                </a:lnTo>
                <a:lnTo>
                  <a:pt x="158" y="285"/>
                </a:lnTo>
                <a:lnTo>
                  <a:pt x="173" y="283"/>
                </a:lnTo>
                <a:lnTo>
                  <a:pt x="187" y="279"/>
                </a:lnTo>
                <a:lnTo>
                  <a:pt x="200" y="275"/>
                </a:lnTo>
                <a:lnTo>
                  <a:pt x="212" y="268"/>
                </a:lnTo>
                <a:lnTo>
                  <a:pt x="225" y="261"/>
                </a:lnTo>
                <a:lnTo>
                  <a:pt x="236" y="253"/>
                </a:lnTo>
                <a:lnTo>
                  <a:pt x="245" y="244"/>
                </a:lnTo>
                <a:lnTo>
                  <a:pt x="254" y="233"/>
                </a:lnTo>
                <a:lnTo>
                  <a:pt x="263" y="224"/>
                </a:lnTo>
                <a:lnTo>
                  <a:pt x="271" y="211"/>
                </a:lnTo>
                <a:lnTo>
                  <a:pt x="276" y="198"/>
                </a:lnTo>
                <a:lnTo>
                  <a:pt x="280" y="185"/>
                </a:lnTo>
                <a:lnTo>
                  <a:pt x="284" y="172"/>
                </a:lnTo>
                <a:lnTo>
                  <a:pt x="286" y="157"/>
                </a:lnTo>
                <a:lnTo>
                  <a:pt x="287" y="142"/>
                </a:lnTo>
                <a:lnTo>
                  <a:pt x="287" y="142"/>
                </a:lnTo>
                <a:lnTo>
                  <a:pt x="286" y="127"/>
                </a:lnTo>
                <a:lnTo>
                  <a:pt x="284" y="114"/>
                </a:lnTo>
                <a:lnTo>
                  <a:pt x="280" y="100"/>
                </a:lnTo>
                <a:lnTo>
                  <a:pt x="276" y="87"/>
                </a:lnTo>
                <a:lnTo>
                  <a:pt x="271" y="74"/>
                </a:lnTo>
                <a:lnTo>
                  <a:pt x="263" y="62"/>
                </a:lnTo>
                <a:lnTo>
                  <a:pt x="254" y="51"/>
                </a:lnTo>
                <a:lnTo>
                  <a:pt x="245" y="40"/>
                </a:lnTo>
                <a:lnTo>
                  <a:pt x="236" y="31"/>
                </a:lnTo>
                <a:lnTo>
                  <a:pt x="225" y="24"/>
                </a:lnTo>
                <a:lnTo>
                  <a:pt x="212" y="16"/>
                </a:lnTo>
                <a:lnTo>
                  <a:pt x="200" y="11"/>
                </a:lnTo>
                <a:lnTo>
                  <a:pt x="187" y="5"/>
                </a:lnTo>
                <a:lnTo>
                  <a:pt x="173" y="1"/>
                </a:lnTo>
                <a:lnTo>
                  <a:pt x="158" y="0"/>
                </a:lnTo>
                <a:lnTo>
                  <a:pt x="143" y="0"/>
                </a:lnTo>
                <a:lnTo>
                  <a:pt x="143" y="0"/>
                </a:lnTo>
                <a:close/>
                <a:moveTo>
                  <a:pt x="199" y="211"/>
                </a:moveTo>
                <a:lnTo>
                  <a:pt x="199" y="211"/>
                </a:lnTo>
                <a:lnTo>
                  <a:pt x="197" y="211"/>
                </a:lnTo>
                <a:lnTo>
                  <a:pt x="193" y="209"/>
                </a:lnTo>
                <a:lnTo>
                  <a:pt x="193" y="209"/>
                </a:lnTo>
                <a:lnTo>
                  <a:pt x="176" y="199"/>
                </a:lnTo>
                <a:lnTo>
                  <a:pt x="158" y="194"/>
                </a:lnTo>
                <a:lnTo>
                  <a:pt x="139" y="190"/>
                </a:lnTo>
                <a:lnTo>
                  <a:pt x="119" y="188"/>
                </a:lnTo>
                <a:lnTo>
                  <a:pt x="119" y="188"/>
                </a:lnTo>
                <a:lnTo>
                  <a:pt x="97" y="190"/>
                </a:lnTo>
                <a:lnTo>
                  <a:pt x="75" y="194"/>
                </a:lnTo>
                <a:lnTo>
                  <a:pt x="75" y="194"/>
                </a:lnTo>
                <a:lnTo>
                  <a:pt x="67" y="196"/>
                </a:lnTo>
                <a:lnTo>
                  <a:pt x="67" y="196"/>
                </a:lnTo>
                <a:lnTo>
                  <a:pt x="63" y="196"/>
                </a:lnTo>
                <a:lnTo>
                  <a:pt x="60" y="192"/>
                </a:lnTo>
                <a:lnTo>
                  <a:pt x="58" y="190"/>
                </a:lnTo>
                <a:lnTo>
                  <a:pt x="58" y="187"/>
                </a:lnTo>
                <a:lnTo>
                  <a:pt x="58" y="187"/>
                </a:lnTo>
                <a:lnTo>
                  <a:pt x="58" y="183"/>
                </a:lnTo>
                <a:lnTo>
                  <a:pt x="60" y="179"/>
                </a:lnTo>
                <a:lnTo>
                  <a:pt x="62" y="177"/>
                </a:lnTo>
                <a:lnTo>
                  <a:pt x="65" y="177"/>
                </a:lnTo>
                <a:lnTo>
                  <a:pt x="65" y="177"/>
                </a:lnTo>
                <a:lnTo>
                  <a:pt x="91" y="172"/>
                </a:lnTo>
                <a:lnTo>
                  <a:pt x="119" y="170"/>
                </a:lnTo>
                <a:lnTo>
                  <a:pt x="119" y="170"/>
                </a:lnTo>
                <a:lnTo>
                  <a:pt x="141" y="172"/>
                </a:lnTo>
                <a:lnTo>
                  <a:pt x="163" y="175"/>
                </a:lnTo>
                <a:lnTo>
                  <a:pt x="184" y="183"/>
                </a:lnTo>
                <a:lnTo>
                  <a:pt x="202" y="192"/>
                </a:lnTo>
                <a:lnTo>
                  <a:pt x="202" y="192"/>
                </a:lnTo>
                <a:lnTo>
                  <a:pt x="206" y="196"/>
                </a:lnTo>
                <a:lnTo>
                  <a:pt x="208" y="201"/>
                </a:lnTo>
                <a:lnTo>
                  <a:pt x="208" y="201"/>
                </a:lnTo>
                <a:lnTo>
                  <a:pt x="208" y="205"/>
                </a:lnTo>
                <a:lnTo>
                  <a:pt x="206" y="209"/>
                </a:lnTo>
                <a:lnTo>
                  <a:pt x="202" y="211"/>
                </a:lnTo>
                <a:lnTo>
                  <a:pt x="199" y="211"/>
                </a:lnTo>
                <a:lnTo>
                  <a:pt x="199" y="211"/>
                </a:lnTo>
                <a:close/>
                <a:moveTo>
                  <a:pt x="215" y="174"/>
                </a:moveTo>
                <a:lnTo>
                  <a:pt x="215" y="174"/>
                </a:lnTo>
                <a:lnTo>
                  <a:pt x="212" y="172"/>
                </a:lnTo>
                <a:lnTo>
                  <a:pt x="208" y="170"/>
                </a:lnTo>
                <a:lnTo>
                  <a:pt x="208" y="170"/>
                </a:lnTo>
                <a:lnTo>
                  <a:pt x="189" y="161"/>
                </a:lnTo>
                <a:lnTo>
                  <a:pt x="167" y="153"/>
                </a:lnTo>
                <a:lnTo>
                  <a:pt x="143" y="150"/>
                </a:lnTo>
                <a:lnTo>
                  <a:pt x="117" y="148"/>
                </a:lnTo>
                <a:lnTo>
                  <a:pt x="117" y="148"/>
                </a:lnTo>
                <a:lnTo>
                  <a:pt x="91" y="150"/>
                </a:lnTo>
                <a:lnTo>
                  <a:pt x="69" y="153"/>
                </a:lnTo>
                <a:lnTo>
                  <a:pt x="69" y="153"/>
                </a:lnTo>
                <a:lnTo>
                  <a:pt x="63" y="155"/>
                </a:lnTo>
                <a:lnTo>
                  <a:pt x="63" y="155"/>
                </a:lnTo>
                <a:lnTo>
                  <a:pt x="58" y="153"/>
                </a:lnTo>
                <a:lnTo>
                  <a:pt x="54" y="151"/>
                </a:lnTo>
                <a:lnTo>
                  <a:pt x="52" y="148"/>
                </a:lnTo>
                <a:lnTo>
                  <a:pt x="52" y="144"/>
                </a:lnTo>
                <a:lnTo>
                  <a:pt x="52" y="144"/>
                </a:lnTo>
                <a:lnTo>
                  <a:pt x="52" y="138"/>
                </a:lnTo>
                <a:lnTo>
                  <a:pt x="54" y="137"/>
                </a:lnTo>
                <a:lnTo>
                  <a:pt x="56" y="133"/>
                </a:lnTo>
                <a:lnTo>
                  <a:pt x="60" y="131"/>
                </a:lnTo>
                <a:lnTo>
                  <a:pt x="60" y="131"/>
                </a:lnTo>
                <a:lnTo>
                  <a:pt x="86" y="125"/>
                </a:lnTo>
                <a:lnTo>
                  <a:pt x="100" y="124"/>
                </a:lnTo>
                <a:lnTo>
                  <a:pt x="117" y="124"/>
                </a:lnTo>
                <a:lnTo>
                  <a:pt x="117" y="124"/>
                </a:lnTo>
                <a:lnTo>
                  <a:pt x="145" y="125"/>
                </a:lnTo>
                <a:lnTo>
                  <a:pt x="171" y="131"/>
                </a:lnTo>
                <a:lnTo>
                  <a:pt x="197" y="138"/>
                </a:lnTo>
                <a:lnTo>
                  <a:pt x="219" y="150"/>
                </a:lnTo>
                <a:lnTo>
                  <a:pt x="219" y="150"/>
                </a:lnTo>
                <a:lnTo>
                  <a:pt x="225" y="155"/>
                </a:lnTo>
                <a:lnTo>
                  <a:pt x="226" y="161"/>
                </a:lnTo>
                <a:lnTo>
                  <a:pt x="226" y="161"/>
                </a:lnTo>
                <a:lnTo>
                  <a:pt x="225" y="166"/>
                </a:lnTo>
                <a:lnTo>
                  <a:pt x="223" y="170"/>
                </a:lnTo>
                <a:lnTo>
                  <a:pt x="219" y="172"/>
                </a:lnTo>
                <a:lnTo>
                  <a:pt x="215" y="174"/>
                </a:lnTo>
                <a:lnTo>
                  <a:pt x="215" y="174"/>
                </a:lnTo>
                <a:close/>
                <a:moveTo>
                  <a:pt x="232" y="129"/>
                </a:moveTo>
                <a:lnTo>
                  <a:pt x="232" y="129"/>
                </a:lnTo>
                <a:lnTo>
                  <a:pt x="228" y="127"/>
                </a:lnTo>
                <a:lnTo>
                  <a:pt x="225" y="125"/>
                </a:lnTo>
                <a:lnTo>
                  <a:pt x="225" y="125"/>
                </a:lnTo>
                <a:lnTo>
                  <a:pt x="215" y="122"/>
                </a:lnTo>
                <a:lnTo>
                  <a:pt x="204" y="116"/>
                </a:lnTo>
                <a:lnTo>
                  <a:pt x="178" y="109"/>
                </a:lnTo>
                <a:lnTo>
                  <a:pt x="149" y="103"/>
                </a:lnTo>
                <a:lnTo>
                  <a:pt x="121" y="101"/>
                </a:lnTo>
                <a:lnTo>
                  <a:pt x="121" y="101"/>
                </a:lnTo>
                <a:lnTo>
                  <a:pt x="91" y="103"/>
                </a:lnTo>
                <a:lnTo>
                  <a:pt x="76" y="105"/>
                </a:lnTo>
                <a:lnTo>
                  <a:pt x="63" y="109"/>
                </a:lnTo>
                <a:lnTo>
                  <a:pt x="63" y="109"/>
                </a:lnTo>
                <a:lnTo>
                  <a:pt x="56" y="111"/>
                </a:lnTo>
                <a:lnTo>
                  <a:pt x="56" y="111"/>
                </a:lnTo>
                <a:lnTo>
                  <a:pt x="50" y="109"/>
                </a:lnTo>
                <a:lnTo>
                  <a:pt x="45" y="107"/>
                </a:lnTo>
                <a:lnTo>
                  <a:pt x="43" y="103"/>
                </a:lnTo>
                <a:lnTo>
                  <a:pt x="41" y="98"/>
                </a:lnTo>
                <a:lnTo>
                  <a:pt x="41" y="98"/>
                </a:lnTo>
                <a:lnTo>
                  <a:pt x="43" y="92"/>
                </a:lnTo>
                <a:lnTo>
                  <a:pt x="45" y="88"/>
                </a:lnTo>
                <a:lnTo>
                  <a:pt x="49" y="85"/>
                </a:lnTo>
                <a:lnTo>
                  <a:pt x="52" y="83"/>
                </a:lnTo>
                <a:lnTo>
                  <a:pt x="52" y="83"/>
                </a:lnTo>
                <a:lnTo>
                  <a:pt x="67" y="79"/>
                </a:lnTo>
                <a:lnTo>
                  <a:pt x="84" y="77"/>
                </a:lnTo>
                <a:lnTo>
                  <a:pt x="102" y="75"/>
                </a:lnTo>
                <a:lnTo>
                  <a:pt x="121" y="74"/>
                </a:lnTo>
                <a:lnTo>
                  <a:pt x="121" y="74"/>
                </a:lnTo>
                <a:lnTo>
                  <a:pt x="152" y="75"/>
                </a:lnTo>
                <a:lnTo>
                  <a:pt x="184" y="81"/>
                </a:lnTo>
                <a:lnTo>
                  <a:pt x="212" y="90"/>
                </a:lnTo>
                <a:lnTo>
                  <a:pt x="226" y="96"/>
                </a:lnTo>
                <a:lnTo>
                  <a:pt x="239" y="101"/>
                </a:lnTo>
                <a:lnTo>
                  <a:pt x="239" y="101"/>
                </a:lnTo>
                <a:lnTo>
                  <a:pt x="245" y="107"/>
                </a:lnTo>
                <a:lnTo>
                  <a:pt x="245" y="111"/>
                </a:lnTo>
                <a:lnTo>
                  <a:pt x="247" y="114"/>
                </a:lnTo>
                <a:lnTo>
                  <a:pt x="247" y="114"/>
                </a:lnTo>
                <a:lnTo>
                  <a:pt x="245" y="120"/>
                </a:lnTo>
                <a:lnTo>
                  <a:pt x="241" y="125"/>
                </a:lnTo>
                <a:lnTo>
                  <a:pt x="237" y="127"/>
                </a:lnTo>
                <a:lnTo>
                  <a:pt x="232" y="129"/>
                </a:lnTo>
                <a:lnTo>
                  <a:pt x="232" y="12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nvGrpSpPr>
          <p:cNvPr id="372" name="YT"/>
          <p:cNvGrpSpPr/>
          <p:nvPr/>
        </p:nvGrpSpPr>
        <p:grpSpPr>
          <a:xfrm>
            <a:off x="4113988" y="4788212"/>
            <a:ext cx="482907" cy="565264"/>
            <a:chOff x="7058830" y="2223158"/>
            <a:chExt cx="277296" cy="324587"/>
          </a:xfrm>
          <a:solidFill>
            <a:srgbClr val="7F7F7F"/>
          </a:solidFill>
        </p:grpSpPr>
        <p:sp>
          <p:nvSpPr>
            <p:cNvPr id="373" name="Freeform 46"/>
            <p:cNvSpPr>
              <a:spLocks noEditPoints="1"/>
            </p:cNvSpPr>
            <p:nvPr/>
          </p:nvSpPr>
          <p:spPr bwMode="auto">
            <a:xfrm>
              <a:off x="7058830" y="2356432"/>
              <a:ext cx="277296" cy="191313"/>
            </a:xfrm>
            <a:custGeom>
              <a:avLst/>
              <a:gdLst/>
              <a:ahLst/>
              <a:cxnLst>
                <a:cxn ang="0">
                  <a:pos x="248" y="20"/>
                </a:cxn>
                <a:cxn ang="0">
                  <a:pos x="224" y="4"/>
                </a:cxn>
                <a:cxn ang="0">
                  <a:pos x="176" y="0"/>
                </a:cxn>
                <a:cxn ang="0">
                  <a:pos x="79" y="0"/>
                </a:cxn>
                <a:cxn ang="0">
                  <a:pos x="31" y="4"/>
                </a:cxn>
                <a:cxn ang="0">
                  <a:pos x="9" y="20"/>
                </a:cxn>
                <a:cxn ang="0">
                  <a:pos x="2" y="45"/>
                </a:cxn>
                <a:cxn ang="0">
                  <a:pos x="0" y="91"/>
                </a:cxn>
                <a:cxn ang="0">
                  <a:pos x="3" y="150"/>
                </a:cxn>
                <a:cxn ang="0">
                  <a:pos x="15" y="169"/>
                </a:cxn>
                <a:cxn ang="0">
                  <a:pos x="31" y="176"/>
                </a:cxn>
                <a:cxn ang="0">
                  <a:pos x="127" y="180"/>
                </a:cxn>
                <a:cxn ang="0">
                  <a:pos x="200" y="178"/>
                </a:cxn>
                <a:cxn ang="0">
                  <a:pos x="235" y="174"/>
                </a:cxn>
                <a:cxn ang="0">
                  <a:pos x="252" y="150"/>
                </a:cxn>
                <a:cxn ang="0">
                  <a:pos x="255" y="120"/>
                </a:cxn>
                <a:cxn ang="0">
                  <a:pos x="255" y="59"/>
                </a:cxn>
                <a:cxn ang="0">
                  <a:pos x="252" y="30"/>
                </a:cxn>
                <a:cxn ang="0">
                  <a:pos x="55" y="143"/>
                </a:cxn>
                <a:cxn ang="0">
                  <a:pos x="18" y="45"/>
                </a:cxn>
                <a:cxn ang="0">
                  <a:pos x="74" y="45"/>
                </a:cxn>
                <a:cxn ang="0">
                  <a:pos x="105" y="133"/>
                </a:cxn>
                <a:cxn ang="0">
                  <a:pos x="90" y="144"/>
                </a:cxn>
                <a:cxn ang="0">
                  <a:pos x="81" y="143"/>
                </a:cxn>
                <a:cxn ang="0">
                  <a:pos x="76" y="126"/>
                </a:cxn>
                <a:cxn ang="0">
                  <a:pos x="90" y="120"/>
                </a:cxn>
                <a:cxn ang="0">
                  <a:pos x="90" y="126"/>
                </a:cxn>
                <a:cxn ang="0">
                  <a:pos x="94" y="130"/>
                </a:cxn>
                <a:cxn ang="0">
                  <a:pos x="105" y="57"/>
                </a:cxn>
                <a:cxn ang="0">
                  <a:pos x="179" y="117"/>
                </a:cxn>
                <a:cxn ang="0">
                  <a:pos x="177" y="135"/>
                </a:cxn>
                <a:cxn ang="0">
                  <a:pos x="170" y="144"/>
                </a:cxn>
                <a:cxn ang="0">
                  <a:pos x="161" y="144"/>
                </a:cxn>
                <a:cxn ang="0">
                  <a:pos x="150" y="143"/>
                </a:cxn>
                <a:cxn ang="0">
                  <a:pos x="150" y="28"/>
                </a:cxn>
                <a:cxn ang="0">
                  <a:pos x="157" y="59"/>
                </a:cxn>
                <a:cxn ang="0">
                  <a:pos x="165" y="56"/>
                </a:cxn>
                <a:cxn ang="0">
                  <a:pos x="176" y="61"/>
                </a:cxn>
                <a:cxn ang="0">
                  <a:pos x="179" y="83"/>
                </a:cxn>
                <a:cxn ang="0">
                  <a:pos x="207" y="104"/>
                </a:cxn>
                <a:cxn ang="0">
                  <a:pos x="207" y="124"/>
                </a:cxn>
                <a:cxn ang="0">
                  <a:pos x="215" y="130"/>
                </a:cxn>
                <a:cxn ang="0">
                  <a:pos x="222" y="124"/>
                </a:cxn>
                <a:cxn ang="0">
                  <a:pos x="237" y="113"/>
                </a:cxn>
                <a:cxn ang="0">
                  <a:pos x="237" y="126"/>
                </a:cxn>
                <a:cxn ang="0">
                  <a:pos x="233" y="135"/>
                </a:cxn>
                <a:cxn ang="0">
                  <a:pos x="226" y="143"/>
                </a:cxn>
                <a:cxn ang="0">
                  <a:pos x="215" y="144"/>
                </a:cxn>
                <a:cxn ang="0">
                  <a:pos x="200" y="139"/>
                </a:cxn>
                <a:cxn ang="0">
                  <a:pos x="192" y="128"/>
                </a:cxn>
                <a:cxn ang="0">
                  <a:pos x="190" y="85"/>
                </a:cxn>
                <a:cxn ang="0">
                  <a:pos x="196" y="65"/>
                </a:cxn>
                <a:cxn ang="0">
                  <a:pos x="209" y="57"/>
                </a:cxn>
                <a:cxn ang="0">
                  <a:pos x="220" y="57"/>
                </a:cxn>
                <a:cxn ang="0">
                  <a:pos x="233" y="65"/>
                </a:cxn>
                <a:cxn ang="0">
                  <a:pos x="237" y="85"/>
                </a:cxn>
              </a:cxnLst>
              <a:rect l="0" t="0" r="r" b="b"/>
              <a:pathLst>
                <a:path w="257" h="180">
                  <a:moveTo>
                    <a:pt x="252" y="30"/>
                  </a:moveTo>
                  <a:lnTo>
                    <a:pt x="252" y="30"/>
                  </a:lnTo>
                  <a:lnTo>
                    <a:pt x="248" y="20"/>
                  </a:lnTo>
                  <a:lnTo>
                    <a:pt x="242" y="13"/>
                  </a:lnTo>
                  <a:lnTo>
                    <a:pt x="235" y="7"/>
                  </a:lnTo>
                  <a:lnTo>
                    <a:pt x="224" y="4"/>
                  </a:lnTo>
                  <a:lnTo>
                    <a:pt x="224" y="4"/>
                  </a:lnTo>
                  <a:lnTo>
                    <a:pt x="200" y="2"/>
                  </a:lnTo>
                  <a:lnTo>
                    <a:pt x="176" y="0"/>
                  </a:lnTo>
                  <a:lnTo>
                    <a:pt x="127" y="0"/>
                  </a:lnTo>
                  <a:lnTo>
                    <a:pt x="127" y="0"/>
                  </a:lnTo>
                  <a:lnTo>
                    <a:pt x="79" y="0"/>
                  </a:lnTo>
                  <a:lnTo>
                    <a:pt x="55" y="2"/>
                  </a:lnTo>
                  <a:lnTo>
                    <a:pt x="31" y="4"/>
                  </a:lnTo>
                  <a:lnTo>
                    <a:pt x="31" y="4"/>
                  </a:lnTo>
                  <a:lnTo>
                    <a:pt x="22" y="7"/>
                  </a:lnTo>
                  <a:lnTo>
                    <a:pt x="15" y="13"/>
                  </a:lnTo>
                  <a:lnTo>
                    <a:pt x="9" y="20"/>
                  </a:lnTo>
                  <a:lnTo>
                    <a:pt x="3" y="30"/>
                  </a:lnTo>
                  <a:lnTo>
                    <a:pt x="3" y="30"/>
                  </a:lnTo>
                  <a:lnTo>
                    <a:pt x="2" y="45"/>
                  </a:lnTo>
                  <a:lnTo>
                    <a:pt x="0" y="59"/>
                  </a:lnTo>
                  <a:lnTo>
                    <a:pt x="0" y="91"/>
                  </a:lnTo>
                  <a:lnTo>
                    <a:pt x="0" y="91"/>
                  </a:lnTo>
                  <a:lnTo>
                    <a:pt x="0" y="120"/>
                  </a:lnTo>
                  <a:lnTo>
                    <a:pt x="2" y="135"/>
                  </a:lnTo>
                  <a:lnTo>
                    <a:pt x="3" y="150"/>
                  </a:lnTo>
                  <a:lnTo>
                    <a:pt x="3" y="150"/>
                  </a:lnTo>
                  <a:lnTo>
                    <a:pt x="7" y="161"/>
                  </a:lnTo>
                  <a:lnTo>
                    <a:pt x="15" y="169"/>
                  </a:lnTo>
                  <a:lnTo>
                    <a:pt x="22" y="174"/>
                  </a:lnTo>
                  <a:lnTo>
                    <a:pt x="31" y="176"/>
                  </a:lnTo>
                  <a:lnTo>
                    <a:pt x="31" y="176"/>
                  </a:lnTo>
                  <a:lnTo>
                    <a:pt x="55" y="178"/>
                  </a:lnTo>
                  <a:lnTo>
                    <a:pt x="79" y="180"/>
                  </a:lnTo>
                  <a:lnTo>
                    <a:pt x="127" y="180"/>
                  </a:lnTo>
                  <a:lnTo>
                    <a:pt x="127" y="180"/>
                  </a:lnTo>
                  <a:lnTo>
                    <a:pt x="176" y="180"/>
                  </a:lnTo>
                  <a:lnTo>
                    <a:pt x="200" y="178"/>
                  </a:lnTo>
                  <a:lnTo>
                    <a:pt x="224" y="176"/>
                  </a:lnTo>
                  <a:lnTo>
                    <a:pt x="224" y="176"/>
                  </a:lnTo>
                  <a:lnTo>
                    <a:pt x="235" y="174"/>
                  </a:lnTo>
                  <a:lnTo>
                    <a:pt x="242" y="169"/>
                  </a:lnTo>
                  <a:lnTo>
                    <a:pt x="248" y="161"/>
                  </a:lnTo>
                  <a:lnTo>
                    <a:pt x="252" y="150"/>
                  </a:lnTo>
                  <a:lnTo>
                    <a:pt x="252" y="150"/>
                  </a:lnTo>
                  <a:lnTo>
                    <a:pt x="255" y="135"/>
                  </a:lnTo>
                  <a:lnTo>
                    <a:pt x="255" y="120"/>
                  </a:lnTo>
                  <a:lnTo>
                    <a:pt x="257" y="91"/>
                  </a:lnTo>
                  <a:lnTo>
                    <a:pt x="257" y="91"/>
                  </a:lnTo>
                  <a:lnTo>
                    <a:pt x="255" y="59"/>
                  </a:lnTo>
                  <a:lnTo>
                    <a:pt x="255" y="45"/>
                  </a:lnTo>
                  <a:lnTo>
                    <a:pt x="252" y="30"/>
                  </a:lnTo>
                  <a:lnTo>
                    <a:pt x="252" y="30"/>
                  </a:lnTo>
                  <a:close/>
                  <a:moveTo>
                    <a:pt x="74" y="45"/>
                  </a:moveTo>
                  <a:lnTo>
                    <a:pt x="55" y="45"/>
                  </a:lnTo>
                  <a:lnTo>
                    <a:pt x="55" y="143"/>
                  </a:lnTo>
                  <a:lnTo>
                    <a:pt x="37" y="143"/>
                  </a:lnTo>
                  <a:lnTo>
                    <a:pt x="37" y="45"/>
                  </a:lnTo>
                  <a:lnTo>
                    <a:pt x="18" y="45"/>
                  </a:lnTo>
                  <a:lnTo>
                    <a:pt x="18" y="28"/>
                  </a:lnTo>
                  <a:lnTo>
                    <a:pt x="74" y="28"/>
                  </a:lnTo>
                  <a:lnTo>
                    <a:pt x="74" y="45"/>
                  </a:lnTo>
                  <a:close/>
                  <a:moveTo>
                    <a:pt x="120" y="143"/>
                  </a:moveTo>
                  <a:lnTo>
                    <a:pt x="105" y="143"/>
                  </a:lnTo>
                  <a:lnTo>
                    <a:pt x="105" y="133"/>
                  </a:lnTo>
                  <a:lnTo>
                    <a:pt x="105" y="133"/>
                  </a:lnTo>
                  <a:lnTo>
                    <a:pt x="96" y="143"/>
                  </a:lnTo>
                  <a:lnTo>
                    <a:pt x="90" y="144"/>
                  </a:lnTo>
                  <a:lnTo>
                    <a:pt x="87" y="144"/>
                  </a:lnTo>
                  <a:lnTo>
                    <a:pt x="87" y="144"/>
                  </a:lnTo>
                  <a:lnTo>
                    <a:pt x="81" y="143"/>
                  </a:lnTo>
                  <a:lnTo>
                    <a:pt x="78" y="137"/>
                  </a:lnTo>
                  <a:lnTo>
                    <a:pt x="78" y="137"/>
                  </a:lnTo>
                  <a:lnTo>
                    <a:pt x="76" y="126"/>
                  </a:lnTo>
                  <a:lnTo>
                    <a:pt x="76" y="57"/>
                  </a:lnTo>
                  <a:lnTo>
                    <a:pt x="90" y="57"/>
                  </a:lnTo>
                  <a:lnTo>
                    <a:pt x="90" y="120"/>
                  </a:lnTo>
                  <a:lnTo>
                    <a:pt x="90" y="120"/>
                  </a:lnTo>
                  <a:lnTo>
                    <a:pt x="90" y="126"/>
                  </a:lnTo>
                  <a:lnTo>
                    <a:pt x="90" y="126"/>
                  </a:lnTo>
                  <a:lnTo>
                    <a:pt x="92" y="130"/>
                  </a:lnTo>
                  <a:lnTo>
                    <a:pt x="94" y="130"/>
                  </a:lnTo>
                  <a:lnTo>
                    <a:pt x="94" y="130"/>
                  </a:lnTo>
                  <a:lnTo>
                    <a:pt x="100" y="128"/>
                  </a:lnTo>
                  <a:lnTo>
                    <a:pt x="105" y="122"/>
                  </a:lnTo>
                  <a:lnTo>
                    <a:pt x="105" y="57"/>
                  </a:lnTo>
                  <a:lnTo>
                    <a:pt x="120" y="57"/>
                  </a:lnTo>
                  <a:lnTo>
                    <a:pt x="120" y="143"/>
                  </a:lnTo>
                  <a:close/>
                  <a:moveTo>
                    <a:pt x="179" y="117"/>
                  </a:moveTo>
                  <a:lnTo>
                    <a:pt x="179" y="117"/>
                  </a:lnTo>
                  <a:lnTo>
                    <a:pt x="177" y="135"/>
                  </a:lnTo>
                  <a:lnTo>
                    <a:pt x="177" y="135"/>
                  </a:lnTo>
                  <a:lnTo>
                    <a:pt x="176" y="139"/>
                  </a:lnTo>
                  <a:lnTo>
                    <a:pt x="172" y="143"/>
                  </a:lnTo>
                  <a:lnTo>
                    <a:pt x="170" y="144"/>
                  </a:lnTo>
                  <a:lnTo>
                    <a:pt x="165" y="144"/>
                  </a:lnTo>
                  <a:lnTo>
                    <a:pt x="165" y="144"/>
                  </a:lnTo>
                  <a:lnTo>
                    <a:pt x="161" y="144"/>
                  </a:lnTo>
                  <a:lnTo>
                    <a:pt x="157" y="143"/>
                  </a:lnTo>
                  <a:lnTo>
                    <a:pt x="150" y="135"/>
                  </a:lnTo>
                  <a:lnTo>
                    <a:pt x="150" y="143"/>
                  </a:lnTo>
                  <a:lnTo>
                    <a:pt x="133" y="143"/>
                  </a:lnTo>
                  <a:lnTo>
                    <a:pt x="133" y="28"/>
                  </a:lnTo>
                  <a:lnTo>
                    <a:pt x="150" y="28"/>
                  </a:lnTo>
                  <a:lnTo>
                    <a:pt x="150" y="65"/>
                  </a:lnTo>
                  <a:lnTo>
                    <a:pt x="150" y="65"/>
                  </a:lnTo>
                  <a:lnTo>
                    <a:pt x="157" y="59"/>
                  </a:lnTo>
                  <a:lnTo>
                    <a:pt x="161" y="57"/>
                  </a:lnTo>
                  <a:lnTo>
                    <a:pt x="165" y="56"/>
                  </a:lnTo>
                  <a:lnTo>
                    <a:pt x="165" y="56"/>
                  </a:lnTo>
                  <a:lnTo>
                    <a:pt x="170" y="57"/>
                  </a:lnTo>
                  <a:lnTo>
                    <a:pt x="172" y="59"/>
                  </a:lnTo>
                  <a:lnTo>
                    <a:pt x="176" y="61"/>
                  </a:lnTo>
                  <a:lnTo>
                    <a:pt x="177" y="67"/>
                  </a:lnTo>
                  <a:lnTo>
                    <a:pt x="177" y="67"/>
                  </a:lnTo>
                  <a:lnTo>
                    <a:pt x="179" y="83"/>
                  </a:lnTo>
                  <a:lnTo>
                    <a:pt x="179" y="117"/>
                  </a:lnTo>
                  <a:close/>
                  <a:moveTo>
                    <a:pt x="237" y="104"/>
                  </a:moveTo>
                  <a:lnTo>
                    <a:pt x="207" y="104"/>
                  </a:lnTo>
                  <a:lnTo>
                    <a:pt x="207" y="119"/>
                  </a:lnTo>
                  <a:lnTo>
                    <a:pt x="207" y="119"/>
                  </a:lnTo>
                  <a:lnTo>
                    <a:pt x="207" y="124"/>
                  </a:lnTo>
                  <a:lnTo>
                    <a:pt x="209" y="128"/>
                  </a:lnTo>
                  <a:lnTo>
                    <a:pt x="211" y="130"/>
                  </a:lnTo>
                  <a:lnTo>
                    <a:pt x="215" y="130"/>
                  </a:lnTo>
                  <a:lnTo>
                    <a:pt x="215" y="130"/>
                  </a:lnTo>
                  <a:lnTo>
                    <a:pt x="218" y="128"/>
                  </a:lnTo>
                  <a:lnTo>
                    <a:pt x="222" y="124"/>
                  </a:lnTo>
                  <a:lnTo>
                    <a:pt x="222" y="124"/>
                  </a:lnTo>
                  <a:lnTo>
                    <a:pt x="222" y="113"/>
                  </a:lnTo>
                  <a:lnTo>
                    <a:pt x="237" y="113"/>
                  </a:lnTo>
                  <a:lnTo>
                    <a:pt x="237" y="115"/>
                  </a:lnTo>
                  <a:lnTo>
                    <a:pt x="237" y="115"/>
                  </a:lnTo>
                  <a:lnTo>
                    <a:pt x="237" y="126"/>
                  </a:lnTo>
                  <a:lnTo>
                    <a:pt x="237" y="126"/>
                  </a:lnTo>
                  <a:lnTo>
                    <a:pt x="237" y="132"/>
                  </a:lnTo>
                  <a:lnTo>
                    <a:pt x="233" y="135"/>
                  </a:lnTo>
                  <a:lnTo>
                    <a:pt x="233" y="135"/>
                  </a:lnTo>
                  <a:lnTo>
                    <a:pt x="229" y="139"/>
                  </a:lnTo>
                  <a:lnTo>
                    <a:pt x="226" y="143"/>
                  </a:lnTo>
                  <a:lnTo>
                    <a:pt x="220" y="144"/>
                  </a:lnTo>
                  <a:lnTo>
                    <a:pt x="215" y="144"/>
                  </a:lnTo>
                  <a:lnTo>
                    <a:pt x="215" y="144"/>
                  </a:lnTo>
                  <a:lnTo>
                    <a:pt x="209" y="144"/>
                  </a:lnTo>
                  <a:lnTo>
                    <a:pt x="203" y="143"/>
                  </a:lnTo>
                  <a:lnTo>
                    <a:pt x="200" y="139"/>
                  </a:lnTo>
                  <a:lnTo>
                    <a:pt x="196" y="135"/>
                  </a:lnTo>
                  <a:lnTo>
                    <a:pt x="196" y="135"/>
                  </a:lnTo>
                  <a:lnTo>
                    <a:pt x="192" y="128"/>
                  </a:lnTo>
                  <a:lnTo>
                    <a:pt x="190" y="115"/>
                  </a:lnTo>
                  <a:lnTo>
                    <a:pt x="190" y="85"/>
                  </a:lnTo>
                  <a:lnTo>
                    <a:pt x="190" y="85"/>
                  </a:lnTo>
                  <a:lnTo>
                    <a:pt x="192" y="74"/>
                  </a:lnTo>
                  <a:lnTo>
                    <a:pt x="196" y="65"/>
                  </a:lnTo>
                  <a:lnTo>
                    <a:pt x="196" y="65"/>
                  </a:lnTo>
                  <a:lnTo>
                    <a:pt x="200" y="61"/>
                  </a:lnTo>
                  <a:lnTo>
                    <a:pt x="203" y="59"/>
                  </a:lnTo>
                  <a:lnTo>
                    <a:pt x="209" y="57"/>
                  </a:lnTo>
                  <a:lnTo>
                    <a:pt x="215" y="56"/>
                  </a:lnTo>
                  <a:lnTo>
                    <a:pt x="215" y="56"/>
                  </a:lnTo>
                  <a:lnTo>
                    <a:pt x="220" y="57"/>
                  </a:lnTo>
                  <a:lnTo>
                    <a:pt x="226" y="59"/>
                  </a:lnTo>
                  <a:lnTo>
                    <a:pt x="229" y="61"/>
                  </a:lnTo>
                  <a:lnTo>
                    <a:pt x="233" y="65"/>
                  </a:lnTo>
                  <a:lnTo>
                    <a:pt x="233" y="65"/>
                  </a:lnTo>
                  <a:lnTo>
                    <a:pt x="237" y="74"/>
                  </a:lnTo>
                  <a:lnTo>
                    <a:pt x="237" y="85"/>
                  </a:lnTo>
                  <a:lnTo>
                    <a:pt x="237" y="104"/>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4" name="Freeform 47"/>
            <p:cNvSpPr>
              <a:spLocks/>
            </p:cNvSpPr>
            <p:nvPr/>
          </p:nvSpPr>
          <p:spPr bwMode="auto">
            <a:xfrm>
              <a:off x="7282386" y="2431667"/>
              <a:ext cx="15048" cy="21496"/>
            </a:xfrm>
            <a:custGeom>
              <a:avLst/>
              <a:gdLst/>
              <a:ahLst/>
              <a:cxnLst>
                <a:cxn ang="0">
                  <a:pos x="8" y="0"/>
                </a:cxn>
                <a:cxn ang="0">
                  <a:pos x="8" y="0"/>
                </a:cxn>
                <a:cxn ang="0">
                  <a:pos x="4" y="0"/>
                </a:cxn>
                <a:cxn ang="0">
                  <a:pos x="2" y="4"/>
                </a:cxn>
                <a:cxn ang="0">
                  <a:pos x="0" y="8"/>
                </a:cxn>
                <a:cxn ang="0">
                  <a:pos x="0" y="12"/>
                </a:cxn>
                <a:cxn ang="0">
                  <a:pos x="0" y="21"/>
                </a:cxn>
                <a:cxn ang="0">
                  <a:pos x="15" y="21"/>
                </a:cxn>
                <a:cxn ang="0">
                  <a:pos x="15" y="12"/>
                </a:cxn>
                <a:cxn ang="0">
                  <a:pos x="15" y="12"/>
                </a:cxn>
                <a:cxn ang="0">
                  <a:pos x="15" y="8"/>
                </a:cxn>
                <a:cxn ang="0">
                  <a:pos x="13" y="4"/>
                </a:cxn>
                <a:cxn ang="0">
                  <a:pos x="11" y="0"/>
                </a:cxn>
                <a:cxn ang="0">
                  <a:pos x="8" y="0"/>
                </a:cxn>
                <a:cxn ang="0">
                  <a:pos x="8" y="0"/>
                </a:cxn>
              </a:cxnLst>
              <a:rect l="0" t="0" r="r" b="b"/>
              <a:pathLst>
                <a:path w="15" h="21">
                  <a:moveTo>
                    <a:pt x="8" y="0"/>
                  </a:moveTo>
                  <a:lnTo>
                    <a:pt x="8" y="0"/>
                  </a:lnTo>
                  <a:lnTo>
                    <a:pt x="4" y="0"/>
                  </a:lnTo>
                  <a:lnTo>
                    <a:pt x="2" y="4"/>
                  </a:lnTo>
                  <a:lnTo>
                    <a:pt x="0" y="8"/>
                  </a:lnTo>
                  <a:lnTo>
                    <a:pt x="0" y="12"/>
                  </a:lnTo>
                  <a:lnTo>
                    <a:pt x="0" y="21"/>
                  </a:lnTo>
                  <a:lnTo>
                    <a:pt x="15" y="21"/>
                  </a:lnTo>
                  <a:lnTo>
                    <a:pt x="15" y="12"/>
                  </a:lnTo>
                  <a:lnTo>
                    <a:pt x="15" y="12"/>
                  </a:lnTo>
                  <a:lnTo>
                    <a:pt x="15" y="8"/>
                  </a:lnTo>
                  <a:lnTo>
                    <a:pt x="13" y="4"/>
                  </a:lnTo>
                  <a:lnTo>
                    <a:pt x="11" y="0"/>
                  </a:lnTo>
                  <a:lnTo>
                    <a:pt x="8" y="0"/>
                  </a:lnTo>
                  <a:lnTo>
                    <a:pt x="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5" name="Freeform 48"/>
            <p:cNvSpPr>
              <a:spLocks/>
            </p:cNvSpPr>
            <p:nvPr/>
          </p:nvSpPr>
          <p:spPr bwMode="auto">
            <a:xfrm>
              <a:off x="7220047" y="2431667"/>
              <a:ext cx="12897" cy="62338"/>
            </a:xfrm>
            <a:custGeom>
              <a:avLst/>
              <a:gdLst/>
              <a:ahLst/>
              <a:cxnLst>
                <a:cxn ang="0">
                  <a:pos x="7" y="0"/>
                </a:cxn>
                <a:cxn ang="0">
                  <a:pos x="7" y="0"/>
                </a:cxn>
                <a:cxn ang="0">
                  <a:pos x="3" y="0"/>
                </a:cxn>
                <a:cxn ang="0">
                  <a:pos x="0" y="4"/>
                </a:cxn>
                <a:cxn ang="0">
                  <a:pos x="0" y="56"/>
                </a:cxn>
                <a:cxn ang="0">
                  <a:pos x="0" y="56"/>
                </a:cxn>
                <a:cxn ang="0">
                  <a:pos x="3" y="60"/>
                </a:cxn>
                <a:cxn ang="0">
                  <a:pos x="7" y="60"/>
                </a:cxn>
                <a:cxn ang="0">
                  <a:pos x="7" y="60"/>
                </a:cxn>
                <a:cxn ang="0">
                  <a:pos x="9" y="60"/>
                </a:cxn>
                <a:cxn ang="0">
                  <a:pos x="11" y="58"/>
                </a:cxn>
                <a:cxn ang="0">
                  <a:pos x="13" y="54"/>
                </a:cxn>
                <a:cxn ang="0">
                  <a:pos x="13" y="49"/>
                </a:cxn>
                <a:cxn ang="0">
                  <a:pos x="13" y="12"/>
                </a:cxn>
                <a:cxn ang="0">
                  <a:pos x="13" y="12"/>
                </a:cxn>
                <a:cxn ang="0">
                  <a:pos x="11" y="4"/>
                </a:cxn>
                <a:cxn ang="0">
                  <a:pos x="9" y="0"/>
                </a:cxn>
                <a:cxn ang="0">
                  <a:pos x="7" y="0"/>
                </a:cxn>
                <a:cxn ang="0">
                  <a:pos x="7" y="0"/>
                </a:cxn>
              </a:cxnLst>
              <a:rect l="0" t="0" r="r" b="b"/>
              <a:pathLst>
                <a:path w="13" h="60">
                  <a:moveTo>
                    <a:pt x="7" y="0"/>
                  </a:moveTo>
                  <a:lnTo>
                    <a:pt x="7" y="0"/>
                  </a:lnTo>
                  <a:lnTo>
                    <a:pt x="3" y="0"/>
                  </a:lnTo>
                  <a:lnTo>
                    <a:pt x="0" y="4"/>
                  </a:lnTo>
                  <a:lnTo>
                    <a:pt x="0" y="56"/>
                  </a:lnTo>
                  <a:lnTo>
                    <a:pt x="0" y="56"/>
                  </a:lnTo>
                  <a:lnTo>
                    <a:pt x="3" y="60"/>
                  </a:lnTo>
                  <a:lnTo>
                    <a:pt x="7" y="60"/>
                  </a:lnTo>
                  <a:lnTo>
                    <a:pt x="7" y="60"/>
                  </a:lnTo>
                  <a:lnTo>
                    <a:pt x="9" y="60"/>
                  </a:lnTo>
                  <a:lnTo>
                    <a:pt x="11" y="58"/>
                  </a:lnTo>
                  <a:lnTo>
                    <a:pt x="13" y="54"/>
                  </a:lnTo>
                  <a:lnTo>
                    <a:pt x="13" y="49"/>
                  </a:lnTo>
                  <a:lnTo>
                    <a:pt x="13" y="12"/>
                  </a:lnTo>
                  <a:lnTo>
                    <a:pt x="13" y="12"/>
                  </a:lnTo>
                  <a:lnTo>
                    <a:pt x="11" y="4"/>
                  </a:lnTo>
                  <a:lnTo>
                    <a:pt x="9" y="0"/>
                  </a:lnTo>
                  <a:lnTo>
                    <a:pt x="7" y="0"/>
                  </a:lnTo>
                  <a:lnTo>
                    <a:pt x="7"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6" name="Freeform 49"/>
            <p:cNvSpPr>
              <a:spLocks/>
            </p:cNvSpPr>
            <p:nvPr/>
          </p:nvSpPr>
          <p:spPr bwMode="auto">
            <a:xfrm>
              <a:off x="7224346" y="2253252"/>
              <a:ext cx="49441" cy="94581"/>
            </a:xfrm>
            <a:custGeom>
              <a:avLst/>
              <a:gdLst/>
              <a:ahLst/>
              <a:cxnLst>
                <a:cxn ang="0">
                  <a:pos x="12" y="87"/>
                </a:cxn>
                <a:cxn ang="0">
                  <a:pos x="12" y="87"/>
                </a:cxn>
                <a:cxn ang="0">
                  <a:pos x="17" y="87"/>
                </a:cxn>
                <a:cxn ang="0">
                  <a:pos x="21" y="85"/>
                </a:cxn>
                <a:cxn ang="0">
                  <a:pos x="30" y="76"/>
                </a:cxn>
                <a:cxn ang="0">
                  <a:pos x="30" y="85"/>
                </a:cxn>
                <a:cxn ang="0">
                  <a:pos x="47" y="85"/>
                </a:cxn>
                <a:cxn ang="0">
                  <a:pos x="47" y="0"/>
                </a:cxn>
                <a:cxn ang="0">
                  <a:pos x="30" y="0"/>
                </a:cxn>
                <a:cxn ang="0">
                  <a:pos x="30" y="64"/>
                </a:cxn>
                <a:cxn ang="0">
                  <a:pos x="30" y="64"/>
                </a:cxn>
                <a:cxn ang="0">
                  <a:pos x="24" y="70"/>
                </a:cxn>
                <a:cxn ang="0">
                  <a:pos x="21" y="72"/>
                </a:cxn>
                <a:cxn ang="0">
                  <a:pos x="21" y="72"/>
                </a:cxn>
                <a:cxn ang="0">
                  <a:pos x="17" y="72"/>
                </a:cxn>
                <a:cxn ang="0">
                  <a:pos x="17" y="68"/>
                </a:cxn>
                <a:cxn ang="0">
                  <a:pos x="17" y="68"/>
                </a:cxn>
                <a:cxn ang="0">
                  <a:pos x="17" y="63"/>
                </a:cxn>
                <a:cxn ang="0">
                  <a:pos x="17" y="0"/>
                </a:cxn>
                <a:cxn ang="0">
                  <a:pos x="0" y="0"/>
                </a:cxn>
                <a:cxn ang="0">
                  <a:pos x="0" y="68"/>
                </a:cxn>
                <a:cxn ang="0">
                  <a:pos x="0" y="68"/>
                </a:cxn>
                <a:cxn ang="0">
                  <a:pos x="2" y="79"/>
                </a:cxn>
                <a:cxn ang="0">
                  <a:pos x="2" y="79"/>
                </a:cxn>
                <a:cxn ang="0">
                  <a:pos x="6" y="85"/>
                </a:cxn>
                <a:cxn ang="0">
                  <a:pos x="12" y="87"/>
                </a:cxn>
                <a:cxn ang="0">
                  <a:pos x="12" y="87"/>
                </a:cxn>
              </a:cxnLst>
              <a:rect l="0" t="0" r="r" b="b"/>
              <a:pathLst>
                <a:path w="47" h="87">
                  <a:moveTo>
                    <a:pt x="12" y="87"/>
                  </a:moveTo>
                  <a:lnTo>
                    <a:pt x="12" y="87"/>
                  </a:lnTo>
                  <a:lnTo>
                    <a:pt x="17" y="87"/>
                  </a:lnTo>
                  <a:lnTo>
                    <a:pt x="21" y="85"/>
                  </a:lnTo>
                  <a:lnTo>
                    <a:pt x="30" y="76"/>
                  </a:lnTo>
                  <a:lnTo>
                    <a:pt x="30" y="85"/>
                  </a:lnTo>
                  <a:lnTo>
                    <a:pt x="47" y="85"/>
                  </a:lnTo>
                  <a:lnTo>
                    <a:pt x="47" y="0"/>
                  </a:lnTo>
                  <a:lnTo>
                    <a:pt x="30" y="0"/>
                  </a:lnTo>
                  <a:lnTo>
                    <a:pt x="30" y="64"/>
                  </a:lnTo>
                  <a:lnTo>
                    <a:pt x="30" y="64"/>
                  </a:lnTo>
                  <a:lnTo>
                    <a:pt x="24" y="70"/>
                  </a:lnTo>
                  <a:lnTo>
                    <a:pt x="21" y="72"/>
                  </a:lnTo>
                  <a:lnTo>
                    <a:pt x="21" y="72"/>
                  </a:lnTo>
                  <a:lnTo>
                    <a:pt x="17" y="72"/>
                  </a:lnTo>
                  <a:lnTo>
                    <a:pt x="17" y="68"/>
                  </a:lnTo>
                  <a:lnTo>
                    <a:pt x="17" y="68"/>
                  </a:lnTo>
                  <a:lnTo>
                    <a:pt x="17" y="63"/>
                  </a:lnTo>
                  <a:lnTo>
                    <a:pt x="17" y="0"/>
                  </a:lnTo>
                  <a:lnTo>
                    <a:pt x="0" y="0"/>
                  </a:lnTo>
                  <a:lnTo>
                    <a:pt x="0" y="68"/>
                  </a:lnTo>
                  <a:lnTo>
                    <a:pt x="0" y="68"/>
                  </a:lnTo>
                  <a:lnTo>
                    <a:pt x="2" y="79"/>
                  </a:lnTo>
                  <a:lnTo>
                    <a:pt x="2" y="79"/>
                  </a:lnTo>
                  <a:lnTo>
                    <a:pt x="6" y="85"/>
                  </a:lnTo>
                  <a:lnTo>
                    <a:pt x="12" y="87"/>
                  </a:lnTo>
                  <a:lnTo>
                    <a:pt x="12" y="87"/>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7" name="Freeform 50"/>
            <p:cNvSpPr>
              <a:spLocks/>
            </p:cNvSpPr>
            <p:nvPr/>
          </p:nvSpPr>
          <p:spPr bwMode="auto">
            <a:xfrm>
              <a:off x="7095372" y="2223158"/>
              <a:ext cx="64487" cy="122527"/>
            </a:xfrm>
            <a:custGeom>
              <a:avLst/>
              <a:gdLst/>
              <a:ahLst/>
              <a:cxnLst>
                <a:cxn ang="0">
                  <a:pos x="20" y="69"/>
                </a:cxn>
                <a:cxn ang="0">
                  <a:pos x="20" y="115"/>
                </a:cxn>
                <a:cxn ang="0">
                  <a:pos x="39" y="115"/>
                </a:cxn>
                <a:cxn ang="0">
                  <a:pos x="39" y="69"/>
                </a:cxn>
                <a:cxn ang="0">
                  <a:pos x="59" y="0"/>
                </a:cxn>
                <a:cxn ang="0">
                  <a:pos x="43" y="0"/>
                </a:cxn>
                <a:cxn ang="0">
                  <a:pos x="30" y="44"/>
                </a:cxn>
                <a:cxn ang="0">
                  <a:pos x="18" y="0"/>
                </a:cxn>
                <a:cxn ang="0">
                  <a:pos x="0" y="0"/>
                </a:cxn>
                <a:cxn ang="0">
                  <a:pos x="0" y="0"/>
                </a:cxn>
                <a:cxn ang="0">
                  <a:pos x="11" y="32"/>
                </a:cxn>
                <a:cxn ang="0">
                  <a:pos x="11" y="32"/>
                </a:cxn>
                <a:cxn ang="0">
                  <a:pos x="17" y="54"/>
                </a:cxn>
                <a:cxn ang="0">
                  <a:pos x="20" y="69"/>
                </a:cxn>
                <a:cxn ang="0">
                  <a:pos x="20" y="69"/>
                </a:cxn>
              </a:cxnLst>
              <a:rect l="0" t="0" r="r" b="b"/>
              <a:pathLst>
                <a:path w="59" h="115">
                  <a:moveTo>
                    <a:pt x="20" y="69"/>
                  </a:moveTo>
                  <a:lnTo>
                    <a:pt x="20" y="115"/>
                  </a:lnTo>
                  <a:lnTo>
                    <a:pt x="39" y="115"/>
                  </a:lnTo>
                  <a:lnTo>
                    <a:pt x="39" y="69"/>
                  </a:lnTo>
                  <a:lnTo>
                    <a:pt x="59" y="0"/>
                  </a:lnTo>
                  <a:lnTo>
                    <a:pt x="43" y="0"/>
                  </a:lnTo>
                  <a:lnTo>
                    <a:pt x="30" y="44"/>
                  </a:lnTo>
                  <a:lnTo>
                    <a:pt x="18" y="0"/>
                  </a:lnTo>
                  <a:lnTo>
                    <a:pt x="0" y="0"/>
                  </a:lnTo>
                  <a:lnTo>
                    <a:pt x="0" y="0"/>
                  </a:lnTo>
                  <a:lnTo>
                    <a:pt x="11" y="32"/>
                  </a:lnTo>
                  <a:lnTo>
                    <a:pt x="11" y="32"/>
                  </a:lnTo>
                  <a:lnTo>
                    <a:pt x="17" y="54"/>
                  </a:lnTo>
                  <a:lnTo>
                    <a:pt x="20" y="69"/>
                  </a:lnTo>
                  <a:lnTo>
                    <a:pt x="20"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78" name="Freeform 51"/>
            <p:cNvSpPr>
              <a:spLocks noEditPoints="1"/>
            </p:cNvSpPr>
            <p:nvPr/>
          </p:nvSpPr>
          <p:spPr bwMode="auto">
            <a:xfrm>
              <a:off x="7159859" y="2251102"/>
              <a:ext cx="49441" cy="96732"/>
            </a:xfrm>
            <a:custGeom>
              <a:avLst/>
              <a:gdLst/>
              <a:ahLst/>
              <a:cxnLst>
                <a:cxn ang="0">
                  <a:pos x="24" y="89"/>
                </a:cxn>
                <a:cxn ang="0">
                  <a:pos x="24" y="89"/>
                </a:cxn>
                <a:cxn ang="0">
                  <a:pos x="30" y="89"/>
                </a:cxn>
                <a:cxn ang="0">
                  <a:pos x="33" y="87"/>
                </a:cxn>
                <a:cxn ang="0">
                  <a:pos x="39" y="83"/>
                </a:cxn>
                <a:cxn ang="0">
                  <a:pos x="43" y="79"/>
                </a:cxn>
                <a:cxn ang="0">
                  <a:pos x="43" y="79"/>
                </a:cxn>
                <a:cxn ang="0">
                  <a:pos x="46" y="72"/>
                </a:cxn>
                <a:cxn ang="0">
                  <a:pos x="46" y="59"/>
                </a:cxn>
                <a:cxn ang="0">
                  <a:pos x="46" y="29"/>
                </a:cxn>
                <a:cxn ang="0">
                  <a:pos x="46" y="29"/>
                </a:cxn>
                <a:cxn ang="0">
                  <a:pos x="46" y="16"/>
                </a:cxn>
                <a:cxn ang="0">
                  <a:pos x="43" y="9"/>
                </a:cxn>
                <a:cxn ang="0">
                  <a:pos x="43" y="9"/>
                </a:cxn>
                <a:cxn ang="0">
                  <a:pos x="39" y="5"/>
                </a:cxn>
                <a:cxn ang="0">
                  <a:pos x="33" y="2"/>
                </a:cxn>
                <a:cxn ang="0">
                  <a:pos x="30" y="0"/>
                </a:cxn>
                <a:cxn ang="0">
                  <a:pos x="24" y="0"/>
                </a:cxn>
                <a:cxn ang="0">
                  <a:pos x="24" y="0"/>
                </a:cxn>
                <a:cxn ang="0">
                  <a:pos x="19" y="0"/>
                </a:cxn>
                <a:cxn ang="0">
                  <a:pos x="13" y="2"/>
                </a:cxn>
                <a:cxn ang="0">
                  <a:pos x="9" y="5"/>
                </a:cxn>
                <a:cxn ang="0">
                  <a:pos x="6" y="9"/>
                </a:cxn>
                <a:cxn ang="0">
                  <a:pos x="6" y="9"/>
                </a:cxn>
                <a:cxn ang="0">
                  <a:pos x="2" y="16"/>
                </a:cxn>
                <a:cxn ang="0">
                  <a:pos x="0" y="29"/>
                </a:cxn>
                <a:cxn ang="0">
                  <a:pos x="0" y="59"/>
                </a:cxn>
                <a:cxn ang="0">
                  <a:pos x="0" y="59"/>
                </a:cxn>
                <a:cxn ang="0">
                  <a:pos x="2" y="72"/>
                </a:cxn>
                <a:cxn ang="0">
                  <a:pos x="6" y="79"/>
                </a:cxn>
                <a:cxn ang="0">
                  <a:pos x="6" y="79"/>
                </a:cxn>
                <a:cxn ang="0">
                  <a:pos x="9" y="83"/>
                </a:cxn>
                <a:cxn ang="0">
                  <a:pos x="13" y="87"/>
                </a:cxn>
                <a:cxn ang="0">
                  <a:pos x="19" y="89"/>
                </a:cxn>
                <a:cxn ang="0">
                  <a:pos x="24" y="89"/>
                </a:cxn>
                <a:cxn ang="0">
                  <a:pos x="24" y="89"/>
                </a:cxn>
                <a:cxn ang="0">
                  <a:pos x="17" y="26"/>
                </a:cxn>
                <a:cxn ang="0">
                  <a:pos x="17" y="26"/>
                </a:cxn>
                <a:cxn ang="0">
                  <a:pos x="17" y="20"/>
                </a:cxn>
                <a:cxn ang="0">
                  <a:pos x="19" y="16"/>
                </a:cxn>
                <a:cxn ang="0">
                  <a:pos x="21" y="15"/>
                </a:cxn>
                <a:cxn ang="0">
                  <a:pos x="24" y="15"/>
                </a:cxn>
                <a:cxn ang="0">
                  <a:pos x="24" y="15"/>
                </a:cxn>
                <a:cxn ang="0">
                  <a:pos x="28" y="15"/>
                </a:cxn>
                <a:cxn ang="0">
                  <a:pos x="30" y="16"/>
                </a:cxn>
                <a:cxn ang="0">
                  <a:pos x="32" y="20"/>
                </a:cxn>
                <a:cxn ang="0">
                  <a:pos x="32" y="26"/>
                </a:cxn>
                <a:cxn ang="0">
                  <a:pos x="32" y="63"/>
                </a:cxn>
                <a:cxn ang="0">
                  <a:pos x="32" y="63"/>
                </a:cxn>
                <a:cxn ang="0">
                  <a:pos x="32" y="68"/>
                </a:cxn>
                <a:cxn ang="0">
                  <a:pos x="30" y="72"/>
                </a:cxn>
                <a:cxn ang="0">
                  <a:pos x="28" y="74"/>
                </a:cxn>
                <a:cxn ang="0">
                  <a:pos x="24" y="74"/>
                </a:cxn>
                <a:cxn ang="0">
                  <a:pos x="24" y="74"/>
                </a:cxn>
                <a:cxn ang="0">
                  <a:pos x="21" y="74"/>
                </a:cxn>
                <a:cxn ang="0">
                  <a:pos x="19" y="72"/>
                </a:cxn>
                <a:cxn ang="0">
                  <a:pos x="17" y="68"/>
                </a:cxn>
                <a:cxn ang="0">
                  <a:pos x="17" y="63"/>
                </a:cxn>
                <a:cxn ang="0">
                  <a:pos x="17" y="26"/>
                </a:cxn>
              </a:cxnLst>
              <a:rect l="0" t="0" r="r" b="b"/>
              <a:pathLst>
                <a:path w="46" h="89">
                  <a:moveTo>
                    <a:pt x="24" y="89"/>
                  </a:moveTo>
                  <a:lnTo>
                    <a:pt x="24" y="89"/>
                  </a:lnTo>
                  <a:lnTo>
                    <a:pt x="30" y="89"/>
                  </a:lnTo>
                  <a:lnTo>
                    <a:pt x="33" y="87"/>
                  </a:lnTo>
                  <a:lnTo>
                    <a:pt x="39" y="83"/>
                  </a:lnTo>
                  <a:lnTo>
                    <a:pt x="43" y="79"/>
                  </a:lnTo>
                  <a:lnTo>
                    <a:pt x="43" y="79"/>
                  </a:lnTo>
                  <a:lnTo>
                    <a:pt x="46" y="72"/>
                  </a:lnTo>
                  <a:lnTo>
                    <a:pt x="46" y="59"/>
                  </a:lnTo>
                  <a:lnTo>
                    <a:pt x="46" y="29"/>
                  </a:lnTo>
                  <a:lnTo>
                    <a:pt x="46" y="29"/>
                  </a:lnTo>
                  <a:lnTo>
                    <a:pt x="46" y="16"/>
                  </a:lnTo>
                  <a:lnTo>
                    <a:pt x="43" y="9"/>
                  </a:lnTo>
                  <a:lnTo>
                    <a:pt x="43" y="9"/>
                  </a:lnTo>
                  <a:lnTo>
                    <a:pt x="39" y="5"/>
                  </a:lnTo>
                  <a:lnTo>
                    <a:pt x="33" y="2"/>
                  </a:lnTo>
                  <a:lnTo>
                    <a:pt x="30" y="0"/>
                  </a:lnTo>
                  <a:lnTo>
                    <a:pt x="24" y="0"/>
                  </a:lnTo>
                  <a:lnTo>
                    <a:pt x="24" y="0"/>
                  </a:lnTo>
                  <a:lnTo>
                    <a:pt x="19" y="0"/>
                  </a:lnTo>
                  <a:lnTo>
                    <a:pt x="13" y="2"/>
                  </a:lnTo>
                  <a:lnTo>
                    <a:pt x="9" y="5"/>
                  </a:lnTo>
                  <a:lnTo>
                    <a:pt x="6" y="9"/>
                  </a:lnTo>
                  <a:lnTo>
                    <a:pt x="6" y="9"/>
                  </a:lnTo>
                  <a:lnTo>
                    <a:pt x="2" y="16"/>
                  </a:lnTo>
                  <a:lnTo>
                    <a:pt x="0" y="29"/>
                  </a:lnTo>
                  <a:lnTo>
                    <a:pt x="0" y="59"/>
                  </a:lnTo>
                  <a:lnTo>
                    <a:pt x="0" y="59"/>
                  </a:lnTo>
                  <a:lnTo>
                    <a:pt x="2" y="72"/>
                  </a:lnTo>
                  <a:lnTo>
                    <a:pt x="6" y="79"/>
                  </a:lnTo>
                  <a:lnTo>
                    <a:pt x="6" y="79"/>
                  </a:lnTo>
                  <a:lnTo>
                    <a:pt x="9" y="83"/>
                  </a:lnTo>
                  <a:lnTo>
                    <a:pt x="13" y="87"/>
                  </a:lnTo>
                  <a:lnTo>
                    <a:pt x="19" y="89"/>
                  </a:lnTo>
                  <a:lnTo>
                    <a:pt x="24" y="89"/>
                  </a:lnTo>
                  <a:lnTo>
                    <a:pt x="24" y="89"/>
                  </a:lnTo>
                  <a:close/>
                  <a:moveTo>
                    <a:pt x="17" y="26"/>
                  </a:moveTo>
                  <a:lnTo>
                    <a:pt x="17" y="26"/>
                  </a:lnTo>
                  <a:lnTo>
                    <a:pt x="17" y="20"/>
                  </a:lnTo>
                  <a:lnTo>
                    <a:pt x="19" y="16"/>
                  </a:lnTo>
                  <a:lnTo>
                    <a:pt x="21" y="15"/>
                  </a:lnTo>
                  <a:lnTo>
                    <a:pt x="24" y="15"/>
                  </a:lnTo>
                  <a:lnTo>
                    <a:pt x="24" y="15"/>
                  </a:lnTo>
                  <a:lnTo>
                    <a:pt x="28" y="15"/>
                  </a:lnTo>
                  <a:lnTo>
                    <a:pt x="30" y="16"/>
                  </a:lnTo>
                  <a:lnTo>
                    <a:pt x="32" y="20"/>
                  </a:lnTo>
                  <a:lnTo>
                    <a:pt x="32" y="26"/>
                  </a:lnTo>
                  <a:lnTo>
                    <a:pt x="32" y="63"/>
                  </a:lnTo>
                  <a:lnTo>
                    <a:pt x="32" y="63"/>
                  </a:lnTo>
                  <a:lnTo>
                    <a:pt x="32" y="68"/>
                  </a:lnTo>
                  <a:lnTo>
                    <a:pt x="30" y="72"/>
                  </a:lnTo>
                  <a:lnTo>
                    <a:pt x="28" y="74"/>
                  </a:lnTo>
                  <a:lnTo>
                    <a:pt x="24" y="74"/>
                  </a:lnTo>
                  <a:lnTo>
                    <a:pt x="24" y="74"/>
                  </a:lnTo>
                  <a:lnTo>
                    <a:pt x="21" y="74"/>
                  </a:lnTo>
                  <a:lnTo>
                    <a:pt x="19" y="72"/>
                  </a:lnTo>
                  <a:lnTo>
                    <a:pt x="17" y="68"/>
                  </a:lnTo>
                  <a:lnTo>
                    <a:pt x="17" y="63"/>
                  </a:lnTo>
                  <a:lnTo>
                    <a:pt x="17" y="26"/>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grpSp>
      <p:sp>
        <p:nvSpPr>
          <p:cNvPr id="379" name="Freeform 52"/>
          <p:cNvSpPr>
            <a:spLocks/>
          </p:cNvSpPr>
          <p:nvPr/>
        </p:nvSpPr>
        <p:spPr bwMode="auto">
          <a:xfrm>
            <a:off x="11237098" y="4825647"/>
            <a:ext cx="565264" cy="490395"/>
          </a:xfrm>
          <a:custGeom>
            <a:avLst/>
            <a:gdLst/>
            <a:ahLst/>
            <a:cxnLst>
              <a:cxn ang="0">
                <a:pos x="302" y="59"/>
              </a:cxn>
              <a:cxn ang="0">
                <a:pos x="296" y="83"/>
              </a:cxn>
              <a:cxn ang="0">
                <a:pos x="285" y="113"/>
              </a:cxn>
              <a:cxn ang="0">
                <a:pos x="241" y="181"/>
              </a:cxn>
              <a:cxn ang="0">
                <a:pos x="224" y="200"/>
              </a:cxn>
              <a:cxn ang="0">
                <a:pos x="196" y="229"/>
              </a:cxn>
              <a:cxn ang="0">
                <a:pos x="170" y="250"/>
              </a:cxn>
              <a:cxn ang="0">
                <a:pos x="146" y="259"/>
              </a:cxn>
              <a:cxn ang="0">
                <a:pos x="135" y="261"/>
              </a:cxn>
              <a:cxn ang="0">
                <a:pos x="124" y="257"/>
              </a:cxn>
              <a:cxn ang="0">
                <a:pos x="111" y="248"/>
              </a:cxn>
              <a:cxn ang="0">
                <a:pos x="91" y="211"/>
              </a:cxn>
              <a:cxn ang="0">
                <a:pos x="67" y="122"/>
              </a:cxn>
              <a:cxn ang="0">
                <a:pos x="61" y="101"/>
              </a:cxn>
              <a:cxn ang="0">
                <a:pos x="46" y="77"/>
              </a:cxn>
              <a:cxn ang="0">
                <a:pos x="39" y="74"/>
              </a:cxn>
              <a:cxn ang="0">
                <a:pos x="30" y="77"/>
              </a:cxn>
              <a:cxn ang="0">
                <a:pos x="0" y="70"/>
              </a:cxn>
              <a:cxn ang="0">
                <a:pos x="45" y="31"/>
              </a:cxn>
              <a:cxn ang="0">
                <a:pos x="58" y="18"/>
              </a:cxn>
              <a:cxn ang="0">
                <a:pos x="80" y="5"/>
              </a:cxn>
              <a:cxn ang="0">
                <a:pos x="89" y="3"/>
              </a:cxn>
              <a:cxn ang="0">
                <a:pos x="106" y="5"/>
              </a:cxn>
              <a:cxn ang="0">
                <a:pos x="117" y="14"/>
              </a:cxn>
              <a:cxn ang="0">
                <a:pos x="126" y="29"/>
              </a:cxn>
              <a:cxn ang="0">
                <a:pos x="132" y="51"/>
              </a:cxn>
              <a:cxn ang="0">
                <a:pos x="145" y="120"/>
              </a:cxn>
              <a:cxn ang="0">
                <a:pos x="150" y="140"/>
              </a:cxn>
              <a:cxn ang="0">
                <a:pos x="161" y="164"/>
              </a:cxn>
              <a:cxn ang="0">
                <a:pos x="167" y="166"/>
              </a:cxn>
              <a:cxn ang="0">
                <a:pos x="172" y="164"/>
              </a:cxn>
              <a:cxn ang="0">
                <a:pos x="187" y="150"/>
              </a:cxn>
              <a:cxn ang="0">
                <a:pos x="195" y="137"/>
              </a:cxn>
              <a:cxn ang="0">
                <a:pos x="213" y="100"/>
              </a:cxn>
              <a:cxn ang="0">
                <a:pos x="215" y="90"/>
              </a:cxn>
              <a:cxn ang="0">
                <a:pos x="211" y="72"/>
              </a:cxn>
              <a:cxn ang="0">
                <a:pos x="206" y="66"/>
              </a:cxn>
              <a:cxn ang="0">
                <a:pos x="195" y="64"/>
              </a:cxn>
              <a:cxn ang="0">
                <a:pos x="172" y="70"/>
              </a:cxn>
              <a:cxn ang="0">
                <a:pos x="180" y="53"/>
              </a:cxn>
              <a:cxn ang="0">
                <a:pos x="195" y="26"/>
              </a:cxn>
              <a:cxn ang="0">
                <a:pos x="217" y="9"/>
              </a:cxn>
              <a:cxn ang="0">
                <a:pos x="243" y="0"/>
              </a:cxn>
              <a:cxn ang="0">
                <a:pos x="257" y="0"/>
              </a:cxn>
              <a:cxn ang="0">
                <a:pos x="278" y="3"/>
              </a:cxn>
              <a:cxn ang="0">
                <a:pos x="293" y="14"/>
              </a:cxn>
              <a:cxn ang="0">
                <a:pos x="300" y="35"/>
              </a:cxn>
              <a:cxn ang="0">
                <a:pos x="302" y="59"/>
              </a:cxn>
            </a:cxnLst>
            <a:rect l="0" t="0" r="r" b="b"/>
            <a:pathLst>
              <a:path w="302" h="261">
                <a:moveTo>
                  <a:pt x="302" y="59"/>
                </a:moveTo>
                <a:lnTo>
                  <a:pt x="302" y="59"/>
                </a:lnTo>
                <a:lnTo>
                  <a:pt x="300" y="72"/>
                </a:lnTo>
                <a:lnTo>
                  <a:pt x="296" y="83"/>
                </a:lnTo>
                <a:lnTo>
                  <a:pt x="293" y="98"/>
                </a:lnTo>
                <a:lnTo>
                  <a:pt x="285" y="113"/>
                </a:lnTo>
                <a:lnTo>
                  <a:pt x="267" y="144"/>
                </a:lnTo>
                <a:lnTo>
                  <a:pt x="241" y="181"/>
                </a:lnTo>
                <a:lnTo>
                  <a:pt x="241" y="181"/>
                </a:lnTo>
                <a:lnTo>
                  <a:pt x="224" y="200"/>
                </a:lnTo>
                <a:lnTo>
                  <a:pt x="211" y="214"/>
                </a:lnTo>
                <a:lnTo>
                  <a:pt x="196" y="229"/>
                </a:lnTo>
                <a:lnTo>
                  <a:pt x="183" y="240"/>
                </a:lnTo>
                <a:lnTo>
                  <a:pt x="170" y="250"/>
                </a:lnTo>
                <a:lnTo>
                  <a:pt x="159" y="255"/>
                </a:lnTo>
                <a:lnTo>
                  <a:pt x="146" y="259"/>
                </a:lnTo>
                <a:lnTo>
                  <a:pt x="135" y="261"/>
                </a:lnTo>
                <a:lnTo>
                  <a:pt x="135" y="261"/>
                </a:lnTo>
                <a:lnTo>
                  <a:pt x="130" y="259"/>
                </a:lnTo>
                <a:lnTo>
                  <a:pt x="124" y="257"/>
                </a:lnTo>
                <a:lnTo>
                  <a:pt x="117" y="253"/>
                </a:lnTo>
                <a:lnTo>
                  <a:pt x="111" y="248"/>
                </a:lnTo>
                <a:lnTo>
                  <a:pt x="102" y="233"/>
                </a:lnTo>
                <a:lnTo>
                  <a:pt x="91" y="211"/>
                </a:lnTo>
                <a:lnTo>
                  <a:pt x="91" y="211"/>
                </a:lnTo>
                <a:lnTo>
                  <a:pt x="67" y="122"/>
                </a:lnTo>
                <a:lnTo>
                  <a:pt x="67" y="122"/>
                </a:lnTo>
                <a:lnTo>
                  <a:pt x="61" y="101"/>
                </a:lnTo>
                <a:lnTo>
                  <a:pt x="54" y="87"/>
                </a:lnTo>
                <a:lnTo>
                  <a:pt x="46" y="77"/>
                </a:lnTo>
                <a:lnTo>
                  <a:pt x="43" y="74"/>
                </a:lnTo>
                <a:lnTo>
                  <a:pt x="39" y="74"/>
                </a:lnTo>
                <a:lnTo>
                  <a:pt x="39" y="74"/>
                </a:lnTo>
                <a:lnTo>
                  <a:pt x="30" y="77"/>
                </a:lnTo>
                <a:lnTo>
                  <a:pt x="15" y="89"/>
                </a:lnTo>
                <a:lnTo>
                  <a:pt x="0" y="70"/>
                </a:lnTo>
                <a:lnTo>
                  <a:pt x="0" y="70"/>
                </a:lnTo>
                <a:lnTo>
                  <a:pt x="45" y="31"/>
                </a:lnTo>
                <a:lnTo>
                  <a:pt x="45" y="31"/>
                </a:lnTo>
                <a:lnTo>
                  <a:pt x="58" y="18"/>
                </a:lnTo>
                <a:lnTo>
                  <a:pt x="70" y="11"/>
                </a:lnTo>
                <a:lnTo>
                  <a:pt x="80" y="5"/>
                </a:lnTo>
                <a:lnTo>
                  <a:pt x="89" y="3"/>
                </a:lnTo>
                <a:lnTo>
                  <a:pt x="89" y="3"/>
                </a:lnTo>
                <a:lnTo>
                  <a:pt x="98" y="3"/>
                </a:lnTo>
                <a:lnTo>
                  <a:pt x="106" y="5"/>
                </a:lnTo>
                <a:lnTo>
                  <a:pt x="111" y="9"/>
                </a:lnTo>
                <a:lnTo>
                  <a:pt x="117" y="14"/>
                </a:lnTo>
                <a:lnTo>
                  <a:pt x="122" y="20"/>
                </a:lnTo>
                <a:lnTo>
                  <a:pt x="126" y="29"/>
                </a:lnTo>
                <a:lnTo>
                  <a:pt x="130" y="39"/>
                </a:lnTo>
                <a:lnTo>
                  <a:pt x="132" y="51"/>
                </a:lnTo>
                <a:lnTo>
                  <a:pt x="132" y="51"/>
                </a:lnTo>
                <a:lnTo>
                  <a:pt x="145" y="120"/>
                </a:lnTo>
                <a:lnTo>
                  <a:pt x="145" y="120"/>
                </a:lnTo>
                <a:lnTo>
                  <a:pt x="150" y="140"/>
                </a:lnTo>
                <a:lnTo>
                  <a:pt x="156" y="155"/>
                </a:lnTo>
                <a:lnTo>
                  <a:pt x="161" y="164"/>
                </a:lnTo>
                <a:lnTo>
                  <a:pt x="163" y="166"/>
                </a:lnTo>
                <a:lnTo>
                  <a:pt x="167" y="166"/>
                </a:lnTo>
                <a:lnTo>
                  <a:pt x="167" y="166"/>
                </a:lnTo>
                <a:lnTo>
                  <a:pt x="172" y="164"/>
                </a:lnTo>
                <a:lnTo>
                  <a:pt x="178" y="159"/>
                </a:lnTo>
                <a:lnTo>
                  <a:pt x="187" y="150"/>
                </a:lnTo>
                <a:lnTo>
                  <a:pt x="195" y="137"/>
                </a:lnTo>
                <a:lnTo>
                  <a:pt x="195" y="137"/>
                </a:lnTo>
                <a:lnTo>
                  <a:pt x="209" y="111"/>
                </a:lnTo>
                <a:lnTo>
                  <a:pt x="213" y="100"/>
                </a:lnTo>
                <a:lnTo>
                  <a:pt x="215" y="90"/>
                </a:lnTo>
                <a:lnTo>
                  <a:pt x="215" y="90"/>
                </a:lnTo>
                <a:lnTo>
                  <a:pt x="215" y="79"/>
                </a:lnTo>
                <a:lnTo>
                  <a:pt x="211" y="72"/>
                </a:lnTo>
                <a:lnTo>
                  <a:pt x="209" y="68"/>
                </a:lnTo>
                <a:lnTo>
                  <a:pt x="206" y="66"/>
                </a:lnTo>
                <a:lnTo>
                  <a:pt x="195" y="64"/>
                </a:lnTo>
                <a:lnTo>
                  <a:pt x="195" y="64"/>
                </a:lnTo>
                <a:lnTo>
                  <a:pt x="183" y="66"/>
                </a:lnTo>
                <a:lnTo>
                  <a:pt x="172" y="70"/>
                </a:lnTo>
                <a:lnTo>
                  <a:pt x="172" y="70"/>
                </a:lnTo>
                <a:lnTo>
                  <a:pt x="180" y="53"/>
                </a:lnTo>
                <a:lnTo>
                  <a:pt x="187" y="39"/>
                </a:lnTo>
                <a:lnTo>
                  <a:pt x="195" y="26"/>
                </a:lnTo>
                <a:lnTo>
                  <a:pt x="206" y="16"/>
                </a:lnTo>
                <a:lnTo>
                  <a:pt x="217" y="9"/>
                </a:lnTo>
                <a:lnTo>
                  <a:pt x="230" y="3"/>
                </a:lnTo>
                <a:lnTo>
                  <a:pt x="243" y="0"/>
                </a:lnTo>
                <a:lnTo>
                  <a:pt x="257" y="0"/>
                </a:lnTo>
                <a:lnTo>
                  <a:pt x="257" y="0"/>
                </a:lnTo>
                <a:lnTo>
                  <a:pt x="269" y="2"/>
                </a:lnTo>
                <a:lnTo>
                  <a:pt x="278" y="3"/>
                </a:lnTo>
                <a:lnTo>
                  <a:pt x="285" y="9"/>
                </a:lnTo>
                <a:lnTo>
                  <a:pt x="293" y="14"/>
                </a:lnTo>
                <a:lnTo>
                  <a:pt x="296" y="24"/>
                </a:lnTo>
                <a:lnTo>
                  <a:pt x="300" y="35"/>
                </a:lnTo>
                <a:lnTo>
                  <a:pt x="302" y="46"/>
                </a:lnTo>
                <a:lnTo>
                  <a:pt x="302" y="59"/>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80" name="Freeform 53"/>
          <p:cNvSpPr>
            <a:spLocks/>
          </p:cNvSpPr>
          <p:nvPr/>
        </p:nvSpPr>
        <p:spPr bwMode="auto">
          <a:xfrm>
            <a:off x="9339765" y="5777744"/>
            <a:ext cx="565264" cy="490395"/>
          </a:xfrm>
          <a:custGeom>
            <a:avLst/>
            <a:gdLst/>
            <a:ahLst/>
            <a:cxnLst>
              <a:cxn ang="0">
                <a:pos x="302" y="59"/>
              </a:cxn>
              <a:cxn ang="0">
                <a:pos x="296" y="83"/>
              </a:cxn>
              <a:cxn ang="0">
                <a:pos x="285" y="113"/>
              </a:cxn>
              <a:cxn ang="0">
                <a:pos x="241" y="181"/>
              </a:cxn>
              <a:cxn ang="0">
                <a:pos x="224" y="200"/>
              </a:cxn>
              <a:cxn ang="0">
                <a:pos x="196" y="229"/>
              </a:cxn>
              <a:cxn ang="0">
                <a:pos x="170" y="250"/>
              </a:cxn>
              <a:cxn ang="0">
                <a:pos x="146" y="259"/>
              </a:cxn>
              <a:cxn ang="0">
                <a:pos x="135" y="261"/>
              </a:cxn>
              <a:cxn ang="0">
                <a:pos x="124" y="257"/>
              </a:cxn>
              <a:cxn ang="0">
                <a:pos x="111" y="248"/>
              </a:cxn>
              <a:cxn ang="0">
                <a:pos x="91" y="211"/>
              </a:cxn>
              <a:cxn ang="0">
                <a:pos x="67" y="122"/>
              </a:cxn>
              <a:cxn ang="0">
                <a:pos x="61" y="101"/>
              </a:cxn>
              <a:cxn ang="0">
                <a:pos x="46" y="77"/>
              </a:cxn>
              <a:cxn ang="0">
                <a:pos x="39" y="74"/>
              </a:cxn>
              <a:cxn ang="0">
                <a:pos x="30" y="77"/>
              </a:cxn>
              <a:cxn ang="0">
                <a:pos x="0" y="70"/>
              </a:cxn>
              <a:cxn ang="0">
                <a:pos x="45" y="31"/>
              </a:cxn>
              <a:cxn ang="0">
                <a:pos x="58" y="18"/>
              </a:cxn>
              <a:cxn ang="0">
                <a:pos x="80" y="5"/>
              </a:cxn>
              <a:cxn ang="0">
                <a:pos x="89" y="3"/>
              </a:cxn>
              <a:cxn ang="0">
                <a:pos x="106" y="5"/>
              </a:cxn>
              <a:cxn ang="0">
                <a:pos x="117" y="14"/>
              </a:cxn>
              <a:cxn ang="0">
                <a:pos x="126" y="29"/>
              </a:cxn>
              <a:cxn ang="0">
                <a:pos x="132" y="51"/>
              </a:cxn>
              <a:cxn ang="0">
                <a:pos x="145" y="120"/>
              </a:cxn>
              <a:cxn ang="0">
                <a:pos x="150" y="140"/>
              </a:cxn>
              <a:cxn ang="0">
                <a:pos x="161" y="164"/>
              </a:cxn>
              <a:cxn ang="0">
                <a:pos x="167" y="166"/>
              </a:cxn>
              <a:cxn ang="0">
                <a:pos x="172" y="164"/>
              </a:cxn>
              <a:cxn ang="0">
                <a:pos x="187" y="150"/>
              </a:cxn>
              <a:cxn ang="0">
                <a:pos x="195" y="137"/>
              </a:cxn>
              <a:cxn ang="0">
                <a:pos x="213" y="100"/>
              </a:cxn>
              <a:cxn ang="0">
                <a:pos x="215" y="90"/>
              </a:cxn>
              <a:cxn ang="0">
                <a:pos x="211" y="72"/>
              </a:cxn>
              <a:cxn ang="0">
                <a:pos x="206" y="66"/>
              </a:cxn>
              <a:cxn ang="0">
                <a:pos x="195" y="64"/>
              </a:cxn>
              <a:cxn ang="0">
                <a:pos x="172" y="70"/>
              </a:cxn>
              <a:cxn ang="0">
                <a:pos x="180" y="53"/>
              </a:cxn>
              <a:cxn ang="0">
                <a:pos x="195" y="26"/>
              </a:cxn>
              <a:cxn ang="0">
                <a:pos x="217" y="9"/>
              </a:cxn>
              <a:cxn ang="0">
                <a:pos x="243" y="0"/>
              </a:cxn>
              <a:cxn ang="0">
                <a:pos x="257" y="0"/>
              </a:cxn>
              <a:cxn ang="0">
                <a:pos x="278" y="3"/>
              </a:cxn>
              <a:cxn ang="0">
                <a:pos x="293" y="14"/>
              </a:cxn>
              <a:cxn ang="0">
                <a:pos x="300" y="35"/>
              </a:cxn>
              <a:cxn ang="0">
                <a:pos x="302" y="59"/>
              </a:cxn>
            </a:cxnLst>
            <a:rect l="0" t="0" r="r" b="b"/>
            <a:pathLst>
              <a:path w="302" h="261">
                <a:moveTo>
                  <a:pt x="302" y="59"/>
                </a:moveTo>
                <a:lnTo>
                  <a:pt x="302" y="59"/>
                </a:lnTo>
                <a:lnTo>
                  <a:pt x="300" y="72"/>
                </a:lnTo>
                <a:lnTo>
                  <a:pt x="296" y="83"/>
                </a:lnTo>
                <a:lnTo>
                  <a:pt x="293" y="98"/>
                </a:lnTo>
                <a:lnTo>
                  <a:pt x="285" y="113"/>
                </a:lnTo>
                <a:lnTo>
                  <a:pt x="267" y="144"/>
                </a:lnTo>
                <a:lnTo>
                  <a:pt x="241" y="181"/>
                </a:lnTo>
                <a:lnTo>
                  <a:pt x="241" y="181"/>
                </a:lnTo>
                <a:lnTo>
                  <a:pt x="224" y="200"/>
                </a:lnTo>
                <a:lnTo>
                  <a:pt x="211" y="214"/>
                </a:lnTo>
                <a:lnTo>
                  <a:pt x="196" y="229"/>
                </a:lnTo>
                <a:lnTo>
                  <a:pt x="183" y="240"/>
                </a:lnTo>
                <a:lnTo>
                  <a:pt x="170" y="250"/>
                </a:lnTo>
                <a:lnTo>
                  <a:pt x="159" y="255"/>
                </a:lnTo>
                <a:lnTo>
                  <a:pt x="146" y="259"/>
                </a:lnTo>
                <a:lnTo>
                  <a:pt x="135" y="261"/>
                </a:lnTo>
                <a:lnTo>
                  <a:pt x="135" y="261"/>
                </a:lnTo>
                <a:lnTo>
                  <a:pt x="130" y="259"/>
                </a:lnTo>
                <a:lnTo>
                  <a:pt x="124" y="257"/>
                </a:lnTo>
                <a:lnTo>
                  <a:pt x="117" y="253"/>
                </a:lnTo>
                <a:lnTo>
                  <a:pt x="111" y="248"/>
                </a:lnTo>
                <a:lnTo>
                  <a:pt x="102" y="233"/>
                </a:lnTo>
                <a:lnTo>
                  <a:pt x="91" y="211"/>
                </a:lnTo>
                <a:lnTo>
                  <a:pt x="91" y="211"/>
                </a:lnTo>
                <a:lnTo>
                  <a:pt x="67" y="122"/>
                </a:lnTo>
                <a:lnTo>
                  <a:pt x="67" y="122"/>
                </a:lnTo>
                <a:lnTo>
                  <a:pt x="61" y="101"/>
                </a:lnTo>
                <a:lnTo>
                  <a:pt x="54" y="87"/>
                </a:lnTo>
                <a:lnTo>
                  <a:pt x="46" y="77"/>
                </a:lnTo>
                <a:lnTo>
                  <a:pt x="43" y="74"/>
                </a:lnTo>
                <a:lnTo>
                  <a:pt x="39" y="74"/>
                </a:lnTo>
                <a:lnTo>
                  <a:pt x="39" y="74"/>
                </a:lnTo>
                <a:lnTo>
                  <a:pt x="30" y="77"/>
                </a:lnTo>
                <a:lnTo>
                  <a:pt x="15" y="89"/>
                </a:lnTo>
                <a:lnTo>
                  <a:pt x="0" y="70"/>
                </a:lnTo>
                <a:lnTo>
                  <a:pt x="0" y="70"/>
                </a:lnTo>
                <a:lnTo>
                  <a:pt x="45" y="31"/>
                </a:lnTo>
                <a:lnTo>
                  <a:pt x="45" y="31"/>
                </a:lnTo>
                <a:lnTo>
                  <a:pt x="58" y="18"/>
                </a:lnTo>
                <a:lnTo>
                  <a:pt x="70" y="11"/>
                </a:lnTo>
                <a:lnTo>
                  <a:pt x="80" y="5"/>
                </a:lnTo>
                <a:lnTo>
                  <a:pt x="89" y="3"/>
                </a:lnTo>
                <a:lnTo>
                  <a:pt x="89" y="3"/>
                </a:lnTo>
                <a:lnTo>
                  <a:pt x="98" y="3"/>
                </a:lnTo>
                <a:lnTo>
                  <a:pt x="106" y="5"/>
                </a:lnTo>
                <a:lnTo>
                  <a:pt x="111" y="9"/>
                </a:lnTo>
                <a:lnTo>
                  <a:pt x="117" y="14"/>
                </a:lnTo>
                <a:lnTo>
                  <a:pt x="122" y="20"/>
                </a:lnTo>
                <a:lnTo>
                  <a:pt x="126" y="29"/>
                </a:lnTo>
                <a:lnTo>
                  <a:pt x="130" y="39"/>
                </a:lnTo>
                <a:lnTo>
                  <a:pt x="132" y="51"/>
                </a:lnTo>
                <a:lnTo>
                  <a:pt x="132" y="51"/>
                </a:lnTo>
                <a:lnTo>
                  <a:pt x="145" y="120"/>
                </a:lnTo>
                <a:lnTo>
                  <a:pt x="145" y="120"/>
                </a:lnTo>
                <a:lnTo>
                  <a:pt x="150" y="140"/>
                </a:lnTo>
                <a:lnTo>
                  <a:pt x="156" y="155"/>
                </a:lnTo>
                <a:lnTo>
                  <a:pt x="161" y="164"/>
                </a:lnTo>
                <a:lnTo>
                  <a:pt x="163" y="166"/>
                </a:lnTo>
                <a:lnTo>
                  <a:pt x="167" y="166"/>
                </a:lnTo>
                <a:lnTo>
                  <a:pt x="167" y="166"/>
                </a:lnTo>
                <a:lnTo>
                  <a:pt x="172" y="164"/>
                </a:lnTo>
                <a:lnTo>
                  <a:pt x="178" y="159"/>
                </a:lnTo>
                <a:lnTo>
                  <a:pt x="187" y="150"/>
                </a:lnTo>
                <a:lnTo>
                  <a:pt x="195" y="137"/>
                </a:lnTo>
                <a:lnTo>
                  <a:pt x="195" y="137"/>
                </a:lnTo>
                <a:lnTo>
                  <a:pt x="209" y="111"/>
                </a:lnTo>
                <a:lnTo>
                  <a:pt x="213" y="100"/>
                </a:lnTo>
                <a:lnTo>
                  <a:pt x="215" y="90"/>
                </a:lnTo>
                <a:lnTo>
                  <a:pt x="215" y="90"/>
                </a:lnTo>
                <a:lnTo>
                  <a:pt x="215" y="79"/>
                </a:lnTo>
                <a:lnTo>
                  <a:pt x="211" y="72"/>
                </a:lnTo>
                <a:lnTo>
                  <a:pt x="209" y="68"/>
                </a:lnTo>
                <a:lnTo>
                  <a:pt x="206" y="66"/>
                </a:lnTo>
                <a:lnTo>
                  <a:pt x="195" y="64"/>
                </a:lnTo>
                <a:lnTo>
                  <a:pt x="195" y="64"/>
                </a:lnTo>
                <a:lnTo>
                  <a:pt x="183" y="66"/>
                </a:lnTo>
                <a:lnTo>
                  <a:pt x="172" y="70"/>
                </a:lnTo>
                <a:lnTo>
                  <a:pt x="172" y="70"/>
                </a:lnTo>
                <a:lnTo>
                  <a:pt x="180" y="53"/>
                </a:lnTo>
                <a:lnTo>
                  <a:pt x="187" y="39"/>
                </a:lnTo>
                <a:lnTo>
                  <a:pt x="195" y="26"/>
                </a:lnTo>
                <a:lnTo>
                  <a:pt x="206" y="16"/>
                </a:lnTo>
                <a:lnTo>
                  <a:pt x="217" y="9"/>
                </a:lnTo>
                <a:lnTo>
                  <a:pt x="230" y="3"/>
                </a:lnTo>
                <a:lnTo>
                  <a:pt x="243" y="0"/>
                </a:lnTo>
                <a:lnTo>
                  <a:pt x="257" y="0"/>
                </a:lnTo>
                <a:lnTo>
                  <a:pt x="257" y="0"/>
                </a:lnTo>
                <a:lnTo>
                  <a:pt x="269" y="2"/>
                </a:lnTo>
                <a:lnTo>
                  <a:pt x="278" y="3"/>
                </a:lnTo>
                <a:lnTo>
                  <a:pt x="285" y="9"/>
                </a:lnTo>
                <a:lnTo>
                  <a:pt x="293" y="14"/>
                </a:lnTo>
                <a:lnTo>
                  <a:pt x="296" y="24"/>
                </a:lnTo>
                <a:lnTo>
                  <a:pt x="300" y="35"/>
                </a:lnTo>
                <a:lnTo>
                  <a:pt x="302" y="46"/>
                </a:lnTo>
                <a:lnTo>
                  <a:pt x="302" y="59"/>
                </a:lnTo>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
        <p:nvSpPr>
          <p:cNvPr id="383" name="Freeform 56"/>
          <p:cNvSpPr>
            <a:spLocks noEditPoints="1"/>
          </p:cNvSpPr>
          <p:nvPr/>
        </p:nvSpPr>
        <p:spPr bwMode="auto">
          <a:xfrm>
            <a:off x="6102634" y="4810674"/>
            <a:ext cx="524085" cy="520341"/>
          </a:xfrm>
          <a:custGeom>
            <a:avLst/>
            <a:gdLst/>
            <a:ahLst/>
            <a:cxnLst>
              <a:cxn ang="0">
                <a:pos x="111" y="2"/>
              </a:cxn>
              <a:cxn ang="0">
                <a:pos x="61" y="24"/>
              </a:cxn>
              <a:cxn ang="0">
                <a:pos x="24" y="61"/>
              </a:cxn>
              <a:cxn ang="0">
                <a:pos x="2" y="111"/>
              </a:cxn>
              <a:cxn ang="0">
                <a:pos x="0" y="154"/>
              </a:cxn>
              <a:cxn ang="0">
                <a:pos x="17" y="206"/>
              </a:cxn>
              <a:cxn ang="0">
                <a:pos x="50" y="247"/>
              </a:cxn>
              <a:cxn ang="0">
                <a:pos x="98" y="272"/>
              </a:cxn>
              <a:cxn ang="0">
                <a:pos x="139" y="278"/>
              </a:cxn>
              <a:cxn ang="0">
                <a:pos x="194" y="267"/>
              </a:cxn>
              <a:cxn ang="0">
                <a:pos x="239" y="237"/>
              </a:cxn>
              <a:cxn ang="0">
                <a:pos x="268" y="193"/>
              </a:cxn>
              <a:cxn ang="0">
                <a:pos x="279" y="139"/>
              </a:cxn>
              <a:cxn ang="0">
                <a:pos x="272" y="98"/>
              </a:cxn>
              <a:cxn ang="0">
                <a:pos x="246" y="50"/>
              </a:cxn>
              <a:cxn ang="0">
                <a:pos x="205" y="17"/>
              </a:cxn>
              <a:cxn ang="0">
                <a:pos x="154" y="0"/>
              </a:cxn>
              <a:cxn ang="0">
                <a:pos x="231" y="65"/>
              </a:cxn>
              <a:cxn ang="0">
                <a:pos x="257" y="137"/>
              </a:cxn>
              <a:cxn ang="0">
                <a:pos x="204" y="132"/>
              </a:cxn>
              <a:cxn ang="0">
                <a:pos x="174" y="128"/>
              </a:cxn>
              <a:cxn ang="0">
                <a:pos x="179" y="106"/>
              </a:cxn>
              <a:cxn ang="0">
                <a:pos x="231" y="65"/>
              </a:cxn>
              <a:cxn ang="0">
                <a:pos x="161" y="24"/>
              </a:cxn>
              <a:cxn ang="0">
                <a:pos x="217" y="50"/>
              </a:cxn>
              <a:cxn ang="0">
                <a:pos x="170" y="87"/>
              </a:cxn>
              <a:cxn ang="0">
                <a:pos x="129" y="48"/>
              </a:cxn>
              <a:cxn ang="0">
                <a:pos x="139" y="23"/>
              </a:cxn>
              <a:cxn ang="0">
                <a:pos x="105" y="56"/>
              </a:cxn>
              <a:cxn ang="0">
                <a:pos x="63" y="113"/>
              </a:cxn>
              <a:cxn ang="0">
                <a:pos x="24" y="115"/>
              </a:cxn>
              <a:cxn ang="0">
                <a:pos x="39" y="78"/>
              </a:cxn>
              <a:cxn ang="0">
                <a:pos x="78" y="39"/>
              </a:cxn>
              <a:cxn ang="0">
                <a:pos x="22" y="139"/>
              </a:cxn>
              <a:cxn ang="0">
                <a:pos x="24" y="137"/>
              </a:cxn>
              <a:cxn ang="0">
                <a:pos x="142" y="121"/>
              </a:cxn>
              <a:cxn ang="0">
                <a:pos x="148" y="139"/>
              </a:cxn>
              <a:cxn ang="0">
                <a:pos x="92" y="171"/>
              </a:cxn>
              <a:cxn ang="0">
                <a:pos x="52" y="217"/>
              </a:cxn>
              <a:cxn ang="0">
                <a:pos x="24" y="161"/>
              </a:cxn>
              <a:cxn ang="0">
                <a:pos x="139" y="258"/>
              </a:cxn>
              <a:cxn ang="0">
                <a:pos x="67" y="234"/>
              </a:cxn>
              <a:cxn ang="0">
                <a:pos x="91" y="202"/>
              </a:cxn>
              <a:cxn ang="0">
                <a:pos x="159" y="160"/>
              </a:cxn>
              <a:cxn ang="0">
                <a:pos x="170" y="189"/>
              </a:cxn>
              <a:cxn ang="0">
                <a:pos x="174" y="252"/>
              </a:cxn>
              <a:cxn ang="0">
                <a:pos x="139" y="258"/>
              </a:cxn>
              <a:cxn ang="0">
                <a:pos x="192" y="182"/>
              </a:cxn>
              <a:cxn ang="0">
                <a:pos x="207" y="152"/>
              </a:cxn>
              <a:cxn ang="0">
                <a:pos x="255" y="160"/>
              </a:cxn>
              <a:cxn ang="0">
                <a:pos x="239" y="204"/>
              </a:cxn>
              <a:cxn ang="0">
                <a:pos x="205" y="237"/>
              </a:cxn>
            </a:cxnLst>
            <a:rect l="0" t="0" r="r" b="b"/>
            <a:pathLst>
              <a:path w="279" h="278">
                <a:moveTo>
                  <a:pt x="139" y="0"/>
                </a:moveTo>
                <a:lnTo>
                  <a:pt x="139" y="0"/>
                </a:lnTo>
                <a:lnTo>
                  <a:pt x="126" y="0"/>
                </a:lnTo>
                <a:lnTo>
                  <a:pt x="111" y="2"/>
                </a:lnTo>
                <a:lnTo>
                  <a:pt x="98" y="6"/>
                </a:lnTo>
                <a:lnTo>
                  <a:pt x="85" y="11"/>
                </a:lnTo>
                <a:lnTo>
                  <a:pt x="72" y="17"/>
                </a:lnTo>
                <a:lnTo>
                  <a:pt x="61" y="24"/>
                </a:lnTo>
                <a:lnTo>
                  <a:pt x="50" y="32"/>
                </a:lnTo>
                <a:lnTo>
                  <a:pt x="41" y="41"/>
                </a:lnTo>
                <a:lnTo>
                  <a:pt x="31" y="50"/>
                </a:lnTo>
                <a:lnTo>
                  <a:pt x="24" y="61"/>
                </a:lnTo>
                <a:lnTo>
                  <a:pt x="17" y="72"/>
                </a:lnTo>
                <a:lnTo>
                  <a:pt x="11" y="85"/>
                </a:lnTo>
                <a:lnTo>
                  <a:pt x="5" y="98"/>
                </a:lnTo>
                <a:lnTo>
                  <a:pt x="2" y="111"/>
                </a:lnTo>
                <a:lnTo>
                  <a:pt x="0" y="124"/>
                </a:lnTo>
                <a:lnTo>
                  <a:pt x="0" y="139"/>
                </a:lnTo>
                <a:lnTo>
                  <a:pt x="0" y="139"/>
                </a:lnTo>
                <a:lnTo>
                  <a:pt x="0" y="154"/>
                </a:lnTo>
                <a:lnTo>
                  <a:pt x="2" y="167"/>
                </a:lnTo>
                <a:lnTo>
                  <a:pt x="5" y="182"/>
                </a:lnTo>
                <a:lnTo>
                  <a:pt x="11" y="193"/>
                </a:lnTo>
                <a:lnTo>
                  <a:pt x="17" y="206"/>
                </a:lnTo>
                <a:lnTo>
                  <a:pt x="24" y="217"/>
                </a:lnTo>
                <a:lnTo>
                  <a:pt x="31" y="228"/>
                </a:lnTo>
                <a:lnTo>
                  <a:pt x="41" y="237"/>
                </a:lnTo>
                <a:lnTo>
                  <a:pt x="50" y="247"/>
                </a:lnTo>
                <a:lnTo>
                  <a:pt x="61" y="256"/>
                </a:lnTo>
                <a:lnTo>
                  <a:pt x="72" y="261"/>
                </a:lnTo>
                <a:lnTo>
                  <a:pt x="85" y="267"/>
                </a:lnTo>
                <a:lnTo>
                  <a:pt x="98" y="272"/>
                </a:lnTo>
                <a:lnTo>
                  <a:pt x="111" y="276"/>
                </a:lnTo>
                <a:lnTo>
                  <a:pt x="126" y="278"/>
                </a:lnTo>
                <a:lnTo>
                  <a:pt x="139" y="278"/>
                </a:lnTo>
                <a:lnTo>
                  <a:pt x="139" y="278"/>
                </a:lnTo>
                <a:lnTo>
                  <a:pt x="154" y="278"/>
                </a:lnTo>
                <a:lnTo>
                  <a:pt x="167" y="276"/>
                </a:lnTo>
                <a:lnTo>
                  <a:pt x="181" y="272"/>
                </a:lnTo>
                <a:lnTo>
                  <a:pt x="194" y="267"/>
                </a:lnTo>
                <a:lnTo>
                  <a:pt x="205" y="261"/>
                </a:lnTo>
                <a:lnTo>
                  <a:pt x="217" y="256"/>
                </a:lnTo>
                <a:lnTo>
                  <a:pt x="228" y="247"/>
                </a:lnTo>
                <a:lnTo>
                  <a:pt x="239" y="237"/>
                </a:lnTo>
                <a:lnTo>
                  <a:pt x="246" y="228"/>
                </a:lnTo>
                <a:lnTo>
                  <a:pt x="255" y="217"/>
                </a:lnTo>
                <a:lnTo>
                  <a:pt x="263" y="206"/>
                </a:lnTo>
                <a:lnTo>
                  <a:pt x="268" y="193"/>
                </a:lnTo>
                <a:lnTo>
                  <a:pt x="272" y="182"/>
                </a:lnTo>
                <a:lnTo>
                  <a:pt x="276" y="167"/>
                </a:lnTo>
                <a:lnTo>
                  <a:pt x="278" y="154"/>
                </a:lnTo>
                <a:lnTo>
                  <a:pt x="279" y="139"/>
                </a:lnTo>
                <a:lnTo>
                  <a:pt x="279" y="139"/>
                </a:lnTo>
                <a:lnTo>
                  <a:pt x="278" y="124"/>
                </a:lnTo>
                <a:lnTo>
                  <a:pt x="276" y="111"/>
                </a:lnTo>
                <a:lnTo>
                  <a:pt x="272" y="98"/>
                </a:lnTo>
                <a:lnTo>
                  <a:pt x="268" y="85"/>
                </a:lnTo>
                <a:lnTo>
                  <a:pt x="263" y="72"/>
                </a:lnTo>
                <a:lnTo>
                  <a:pt x="255" y="61"/>
                </a:lnTo>
                <a:lnTo>
                  <a:pt x="246" y="50"/>
                </a:lnTo>
                <a:lnTo>
                  <a:pt x="239" y="41"/>
                </a:lnTo>
                <a:lnTo>
                  <a:pt x="228" y="32"/>
                </a:lnTo>
                <a:lnTo>
                  <a:pt x="217" y="24"/>
                </a:lnTo>
                <a:lnTo>
                  <a:pt x="205" y="17"/>
                </a:lnTo>
                <a:lnTo>
                  <a:pt x="194" y="11"/>
                </a:lnTo>
                <a:lnTo>
                  <a:pt x="181" y="6"/>
                </a:lnTo>
                <a:lnTo>
                  <a:pt x="167" y="2"/>
                </a:lnTo>
                <a:lnTo>
                  <a:pt x="154" y="0"/>
                </a:lnTo>
                <a:lnTo>
                  <a:pt x="139" y="0"/>
                </a:lnTo>
                <a:lnTo>
                  <a:pt x="139" y="0"/>
                </a:lnTo>
                <a:close/>
                <a:moveTo>
                  <a:pt x="231" y="65"/>
                </a:moveTo>
                <a:lnTo>
                  <a:pt x="231" y="65"/>
                </a:lnTo>
                <a:lnTo>
                  <a:pt x="242" y="82"/>
                </a:lnTo>
                <a:lnTo>
                  <a:pt x="250" y="98"/>
                </a:lnTo>
                <a:lnTo>
                  <a:pt x="255" y="117"/>
                </a:lnTo>
                <a:lnTo>
                  <a:pt x="257" y="137"/>
                </a:lnTo>
                <a:lnTo>
                  <a:pt x="257" y="137"/>
                </a:lnTo>
                <a:lnTo>
                  <a:pt x="239" y="135"/>
                </a:lnTo>
                <a:lnTo>
                  <a:pt x="222" y="134"/>
                </a:lnTo>
                <a:lnTo>
                  <a:pt x="204" y="132"/>
                </a:lnTo>
                <a:lnTo>
                  <a:pt x="204" y="132"/>
                </a:lnTo>
                <a:lnTo>
                  <a:pt x="176" y="134"/>
                </a:lnTo>
                <a:lnTo>
                  <a:pt x="176" y="134"/>
                </a:lnTo>
                <a:lnTo>
                  <a:pt x="174" y="128"/>
                </a:lnTo>
                <a:lnTo>
                  <a:pt x="174" y="128"/>
                </a:lnTo>
                <a:lnTo>
                  <a:pt x="167" y="111"/>
                </a:lnTo>
                <a:lnTo>
                  <a:pt x="167" y="111"/>
                </a:lnTo>
                <a:lnTo>
                  <a:pt x="179" y="106"/>
                </a:lnTo>
                <a:lnTo>
                  <a:pt x="192" y="98"/>
                </a:lnTo>
                <a:lnTo>
                  <a:pt x="213" y="84"/>
                </a:lnTo>
                <a:lnTo>
                  <a:pt x="226" y="72"/>
                </a:lnTo>
                <a:lnTo>
                  <a:pt x="231" y="65"/>
                </a:lnTo>
                <a:lnTo>
                  <a:pt x="231" y="65"/>
                </a:lnTo>
                <a:close/>
                <a:moveTo>
                  <a:pt x="139" y="23"/>
                </a:moveTo>
                <a:lnTo>
                  <a:pt x="139" y="23"/>
                </a:lnTo>
                <a:lnTo>
                  <a:pt x="161" y="24"/>
                </a:lnTo>
                <a:lnTo>
                  <a:pt x="181" y="30"/>
                </a:lnTo>
                <a:lnTo>
                  <a:pt x="200" y="39"/>
                </a:lnTo>
                <a:lnTo>
                  <a:pt x="217" y="50"/>
                </a:lnTo>
                <a:lnTo>
                  <a:pt x="217" y="50"/>
                </a:lnTo>
                <a:lnTo>
                  <a:pt x="211" y="58"/>
                </a:lnTo>
                <a:lnTo>
                  <a:pt x="200" y="69"/>
                </a:lnTo>
                <a:lnTo>
                  <a:pt x="181" y="80"/>
                </a:lnTo>
                <a:lnTo>
                  <a:pt x="170" y="87"/>
                </a:lnTo>
                <a:lnTo>
                  <a:pt x="155" y="93"/>
                </a:lnTo>
                <a:lnTo>
                  <a:pt x="155" y="93"/>
                </a:lnTo>
                <a:lnTo>
                  <a:pt x="142" y="69"/>
                </a:lnTo>
                <a:lnTo>
                  <a:pt x="129" y="48"/>
                </a:lnTo>
                <a:lnTo>
                  <a:pt x="113" y="24"/>
                </a:lnTo>
                <a:lnTo>
                  <a:pt x="113" y="24"/>
                </a:lnTo>
                <a:lnTo>
                  <a:pt x="126" y="23"/>
                </a:lnTo>
                <a:lnTo>
                  <a:pt x="139" y="23"/>
                </a:lnTo>
                <a:lnTo>
                  <a:pt x="139" y="23"/>
                </a:lnTo>
                <a:close/>
                <a:moveTo>
                  <a:pt x="89" y="34"/>
                </a:moveTo>
                <a:lnTo>
                  <a:pt x="89" y="34"/>
                </a:lnTo>
                <a:lnTo>
                  <a:pt x="105" y="56"/>
                </a:lnTo>
                <a:lnTo>
                  <a:pt x="131" y="100"/>
                </a:lnTo>
                <a:lnTo>
                  <a:pt x="131" y="100"/>
                </a:lnTo>
                <a:lnTo>
                  <a:pt x="96" y="108"/>
                </a:lnTo>
                <a:lnTo>
                  <a:pt x="63" y="113"/>
                </a:lnTo>
                <a:lnTo>
                  <a:pt x="39" y="115"/>
                </a:lnTo>
                <a:lnTo>
                  <a:pt x="26" y="115"/>
                </a:lnTo>
                <a:lnTo>
                  <a:pt x="26" y="115"/>
                </a:lnTo>
                <a:lnTo>
                  <a:pt x="24" y="115"/>
                </a:lnTo>
                <a:lnTo>
                  <a:pt x="24" y="115"/>
                </a:lnTo>
                <a:lnTo>
                  <a:pt x="28" y="102"/>
                </a:lnTo>
                <a:lnTo>
                  <a:pt x="33" y="89"/>
                </a:lnTo>
                <a:lnTo>
                  <a:pt x="39" y="78"/>
                </a:lnTo>
                <a:lnTo>
                  <a:pt x="48" y="67"/>
                </a:lnTo>
                <a:lnTo>
                  <a:pt x="55" y="56"/>
                </a:lnTo>
                <a:lnTo>
                  <a:pt x="67" y="47"/>
                </a:lnTo>
                <a:lnTo>
                  <a:pt x="78" y="39"/>
                </a:lnTo>
                <a:lnTo>
                  <a:pt x="89" y="34"/>
                </a:lnTo>
                <a:lnTo>
                  <a:pt x="89" y="34"/>
                </a:lnTo>
                <a:close/>
                <a:moveTo>
                  <a:pt x="22" y="139"/>
                </a:moveTo>
                <a:lnTo>
                  <a:pt x="22" y="139"/>
                </a:lnTo>
                <a:lnTo>
                  <a:pt x="22" y="137"/>
                </a:lnTo>
                <a:lnTo>
                  <a:pt x="22" y="137"/>
                </a:lnTo>
                <a:lnTo>
                  <a:pt x="24" y="137"/>
                </a:lnTo>
                <a:lnTo>
                  <a:pt x="24" y="137"/>
                </a:lnTo>
                <a:lnTo>
                  <a:pt x="42" y="135"/>
                </a:lnTo>
                <a:lnTo>
                  <a:pt x="68" y="134"/>
                </a:lnTo>
                <a:lnTo>
                  <a:pt x="104" y="130"/>
                </a:lnTo>
                <a:lnTo>
                  <a:pt x="142" y="121"/>
                </a:lnTo>
                <a:lnTo>
                  <a:pt x="142" y="121"/>
                </a:lnTo>
                <a:lnTo>
                  <a:pt x="152" y="139"/>
                </a:lnTo>
                <a:lnTo>
                  <a:pt x="152" y="139"/>
                </a:lnTo>
                <a:lnTo>
                  <a:pt x="148" y="139"/>
                </a:lnTo>
                <a:lnTo>
                  <a:pt x="148" y="139"/>
                </a:lnTo>
                <a:lnTo>
                  <a:pt x="126" y="148"/>
                </a:lnTo>
                <a:lnTo>
                  <a:pt x="109" y="160"/>
                </a:lnTo>
                <a:lnTo>
                  <a:pt x="92" y="171"/>
                </a:lnTo>
                <a:lnTo>
                  <a:pt x="80" y="184"/>
                </a:lnTo>
                <a:lnTo>
                  <a:pt x="68" y="195"/>
                </a:lnTo>
                <a:lnTo>
                  <a:pt x="59" y="204"/>
                </a:lnTo>
                <a:lnTo>
                  <a:pt x="52" y="217"/>
                </a:lnTo>
                <a:lnTo>
                  <a:pt x="52" y="217"/>
                </a:lnTo>
                <a:lnTo>
                  <a:pt x="39" y="200"/>
                </a:lnTo>
                <a:lnTo>
                  <a:pt x="30" y="182"/>
                </a:lnTo>
                <a:lnTo>
                  <a:pt x="24" y="161"/>
                </a:lnTo>
                <a:lnTo>
                  <a:pt x="22" y="139"/>
                </a:lnTo>
                <a:lnTo>
                  <a:pt x="22" y="139"/>
                </a:lnTo>
                <a:close/>
                <a:moveTo>
                  <a:pt x="139" y="258"/>
                </a:moveTo>
                <a:lnTo>
                  <a:pt x="139" y="258"/>
                </a:lnTo>
                <a:lnTo>
                  <a:pt x="120" y="256"/>
                </a:lnTo>
                <a:lnTo>
                  <a:pt x="100" y="250"/>
                </a:lnTo>
                <a:lnTo>
                  <a:pt x="83" y="243"/>
                </a:lnTo>
                <a:lnTo>
                  <a:pt x="67" y="234"/>
                </a:lnTo>
                <a:lnTo>
                  <a:pt x="67" y="234"/>
                </a:lnTo>
                <a:lnTo>
                  <a:pt x="74" y="222"/>
                </a:lnTo>
                <a:lnTo>
                  <a:pt x="81" y="213"/>
                </a:lnTo>
                <a:lnTo>
                  <a:pt x="91" y="202"/>
                </a:lnTo>
                <a:lnTo>
                  <a:pt x="104" y="191"/>
                </a:lnTo>
                <a:lnTo>
                  <a:pt x="118" y="180"/>
                </a:lnTo>
                <a:lnTo>
                  <a:pt x="137" y="169"/>
                </a:lnTo>
                <a:lnTo>
                  <a:pt x="159" y="160"/>
                </a:lnTo>
                <a:lnTo>
                  <a:pt x="159" y="160"/>
                </a:lnTo>
                <a:lnTo>
                  <a:pt x="159" y="160"/>
                </a:lnTo>
                <a:lnTo>
                  <a:pt x="159" y="160"/>
                </a:lnTo>
                <a:lnTo>
                  <a:pt x="170" y="189"/>
                </a:lnTo>
                <a:lnTo>
                  <a:pt x="178" y="215"/>
                </a:lnTo>
                <a:lnTo>
                  <a:pt x="185" y="248"/>
                </a:lnTo>
                <a:lnTo>
                  <a:pt x="185" y="248"/>
                </a:lnTo>
                <a:lnTo>
                  <a:pt x="174" y="252"/>
                </a:lnTo>
                <a:lnTo>
                  <a:pt x="163" y="256"/>
                </a:lnTo>
                <a:lnTo>
                  <a:pt x="152" y="258"/>
                </a:lnTo>
                <a:lnTo>
                  <a:pt x="139" y="258"/>
                </a:lnTo>
                <a:lnTo>
                  <a:pt x="139" y="258"/>
                </a:lnTo>
                <a:close/>
                <a:moveTo>
                  <a:pt x="205" y="237"/>
                </a:moveTo>
                <a:lnTo>
                  <a:pt x="205" y="237"/>
                </a:lnTo>
                <a:lnTo>
                  <a:pt x="200" y="208"/>
                </a:lnTo>
                <a:lnTo>
                  <a:pt x="192" y="182"/>
                </a:lnTo>
                <a:lnTo>
                  <a:pt x="183" y="154"/>
                </a:lnTo>
                <a:lnTo>
                  <a:pt x="183" y="154"/>
                </a:lnTo>
                <a:lnTo>
                  <a:pt x="207" y="152"/>
                </a:lnTo>
                <a:lnTo>
                  <a:pt x="207" y="152"/>
                </a:lnTo>
                <a:lnTo>
                  <a:pt x="224" y="152"/>
                </a:lnTo>
                <a:lnTo>
                  <a:pt x="239" y="156"/>
                </a:lnTo>
                <a:lnTo>
                  <a:pt x="255" y="160"/>
                </a:lnTo>
                <a:lnTo>
                  <a:pt x="255" y="160"/>
                </a:lnTo>
                <a:lnTo>
                  <a:pt x="254" y="171"/>
                </a:lnTo>
                <a:lnTo>
                  <a:pt x="250" y="182"/>
                </a:lnTo>
                <a:lnTo>
                  <a:pt x="244" y="193"/>
                </a:lnTo>
                <a:lnTo>
                  <a:pt x="239" y="204"/>
                </a:lnTo>
                <a:lnTo>
                  <a:pt x="231" y="213"/>
                </a:lnTo>
                <a:lnTo>
                  <a:pt x="224" y="221"/>
                </a:lnTo>
                <a:lnTo>
                  <a:pt x="215" y="230"/>
                </a:lnTo>
                <a:lnTo>
                  <a:pt x="205" y="237"/>
                </a:lnTo>
                <a:lnTo>
                  <a:pt x="205" y="237"/>
                </a:lnTo>
                <a:close/>
              </a:path>
            </a:pathLst>
          </a:custGeom>
          <a:solidFill>
            <a:srgbClr val="7F7F7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rgbClr val="7F7F7F"/>
              </a:solidFill>
            </a:endParaRPr>
          </a:p>
        </p:txBody>
      </p:sp>
    </p:spTree>
    <p:extLst>
      <p:ext uri="{BB962C8B-B14F-4D97-AF65-F5344CB8AC3E}">
        <p14:creationId xmlns:p14="http://schemas.microsoft.com/office/powerpoint/2010/main" val="310705323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Picture group">
            <a:extLst>
              <a:ext uri="{FF2B5EF4-FFF2-40B4-BE49-F238E27FC236}">
                <a16:creationId xmlns:a16="http://schemas.microsoft.com/office/drawing/2014/main" id="{74EADCE5-B0FB-40C6-83C7-5F1694173DF9}"/>
              </a:ext>
            </a:extLst>
          </p:cNvPr>
          <p:cNvGrpSpPr/>
          <p:nvPr/>
        </p:nvGrpSpPr>
        <p:grpSpPr>
          <a:xfrm>
            <a:off x="0" y="0"/>
            <a:ext cx="12192000" cy="4991100"/>
            <a:chOff x="0" y="0"/>
            <a:chExt cx="12192000" cy="4991100"/>
          </a:xfrm>
        </p:grpSpPr>
        <p:pic>
          <p:nvPicPr>
            <p:cNvPr id="8" name="Picture 7" descr="A picture containing text&#10;&#10;Description automatically generated">
              <a:extLst>
                <a:ext uri="{FF2B5EF4-FFF2-40B4-BE49-F238E27FC236}">
                  <a16:creationId xmlns:a16="http://schemas.microsoft.com/office/drawing/2014/main" id="{B348CD77-27FA-4C43-8D78-46DDB04E29E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4991100"/>
            </a:xfrm>
            <a:prstGeom prst="rect">
              <a:avLst/>
            </a:prstGeom>
          </p:spPr>
        </p:pic>
        <p:sp>
          <p:nvSpPr>
            <p:cNvPr id="9" name="Rectangle 8">
              <a:extLst>
                <a:ext uri="{FF2B5EF4-FFF2-40B4-BE49-F238E27FC236}">
                  <a16:creationId xmlns:a16="http://schemas.microsoft.com/office/drawing/2014/main" id="{68455E60-08D4-4244-AB4B-1D436A77DA2C}"/>
                </a:ext>
              </a:extLst>
            </p:cNvPr>
            <p:cNvSpPr/>
            <p:nvPr/>
          </p:nvSpPr>
          <p:spPr>
            <a:xfrm>
              <a:off x="0" y="0"/>
              <a:ext cx="12192000" cy="4991100"/>
            </a:xfrm>
            <a:prstGeom prst="rect">
              <a:avLst/>
            </a:prstGeom>
            <a:solidFill>
              <a:srgbClr val="853C0B">
                <a:alpha val="5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sp>
        <p:nvSpPr>
          <p:cNvPr id="11" name="Main Text">
            <a:extLst>
              <a:ext uri="{FF2B5EF4-FFF2-40B4-BE49-F238E27FC236}">
                <a16:creationId xmlns:a16="http://schemas.microsoft.com/office/drawing/2014/main" id="{5A945A10-CE55-4CBC-9624-40E67FC2C824}"/>
              </a:ext>
            </a:extLst>
          </p:cNvPr>
          <p:cNvSpPr txBox="1"/>
          <p:nvPr/>
        </p:nvSpPr>
        <p:spPr>
          <a:xfrm>
            <a:off x="2448697" y="2080051"/>
            <a:ext cx="7294606" cy="830997"/>
          </a:xfrm>
          <a:prstGeom prst="rect">
            <a:avLst/>
          </a:prstGeom>
          <a:noFill/>
        </p:spPr>
        <p:txBody>
          <a:bodyPr wrap="square" rtlCol="0">
            <a:spAutoFit/>
          </a:bodyPr>
          <a:lstStyle/>
          <a:p>
            <a:pPr algn="ctr"/>
            <a:r>
              <a:rPr lang="en-US" sz="4800" dirty="0">
                <a:solidFill>
                  <a:schemeClr val="bg1"/>
                </a:solidFill>
                <a:latin typeface="+mj-lt"/>
              </a:rPr>
              <a:t>ABOUT US</a:t>
            </a:r>
            <a:endParaRPr lang="pl-PL" sz="4800" dirty="0">
              <a:solidFill>
                <a:schemeClr val="bg1"/>
              </a:solidFill>
              <a:latin typeface="+mj-lt"/>
            </a:endParaRPr>
          </a:p>
        </p:txBody>
      </p:sp>
      <p:sp>
        <p:nvSpPr>
          <p:cNvPr id="12" name="Text">
            <a:extLst>
              <a:ext uri="{FF2B5EF4-FFF2-40B4-BE49-F238E27FC236}">
                <a16:creationId xmlns:a16="http://schemas.microsoft.com/office/drawing/2014/main" id="{BD331338-4840-4A28-AE18-B058B126FF50}"/>
              </a:ext>
            </a:extLst>
          </p:cNvPr>
          <p:cNvSpPr txBox="1"/>
          <p:nvPr/>
        </p:nvSpPr>
        <p:spPr>
          <a:xfrm>
            <a:off x="250018" y="5291402"/>
            <a:ext cx="4992542" cy="1077218"/>
          </a:xfrm>
          <a:prstGeom prst="rect">
            <a:avLst/>
          </a:prstGeom>
          <a:noFill/>
        </p:spPr>
        <p:txBody>
          <a:bodyPr wrap="square" rtlCol="0">
            <a:spAutoFit/>
          </a:bodyPr>
          <a:lstStyle/>
          <a:p>
            <a:pPr algn="just"/>
            <a:r>
              <a:rPr lang="en-US" sz="1600" dirty="0">
                <a:solidFill>
                  <a:schemeClr val="accent2"/>
                </a:solidFill>
              </a:rPr>
              <a:t>I’m glad to welcome you here in this presentation. This text will probably not make much sense to you, but it doesn’t for me either, so we are on the same page!</a:t>
            </a:r>
            <a:endParaRPr lang="pl-PL" sz="1600" dirty="0">
              <a:solidFill>
                <a:schemeClr val="accent2"/>
              </a:solidFill>
            </a:endParaRPr>
          </a:p>
        </p:txBody>
      </p:sp>
      <p:grpSp>
        <p:nvGrpSpPr>
          <p:cNvPr id="33" name="Icon 4">
            <a:extLst>
              <a:ext uri="{FF2B5EF4-FFF2-40B4-BE49-F238E27FC236}">
                <a16:creationId xmlns:a16="http://schemas.microsoft.com/office/drawing/2014/main" id="{7DA4CB31-4CC7-4AB3-9802-0E5054D49D78}"/>
              </a:ext>
            </a:extLst>
          </p:cNvPr>
          <p:cNvGrpSpPr/>
          <p:nvPr/>
        </p:nvGrpSpPr>
        <p:grpSpPr>
          <a:xfrm>
            <a:off x="10610850" y="4438649"/>
            <a:ext cx="1104900" cy="1104900"/>
            <a:chOff x="10610850" y="4438649"/>
            <a:chExt cx="1104900" cy="1104900"/>
          </a:xfrm>
        </p:grpSpPr>
        <p:sp>
          <p:nvSpPr>
            <p:cNvPr id="16" name="Oval 15">
              <a:extLst>
                <a:ext uri="{FF2B5EF4-FFF2-40B4-BE49-F238E27FC236}">
                  <a16:creationId xmlns:a16="http://schemas.microsoft.com/office/drawing/2014/main" id="{1C27C085-B8C8-4195-A8DE-6FB775A0834E}"/>
                </a:ext>
              </a:extLst>
            </p:cNvPr>
            <p:cNvSpPr/>
            <p:nvPr/>
          </p:nvSpPr>
          <p:spPr>
            <a:xfrm>
              <a:off x="10610850" y="4438649"/>
              <a:ext cx="1104900" cy="110490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AutoShape 29">
              <a:extLst>
                <a:ext uri="{FF2B5EF4-FFF2-40B4-BE49-F238E27FC236}">
                  <a16:creationId xmlns:a16="http://schemas.microsoft.com/office/drawing/2014/main" id="{5EF15604-02B9-4E00-892E-A59A1D957CE0}"/>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C000"/>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2" name="Icon 3">
            <a:extLst>
              <a:ext uri="{FF2B5EF4-FFF2-40B4-BE49-F238E27FC236}">
                <a16:creationId xmlns:a16="http://schemas.microsoft.com/office/drawing/2014/main" id="{7F082517-5243-4A4C-A7E3-CE44C916C9F1}"/>
              </a:ext>
            </a:extLst>
          </p:cNvPr>
          <p:cNvGrpSpPr/>
          <p:nvPr/>
        </p:nvGrpSpPr>
        <p:grpSpPr>
          <a:xfrm>
            <a:off x="9260840" y="4438649"/>
            <a:ext cx="1104900" cy="1104900"/>
            <a:chOff x="9260840" y="4438649"/>
            <a:chExt cx="1104900" cy="1104900"/>
          </a:xfrm>
        </p:grpSpPr>
        <p:sp>
          <p:nvSpPr>
            <p:cNvPr id="15" name="Oval 14">
              <a:extLst>
                <a:ext uri="{FF2B5EF4-FFF2-40B4-BE49-F238E27FC236}">
                  <a16:creationId xmlns:a16="http://schemas.microsoft.com/office/drawing/2014/main" id="{4F359C41-9268-4F88-AD0C-07BEAEA6AA5F}"/>
                </a:ext>
              </a:extLst>
            </p:cNvPr>
            <p:cNvSpPr/>
            <p:nvPr/>
          </p:nvSpPr>
          <p:spPr>
            <a:xfrm>
              <a:off x="9260840" y="4438649"/>
              <a:ext cx="1104900" cy="1104900"/>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8" name="Group 17">
              <a:extLst>
                <a:ext uri="{FF2B5EF4-FFF2-40B4-BE49-F238E27FC236}">
                  <a16:creationId xmlns:a16="http://schemas.microsoft.com/office/drawing/2014/main" id="{70F1D3D5-82E9-46C2-9955-6C487131742F}"/>
                </a:ext>
              </a:extLst>
            </p:cNvPr>
            <p:cNvGrpSpPr/>
            <p:nvPr/>
          </p:nvGrpSpPr>
          <p:grpSpPr>
            <a:xfrm>
              <a:off x="9569256" y="4746649"/>
              <a:ext cx="488068" cy="488901"/>
              <a:chOff x="7111316" y="2042329"/>
              <a:chExt cx="488068" cy="488901"/>
            </a:xfrm>
            <a:solidFill>
              <a:srgbClr val="70AD47"/>
            </a:solidFill>
          </p:grpSpPr>
          <p:sp>
            <p:nvSpPr>
              <p:cNvPr id="19" name="AutoShape 37">
                <a:extLst>
                  <a:ext uri="{FF2B5EF4-FFF2-40B4-BE49-F238E27FC236}">
                    <a16:creationId xmlns:a16="http://schemas.microsoft.com/office/drawing/2014/main" id="{70A0744F-77ED-431A-B3E5-4F9A22624A0D}"/>
                  </a:ext>
                </a:extLst>
              </p:cNvPr>
              <p:cNvSpPr>
                <a:spLocks/>
              </p:cNvSpPr>
              <p:nvPr/>
            </p:nvSpPr>
            <p:spPr bwMode="auto">
              <a:xfrm>
                <a:off x="7111316" y="2088214"/>
                <a:ext cx="444684" cy="443016"/>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0" name="AutoShape 38">
                <a:extLst>
                  <a:ext uri="{FF2B5EF4-FFF2-40B4-BE49-F238E27FC236}">
                    <a16:creationId xmlns:a16="http://schemas.microsoft.com/office/drawing/2014/main" id="{9BC220B1-6415-456F-987F-8A8AFF0C557E}"/>
                  </a:ext>
                </a:extLst>
              </p:cNvPr>
              <p:cNvSpPr>
                <a:spLocks/>
              </p:cNvSpPr>
              <p:nvPr/>
            </p:nvSpPr>
            <p:spPr bwMode="auto">
              <a:xfrm>
                <a:off x="7324898" y="2286780"/>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1" name="AutoShape 39">
                <a:extLst>
                  <a:ext uri="{FF2B5EF4-FFF2-40B4-BE49-F238E27FC236}">
                    <a16:creationId xmlns:a16="http://schemas.microsoft.com/office/drawing/2014/main" id="{365BA28C-CC19-4F2B-8779-744B6C3B7204}"/>
                  </a:ext>
                </a:extLst>
              </p:cNvPr>
              <p:cNvSpPr>
                <a:spLocks/>
              </p:cNvSpPr>
              <p:nvPr/>
            </p:nvSpPr>
            <p:spPr bwMode="auto">
              <a:xfrm>
                <a:off x="7523463" y="2042329"/>
                <a:ext cx="75921" cy="767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40">
                <a:extLst>
                  <a:ext uri="{FF2B5EF4-FFF2-40B4-BE49-F238E27FC236}">
                    <a16:creationId xmlns:a16="http://schemas.microsoft.com/office/drawing/2014/main" id="{BD96FB6C-103D-4DFB-AC99-D5BA9DE1EF7B}"/>
                  </a:ext>
                </a:extLst>
              </p:cNvPr>
              <p:cNvSpPr>
                <a:spLocks/>
              </p:cNvSpPr>
              <p:nvPr/>
            </p:nvSpPr>
            <p:spPr bwMode="auto">
              <a:xfrm>
                <a:off x="7233121" y="2271762"/>
                <a:ext cx="60904" cy="60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3" name="AutoShape 41">
                <a:extLst>
                  <a:ext uri="{FF2B5EF4-FFF2-40B4-BE49-F238E27FC236}">
                    <a16:creationId xmlns:a16="http://schemas.microsoft.com/office/drawing/2014/main" id="{088AFFC0-CE7D-4D9D-B88A-3E9D9D8633BA}"/>
                  </a:ext>
                </a:extLst>
              </p:cNvPr>
              <p:cNvSpPr>
                <a:spLocks/>
              </p:cNvSpPr>
              <p:nvPr/>
            </p:nvSpPr>
            <p:spPr bwMode="auto">
              <a:xfrm>
                <a:off x="7294025" y="2378552"/>
                <a:ext cx="30869" cy="300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4" name="AutoShape 42">
                <a:extLst>
                  <a:ext uri="{FF2B5EF4-FFF2-40B4-BE49-F238E27FC236}">
                    <a16:creationId xmlns:a16="http://schemas.microsoft.com/office/drawing/2014/main" id="{79DC1F45-0583-4047-A0C3-57198B8772F9}"/>
                  </a:ext>
                </a:extLst>
              </p:cNvPr>
              <p:cNvSpPr>
                <a:spLocks/>
              </p:cNvSpPr>
              <p:nvPr/>
            </p:nvSpPr>
            <p:spPr bwMode="auto">
              <a:xfrm>
                <a:off x="7538477" y="2149119"/>
                <a:ext cx="30035" cy="308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1" name="Icon 2">
            <a:extLst>
              <a:ext uri="{FF2B5EF4-FFF2-40B4-BE49-F238E27FC236}">
                <a16:creationId xmlns:a16="http://schemas.microsoft.com/office/drawing/2014/main" id="{35205787-B315-42D0-92A3-0239926BF4AE}"/>
              </a:ext>
            </a:extLst>
          </p:cNvPr>
          <p:cNvGrpSpPr/>
          <p:nvPr/>
        </p:nvGrpSpPr>
        <p:grpSpPr>
          <a:xfrm>
            <a:off x="7910830" y="4438649"/>
            <a:ext cx="1104900" cy="1104900"/>
            <a:chOff x="7910830" y="4438649"/>
            <a:chExt cx="1104900" cy="1104900"/>
          </a:xfrm>
        </p:grpSpPr>
        <p:sp>
          <p:nvSpPr>
            <p:cNvPr id="14" name="Oval 13">
              <a:extLst>
                <a:ext uri="{FF2B5EF4-FFF2-40B4-BE49-F238E27FC236}">
                  <a16:creationId xmlns:a16="http://schemas.microsoft.com/office/drawing/2014/main" id="{FCD79F55-1536-42C3-8DEB-B5C5A9E09C92}"/>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5" name="Group 24">
              <a:extLst>
                <a:ext uri="{FF2B5EF4-FFF2-40B4-BE49-F238E27FC236}">
                  <a16:creationId xmlns:a16="http://schemas.microsoft.com/office/drawing/2014/main" id="{F05AE717-5B3A-4D2B-AB14-C2CD7886BADE}"/>
                </a:ext>
              </a:extLst>
            </p:cNvPr>
            <p:cNvGrpSpPr/>
            <p:nvPr/>
          </p:nvGrpSpPr>
          <p:grpSpPr>
            <a:xfrm>
              <a:off x="8219246" y="4747064"/>
              <a:ext cx="488067" cy="488067"/>
              <a:chOff x="4117831" y="1071199"/>
              <a:chExt cx="488067" cy="488067"/>
            </a:xfrm>
            <a:solidFill>
              <a:srgbClr val="4472C4"/>
            </a:solidFill>
          </p:grpSpPr>
          <p:sp>
            <p:nvSpPr>
              <p:cNvPr id="26" name="AutoShape 123">
                <a:extLst>
                  <a:ext uri="{FF2B5EF4-FFF2-40B4-BE49-F238E27FC236}">
                    <a16:creationId xmlns:a16="http://schemas.microsoft.com/office/drawing/2014/main" id="{E0A3B6E1-4579-44A0-94FC-B395C5B57F21}"/>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7" name="AutoShape 124">
                <a:extLst>
                  <a:ext uri="{FF2B5EF4-FFF2-40B4-BE49-F238E27FC236}">
                    <a16:creationId xmlns:a16="http://schemas.microsoft.com/office/drawing/2014/main" id="{610AF89A-4729-478E-BB6A-86BC329E4C3C}"/>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8" name="AutoShape 125">
                <a:extLst>
                  <a:ext uri="{FF2B5EF4-FFF2-40B4-BE49-F238E27FC236}">
                    <a16:creationId xmlns:a16="http://schemas.microsoft.com/office/drawing/2014/main" id="{C9B09309-D29E-4AFA-9C5A-46C4B0B89891}"/>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0" name="Icon 1">
            <a:extLst>
              <a:ext uri="{FF2B5EF4-FFF2-40B4-BE49-F238E27FC236}">
                <a16:creationId xmlns:a16="http://schemas.microsoft.com/office/drawing/2014/main" id="{55DE68A4-3AD6-4AE7-BE6C-38FF76EB4C7E}"/>
              </a:ext>
            </a:extLst>
          </p:cNvPr>
          <p:cNvGrpSpPr/>
          <p:nvPr/>
        </p:nvGrpSpPr>
        <p:grpSpPr>
          <a:xfrm>
            <a:off x="6560820" y="4438649"/>
            <a:ext cx="1104900" cy="1104900"/>
            <a:chOff x="6560820" y="4438649"/>
            <a:chExt cx="1104900" cy="1104900"/>
          </a:xfrm>
        </p:grpSpPr>
        <p:sp>
          <p:nvSpPr>
            <p:cNvPr id="13" name="Oval 12">
              <a:extLst>
                <a:ext uri="{FF2B5EF4-FFF2-40B4-BE49-F238E27FC236}">
                  <a16:creationId xmlns:a16="http://schemas.microsoft.com/office/drawing/2014/main" id="{A9D3148E-B9AF-48C9-B3AE-B2C273D31499}"/>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9" name="AutoShape 149">
              <a:extLst>
                <a:ext uri="{FF2B5EF4-FFF2-40B4-BE49-F238E27FC236}">
                  <a16:creationId xmlns:a16="http://schemas.microsoft.com/office/drawing/2014/main" id="{9E6E260A-08FD-44D1-84A8-2945D99266A2}"/>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spTree>
    <p:extLst>
      <p:ext uri="{BB962C8B-B14F-4D97-AF65-F5344CB8AC3E}">
        <p14:creationId xmlns:p14="http://schemas.microsoft.com/office/powerpoint/2010/main" val="1178454551"/>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Connector 3">
            <a:extLst>
              <a:ext uri="{FF2B5EF4-FFF2-40B4-BE49-F238E27FC236}">
                <a16:creationId xmlns:a16="http://schemas.microsoft.com/office/drawing/2014/main" id="{01E73112-1E29-413F-92EE-ACA4FA4F5F5F}"/>
              </a:ext>
            </a:extLst>
          </p:cNvPr>
          <p:cNvCxnSpPr>
            <a:cxnSpLocks/>
          </p:cNvCxnSpPr>
          <p:nvPr/>
        </p:nvCxnSpPr>
        <p:spPr>
          <a:xfrm flipV="1">
            <a:off x="4031800" y="5505185"/>
            <a:ext cx="4550411" cy="7621"/>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nector 2">
            <a:extLst>
              <a:ext uri="{FF2B5EF4-FFF2-40B4-BE49-F238E27FC236}">
                <a16:creationId xmlns:a16="http://schemas.microsoft.com/office/drawing/2014/main" id="{A062AB8D-CDD5-4E66-A975-A1E4BC81A00A}"/>
              </a:ext>
            </a:extLst>
          </p:cNvPr>
          <p:cNvCxnSpPr>
            <a:cxnSpLocks/>
          </p:cNvCxnSpPr>
          <p:nvPr/>
        </p:nvCxnSpPr>
        <p:spPr>
          <a:xfrm flipV="1">
            <a:off x="4032118" y="3982428"/>
            <a:ext cx="4412933" cy="1"/>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Connector 1">
            <a:extLst>
              <a:ext uri="{FF2B5EF4-FFF2-40B4-BE49-F238E27FC236}">
                <a16:creationId xmlns:a16="http://schemas.microsoft.com/office/drawing/2014/main" id="{C5EAA2B0-15D6-4033-B82A-A9E0B8ABB3CF}"/>
              </a:ext>
            </a:extLst>
          </p:cNvPr>
          <p:cNvCxnSpPr>
            <a:cxnSpLocks/>
          </p:cNvCxnSpPr>
          <p:nvPr/>
        </p:nvCxnSpPr>
        <p:spPr>
          <a:xfrm>
            <a:off x="3994336" y="2423477"/>
            <a:ext cx="4450715" cy="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Mid connector">
            <a:extLst>
              <a:ext uri="{FF2B5EF4-FFF2-40B4-BE49-F238E27FC236}">
                <a16:creationId xmlns:a16="http://schemas.microsoft.com/office/drawing/2014/main" id="{2359E4D2-D736-4BB2-914E-7D9766C4BB01}"/>
              </a:ext>
            </a:extLst>
          </p:cNvPr>
          <p:cNvCxnSpPr>
            <a:cxnSpLocks/>
          </p:cNvCxnSpPr>
          <p:nvPr/>
        </p:nvCxnSpPr>
        <p:spPr>
          <a:xfrm>
            <a:off x="6088566" y="2423476"/>
            <a:ext cx="0" cy="3098855"/>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2" name="Step 6">
            <a:extLst>
              <a:ext uri="{FF2B5EF4-FFF2-40B4-BE49-F238E27FC236}">
                <a16:creationId xmlns:a16="http://schemas.microsoft.com/office/drawing/2014/main" id="{49846E39-307F-4F70-9E09-EBF419A88842}"/>
              </a:ext>
            </a:extLst>
          </p:cNvPr>
          <p:cNvGrpSpPr/>
          <p:nvPr/>
        </p:nvGrpSpPr>
        <p:grpSpPr>
          <a:xfrm>
            <a:off x="8145016" y="5033063"/>
            <a:ext cx="3104830" cy="986155"/>
            <a:chOff x="8152450" y="5033063"/>
            <a:chExt cx="3104830" cy="986155"/>
          </a:xfrm>
        </p:grpSpPr>
        <p:sp>
          <p:nvSpPr>
            <p:cNvPr id="14" name="Rectangle 13">
              <a:extLst>
                <a:ext uri="{FF2B5EF4-FFF2-40B4-BE49-F238E27FC236}">
                  <a16:creationId xmlns:a16="http://schemas.microsoft.com/office/drawing/2014/main" id="{1723B63B-889B-4D02-957E-28D527B4A9E5}"/>
                </a:ext>
              </a:extLst>
            </p:cNvPr>
            <p:cNvSpPr/>
            <p:nvPr/>
          </p:nvSpPr>
          <p:spPr>
            <a:xfrm>
              <a:off x="8152450" y="5033063"/>
              <a:ext cx="986155" cy="9861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8" name="TextBox 27">
              <a:extLst>
                <a:ext uri="{FF2B5EF4-FFF2-40B4-BE49-F238E27FC236}">
                  <a16:creationId xmlns:a16="http://schemas.microsoft.com/office/drawing/2014/main" id="{740C2B27-95B1-4B03-AC2C-587121CF6435}"/>
                </a:ext>
              </a:extLst>
            </p:cNvPr>
            <p:cNvSpPr txBox="1"/>
            <p:nvPr/>
          </p:nvSpPr>
          <p:spPr>
            <a:xfrm>
              <a:off x="9292418" y="5340840"/>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9" name="TextBox 28">
              <a:extLst>
                <a:ext uri="{FF2B5EF4-FFF2-40B4-BE49-F238E27FC236}">
                  <a16:creationId xmlns:a16="http://schemas.microsoft.com/office/drawing/2014/main" id="{5115871C-96F3-4F29-B5B0-9D8B7FA43076}"/>
                </a:ext>
              </a:extLst>
            </p:cNvPr>
            <p:cNvSpPr txBox="1"/>
            <p:nvPr/>
          </p:nvSpPr>
          <p:spPr>
            <a:xfrm>
              <a:off x="9292418" y="5033063"/>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6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2" name="Group 51">
              <a:extLst>
                <a:ext uri="{FF2B5EF4-FFF2-40B4-BE49-F238E27FC236}">
                  <a16:creationId xmlns:a16="http://schemas.microsoft.com/office/drawing/2014/main" id="{87E2DBE3-3C43-4564-BCA2-726F08F26419}"/>
                </a:ext>
              </a:extLst>
            </p:cNvPr>
            <p:cNvGrpSpPr/>
            <p:nvPr/>
          </p:nvGrpSpPr>
          <p:grpSpPr>
            <a:xfrm>
              <a:off x="8422518" y="5277880"/>
              <a:ext cx="488067" cy="488901"/>
              <a:chOff x="7111313" y="3019297"/>
              <a:chExt cx="488067" cy="488901"/>
            </a:xfrm>
            <a:solidFill>
              <a:schemeClr val="bg1"/>
            </a:solidFill>
          </p:grpSpPr>
          <p:sp>
            <p:nvSpPr>
              <p:cNvPr id="53" name="AutoShape 18">
                <a:extLst>
                  <a:ext uri="{FF2B5EF4-FFF2-40B4-BE49-F238E27FC236}">
                    <a16:creationId xmlns:a16="http://schemas.microsoft.com/office/drawing/2014/main" id="{AB8FF86C-5407-469E-995B-6664A3D46C09}"/>
                  </a:ext>
                </a:extLst>
              </p:cNvPr>
              <p:cNvSpPr>
                <a:spLocks/>
              </p:cNvSpPr>
              <p:nvPr/>
            </p:nvSpPr>
            <p:spPr bwMode="auto">
              <a:xfrm>
                <a:off x="7111313" y="3019297"/>
                <a:ext cx="488067"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4" name="AutoShape 19">
                <a:extLst>
                  <a:ext uri="{FF2B5EF4-FFF2-40B4-BE49-F238E27FC236}">
                    <a16:creationId xmlns:a16="http://schemas.microsoft.com/office/drawing/2014/main" id="{2A5BDE98-4B83-4B11-AB73-0E998F33E68A}"/>
                  </a:ext>
                </a:extLst>
              </p:cNvPr>
              <p:cNvSpPr>
                <a:spLocks/>
              </p:cNvSpPr>
              <p:nvPr/>
            </p:nvSpPr>
            <p:spPr bwMode="auto">
              <a:xfrm>
                <a:off x="7218103"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5" name="AutoShape 20">
                <a:extLst>
                  <a:ext uri="{FF2B5EF4-FFF2-40B4-BE49-F238E27FC236}">
                    <a16:creationId xmlns:a16="http://schemas.microsoft.com/office/drawing/2014/main" id="{52E1B173-FF14-4231-AD89-0F07EBFA3BEF}"/>
                  </a:ext>
                </a:extLst>
              </p:cNvPr>
              <p:cNvSpPr>
                <a:spLocks/>
              </p:cNvSpPr>
              <p:nvPr/>
            </p:nvSpPr>
            <p:spPr bwMode="auto">
              <a:xfrm>
                <a:off x="7218103"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6" name="AutoShape 21">
                <a:extLst>
                  <a:ext uri="{FF2B5EF4-FFF2-40B4-BE49-F238E27FC236}">
                    <a16:creationId xmlns:a16="http://schemas.microsoft.com/office/drawing/2014/main" id="{9EAFC178-9BE0-4B96-AA8E-2742C6608926}"/>
                  </a:ext>
                </a:extLst>
              </p:cNvPr>
              <p:cNvSpPr>
                <a:spLocks/>
              </p:cNvSpPr>
              <p:nvPr/>
            </p:nvSpPr>
            <p:spPr bwMode="auto">
              <a:xfrm>
                <a:off x="7218103"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7" name="AutoShape 22">
                <a:extLst>
                  <a:ext uri="{FF2B5EF4-FFF2-40B4-BE49-F238E27FC236}">
                    <a16:creationId xmlns:a16="http://schemas.microsoft.com/office/drawing/2014/main" id="{118B032A-27AB-4704-91D1-99DCAD6D5C23}"/>
                  </a:ext>
                </a:extLst>
              </p:cNvPr>
              <p:cNvSpPr>
                <a:spLocks/>
              </p:cNvSpPr>
              <p:nvPr/>
            </p:nvSpPr>
            <p:spPr bwMode="auto">
              <a:xfrm>
                <a:off x="7324894"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8" name="AutoShape 23">
                <a:extLst>
                  <a:ext uri="{FF2B5EF4-FFF2-40B4-BE49-F238E27FC236}">
                    <a16:creationId xmlns:a16="http://schemas.microsoft.com/office/drawing/2014/main" id="{B40010BF-A793-477D-AB8D-4E56B217C1EB}"/>
                  </a:ext>
                </a:extLst>
              </p:cNvPr>
              <p:cNvSpPr>
                <a:spLocks/>
              </p:cNvSpPr>
              <p:nvPr/>
            </p:nvSpPr>
            <p:spPr bwMode="auto">
              <a:xfrm>
                <a:off x="7324894"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9" name="AutoShape 24">
                <a:extLst>
                  <a:ext uri="{FF2B5EF4-FFF2-40B4-BE49-F238E27FC236}">
                    <a16:creationId xmlns:a16="http://schemas.microsoft.com/office/drawing/2014/main" id="{DC2534E0-DD39-4144-9C16-0036CDC9F840}"/>
                  </a:ext>
                </a:extLst>
              </p:cNvPr>
              <p:cNvSpPr>
                <a:spLocks/>
              </p:cNvSpPr>
              <p:nvPr/>
            </p:nvSpPr>
            <p:spPr bwMode="auto">
              <a:xfrm>
                <a:off x="7324894"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0" name="AutoShape 25">
                <a:extLst>
                  <a:ext uri="{FF2B5EF4-FFF2-40B4-BE49-F238E27FC236}">
                    <a16:creationId xmlns:a16="http://schemas.microsoft.com/office/drawing/2014/main" id="{7B934D30-080C-41E7-88A6-C4B193C005B5}"/>
                  </a:ext>
                </a:extLst>
              </p:cNvPr>
              <p:cNvSpPr>
                <a:spLocks/>
              </p:cNvSpPr>
              <p:nvPr/>
            </p:nvSpPr>
            <p:spPr bwMode="auto">
              <a:xfrm>
                <a:off x="7431686" y="3355524"/>
                <a:ext cx="60904" cy="450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1" name="AutoShape 26">
                <a:extLst>
                  <a:ext uri="{FF2B5EF4-FFF2-40B4-BE49-F238E27FC236}">
                    <a16:creationId xmlns:a16="http://schemas.microsoft.com/office/drawing/2014/main" id="{FF3FE4A7-0D97-4E8B-8394-97A0D6F2F445}"/>
                  </a:ext>
                </a:extLst>
              </p:cNvPr>
              <p:cNvSpPr>
                <a:spLocks/>
              </p:cNvSpPr>
              <p:nvPr/>
            </p:nvSpPr>
            <p:spPr bwMode="auto">
              <a:xfrm>
                <a:off x="7431686" y="3278768"/>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2" name="AutoShape 27">
                <a:extLst>
                  <a:ext uri="{FF2B5EF4-FFF2-40B4-BE49-F238E27FC236}">
                    <a16:creationId xmlns:a16="http://schemas.microsoft.com/office/drawing/2014/main" id="{65BB27CE-89DB-4178-BC53-FDA7098740D8}"/>
                  </a:ext>
                </a:extLst>
              </p:cNvPr>
              <p:cNvSpPr>
                <a:spLocks/>
              </p:cNvSpPr>
              <p:nvPr/>
            </p:nvSpPr>
            <p:spPr bwMode="auto">
              <a:xfrm>
                <a:off x="7431686" y="3202845"/>
                <a:ext cx="60904"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9" name="Step 5">
            <a:extLst>
              <a:ext uri="{FF2B5EF4-FFF2-40B4-BE49-F238E27FC236}">
                <a16:creationId xmlns:a16="http://schemas.microsoft.com/office/drawing/2014/main" id="{0D1C450B-0957-4200-B1B0-AFCE8ABA267A}"/>
              </a:ext>
            </a:extLst>
          </p:cNvPr>
          <p:cNvGrpSpPr/>
          <p:nvPr/>
        </p:nvGrpSpPr>
        <p:grpSpPr>
          <a:xfrm>
            <a:off x="916496" y="5020795"/>
            <a:ext cx="3121019" cy="998423"/>
            <a:chOff x="923930" y="5020795"/>
            <a:chExt cx="3121019" cy="998423"/>
          </a:xfrm>
        </p:grpSpPr>
        <p:sp>
          <p:nvSpPr>
            <p:cNvPr id="11" name="Rectangle 10">
              <a:extLst>
                <a:ext uri="{FF2B5EF4-FFF2-40B4-BE49-F238E27FC236}">
                  <a16:creationId xmlns:a16="http://schemas.microsoft.com/office/drawing/2014/main" id="{52A880F8-ABAD-417D-ACDF-18FBF7FDB7DC}"/>
                </a:ext>
              </a:extLst>
            </p:cNvPr>
            <p:cNvSpPr/>
            <p:nvPr/>
          </p:nvSpPr>
          <p:spPr>
            <a:xfrm>
              <a:off x="3058794" y="5033063"/>
              <a:ext cx="986155" cy="9861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4" name="TextBox 33">
              <a:extLst>
                <a:ext uri="{FF2B5EF4-FFF2-40B4-BE49-F238E27FC236}">
                  <a16:creationId xmlns:a16="http://schemas.microsoft.com/office/drawing/2014/main" id="{BD3D7988-7571-43B4-9A79-C6A4C71DBFC5}"/>
                </a:ext>
              </a:extLst>
            </p:cNvPr>
            <p:cNvSpPr txBox="1"/>
            <p:nvPr/>
          </p:nvSpPr>
          <p:spPr>
            <a:xfrm>
              <a:off x="923930" y="5328572"/>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5" name="TextBox 34">
              <a:extLst>
                <a:ext uri="{FF2B5EF4-FFF2-40B4-BE49-F238E27FC236}">
                  <a16:creationId xmlns:a16="http://schemas.microsoft.com/office/drawing/2014/main" id="{33CF3047-9210-4B27-832B-B167B0358E95}"/>
                </a:ext>
              </a:extLst>
            </p:cNvPr>
            <p:cNvSpPr txBox="1"/>
            <p:nvPr/>
          </p:nvSpPr>
          <p:spPr>
            <a:xfrm>
              <a:off x="923930" y="5020795"/>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5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9" name="AutoShape 112">
              <a:extLst>
                <a:ext uri="{FF2B5EF4-FFF2-40B4-BE49-F238E27FC236}">
                  <a16:creationId xmlns:a16="http://schemas.microsoft.com/office/drawing/2014/main" id="{45FBA28A-6370-464A-8345-B11687500F2E}"/>
                </a:ext>
              </a:extLst>
            </p:cNvPr>
            <p:cNvSpPr>
              <a:spLocks/>
            </p:cNvSpPr>
            <p:nvPr/>
          </p:nvSpPr>
          <p:spPr bwMode="auto">
            <a:xfrm>
              <a:off x="3295448" y="5315843"/>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81" name="Step 4">
            <a:extLst>
              <a:ext uri="{FF2B5EF4-FFF2-40B4-BE49-F238E27FC236}">
                <a16:creationId xmlns:a16="http://schemas.microsoft.com/office/drawing/2014/main" id="{36B5B381-A93E-485A-AB63-28BBE096F40D}"/>
              </a:ext>
            </a:extLst>
          </p:cNvPr>
          <p:cNvGrpSpPr/>
          <p:nvPr/>
        </p:nvGrpSpPr>
        <p:grpSpPr>
          <a:xfrm>
            <a:off x="8139619" y="3475597"/>
            <a:ext cx="3110227" cy="992289"/>
            <a:chOff x="8147053" y="3475597"/>
            <a:chExt cx="3110227" cy="992289"/>
          </a:xfrm>
        </p:grpSpPr>
        <p:sp>
          <p:nvSpPr>
            <p:cNvPr id="13" name="Rectangle 12">
              <a:extLst>
                <a:ext uri="{FF2B5EF4-FFF2-40B4-BE49-F238E27FC236}">
                  <a16:creationId xmlns:a16="http://schemas.microsoft.com/office/drawing/2014/main" id="{FC7F3B18-C4F8-4400-9263-DE8B7D47092C}"/>
                </a:ext>
              </a:extLst>
            </p:cNvPr>
            <p:cNvSpPr/>
            <p:nvPr/>
          </p:nvSpPr>
          <p:spPr>
            <a:xfrm>
              <a:off x="8147053" y="3481731"/>
              <a:ext cx="986155" cy="9861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6" name="TextBox 25">
              <a:extLst>
                <a:ext uri="{FF2B5EF4-FFF2-40B4-BE49-F238E27FC236}">
                  <a16:creationId xmlns:a16="http://schemas.microsoft.com/office/drawing/2014/main" id="{C7680FC1-40FB-4055-AACC-58884D183F20}"/>
                </a:ext>
              </a:extLst>
            </p:cNvPr>
            <p:cNvSpPr txBox="1"/>
            <p:nvPr/>
          </p:nvSpPr>
          <p:spPr>
            <a:xfrm>
              <a:off x="9292418" y="3783374"/>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7" name="TextBox 26">
              <a:extLst>
                <a:ext uri="{FF2B5EF4-FFF2-40B4-BE49-F238E27FC236}">
                  <a16:creationId xmlns:a16="http://schemas.microsoft.com/office/drawing/2014/main" id="{D86A7BBD-3299-4910-A673-ED7174E9D968}"/>
                </a:ext>
              </a:extLst>
            </p:cNvPr>
            <p:cNvSpPr txBox="1"/>
            <p:nvPr/>
          </p:nvSpPr>
          <p:spPr>
            <a:xfrm>
              <a:off x="9292418" y="3475597"/>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4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6" name="Group 65">
              <a:extLst>
                <a:ext uri="{FF2B5EF4-FFF2-40B4-BE49-F238E27FC236}">
                  <a16:creationId xmlns:a16="http://schemas.microsoft.com/office/drawing/2014/main" id="{5F632D04-4FDA-43AE-8329-1215A97A10A6}"/>
                </a:ext>
              </a:extLst>
            </p:cNvPr>
            <p:cNvGrpSpPr/>
            <p:nvPr/>
          </p:nvGrpSpPr>
          <p:grpSpPr>
            <a:xfrm>
              <a:off x="8470654" y="3746807"/>
              <a:ext cx="366259" cy="488901"/>
              <a:chOff x="273361" y="3024303"/>
              <a:chExt cx="366259" cy="488901"/>
            </a:xfrm>
            <a:solidFill>
              <a:schemeClr val="bg1"/>
            </a:solidFill>
          </p:grpSpPr>
          <p:sp>
            <p:nvSpPr>
              <p:cNvPr id="67" name="AutoShape 108">
                <a:extLst>
                  <a:ext uri="{FF2B5EF4-FFF2-40B4-BE49-F238E27FC236}">
                    <a16:creationId xmlns:a16="http://schemas.microsoft.com/office/drawing/2014/main" id="{3441CCDD-672D-4BB3-B30C-2999BE574FE5}"/>
                  </a:ext>
                </a:extLst>
              </p:cNvPr>
              <p:cNvSpPr>
                <a:spLocks/>
              </p:cNvSpPr>
              <p:nvPr/>
            </p:nvSpPr>
            <p:spPr bwMode="auto">
              <a:xfrm>
                <a:off x="364299" y="3116076"/>
                <a:ext cx="183547" cy="1835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8" name="AutoShape 109">
                <a:extLst>
                  <a:ext uri="{FF2B5EF4-FFF2-40B4-BE49-F238E27FC236}">
                    <a16:creationId xmlns:a16="http://schemas.microsoft.com/office/drawing/2014/main" id="{5046090B-6048-41CB-AD8B-70E555914A47}"/>
                  </a:ext>
                </a:extLst>
              </p:cNvPr>
              <p:cNvSpPr>
                <a:spLocks/>
              </p:cNvSpPr>
              <p:nvPr/>
            </p:nvSpPr>
            <p:spPr bwMode="auto">
              <a:xfrm>
                <a:off x="273361" y="3024303"/>
                <a:ext cx="366259"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8" name="Step 3">
            <a:extLst>
              <a:ext uri="{FF2B5EF4-FFF2-40B4-BE49-F238E27FC236}">
                <a16:creationId xmlns:a16="http://schemas.microsoft.com/office/drawing/2014/main" id="{E92511C0-D0CC-47A7-B829-FF82BBDEFC6B}"/>
              </a:ext>
            </a:extLst>
          </p:cNvPr>
          <p:cNvGrpSpPr/>
          <p:nvPr/>
        </p:nvGrpSpPr>
        <p:grpSpPr>
          <a:xfrm>
            <a:off x="921891" y="3475597"/>
            <a:ext cx="3110227" cy="992289"/>
            <a:chOff x="929325" y="3475597"/>
            <a:chExt cx="3110227" cy="992289"/>
          </a:xfrm>
        </p:grpSpPr>
        <p:sp>
          <p:nvSpPr>
            <p:cNvPr id="10" name="Rectangle 9">
              <a:extLst>
                <a:ext uri="{FF2B5EF4-FFF2-40B4-BE49-F238E27FC236}">
                  <a16:creationId xmlns:a16="http://schemas.microsoft.com/office/drawing/2014/main" id="{2C9553F3-44BD-4697-A724-DDB11639844F}"/>
                </a:ext>
              </a:extLst>
            </p:cNvPr>
            <p:cNvSpPr/>
            <p:nvPr/>
          </p:nvSpPr>
          <p:spPr>
            <a:xfrm>
              <a:off x="3053397" y="3481731"/>
              <a:ext cx="986155" cy="9861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2" name="TextBox 31">
              <a:extLst>
                <a:ext uri="{FF2B5EF4-FFF2-40B4-BE49-F238E27FC236}">
                  <a16:creationId xmlns:a16="http://schemas.microsoft.com/office/drawing/2014/main" id="{425A971E-D740-4DD8-AB1E-9C6E22F77812}"/>
                </a:ext>
              </a:extLst>
            </p:cNvPr>
            <p:cNvSpPr txBox="1"/>
            <p:nvPr/>
          </p:nvSpPr>
          <p:spPr>
            <a:xfrm>
              <a:off x="929325" y="3783374"/>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3" name="TextBox 32">
              <a:extLst>
                <a:ext uri="{FF2B5EF4-FFF2-40B4-BE49-F238E27FC236}">
                  <a16:creationId xmlns:a16="http://schemas.microsoft.com/office/drawing/2014/main" id="{7A18AE50-D6BF-44DF-918C-D49AF9D4DBE8}"/>
                </a:ext>
              </a:extLst>
            </p:cNvPr>
            <p:cNvSpPr txBox="1"/>
            <p:nvPr/>
          </p:nvSpPr>
          <p:spPr>
            <a:xfrm>
              <a:off x="929325" y="3475597"/>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3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0" name="Group 69">
              <a:extLst>
                <a:ext uri="{FF2B5EF4-FFF2-40B4-BE49-F238E27FC236}">
                  <a16:creationId xmlns:a16="http://schemas.microsoft.com/office/drawing/2014/main" id="{7F504265-E64F-4076-92F6-F625D65D5080}"/>
                </a:ext>
              </a:extLst>
            </p:cNvPr>
            <p:cNvGrpSpPr/>
            <p:nvPr/>
          </p:nvGrpSpPr>
          <p:grpSpPr>
            <a:xfrm>
              <a:off x="3397136" y="3722737"/>
              <a:ext cx="335391" cy="488901"/>
              <a:chOff x="3217621" y="2047334"/>
              <a:chExt cx="335391" cy="488901"/>
            </a:xfrm>
            <a:solidFill>
              <a:schemeClr val="bg1"/>
            </a:solidFill>
          </p:grpSpPr>
          <p:sp>
            <p:nvSpPr>
              <p:cNvPr id="71" name="AutoShape 113">
                <a:extLst>
                  <a:ext uri="{FF2B5EF4-FFF2-40B4-BE49-F238E27FC236}">
                    <a16:creationId xmlns:a16="http://schemas.microsoft.com/office/drawing/2014/main" id="{7787C468-7C84-4997-8EF6-103CDFD8516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2" name="AutoShape 114">
                <a:extLst>
                  <a:ext uri="{FF2B5EF4-FFF2-40B4-BE49-F238E27FC236}">
                    <a16:creationId xmlns:a16="http://schemas.microsoft.com/office/drawing/2014/main" id="{7EE2C719-0910-4233-9786-41DBA47C4F4E}"/>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80" name="Step 2">
            <a:extLst>
              <a:ext uri="{FF2B5EF4-FFF2-40B4-BE49-F238E27FC236}">
                <a16:creationId xmlns:a16="http://schemas.microsoft.com/office/drawing/2014/main" id="{6CCF20A9-3707-4910-AFFB-0D84DED388D2}"/>
              </a:ext>
            </a:extLst>
          </p:cNvPr>
          <p:cNvGrpSpPr/>
          <p:nvPr/>
        </p:nvGrpSpPr>
        <p:grpSpPr>
          <a:xfrm>
            <a:off x="8134222" y="1930399"/>
            <a:ext cx="3115624" cy="986155"/>
            <a:chOff x="8141656" y="1930399"/>
            <a:chExt cx="3115624" cy="986155"/>
          </a:xfrm>
        </p:grpSpPr>
        <p:sp>
          <p:nvSpPr>
            <p:cNvPr id="12" name="Rectangle 11">
              <a:extLst>
                <a:ext uri="{FF2B5EF4-FFF2-40B4-BE49-F238E27FC236}">
                  <a16:creationId xmlns:a16="http://schemas.microsoft.com/office/drawing/2014/main" id="{C501D40E-0306-4E21-BECD-09AB314E4B64}"/>
                </a:ext>
              </a:extLst>
            </p:cNvPr>
            <p:cNvSpPr/>
            <p:nvPr/>
          </p:nvSpPr>
          <p:spPr>
            <a:xfrm>
              <a:off x="8141656" y="1930399"/>
              <a:ext cx="986155" cy="9861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TextBox 14">
              <a:extLst>
                <a:ext uri="{FF2B5EF4-FFF2-40B4-BE49-F238E27FC236}">
                  <a16:creationId xmlns:a16="http://schemas.microsoft.com/office/drawing/2014/main" id="{B0CB45E8-41AB-4B9D-99A4-5EFCDAB55A10}"/>
                </a:ext>
              </a:extLst>
            </p:cNvPr>
            <p:cNvSpPr txBox="1"/>
            <p:nvPr/>
          </p:nvSpPr>
          <p:spPr>
            <a:xfrm>
              <a:off x="9292418" y="2270223"/>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6" name="TextBox 15">
              <a:extLst>
                <a:ext uri="{FF2B5EF4-FFF2-40B4-BE49-F238E27FC236}">
                  <a16:creationId xmlns:a16="http://schemas.microsoft.com/office/drawing/2014/main" id="{034A1572-0945-4681-B480-828B061C2818}"/>
                </a:ext>
              </a:extLst>
            </p:cNvPr>
            <p:cNvSpPr txBox="1"/>
            <p:nvPr/>
          </p:nvSpPr>
          <p:spPr>
            <a:xfrm>
              <a:off x="9292418" y="1962446"/>
              <a:ext cx="1964862" cy="307777"/>
            </a:xfrm>
            <a:prstGeom prst="rect">
              <a:avLst/>
            </a:prstGeom>
            <a:noFill/>
          </p:spPr>
          <p:txBody>
            <a:bodyPr wrap="square" rtlCol="0">
              <a:spAutoFit/>
            </a:bodyPr>
            <a:lstStyle/>
            <a:p>
              <a:pPr algn="just"/>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2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3" name="Group 62">
              <a:extLst>
                <a:ext uri="{FF2B5EF4-FFF2-40B4-BE49-F238E27FC236}">
                  <a16:creationId xmlns:a16="http://schemas.microsoft.com/office/drawing/2014/main" id="{FF544B32-A84F-43CE-99FD-A8F96D4CF2C9}"/>
                </a:ext>
              </a:extLst>
            </p:cNvPr>
            <p:cNvGrpSpPr/>
            <p:nvPr/>
          </p:nvGrpSpPr>
          <p:grpSpPr>
            <a:xfrm>
              <a:off x="8390699" y="2179024"/>
              <a:ext cx="488067" cy="488068"/>
              <a:chOff x="8087449" y="89225"/>
              <a:chExt cx="488067" cy="488068"/>
            </a:xfrm>
            <a:solidFill>
              <a:schemeClr val="bg1"/>
            </a:solidFill>
          </p:grpSpPr>
          <p:sp>
            <p:nvSpPr>
              <p:cNvPr id="64" name="AutoShape 81">
                <a:extLst>
                  <a:ext uri="{FF2B5EF4-FFF2-40B4-BE49-F238E27FC236}">
                    <a16:creationId xmlns:a16="http://schemas.microsoft.com/office/drawing/2014/main" id="{B0529529-579F-47E7-9B27-AF66CB0E6ACB}"/>
                  </a:ext>
                </a:extLst>
              </p:cNvPr>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82">
                <a:extLst>
                  <a:ext uri="{FF2B5EF4-FFF2-40B4-BE49-F238E27FC236}">
                    <a16:creationId xmlns:a16="http://schemas.microsoft.com/office/drawing/2014/main" id="{C71E4C5B-2F17-481E-A1D4-90F1608F809E}"/>
                  </a:ext>
                </a:extLst>
              </p:cNvPr>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77" name="Step 1">
            <a:extLst>
              <a:ext uri="{FF2B5EF4-FFF2-40B4-BE49-F238E27FC236}">
                <a16:creationId xmlns:a16="http://schemas.microsoft.com/office/drawing/2014/main" id="{0FC07930-9127-47CC-98BE-53095B9256BD}"/>
              </a:ext>
            </a:extLst>
          </p:cNvPr>
          <p:cNvGrpSpPr/>
          <p:nvPr/>
        </p:nvGrpSpPr>
        <p:grpSpPr>
          <a:xfrm>
            <a:off x="927286" y="1930399"/>
            <a:ext cx="3099435" cy="986155"/>
            <a:chOff x="934720" y="1930399"/>
            <a:chExt cx="3099435" cy="986155"/>
          </a:xfrm>
        </p:grpSpPr>
        <p:sp>
          <p:nvSpPr>
            <p:cNvPr id="9" name="Rectangle 8">
              <a:extLst>
                <a:ext uri="{FF2B5EF4-FFF2-40B4-BE49-F238E27FC236}">
                  <a16:creationId xmlns:a16="http://schemas.microsoft.com/office/drawing/2014/main" id="{1BB96CF6-EFD4-4193-8B55-A95B1570F45F}"/>
                </a:ext>
              </a:extLst>
            </p:cNvPr>
            <p:cNvSpPr/>
            <p:nvPr/>
          </p:nvSpPr>
          <p:spPr>
            <a:xfrm>
              <a:off x="3048000" y="1930399"/>
              <a:ext cx="986155" cy="9861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0" name="TextBox 29">
              <a:extLst>
                <a:ext uri="{FF2B5EF4-FFF2-40B4-BE49-F238E27FC236}">
                  <a16:creationId xmlns:a16="http://schemas.microsoft.com/office/drawing/2014/main" id="{24F4D866-3E81-4717-9BB2-B4FF8E170C17}"/>
                </a:ext>
              </a:extLst>
            </p:cNvPr>
            <p:cNvSpPr txBox="1"/>
            <p:nvPr/>
          </p:nvSpPr>
          <p:spPr>
            <a:xfrm>
              <a:off x="934720" y="2238176"/>
              <a:ext cx="1964862" cy="646331"/>
            </a:xfrm>
            <a:prstGeom prst="rect">
              <a:avLst/>
            </a:prstGeom>
            <a:noFill/>
          </p:spPr>
          <p:txBody>
            <a:bodyPr wrap="square" rtlCol="0">
              <a:spAutoFit/>
            </a:bodyPr>
            <a:lstStyle/>
            <a:p>
              <a:pPr algn="just"/>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31" name="TextBox 30">
              <a:extLst>
                <a:ext uri="{FF2B5EF4-FFF2-40B4-BE49-F238E27FC236}">
                  <a16:creationId xmlns:a16="http://schemas.microsoft.com/office/drawing/2014/main" id="{7EED23E6-EF32-48D7-A60C-BADE73525067}"/>
                </a:ext>
              </a:extLst>
            </p:cNvPr>
            <p:cNvSpPr txBox="1"/>
            <p:nvPr/>
          </p:nvSpPr>
          <p:spPr>
            <a:xfrm>
              <a:off x="934720" y="1930399"/>
              <a:ext cx="1964862" cy="307777"/>
            </a:xfrm>
            <a:prstGeom prst="rect">
              <a:avLst/>
            </a:prstGeom>
            <a:noFill/>
          </p:spPr>
          <p:txBody>
            <a:bodyPr wrap="square" rtlCol="0">
              <a:spAutoFit/>
            </a:bodyPr>
            <a:lstStyle/>
            <a:p>
              <a:pPr algn="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1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3" name="Group 72">
              <a:extLst>
                <a:ext uri="{FF2B5EF4-FFF2-40B4-BE49-F238E27FC236}">
                  <a16:creationId xmlns:a16="http://schemas.microsoft.com/office/drawing/2014/main" id="{ECDA4BCF-7378-480A-A4DA-E95181F5C984}"/>
                </a:ext>
              </a:extLst>
            </p:cNvPr>
            <p:cNvGrpSpPr/>
            <p:nvPr/>
          </p:nvGrpSpPr>
          <p:grpSpPr>
            <a:xfrm>
              <a:off x="3310148" y="2240346"/>
              <a:ext cx="488068" cy="366259"/>
              <a:chOff x="212460" y="2109072"/>
              <a:chExt cx="488068" cy="366259"/>
            </a:xfrm>
            <a:solidFill>
              <a:schemeClr val="bg1"/>
            </a:solidFill>
          </p:grpSpPr>
          <p:sp>
            <p:nvSpPr>
              <p:cNvPr id="74" name="AutoShape 118">
                <a:extLst>
                  <a:ext uri="{FF2B5EF4-FFF2-40B4-BE49-F238E27FC236}">
                    <a16:creationId xmlns:a16="http://schemas.microsoft.com/office/drawing/2014/main" id="{12D8710F-7D41-4346-B132-818D27CDC310}"/>
                  </a:ext>
                </a:extLst>
              </p:cNvPr>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5" name="AutoShape 119">
                <a:extLst>
                  <a:ext uri="{FF2B5EF4-FFF2-40B4-BE49-F238E27FC236}">
                    <a16:creationId xmlns:a16="http://schemas.microsoft.com/office/drawing/2014/main" id="{B23E6772-5BFF-45A0-91B1-FF7EE99CECF7}"/>
                  </a:ext>
                </a:extLst>
              </p:cNvPr>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
        <p:nvSpPr>
          <p:cNvPr id="3" name="Tagline">
            <a:extLst>
              <a:ext uri="{FF2B5EF4-FFF2-40B4-BE49-F238E27FC236}">
                <a16:creationId xmlns:a16="http://schemas.microsoft.com/office/drawing/2014/main" id="{8B7EFEF8-B663-42AE-B8E6-9B138651AF30}"/>
              </a:ext>
            </a:extLst>
          </p:cNvPr>
          <p:cNvSpPr txBox="1"/>
          <p:nvPr/>
        </p:nvSpPr>
        <p:spPr>
          <a:xfrm>
            <a:off x="2818144"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76" name="TITLE">
            <a:extLst>
              <a:ext uri="{FF2B5EF4-FFF2-40B4-BE49-F238E27FC236}">
                <a16:creationId xmlns:a16="http://schemas.microsoft.com/office/drawing/2014/main" id="{539773A6-08BF-4786-8B0A-73E18E5B3C6D}"/>
              </a:ext>
            </a:extLst>
          </p:cNvPr>
          <p:cNvGrpSpPr/>
          <p:nvPr/>
        </p:nvGrpSpPr>
        <p:grpSpPr>
          <a:xfrm>
            <a:off x="3039931" y="283213"/>
            <a:ext cx="6096635" cy="835714"/>
            <a:chOff x="3047365" y="258886"/>
            <a:chExt cx="6096635" cy="835714"/>
          </a:xfrm>
        </p:grpSpPr>
        <p:sp>
          <p:nvSpPr>
            <p:cNvPr id="2" name="TextBox 1">
              <a:extLst>
                <a:ext uri="{FF2B5EF4-FFF2-40B4-BE49-F238E27FC236}">
                  <a16:creationId xmlns:a16="http://schemas.microsoft.com/office/drawing/2014/main" id="{DB474F5D-718C-433B-9B81-7DE11A1976C7}"/>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OUR FEATURES</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337F0933-1C1F-4754-85D0-99BF7F14CA8F}"/>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5C8FD6-1DD8-416F-B4BD-188BDD0A3550}"/>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490041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Step 4 txt">
            <a:extLst>
              <a:ext uri="{FF2B5EF4-FFF2-40B4-BE49-F238E27FC236}">
                <a16:creationId xmlns:a16="http://schemas.microsoft.com/office/drawing/2014/main" id="{D17E7702-59BE-49DD-8DB3-168DDDDA95A5}"/>
              </a:ext>
            </a:extLst>
          </p:cNvPr>
          <p:cNvGrpSpPr/>
          <p:nvPr/>
        </p:nvGrpSpPr>
        <p:grpSpPr>
          <a:xfrm>
            <a:off x="8438365" y="4858789"/>
            <a:ext cx="1964862" cy="942193"/>
            <a:chOff x="923930" y="5032710"/>
            <a:chExt cx="1964862" cy="942193"/>
          </a:xfrm>
        </p:grpSpPr>
        <p:sp>
          <p:nvSpPr>
            <p:cNvPr id="16" name="TextBox 15">
              <a:extLst>
                <a:ext uri="{FF2B5EF4-FFF2-40B4-BE49-F238E27FC236}">
                  <a16:creationId xmlns:a16="http://schemas.microsoft.com/office/drawing/2014/main" id="{D45D9E10-0459-4EB5-8178-10F93334EF08}"/>
                </a:ext>
              </a:extLst>
            </p:cNvPr>
            <p:cNvSpPr txBox="1"/>
            <p:nvPr/>
          </p:nvSpPr>
          <p:spPr>
            <a:xfrm>
              <a:off x="923930" y="5328572"/>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7" name="TextBox 16">
              <a:extLst>
                <a:ext uri="{FF2B5EF4-FFF2-40B4-BE49-F238E27FC236}">
                  <a16:creationId xmlns:a16="http://schemas.microsoft.com/office/drawing/2014/main" id="{704D607A-2134-45B6-9363-00704A237AA6}"/>
                </a:ext>
              </a:extLst>
            </p:cNvPr>
            <p:cNvSpPr txBox="1"/>
            <p:nvPr/>
          </p:nvSpPr>
          <p:spPr>
            <a:xfrm>
              <a:off x="923930" y="5032710"/>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4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7" name="Step 3 txt">
            <a:extLst>
              <a:ext uri="{FF2B5EF4-FFF2-40B4-BE49-F238E27FC236}">
                <a16:creationId xmlns:a16="http://schemas.microsoft.com/office/drawing/2014/main" id="{0A4820A0-945B-4FFD-B95A-A50F89B873CA}"/>
              </a:ext>
            </a:extLst>
          </p:cNvPr>
          <p:cNvGrpSpPr/>
          <p:nvPr/>
        </p:nvGrpSpPr>
        <p:grpSpPr>
          <a:xfrm>
            <a:off x="6219116" y="4851518"/>
            <a:ext cx="1964862" cy="954108"/>
            <a:chOff x="4131138" y="4823546"/>
            <a:chExt cx="1964862" cy="954108"/>
          </a:xfrm>
        </p:grpSpPr>
        <p:sp>
          <p:nvSpPr>
            <p:cNvPr id="21" name="TextBox 20">
              <a:extLst>
                <a:ext uri="{FF2B5EF4-FFF2-40B4-BE49-F238E27FC236}">
                  <a16:creationId xmlns:a16="http://schemas.microsoft.com/office/drawing/2014/main" id="{AB045B5E-F881-46C5-A32A-A75C9942A4A8}"/>
                </a:ext>
              </a:extLst>
            </p:cNvPr>
            <p:cNvSpPr txBox="1"/>
            <p:nvPr/>
          </p:nvSpPr>
          <p:spPr>
            <a:xfrm>
              <a:off x="4131138" y="5131323"/>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2" name="TextBox 21">
              <a:extLst>
                <a:ext uri="{FF2B5EF4-FFF2-40B4-BE49-F238E27FC236}">
                  <a16:creationId xmlns:a16="http://schemas.microsoft.com/office/drawing/2014/main" id="{AE601417-2E89-4464-8257-5EED9020B47D}"/>
                </a:ext>
              </a:extLst>
            </p:cNvPr>
            <p:cNvSpPr txBox="1"/>
            <p:nvPr/>
          </p:nvSpPr>
          <p:spPr>
            <a:xfrm>
              <a:off x="4131138" y="4823546"/>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3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6" name="Step 2 txt">
            <a:extLst>
              <a:ext uri="{FF2B5EF4-FFF2-40B4-BE49-F238E27FC236}">
                <a16:creationId xmlns:a16="http://schemas.microsoft.com/office/drawing/2014/main" id="{F20CF5FD-BB4D-4C8D-A298-5E12B3676451}"/>
              </a:ext>
            </a:extLst>
          </p:cNvPr>
          <p:cNvGrpSpPr/>
          <p:nvPr/>
        </p:nvGrpSpPr>
        <p:grpSpPr>
          <a:xfrm>
            <a:off x="3991555" y="4846874"/>
            <a:ext cx="1964862" cy="954108"/>
            <a:chOff x="9292418" y="1962446"/>
            <a:chExt cx="1964862" cy="954108"/>
          </a:xfrm>
        </p:grpSpPr>
        <p:sp>
          <p:nvSpPr>
            <p:cNvPr id="9" name="TextBox 8">
              <a:extLst>
                <a:ext uri="{FF2B5EF4-FFF2-40B4-BE49-F238E27FC236}">
                  <a16:creationId xmlns:a16="http://schemas.microsoft.com/office/drawing/2014/main" id="{BDA27866-915F-4378-9AEA-4A72410DECED}"/>
                </a:ext>
              </a:extLst>
            </p:cNvPr>
            <p:cNvSpPr txBox="1"/>
            <p:nvPr/>
          </p:nvSpPr>
          <p:spPr>
            <a:xfrm>
              <a:off x="9292418" y="2270223"/>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10" name="TextBox 9">
              <a:extLst>
                <a:ext uri="{FF2B5EF4-FFF2-40B4-BE49-F238E27FC236}">
                  <a16:creationId xmlns:a16="http://schemas.microsoft.com/office/drawing/2014/main" id="{22790053-C350-4FC1-918C-8D3771F8FBEC}"/>
                </a:ext>
              </a:extLst>
            </p:cNvPr>
            <p:cNvSpPr txBox="1"/>
            <p:nvPr/>
          </p:nvSpPr>
          <p:spPr>
            <a:xfrm>
              <a:off x="9292418" y="1962446"/>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2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9" name="Step 1 txt">
            <a:extLst>
              <a:ext uri="{FF2B5EF4-FFF2-40B4-BE49-F238E27FC236}">
                <a16:creationId xmlns:a16="http://schemas.microsoft.com/office/drawing/2014/main" id="{19133AC1-84F5-4707-A599-32E315BF5840}"/>
              </a:ext>
            </a:extLst>
          </p:cNvPr>
          <p:cNvGrpSpPr/>
          <p:nvPr/>
        </p:nvGrpSpPr>
        <p:grpSpPr>
          <a:xfrm>
            <a:off x="1763994" y="4883988"/>
            <a:ext cx="1964862" cy="954108"/>
            <a:chOff x="1763994" y="4883988"/>
            <a:chExt cx="1964862" cy="954108"/>
          </a:xfrm>
        </p:grpSpPr>
        <p:sp>
          <p:nvSpPr>
            <p:cNvPr id="28" name="TextBox 27">
              <a:extLst>
                <a:ext uri="{FF2B5EF4-FFF2-40B4-BE49-F238E27FC236}">
                  <a16:creationId xmlns:a16="http://schemas.microsoft.com/office/drawing/2014/main" id="{F2AEA85A-39F1-4E40-86F9-6203F64DB804}"/>
                </a:ext>
              </a:extLst>
            </p:cNvPr>
            <p:cNvSpPr txBox="1"/>
            <p:nvPr/>
          </p:nvSpPr>
          <p:spPr>
            <a:xfrm>
              <a:off x="1763994" y="5191765"/>
              <a:ext cx="1964862" cy="646331"/>
            </a:xfrm>
            <a:prstGeom prst="rect">
              <a:avLst/>
            </a:prstGeom>
            <a:noFill/>
          </p:spPr>
          <p:txBody>
            <a:bodyPr wrap="square" rtlCol="0">
              <a:spAutoFit/>
            </a:bodyPr>
            <a:lstStyle/>
            <a:p>
              <a:pPr algn="ctr"/>
              <a:r>
                <a:rPr lang="en-US" sz="1200" dirty="0">
                  <a:solidFill>
                    <a:schemeClr val="tx1">
                      <a:lumMod val="65000"/>
                      <a:lumOff val="35000"/>
                    </a:schemeClr>
                  </a:solidFill>
                </a:rPr>
                <a:t>I’m glad to welcome you here in this presentation. This text will</a:t>
              </a:r>
              <a:endParaRPr lang="pl-PL" sz="1200" dirty="0">
                <a:solidFill>
                  <a:schemeClr val="tx1">
                    <a:lumMod val="65000"/>
                    <a:lumOff val="35000"/>
                  </a:schemeClr>
                </a:solidFill>
              </a:endParaRPr>
            </a:p>
          </p:txBody>
        </p:sp>
        <p:sp>
          <p:nvSpPr>
            <p:cNvPr id="29" name="TextBox 28">
              <a:extLst>
                <a:ext uri="{FF2B5EF4-FFF2-40B4-BE49-F238E27FC236}">
                  <a16:creationId xmlns:a16="http://schemas.microsoft.com/office/drawing/2014/main" id="{2A034672-5881-4E4D-99F9-727E8274FB3D}"/>
                </a:ext>
              </a:extLst>
            </p:cNvPr>
            <p:cNvSpPr txBox="1"/>
            <p:nvPr/>
          </p:nvSpPr>
          <p:spPr>
            <a:xfrm>
              <a:off x="1763994" y="4883988"/>
              <a:ext cx="1964862" cy="307777"/>
            </a:xfrm>
            <a:prstGeom prst="rect">
              <a:avLst/>
            </a:prstGeom>
            <a:noFill/>
          </p:spPr>
          <p:txBody>
            <a:bodyPr wrap="square" rtlCol="0">
              <a:spAutoFit/>
            </a:bodyPr>
            <a:lstStyle/>
            <a:p>
              <a:pPr algn="ct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 1 title</a:t>
              </a:r>
              <a:endPar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2" name="Icon 4">
            <a:extLst>
              <a:ext uri="{FF2B5EF4-FFF2-40B4-BE49-F238E27FC236}">
                <a16:creationId xmlns:a16="http://schemas.microsoft.com/office/drawing/2014/main" id="{F2BBC18C-EF5C-409D-ABC4-0168165109AD}"/>
              </a:ext>
            </a:extLst>
          </p:cNvPr>
          <p:cNvGrpSpPr/>
          <p:nvPr/>
        </p:nvGrpSpPr>
        <p:grpSpPr>
          <a:xfrm>
            <a:off x="8635654" y="2722501"/>
            <a:ext cx="1570286" cy="1570286"/>
            <a:chOff x="7849073" y="1713446"/>
            <a:chExt cx="1570286" cy="1570286"/>
          </a:xfrm>
        </p:grpSpPr>
        <p:sp>
          <p:nvSpPr>
            <p:cNvPr id="37" name="Oval 36">
              <a:extLst>
                <a:ext uri="{FF2B5EF4-FFF2-40B4-BE49-F238E27FC236}">
                  <a16:creationId xmlns:a16="http://schemas.microsoft.com/office/drawing/2014/main" id="{8CC88A1D-2AC4-46EB-B41E-93831A865F08}"/>
                </a:ext>
              </a:extLst>
            </p:cNvPr>
            <p:cNvSpPr/>
            <p:nvPr/>
          </p:nvSpPr>
          <p:spPr>
            <a:xfrm>
              <a:off x="7849073" y="1713446"/>
              <a:ext cx="1570286" cy="1570286"/>
            </a:xfrm>
            <a:prstGeom prst="ellipse">
              <a:avLst/>
            </a:prstGeom>
            <a:solidFill>
              <a:schemeClr val="bg1"/>
            </a:solidFill>
            <a:ln w="38100" cap="rnd">
              <a:solidFill>
                <a:srgbClr val="70AD47"/>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8" name="Group 37">
              <a:extLst>
                <a:ext uri="{FF2B5EF4-FFF2-40B4-BE49-F238E27FC236}">
                  <a16:creationId xmlns:a16="http://schemas.microsoft.com/office/drawing/2014/main" id="{5A968670-788E-4FA7-AA71-DEDD6B66882F}"/>
                </a:ext>
              </a:extLst>
            </p:cNvPr>
            <p:cNvGrpSpPr/>
            <p:nvPr/>
          </p:nvGrpSpPr>
          <p:grpSpPr>
            <a:xfrm>
              <a:off x="8141139" y="2005512"/>
              <a:ext cx="986155" cy="986155"/>
              <a:chOff x="8141656" y="1930399"/>
              <a:chExt cx="986155" cy="986155"/>
            </a:xfrm>
          </p:grpSpPr>
          <p:sp>
            <p:nvSpPr>
              <p:cNvPr id="8" name="Oval 7">
                <a:extLst>
                  <a:ext uri="{FF2B5EF4-FFF2-40B4-BE49-F238E27FC236}">
                    <a16:creationId xmlns:a16="http://schemas.microsoft.com/office/drawing/2014/main" id="{B116CFD5-62D3-4F4F-A549-6B20CE3E3091}"/>
                  </a:ext>
                </a:extLst>
              </p:cNvPr>
              <p:cNvSpPr/>
              <p:nvPr/>
            </p:nvSpPr>
            <p:spPr>
              <a:xfrm>
                <a:off x="8141656" y="1930399"/>
                <a:ext cx="986155" cy="98615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1" name="Group 10">
                <a:extLst>
                  <a:ext uri="{FF2B5EF4-FFF2-40B4-BE49-F238E27FC236}">
                    <a16:creationId xmlns:a16="http://schemas.microsoft.com/office/drawing/2014/main" id="{0FF8E644-7E6E-46CC-BDA3-182B87F37A45}"/>
                  </a:ext>
                </a:extLst>
              </p:cNvPr>
              <p:cNvGrpSpPr/>
              <p:nvPr/>
            </p:nvGrpSpPr>
            <p:grpSpPr>
              <a:xfrm>
                <a:off x="8390699" y="2179024"/>
                <a:ext cx="488067" cy="488068"/>
                <a:chOff x="8087449" y="89225"/>
                <a:chExt cx="488067" cy="488068"/>
              </a:xfrm>
              <a:solidFill>
                <a:schemeClr val="bg1"/>
              </a:solidFill>
            </p:grpSpPr>
            <p:sp>
              <p:nvSpPr>
                <p:cNvPr id="12" name="AutoShape 81">
                  <a:extLst>
                    <a:ext uri="{FF2B5EF4-FFF2-40B4-BE49-F238E27FC236}">
                      <a16:creationId xmlns:a16="http://schemas.microsoft.com/office/drawing/2014/main" id="{2D16C6B9-2C7A-4330-B43D-9E5E1B7199C0}"/>
                    </a:ext>
                  </a:extLst>
                </p:cNvPr>
                <p:cNvSpPr>
                  <a:spLocks/>
                </p:cNvSpPr>
                <p:nvPr/>
              </p:nvSpPr>
              <p:spPr bwMode="auto">
                <a:xfrm>
                  <a:off x="8087449" y="89225"/>
                  <a:ext cx="488067" cy="4880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3" name="AutoShape 82">
                  <a:extLst>
                    <a:ext uri="{FF2B5EF4-FFF2-40B4-BE49-F238E27FC236}">
                      <a16:creationId xmlns:a16="http://schemas.microsoft.com/office/drawing/2014/main" id="{214F1F25-55A6-4B5D-BD1F-E9CF55B38892}"/>
                    </a:ext>
                  </a:extLst>
                </p:cNvPr>
                <p:cNvSpPr>
                  <a:spLocks/>
                </p:cNvSpPr>
                <p:nvPr/>
              </p:nvSpPr>
              <p:spPr bwMode="auto">
                <a:xfrm>
                  <a:off x="8133335" y="485520"/>
                  <a:ext cx="45887" cy="458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grpSp>
        <p:nvGrpSpPr>
          <p:cNvPr id="41" name="Icon 3">
            <a:extLst>
              <a:ext uri="{FF2B5EF4-FFF2-40B4-BE49-F238E27FC236}">
                <a16:creationId xmlns:a16="http://schemas.microsoft.com/office/drawing/2014/main" id="{049F28B8-94FF-4090-A7FA-C15A4F889816}"/>
              </a:ext>
            </a:extLst>
          </p:cNvPr>
          <p:cNvGrpSpPr/>
          <p:nvPr/>
        </p:nvGrpSpPr>
        <p:grpSpPr>
          <a:xfrm>
            <a:off x="6416405" y="2722501"/>
            <a:ext cx="1570286" cy="1570286"/>
            <a:chOff x="4981756" y="2498589"/>
            <a:chExt cx="1570286" cy="1570286"/>
          </a:xfrm>
        </p:grpSpPr>
        <p:sp>
          <p:nvSpPr>
            <p:cNvPr id="33" name="Oval 32">
              <a:extLst>
                <a:ext uri="{FF2B5EF4-FFF2-40B4-BE49-F238E27FC236}">
                  <a16:creationId xmlns:a16="http://schemas.microsoft.com/office/drawing/2014/main" id="{37C662B4-5679-4132-B8F3-80601D94E539}"/>
                </a:ext>
              </a:extLst>
            </p:cNvPr>
            <p:cNvSpPr/>
            <p:nvPr/>
          </p:nvSpPr>
          <p:spPr>
            <a:xfrm>
              <a:off x="4981756" y="2498589"/>
              <a:ext cx="1570286" cy="1570286"/>
            </a:xfrm>
            <a:prstGeom prst="ellipse">
              <a:avLst/>
            </a:prstGeom>
            <a:solidFill>
              <a:schemeClr val="bg1"/>
            </a:solidFill>
            <a:ln w="38100" cap="rnd">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4" name="Group 33">
              <a:extLst>
                <a:ext uri="{FF2B5EF4-FFF2-40B4-BE49-F238E27FC236}">
                  <a16:creationId xmlns:a16="http://schemas.microsoft.com/office/drawing/2014/main" id="{E9B561DC-FD59-41E9-B53B-1E0003551C26}"/>
                </a:ext>
              </a:extLst>
            </p:cNvPr>
            <p:cNvGrpSpPr/>
            <p:nvPr/>
          </p:nvGrpSpPr>
          <p:grpSpPr>
            <a:xfrm>
              <a:off x="5273821" y="2790654"/>
              <a:ext cx="986155" cy="986155"/>
              <a:chOff x="5242560" y="2797348"/>
              <a:chExt cx="986155" cy="986155"/>
            </a:xfrm>
          </p:grpSpPr>
          <p:sp>
            <p:nvSpPr>
              <p:cNvPr id="27" name="Oval 26">
                <a:extLst>
                  <a:ext uri="{FF2B5EF4-FFF2-40B4-BE49-F238E27FC236}">
                    <a16:creationId xmlns:a16="http://schemas.microsoft.com/office/drawing/2014/main" id="{C51DE7FB-929C-45B8-8509-5A155C4762A9}"/>
                  </a:ext>
                </a:extLst>
              </p:cNvPr>
              <p:cNvSpPr/>
              <p:nvPr/>
            </p:nvSpPr>
            <p:spPr>
              <a:xfrm>
                <a:off x="5242560" y="2797348"/>
                <a:ext cx="986155" cy="9861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0" name="Group 29">
                <a:extLst>
                  <a:ext uri="{FF2B5EF4-FFF2-40B4-BE49-F238E27FC236}">
                    <a16:creationId xmlns:a16="http://schemas.microsoft.com/office/drawing/2014/main" id="{241051A0-96D5-4D07-A7A6-8A59C2F0D747}"/>
                  </a:ext>
                </a:extLst>
              </p:cNvPr>
              <p:cNvGrpSpPr/>
              <p:nvPr/>
            </p:nvGrpSpPr>
            <p:grpSpPr>
              <a:xfrm>
                <a:off x="5504708" y="3107295"/>
                <a:ext cx="488068" cy="366259"/>
                <a:chOff x="212460" y="2109072"/>
                <a:chExt cx="488068" cy="366259"/>
              </a:xfrm>
              <a:solidFill>
                <a:schemeClr val="bg1"/>
              </a:solidFill>
            </p:grpSpPr>
            <p:sp>
              <p:nvSpPr>
                <p:cNvPr id="31" name="AutoShape 118">
                  <a:extLst>
                    <a:ext uri="{FF2B5EF4-FFF2-40B4-BE49-F238E27FC236}">
                      <a16:creationId xmlns:a16="http://schemas.microsoft.com/office/drawing/2014/main" id="{26135406-52BC-4DD6-95BD-5B8D4C140850}"/>
                    </a:ext>
                  </a:extLst>
                </p:cNvPr>
                <p:cNvSpPr>
                  <a:spLocks/>
                </p:cNvSpPr>
                <p:nvPr/>
              </p:nvSpPr>
              <p:spPr bwMode="auto">
                <a:xfrm>
                  <a:off x="212460" y="2109072"/>
                  <a:ext cx="488068" cy="366259"/>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2" name="AutoShape 119">
                  <a:extLst>
                    <a:ext uri="{FF2B5EF4-FFF2-40B4-BE49-F238E27FC236}">
                      <a16:creationId xmlns:a16="http://schemas.microsoft.com/office/drawing/2014/main" id="{8FFC4133-DFE9-45EA-968E-885D3E8C7656}"/>
                    </a:ext>
                  </a:extLst>
                </p:cNvPr>
                <p:cNvSpPr>
                  <a:spLocks/>
                </p:cNvSpPr>
                <p:nvPr/>
              </p:nvSpPr>
              <p:spPr bwMode="auto">
                <a:xfrm>
                  <a:off x="516978" y="2245898"/>
                  <a:ext cx="91773" cy="917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grpSp>
        <p:nvGrpSpPr>
          <p:cNvPr id="44" name="Icon 2">
            <a:extLst>
              <a:ext uri="{FF2B5EF4-FFF2-40B4-BE49-F238E27FC236}">
                <a16:creationId xmlns:a16="http://schemas.microsoft.com/office/drawing/2014/main" id="{240B972A-8362-4218-88B0-3E5E68312926}"/>
              </a:ext>
            </a:extLst>
          </p:cNvPr>
          <p:cNvGrpSpPr/>
          <p:nvPr/>
        </p:nvGrpSpPr>
        <p:grpSpPr>
          <a:xfrm>
            <a:off x="4201233" y="2723130"/>
            <a:ext cx="1570286" cy="1570286"/>
            <a:chOff x="2761331" y="4833966"/>
            <a:chExt cx="1570286" cy="1570286"/>
          </a:xfrm>
        </p:grpSpPr>
        <p:sp>
          <p:nvSpPr>
            <p:cNvPr id="36" name="Oval 35">
              <a:extLst>
                <a:ext uri="{FF2B5EF4-FFF2-40B4-BE49-F238E27FC236}">
                  <a16:creationId xmlns:a16="http://schemas.microsoft.com/office/drawing/2014/main" id="{CAD29004-254C-4DA4-AC81-032F3ED591C7}"/>
                </a:ext>
              </a:extLst>
            </p:cNvPr>
            <p:cNvSpPr/>
            <p:nvPr/>
          </p:nvSpPr>
          <p:spPr>
            <a:xfrm>
              <a:off x="2761331" y="4833966"/>
              <a:ext cx="1570286" cy="1570286"/>
            </a:xfrm>
            <a:prstGeom prst="ellipse">
              <a:avLst/>
            </a:prstGeom>
            <a:solidFill>
              <a:schemeClr val="bg1"/>
            </a:solidFill>
            <a:ln w="38100" cap="rnd">
              <a:solidFill>
                <a:srgbClr val="A5A5A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40" name="Group 39">
              <a:extLst>
                <a:ext uri="{FF2B5EF4-FFF2-40B4-BE49-F238E27FC236}">
                  <a16:creationId xmlns:a16="http://schemas.microsoft.com/office/drawing/2014/main" id="{3A2372D4-1527-467D-9E93-E52D4AF164A1}"/>
                </a:ext>
              </a:extLst>
            </p:cNvPr>
            <p:cNvGrpSpPr/>
            <p:nvPr/>
          </p:nvGrpSpPr>
          <p:grpSpPr>
            <a:xfrm>
              <a:off x="3053397" y="5126032"/>
              <a:ext cx="986155" cy="986155"/>
              <a:chOff x="3058794" y="5033063"/>
              <a:chExt cx="986155" cy="986155"/>
            </a:xfrm>
          </p:grpSpPr>
          <p:sp>
            <p:nvSpPr>
              <p:cNvPr id="15" name="Oval 14">
                <a:extLst>
                  <a:ext uri="{FF2B5EF4-FFF2-40B4-BE49-F238E27FC236}">
                    <a16:creationId xmlns:a16="http://schemas.microsoft.com/office/drawing/2014/main" id="{CE616004-9A7E-41A4-87CA-14D15CE9C6F8}"/>
                  </a:ext>
                </a:extLst>
              </p:cNvPr>
              <p:cNvSpPr/>
              <p:nvPr/>
            </p:nvSpPr>
            <p:spPr>
              <a:xfrm>
                <a:off x="3058794" y="5033063"/>
                <a:ext cx="986155" cy="9861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12">
                <a:extLst>
                  <a:ext uri="{FF2B5EF4-FFF2-40B4-BE49-F238E27FC236}">
                    <a16:creationId xmlns:a16="http://schemas.microsoft.com/office/drawing/2014/main" id="{E2CA2B44-6E8E-48E8-8F1E-1DD317A18911}"/>
                  </a:ext>
                </a:extLst>
              </p:cNvPr>
              <p:cNvSpPr>
                <a:spLocks/>
              </p:cNvSpPr>
              <p:nvPr/>
            </p:nvSpPr>
            <p:spPr bwMode="auto">
              <a:xfrm>
                <a:off x="3295448" y="5315843"/>
                <a:ext cx="488067" cy="48890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43" name="Icon 1">
            <a:extLst>
              <a:ext uri="{FF2B5EF4-FFF2-40B4-BE49-F238E27FC236}">
                <a16:creationId xmlns:a16="http://schemas.microsoft.com/office/drawing/2014/main" id="{94266906-2FD1-4C88-85FA-AD05A5D39928}"/>
              </a:ext>
            </a:extLst>
          </p:cNvPr>
          <p:cNvGrpSpPr/>
          <p:nvPr/>
        </p:nvGrpSpPr>
        <p:grpSpPr>
          <a:xfrm>
            <a:off x="1986061" y="2730751"/>
            <a:ext cx="1570286" cy="1570286"/>
            <a:chOff x="2779688" y="3188351"/>
            <a:chExt cx="1570286" cy="1570286"/>
          </a:xfrm>
        </p:grpSpPr>
        <p:sp>
          <p:nvSpPr>
            <p:cNvPr id="35" name="Oval 34">
              <a:extLst>
                <a:ext uri="{FF2B5EF4-FFF2-40B4-BE49-F238E27FC236}">
                  <a16:creationId xmlns:a16="http://schemas.microsoft.com/office/drawing/2014/main" id="{2C8867A5-12C9-489A-9EF7-FD2C684995F4}"/>
                </a:ext>
              </a:extLst>
            </p:cNvPr>
            <p:cNvSpPr/>
            <p:nvPr/>
          </p:nvSpPr>
          <p:spPr>
            <a:xfrm>
              <a:off x="2779688" y="3188351"/>
              <a:ext cx="1570286" cy="1570286"/>
            </a:xfrm>
            <a:prstGeom prst="ellipse">
              <a:avLst/>
            </a:prstGeom>
            <a:solidFill>
              <a:schemeClr val="bg1"/>
            </a:solidFill>
            <a:ln w="38100" cap="rnd">
              <a:solidFill>
                <a:srgbClr val="ED7D3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39" name="Group 38">
              <a:extLst>
                <a:ext uri="{FF2B5EF4-FFF2-40B4-BE49-F238E27FC236}">
                  <a16:creationId xmlns:a16="http://schemas.microsoft.com/office/drawing/2014/main" id="{13FC15AB-2B3A-49F9-8859-C8FBFCD02AB5}"/>
                </a:ext>
              </a:extLst>
            </p:cNvPr>
            <p:cNvGrpSpPr/>
            <p:nvPr/>
          </p:nvGrpSpPr>
          <p:grpSpPr>
            <a:xfrm>
              <a:off x="3071754" y="3480417"/>
              <a:ext cx="986155" cy="986155"/>
              <a:chOff x="3053397" y="3481731"/>
              <a:chExt cx="986155" cy="986155"/>
            </a:xfrm>
          </p:grpSpPr>
          <p:sp>
            <p:nvSpPr>
              <p:cNvPr id="20" name="Oval 19">
                <a:extLst>
                  <a:ext uri="{FF2B5EF4-FFF2-40B4-BE49-F238E27FC236}">
                    <a16:creationId xmlns:a16="http://schemas.microsoft.com/office/drawing/2014/main" id="{08554D4B-B057-4D8F-9A77-075AC9938832}"/>
                  </a:ext>
                </a:extLst>
              </p:cNvPr>
              <p:cNvSpPr/>
              <p:nvPr/>
            </p:nvSpPr>
            <p:spPr>
              <a:xfrm>
                <a:off x="3053397" y="3481731"/>
                <a:ext cx="986155" cy="9861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3" name="Group 22">
                <a:extLst>
                  <a:ext uri="{FF2B5EF4-FFF2-40B4-BE49-F238E27FC236}">
                    <a16:creationId xmlns:a16="http://schemas.microsoft.com/office/drawing/2014/main" id="{FAA71B0F-0533-4DAD-AFD3-81A1E9D4A517}"/>
                  </a:ext>
                </a:extLst>
              </p:cNvPr>
              <p:cNvGrpSpPr/>
              <p:nvPr/>
            </p:nvGrpSpPr>
            <p:grpSpPr>
              <a:xfrm>
                <a:off x="3397136" y="3722737"/>
                <a:ext cx="335391" cy="488901"/>
                <a:chOff x="3217621" y="2047334"/>
                <a:chExt cx="335391" cy="488901"/>
              </a:xfrm>
              <a:solidFill>
                <a:schemeClr val="bg1"/>
              </a:solidFill>
            </p:grpSpPr>
            <p:sp>
              <p:nvSpPr>
                <p:cNvPr id="24" name="AutoShape 113">
                  <a:extLst>
                    <a:ext uri="{FF2B5EF4-FFF2-40B4-BE49-F238E27FC236}">
                      <a16:creationId xmlns:a16="http://schemas.microsoft.com/office/drawing/2014/main" id="{9F21A73B-AF06-4898-9332-5A874B837B1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114">
                  <a:extLst>
                    <a:ext uri="{FF2B5EF4-FFF2-40B4-BE49-F238E27FC236}">
                      <a16:creationId xmlns:a16="http://schemas.microsoft.com/office/drawing/2014/main" id="{270CB697-B912-402D-AAEC-D7C0077C5567}"/>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sp>
        <p:nvSpPr>
          <p:cNvPr id="2" name="Tagline">
            <a:extLst>
              <a:ext uri="{FF2B5EF4-FFF2-40B4-BE49-F238E27FC236}">
                <a16:creationId xmlns:a16="http://schemas.microsoft.com/office/drawing/2014/main" id="{4AEB6EB0-2E87-4AE2-B2C2-7757310297B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D23D8597-E210-4E55-8EE7-95A82203316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C8EF1213-4F30-4777-9CD6-484400D30468}"/>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STEPS WE TAKE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2603053E-475E-4F94-A07A-FE8979343698}"/>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F63FB77-A278-4F57-B08D-D31FE3F56F0F}"/>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543819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Icon 3">
            <a:extLst>
              <a:ext uri="{FF2B5EF4-FFF2-40B4-BE49-F238E27FC236}">
                <a16:creationId xmlns:a16="http://schemas.microsoft.com/office/drawing/2014/main" id="{6CDF9695-41E0-4814-8E90-4938C81170A3}"/>
              </a:ext>
            </a:extLst>
          </p:cNvPr>
          <p:cNvGrpSpPr/>
          <p:nvPr/>
        </p:nvGrpSpPr>
        <p:grpSpPr>
          <a:xfrm>
            <a:off x="8836219" y="3300308"/>
            <a:ext cx="1104900" cy="1104900"/>
            <a:chOff x="10610850" y="4438649"/>
            <a:chExt cx="1104900" cy="1104900"/>
          </a:xfrm>
        </p:grpSpPr>
        <p:sp>
          <p:nvSpPr>
            <p:cNvPr id="8" name="Oval 7">
              <a:extLst>
                <a:ext uri="{FF2B5EF4-FFF2-40B4-BE49-F238E27FC236}">
                  <a16:creationId xmlns:a16="http://schemas.microsoft.com/office/drawing/2014/main" id="{D4264189-A798-4FB2-8323-3CE99D9BE9A3}"/>
                </a:ext>
              </a:extLst>
            </p:cNvPr>
            <p:cNvSpPr/>
            <p:nvPr/>
          </p:nvSpPr>
          <p:spPr>
            <a:xfrm>
              <a:off x="10610850" y="4438649"/>
              <a:ext cx="1104900" cy="1104900"/>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AutoShape 29">
              <a:extLst>
                <a:ext uri="{FF2B5EF4-FFF2-40B4-BE49-F238E27FC236}">
                  <a16:creationId xmlns:a16="http://schemas.microsoft.com/office/drawing/2014/main" id="{C3DEA3EC-5438-4252-8F37-449B9D5A1DF4}"/>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C000"/>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0" name="Icon 2">
            <a:extLst>
              <a:ext uri="{FF2B5EF4-FFF2-40B4-BE49-F238E27FC236}">
                <a16:creationId xmlns:a16="http://schemas.microsoft.com/office/drawing/2014/main" id="{0392798E-A250-4734-A64A-B7F10038CCBC}"/>
              </a:ext>
            </a:extLst>
          </p:cNvPr>
          <p:cNvGrpSpPr/>
          <p:nvPr/>
        </p:nvGrpSpPr>
        <p:grpSpPr>
          <a:xfrm>
            <a:off x="5543550" y="3300728"/>
            <a:ext cx="1104900" cy="1104900"/>
            <a:chOff x="7910830" y="4438649"/>
            <a:chExt cx="1104900" cy="1104900"/>
          </a:xfrm>
        </p:grpSpPr>
        <p:sp>
          <p:nvSpPr>
            <p:cNvPr id="11" name="Oval 10">
              <a:extLst>
                <a:ext uri="{FF2B5EF4-FFF2-40B4-BE49-F238E27FC236}">
                  <a16:creationId xmlns:a16="http://schemas.microsoft.com/office/drawing/2014/main" id="{1ABB2062-004E-4D17-9153-BC103C5B4BCE}"/>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2" name="Group 11">
              <a:extLst>
                <a:ext uri="{FF2B5EF4-FFF2-40B4-BE49-F238E27FC236}">
                  <a16:creationId xmlns:a16="http://schemas.microsoft.com/office/drawing/2014/main" id="{F43BC251-9FCE-42CB-A35E-3BCB81452AE3}"/>
                </a:ext>
              </a:extLst>
            </p:cNvPr>
            <p:cNvGrpSpPr/>
            <p:nvPr/>
          </p:nvGrpSpPr>
          <p:grpSpPr>
            <a:xfrm>
              <a:off x="8219246" y="4747064"/>
              <a:ext cx="488067" cy="488067"/>
              <a:chOff x="4117831" y="1071199"/>
              <a:chExt cx="488067" cy="488067"/>
            </a:xfrm>
            <a:solidFill>
              <a:srgbClr val="4472C4"/>
            </a:solidFill>
          </p:grpSpPr>
          <p:sp>
            <p:nvSpPr>
              <p:cNvPr id="13" name="AutoShape 123">
                <a:extLst>
                  <a:ext uri="{FF2B5EF4-FFF2-40B4-BE49-F238E27FC236}">
                    <a16:creationId xmlns:a16="http://schemas.microsoft.com/office/drawing/2014/main" id="{E2610EF2-308D-4571-A55F-6BE5B86BA883}"/>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 name="AutoShape 124">
                <a:extLst>
                  <a:ext uri="{FF2B5EF4-FFF2-40B4-BE49-F238E27FC236}">
                    <a16:creationId xmlns:a16="http://schemas.microsoft.com/office/drawing/2014/main" id="{A580995B-0CE2-4099-9B61-F6279F238129}"/>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25">
                <a:extLst>
                  <a:ext uri="{FF2B5EF4-FFF2-40B4-BE49-F238E27FC236}">
                    <a16:creationId xmlns:a16="http://schemas.microsoft.com/office/drawing/2014/main" id="{00765EF6-9CB0-4612-9670-3EECFA381F0C}"/>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6" name="Icon 1">
            <a:extLst>
              <a:ext uri="{FF2B5EF4-FFF2-40B4-BE49-F238E27FC236}">
                <a16:creationId xmlns:a16="http://schemas.microsoft.com/office/drawing/2014/main" id="{9D283EA2-D52D-42D7-AE95-157C22AAC4D0}"/>
              </a:ext>
            </a:extLst>
          </p:cNvPr>
          <p:cNvGrpSpPr/>
          <p:nvPr/>
        </p:nvGrpSpPr>
        <p:grpSpPr>
          <a:xfrm>
            <a:off x="2494915" y="3300309"/>
            <a:ext cx="1104900" cy="1104900"/>
            <a:chOff x="6560820" y="4438649"/>
            <a:chExt cx="1104900" cy="1104900"/>
          </a:xfrm>
        </p:grpSpPr>
        <p:sp>
          <p:nvSpPr>
            <p:cNvPr id="17" name="Oval 16">
              <a:extLst>
                <a:ext uri="{FF2B5EF4-FFF2-40B4-BE49-F238E27FC236}">
                  <a16:creationId xmlns:a16="http://schemas.microsoft.com/office/drawing/2014/main" id="{74067644-011B-4A39-B72F-8CB47AC660D0}"/>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49">
              <a:extLst>
                <a:ext uri="{FF2B5EF4-FFF2-40B4-BE49-F238E27FC236}">
                  <a16:creationId xmlns:a16="http://schemas.microsoft.com/office/drawing/2014/main" id="{841C5B8A-F972-4E21-A6EA-D075484C8B65}"/>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cxnSp>
        <p:nvCxnSpPr>
          <p:cNvPr id="25" name="Connector 3">
            <a:extLst>
              <a:ext uri="{FF2B5EF4-FFF2-40B4-BE49-F238E27FC236}">
                <a16:creationId xmlns:a16="http://schemas.microsoft.com/office/drawing/2014/main" id="{6C1995FB-AC5F-4DE7-A7A8-1910431B40B2}"/>
              </a:ext>
            </a:extLst>
          </p:cNvPr>
          <p:cNvCxnSpPr>
            <a:cxnSpLocks/>
            <a:stCxn id="8" idx="6"/>
          </p:cNvCxnSpPr>
          <p:nvPr/>
        </p:nvCxnSpPr>
        <p:spPr>
          <a:xfrm>
            <a:off x="9941119" y="3852758"/>
            <a:ext cx="2496185" cy="12278"/>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Connector 2">
            <a:extLst>
              <a:ext uri="{FF2B5EF4-FFF2-40B4-BE49-F238E27FC236}">
                <a16:creationId xmlns:a16="http://schemas.microsoft.com/office/drawing/2014/main" id="{D76307ED-9BC3-421E-B02A-6F65A9924761}"/>
              </a:ext>
            </a:extLst>
          </p:cNvPr>
          <p:cNvCxnSpPr>
            <a:cxnSpLocks/>
            <a:stCxn id="11" idx="6"/>
            <a:endCxn id="8" idx="2"/>
          </p:cNvCxnSpPr>
          <p:nvPr/>
        </p:nvCxnSpPr>
        <p:spPr>
          <a:xfrm flipV="1">
            <a:off x="6648450" y="3852758"/>
            <a:ext cx="2187769" cy="42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or 1">
            <a:extLst>
              <a:ext uri="{FF2B5EF4-FFF2-40B4-BE49-F238E27FC236}">
                <a16:creationId xmlns:a16="http://schemas.microsoft.com/office/drawing/2014/main" id="{B6777CF9-D92B-427B-A618-A8EF9E6980F3}"/>
              </a:ext>
            </a:extLst>
          </p:cNvPr>
          <p:cNvCxnSpPr>
            <a:cxnSpLocks/>
            <a:stCxn id="17" idx="6"/>
            <a:endCxn id="11" idx="2"/>
          </p:cNvCxnSpPr>
          <p:nvPr/>
        </p:nvCxnSpPr>
        <p:spPr>
          <a:xfrm>
            <a:off x="3599815" y="3852759"/>
            <a:ext cx="1943735" cy="419"/>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3" name="Text 3">
            <a:extLst>
              <a:ext uri="{FF2B5EF4-FFF2-40B4-BE49-F238E27FC236}">
                <a16:creationId xmlns:a16="http://schemas.microsoft.com/office/drawing/2014/main" id="{9AA797EB-B086-403B-A3B5-C7F5A1A7E03B}"/>
              </a:ext>
            </a:extLst>
          </p:cNvPr>
          <p:cNvGrpSpPr/>
          <p:nvPr/>
        </p:nvGrpSpPr>
        <p:grpSpPr>
          <a:xfrm>
            <a:off x="8075300" y="4683638"/>
            <a:ext cx="2626738" cy="879942"/>
            <a:chOff x="1349128" y="4995830"/>
            <a:chExt cx="2626738" cy="879942"/>
          </a:xfrm>
        </p:grpSpPr>
        <p:sp>
          <p:nvSpPr>
            <p:cNvPr id="34" name="TextBox 33">
              <a:extLst>
                <a:ext uri="{FF2B5EF4-FFF2-40B4-BE49-F238E27FC236}">
                  <a16:creationId xmlns:a16="http://schemas.microsoft.com/office/drawing/2014/main" id="{8EA2B663-88C5-45F2-A8D2-FAAFF7CBF5D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5" name="TextBox 34">
              <a:extLst>
                <a:ext uri="{FF2B5EF4-FFF2-40B4-BE49-F238E27FC236}">
                  <a16:creationId xmlns:a16="http://schemas.microsoft.com/office/drawing/2014/main" id="{8FF37993-BFEC-4AF9-9995-78FB1A89D1BC}"/>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2025</a:t>
              </a:r>
              <a:endParaRPr lang="pl-PL"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0" name="Text 2">
            <a:extLst>
              <a:ext uri="{FF2B5EF4-FFF2-40B4-BE49-F238E27FC236}">
                <a16:creationId xmlns:a16="http://schemas.microsoft.com/office/drawing/2014/main" id="{4727080D-9E15-4F50-92ED-1B5433412EE6}"/>
              </a:ext>
            </a:extLst>
          </p:cNvPr>
          <p:cNvGrpSpPr/>
          <p:nvPr/>
        </p:nvGrpSpPr>
        <p:grpSpPr>
          <a:xfrm>
            <a:off x="4782630" y="2120662"/>
            <a:ext cx="2626738" cy="946712"/>
            <a:chOff x="1349128" y="5414107"/>
            <a:chExt cx="2626738" cy="946712"/>
          </a:xfrm>
        </p:grpSpPr>
        <p:sp>
          <p:nvSpPr>
            <p:cNvPr id="31" name="TextBox 30">
              <a:extLst>
                <a:ext uri="{FF2B5EF4-FFF2-40B4-BE49-F238E27FC236}">
                  <a16:creationId xmlns:a16="http://schemas.microsoft.com/office/drawing/2014/main" id="{A44F7413-F3A0-4528-AE39-E6CE46B19826}"/>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2" name="TextBox 31">
              <a:extLst>
                <a:ext uri="{FF2B5EF4-FFF2-40B4-BE49-F238E27FC236}">
                  <a16:creationId xmlns:a16="http://schemas.microsoft.com/office/drawing/2014/main" id="{C2752F1A-BC7F-4E60-870F-F2F2990CEB07}"/>
                </a:ext>
              </a:extLst>
            </p:cNvPr>
            <p:cNvSpPr txBox="1"/>
            <p:nvPr/>
          </p:nvSpPr>
          <p:spPr>
            <a:xfrm>
              <a:off x="1590617" y="5899154"/>
              <a:ext cx="2143760" cy="461665"/>
            </a:xfrm>
            <a:prstGeom prst="rect">
              <a:avLst/>
            </a:prstGeom>
            <a:noFill/>
          </p:spPr>
          <p:txBody>
            <a:bodyPr wrap="square" rtlCol="0">
              <a:spAutoFit/>
            </a:bodyPr>
            <a:lstStyle/>
            <a:p>
              <a:pPr algn="ct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2024</a:t>
              </a:r>
              <a:endParaRPr lang="pl-PL"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Text 1">
            <a:extLst>
              <a:ext uri="{FF2B5EF4-FFF2-40B4-BE49-F238E27FC236}">
                <a16:creationId xmlns:a16="http://schemas.microsoft.com/office/drawing/2014/main" id="{D90B336C-FEDD-4A23-856C-405EF03D5A66}"/>
              </a:ext>
            </a:extLst>
          </p:cNvPr>
          <p:cNvGrpSpPr/>
          <p:nvPr/>
        </p:nvGrpSpPr>
        <p:grpSpPr>
          <a:xfrm>
            <a:off x="1733996" y="4794892"/>
            <a:ext cx="2626738" cy="879942"/>
            <a:chOff x="1349128" y="4995830"/>
            <a:chExt cx="2626738" cy="879942"/>
          </a:xfrm>
        </p:grpSpPr>
        <p:sp>
          <p:nvSpPr>
            <p:cNvPr id="28" name="TextBox 27">
              <a:extLst>
                <a:ext uri="{FF2B5EF4-FFF2-40B4-BE49-F238E27FC236}">
                  <a16:creationId xmlns:a16="http://schemas.microsoft.com/office/drawing/2014/main" id="{0DB7349C-12A9-498B-BA72-FE33427132A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9" name="TextBox 28">
              <a:extLst>
                <a:ext uri="{FF2B5EF4-FFF2-40B4-BE49-F238E27FC236}">
                  <a16:creationId xmlns:a16="http://schemas.microsoft.com/office/drawing/2014/main" id="{7F46DD48-5BCF-457B-A156-495AF935F655}"/>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2023</a:t>
              </a:r>
              <a:endParaRPr lang="pl-PL"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Tagline">
            <a:extLst>
              <a:ext uri="{FF2B5EF4-FFF2-40B4-BE49-F238E27FC236}">
                <a16:creationId xmlns:a16="http://schemas.microsoft.com/office/drawing/2014/main" id="{966C0565-83D5-4E4A-9E94-E58BE641189C}"/>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4620E89-460D-4AA8-B75C-0942A1AE98A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3481F539-C1B2-41BC-9953-89BBADD61D3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TIMELINE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E00B274B-EC9E-4DA2-B8BB-AE0EB9232436}"/>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DA350A6-38AB-4EAD-838E-7FBDB64D9758}"/>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977101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Icon 3">
            <a:extLst>
              <a:ext uri="{FF2B5EF4-FFF2-40B4-BE49-F238E27FC236}">
                <a16:creationId xmlns:a16="http://schemas.microsoft.com/office/drawing/2014/main" id="{FF9A10E6-F134-4F65-8447-AC4E2BE48383}"/>
              </a:ext>
            </a:extLst>
          </p:cNvPr>
          <p:cNvGrpSpPr/>
          <p:nvPr/>
        </p:nvGrpSpPr>
        <p:grpSpPr>
          <a:xfrm>
            <a:off x="8075300" y="2539389"/>
            <a:ext cx="2626738" cy="2626738"/>
            <a:chOff x="10610850" y="4438649"/>
            <a:chExt cx="1104900" cy="1104900"/>
          </a:xfrm>
        </p:grpSpPr>
        <p:sp>
          <p:nvSpPr>
            <p:cNvPr id="8" name="Oval 7">
              <a:extLst>
                <a:ext uri="{FF2B5EF4-FFF2-40B4-BE49-F238E27FC236}">
                  <a16:creationId xmlns:a16="http://schemas.microsoft.com/office/drawing/2014/main" id="{36717703-C5B0-44D4-89BB-9DC70BCA01BA}"/>
                </a:ext>
              </a:extLst>
            </p:cNvPr>
            <p:cNvSpPr/>
            <p:nvPr/>
          </p:nvSpPr>
          <p:spPr>
            <a:xfrm>
              <a:off x="10610850" y="4438649"/>
              <a:ext cx="1104900" cy="1104900"/>
            </a:xfrm>
            <a:prstGeom prst="ellips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AutoShape 29">
              <a:extLst>
                <a:ext uri="{FF2B5EF4-FFF2-40B4-BE49-F238E27FC236}">
                  <a16:creationId xmlns:a16="http://schemas.microsoft.com/office/drawing/2014/main" id="{D422E5F5-8C7E-4F74-B1D8-BBA5B208D474}"/>
                </a:ext>
              </a:extLst>
            </p:cNvPr>
            <p:cNvSpPr>
              <a:spLocks/>
            </p:cNvSpPr>
            <p:nvPr/>
          </p:nvSpPr>
          <p:spPr bwMode="auto">
            <a:xfrm>
              <a:off x="10919266" y="4770009"/>
              <a:ext cx="488068" cy="442181"/>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10" name="Icon 2">
            <a:extLst>
              <a:ext uri="{FF2B5EF4-FFF2-40B4-BE49-F238E27FC236}">
                <a16:creationId xmlns:a16="http://schemas.microsoft.com/office/drawing/2014/main" id="{CABDA77F-0EAF-45E9-8354-40A1CE194FB5}"/>
              </a:ext>
            </a:extLst>
          </p:cNvPr>
          <p:cNvGrpSpPr/>
          <p:nvPr/>
        </p:nvGrpSpPr>
        <p:grpSpPr>
          <a:xfrm>
            <a:off x="5543549" y="3300728"/>
            <a:ext cx="1104900" cy="1104900"/>
            <a:chOff x="7910830" y="4438649"/>
            <a:chExt cx="1104900" cy="1104900"/>
          </a:xfrm>
        </p:grpSpPr>
        <p:sp>
          <p:nvSpPr>
            <p:cNvPr id="11" name="Oval 10">
              <a:extLst>
                <a:ext uri="{FF2B5EF4-FFF2-40B4-BE49-F238E27FC236}">
                  <a16:creationId xmlns:a16="http://schemas.microsoft.com/office/drawing/2014/main" id="{229C004C-FCD1-4787-B4BB-18C0DB2756D9}"/>
                </a:ext>
              </a:extLst>
            </p:cNvPr>
            <p:cNvSpPr/>
            <p:nvPr/>
          </p:nvSpPr>
          <p:spPr>
            <a:xfrm>
              <a:off x="7910830" y="4438649"/>
              <a:ext cx="1104900" cy="11049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12" name="Group 11">
              <a:extLst>
                <a:ext uri="{FF2B5EF4-FFF2-40B4-BE49-F238E27FC236}">
                  <a16:creationId xmlns:a16="http://schemas.microsoft.com/office/drawing/2014/main" id="{9DF97F00-06F8-4400-8DB3-D94623C8E1A2}"/>
                </a:ext>
              </a:extLst>
            </p:cNvPr>
            <p:cNvGrpSpPr/>
            <p:nvPr/>
          </p:nvGrpSpPr>
          <p:grpSpPr>
            <a:xfrm>
              <a:off x="8219246" y="4747064"/>
              <a:ext cx="488067" cy="488067"/>
              <a:chOff x="4117831" y="1071199"/>
              <a:chExt cx="488067" cy="488067"/>
            </a:xfrm>
            <a:solidFill>
              <a:srgbClr val="4472C4"/>
            </a:solidFill>
          </p:grpSpPr>
          <p:sp>
            <p:nvSpPr>
              <p:cNvPr id="13" name="AutoShape 123">
                <a:extLst>
                  <a:ext uri="{FF2B5EF4-FFF2-40B4-BE49-F238E27FC236}">
                    <a16:creationId xmlns:a16="http://schemas.microsoft.com/office/drawing/2014/main" id="{37CB7A96-9711-4123-BB41-4A383454E6F3}"/>
                  </a:ext>
                </a:extLst>
              </p:cNvPr>
              <p:cNvSpPr>
                <a:spLocks/>
              </p:cNvSpPr>
              <p:nvPr/>
            </p:nvSpPr>
            <p:spPr bwMode="auto">
              <a:xfrm>
                <a:off x="4117831" y="1071199"/>
                <a:ext cx="488067" cy="48806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4" name="AutoShape 124">
                <a:extLst>
                  <a:ext uri="{FF2B5EF4-FFF2-40B4-BE49-F238E27FC236}">
                    <a16:creationId xmlns:a16="http://schemas.microsoft.com/office/drawing/2014/main" id="{97E3E8DB-723A-4770-A840-14801229F661}"/>
                  </a:ext>
                </a:extLst>
              </p:cNvPr>
              <p:cNvSpPr>
                <a:spLocks/>
              </p:cNvSpPr>
              <p:nvPr/>
            </p:nvSpPr>
            <p:spPr bwMode="auto">
              <a:xfrm>
                <a:off x="4255492" y="1208025"/>
                <a:ext cx="213581" cy="2135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5" name="AutoShape 125">
                <a:extLst>
                  <a:ext uri="{FF2B5EF4-FFF2-40B4-BE49-F238E27FC236}">
                    <a16:creationId xmlns:a16="http://schemas.microsoft.com/office/drawing/2014/main" id="{91F68169-F274-4D4F-A800-DBDC48DE236A}"/>
                  </a:ext>
                </a:extLst>
              </p:cNvPr>
              <p:cNvSpPr>
                <a:spLocks/>
              </p:cNvSpPr>
              <p:nvPr/>
            </p:nvSpPr>
            <p:spPr bwMode="auto">
              <a:xfrm>
                <a:off x="4300545" y="1253911"/>
                <a:ext cx="122643" cy="12264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6" name="Icon 1">
            <a:extLst>
              <a:ext uri="{FF2B5EF4-FFF2-40B4-BE49-F238E27FC236}">
                <a16:creationId xmlns:a16="http://schemas.microsoft.com/office/drawing/2014/main" id="{75103358-0DAA-4925-8294-F8CCE768ECC8}"/>
              </a:ext>
            </a:extLst>
          </p:cNvPr>
          <p:cNvGrpSpPr/>
          <p:nvPr/>
        </p:nvGrpSpPr>
        <p:grpSpPr>
          <a:xfrm>
            <a:off x="2494915" y="3300309"/>
            <a:ext cx="1104900" cy="1104900"/>
            <a:chOff x="6560820" y="4438649"/>
            <a:chExt cx="1104900" cy="1104900"/>
          </a:xfrm>
        </p:grpSpPr>
        <p:sp>
          <p:nvSpPr>
            <p:cNvPr id="17" name="Oval 16">
              <a:extLst>
                <a:ext uri="{FF2B5EF4-FFF2-40B4-BE49-F238E27FC236}">
                  <a16:creationId xmlns:a16="http://schemas.microsoft.com/office/drawing/2014/main" id="{57E4A299-A955-4A41-9557-09F8D3502C7E}"/>
                </a:ext>
              </a:extLst>
            </p:cNvPr>
            <p:cNvSpPr/>
            <p:nvPr/>
          </p:nvSpPr>
          <p:spPr>
            <a:xfrm>
              <a:off x="6560820" y="4438649"/>
              <a:ext cx="1104900" cy="11049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8" name="AutoShape 149">
              <a:extLst>
                <a:ext uri="{FF2B5EF4-FFF2-40B4-BE49-F238E27FC236}">
                  <a16:creationId xmlns:a16="http://schemas.microsoft.com/office/drawing/2014/main" id="{60BE27C8-FF4E-4C9C-B27C-909B3C86A367}"/>
                </a:ext>
              </a:extLst>
            </p:cNvPr>
            <p:cNvSpPr>
              <a:spLocks/>
            </p:cNvSpPr>
            <p:nvPr/>
          </p:nvSpPr>
          <p:spPr bwMode="auto">
            <a:xfrm>
              <a:off x="6869236" y="4815478"/>
              <a:ext cx="488068" cy="35124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rgbClr val="ED7D3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cxnSp>
        <p:nvCxnSpPr>
          <p:cNvPr id="20" name="Connector 3">
            <a:extLst>
              <a:ext uri="{FF2B5EF4-FFF2-40B4-BE49-F238E27FC236}">
                <a16:creationId xmlns:a16="http://schemas.microsoft.com/office/drawing/2014/main" id="{509931FD-941A-4B63-9266-97EE1DC94F47}"/>
              </a:ext>
            </a:extLst>
          </p:cNvPr>
          <p:cNvCxnSpPr>
            <a:cxnSpLocks/>
            <a:stCxn id="11" idx="6"/>
            <a:endCxn id="8" idx="2"/>
          </p:cNvCxnSpPr>
          <p:nvPr/>
        </p:nvCxnSpPr>
        <p:spPr>
          <a:xfrm flipV="1">
            <a:off x="6648449" y="3852758"/>
            <a:ext cx="1426851" cy="42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Connector 2">
            <a:extLst>
              <a:ext uri="{FF2B5EF4-FFF2-40B4-BE49-F238E27FC236}">
                <a16:creationId xmlns:a16="http://schemas.microsoft.com/office/drawing/2014/main" id="{79176508-B75C-4610-BF40-0C3124E08F62}"/>
              </a:ext>
            </a:extLst>
          </p:cNvPr>
          <p:cNvCxnSpPr>
            <a:cxnSpLocks/>
            <a:stCxn id="17" idx="6"/>
            <a:endCxn id="11" idx="2"/>
          </p:cNvCxnSpPr>
          <p:nvPr/>
        </p:nvCxnSpPr>
        <p:spPr>
          <a:xfrm>
            <a:off x="3599815" y="3852759"/>
            <a:ext cx="1943734" cy="419"/>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ctor 1">
            <a:extLst>
              <a:ext uri="{FF2B5EF4-FFF2-40B4-BE49-F238E27FC236}">
                <a16:creationId xmlns:a16="http://schemas.microsoft.com/office/drawing/2014/main" id="{6F5CD119-0661-432E-A4C2-B5E820A584EA}"/>
              </a:ext>
            </a:extLst>
          </p:cNvPr>
          <p:cNvCxnSpPr>
            <a:cxnSpLocks/>
          </p:cNvCxnSpPr>
          <p:nvPr/>
        </p:nvCxnSpPr>
        <p:spPr>
          <a:xfrm>
            <a:off x="-528320" y="3865036"/>
            <a:ext cx="3023234" cy="0"/>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0" name="Text 3">
            <a:extLst>
              <a:ext uri="{FF2B5EF4-FFF2-40B4-BE49-F238E27FC236}">
                <a16:creationId xmlns:a16="http://schemas.microsoft.com/office/drawing/2014/main" id="{DEE1B496-0232-4A97-AEF9-8A4921242FF2}"/>
              </a:ext>
            </a:extLst>
          </p:cNvPr>
          <p:cNvGrpSpPr/>
          <p:nvPr/>
        </p:nvGrpSpPr>
        <p:grpSpPr>
          <a:xfrm>
            <a:off x="7967098" y="5234715"/>
            <a:ext cx="2843142" cy="879942"/>
            <a:chOff x="1240926" y="4995830"/>
            <a:chExt cx="2843142" cy="879942"/>
          </a:xfrm>
        </p:grpSpPr>
        <p:sp>
          <p:nvSpPr>
            <p:cNvPr id="31" name="TextBox 30">
              <a:extLst>
                <a:ext uri="{FF2B5EF4-FFF2-40B4-BE49-F238E27FC236}">
                  <a16:creationId xmlns:a16="http://schemas.microsoft.com/office/drawing/2014/main" id="{123FFC97-A7C1-4B0E-8BB3-75FCDBDBD71C}"/>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32" name="TextBox 31">
              <a:extLst>
                <a:ext uri="{FF2B5EF4-FFF2-40B4-BE49-F238E27FC236}">
                  <a16:creationId xmlns:a16="http://schemas.microsoft.com/office/drawing/2014/main" id="{D3C9278F-4D6F-441F-B26B-104C243929CC}"/>
                </a:ext>
              </a:extLst>
            </p:cNvPr>
            <p:cNvSpPr txBox="1"/>
            <p:nvPr/>
          </p:nvSpPr>
          <p:spPr>
            <a:xfrm>
              <a:off x="1240926" y="4995830"/>
              <a:ext cx="2843142" cy="461665"/>
            </a:xfrm>
            <a:prstGeom prst="rect">
              <a:avLst/>
            </a:prstGeom>
            <a:noFill/>
          </p:spPr>
          <p:txBody>
            <a:bodyPr wrap="square" rtlCol="0">
              <a:spAutoFit/>
            </a:bodyPr>
            <a:lstStyle/>
            <a:p>
              <a:pPr algn="ct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2030 and more!</a:t>
              </a:r>
              <a:endParaRPr lang="pl-PL"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7" name="Text 2">
            <a:extLst>
              <a:ext uri="{FF2B5EF4-FFF2-40B4-BE49-F238E27FC236}">
                <a16:creationId xmlns:a16="http://schemas.microsoft.com/office/drawing/2014/main" id="{4EC4413F-5481-4A5B-BB41-6F7E4F7C3713}"/>
              </a:ext>
            </a:extLst>
          </p:cNvPr>
          <p:cNvGrpSpPr/>
          <p:nvPr/>
        </p:nvGrpSpPr>
        <p:grpSpPr>
          <a:xfrm>
            <a:off x="4782630" y="2120662"/>
            <a:ext cx="2626738" cy="946712"/>
            <a:chOff x="1349128" y="5414107"/>
            <a:chExt cx="2626738" cy="946712"/>
          </a:xfrm>
        </p:grpSpPr>
        <p:sp>
          <p:nvSpPr>
            <p:cNvPr id="28" name="TextBox 27">
              <a:extLst>
                <a:ext uri="{FF2B5EF4-FFF2-40B4-BE49-F238E27FC236}">
                  <a16:creationId xmlns:a16="http://schemas.microsoft.com/office/drawing/2014/main" id="{46DC0E84-641E-491C-9BCF-4E2C07DF12A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9" name="TextBox 28">
              <a:extLst>
                <a:ext uri="{FF2B5EF4-FFF2-40B4-BE49-F238E27FC236}">
                  <a16:creationId xmlns:a16="http://schemas.microsoft.com/office/drawing/2014/main" id="{66AE2ED1-2162-4A75-A231-5747C51AD70B}"/>
                </a:ext>
              </a:extLst>
            </p:cNvPr>
            <p:cNvSpPr txBox="1"/>
            <p:nvPr/>
          </p:nvSpPr>
          <p:spPr>
            <a:xfrm>
              <a:off x="1590617" y="5899154"/>
              <a:ext cx="2143760" cy="461665"/>
            </a:xfrm>
            <a:prstGeom prst="rect">
              <a:avLst/>
            </a:prstGeom>
            <a:noFill/>
          </p:spPr>
          <p:txBody>
            <a:bodyPr wrap="square" rtlCol="0">
              <a:spAutoFit/>
            </a:bodyPr>
            <a:lstStyle/>
            <a:p>
              <a:pPr algn="ct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2027</a:t>
              </a:r>
              <a:endParaRPr lang="pl-PL"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4" name="Text 1">
            <a:extLst>
              <a:ext uri="{FF2B5EF4-FFF2-40B4-BE49-F238E27FC236}">
                <a16:creationId xmlns:a16="http://schemas.microsoft.com/office/drawing/2014/main" id="{35702ED1-CB79-4CFB-BE46-5BC59DD857D9}"/>
              </a:ext>
            </a:extLst>
          </p:cNvPr>
          <p:cNvGrpSpPr/>
          <p:nvPr/>
        </p:nvGrpSpPr>
        <p:grpSpPr>
          <a:xfrm>
            <a:off x="1733996" y="4794892"/>
            <a:ext cx="2626738" cy="879942"/>
            <a:chOff x="1349128" y="4995830"/>
            <a:chExt cx="2626738" cy="879942"/>
          </a:xfrm>
        </p:grpSpPr>
        <p:sp>
          <p:nvSpPr>
            <p:cNvPr id="25" name="TextBox 24">
              <a:extLst>
                <a:ext uri="{FF2B5EF4-FFF2-40B4-BE49-F238E27FC236}">
                  <a16:creationId xmlns:a16="http://schemas.microsoft.com/office/drawing/2014/main" id="{FB17F153-A7CC-45FF-8AE9-4496F6AE3815}"/>
                </a:ext>
              </a:extLst>
            </p:cNvPr>
            <p:cNvSpPr txBox="1"/>
            <p:nvPr/>
          </p:nvSpPr>
          <p:spPr>
            <a:xfrm>
              <a:off x="1349128" y="5414107"/>
              <a:ext cx="2626738" cy="461665"/>
            </a:xfrm>
            <a:prstGeom prst="rect">
              <a:avLst/>
            </a:prstGeom>
            <a:noFill/>
          </p:spPr>
          <p:txBody>
            <a:bodyPr wrap="square" rtlCol="0">
              <a:spAutoFit/>
            </a:bodyPr>
            <a:lstStyle/>
            <a:p>
              <a:pPr algn="just"/>
              <a:r>
                <a:rPr lang="en-US" sz="1200" dirty="0">
                  <a:solidFill>
                    <a:schemeClr val="tx1">
                      <a:lumMod val="50000"/>
                      <a:lumOff val="50000"/>
                    </a:schemeClr>
                  </a:solidFill>
                </a:rPr>
                <a:t>Lorem ipsum dolor sit amet, consectetur adipiscing elit</a:t>
              </a:r>
            </a:p>
          </p:txBody>
        </p:sp>
        <p:sp>
          <p:nvSpPr>
            <p:cNvPr id="26" name="TextBox 25">
              <a:extLst>
                <a:ext uri="{FF2B5EF4-FFF2-40B4-BE49-F238E27FC236}">
                  <a16:creationId xmlns:a16="http://schemas.microsoft.com/office/drawing/2014/main" id="{C1D13323-B1B0-4670-BCB2-33CE6AF92C02}"/>
                </a:ext>
              </a:extLst>
            </p:cNvPr>
            <p:cNvSpPr txBox="1"/>
            <p:nvPr/>
          </p:nvSpPr>
          <p:spPr>
            <a:xfrm>
              <a:off x="1590617" y="4995830"/>
              <a:ext cx="2143760" cy="461665"/>
            </a:xfrm>
            <a:prstGeom prst="rect">
              <a:avLst/>
            </a:prstGeom>
            <a:noFill/>
          </p:spPr>
          <p:txBody>
            <a:bodyPr wrap="square" rtlCol="0">
              <a:spAutoFit/>
            </a:bodyPr>
            <a:lstStyle/>
            <a:p>
              <a:pPr algn="ctr"/>
              <a:r>
                <a:rPr lang="en-US"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2026</a:t>
              </a:r>
              <a:endParaRPr lang="pl-PL" sz="2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Tagline">
            <a:extLst>
              <a:ext uri="{FF2B5EF4-FFF2-40B4-BE49-F238E27FC236}">
                <a16:creationId xmlns:a16="http://schemas.microsoft.com/office/drawing/2014/main" id="{966C0565-83D5-4E4A-9E94-E58BE641189C}"/>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4620E89-460D-4AA8-B75C-0942A1AE98A5}"/>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3481F539-C1B2-41BC-9953-89BBADD61D3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TIMELINE</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E00B274B-EC9E-4DA2-B8BB-AE0EB9232436}"/>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DA350A6-38AB-4EAD-838E-7FBDB64D9758}"/>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621697"/>
      </p:ext>
    </p:extLst>
  </p:cSld>
  <p:clrMapOvr>
    <a:masterClrMapping/>
  </p:clrMapOvr>
  <p:transition spd="slow" advClick="0" advTm="5000">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5" name="China">
            <a:extLst>
              <a:ext uri="{FF2B5EF4-FFF2-40B4-BE49-F238E27FC236}">
                <a16:creationId xmlns:a16="http://schemas.microsoft.com/office/drawing/2014/main" id="{C5404B88-C5AE-4204-86B7-006FEB6AEF89}"/>
              </a:ext>
            </a:extLst>
          </p:cNvPr>
          <p:cNvGrpSpPr/>
          <p:nvPr/>
        </p:nvGrpSpPr>
        <p:grpSpPr>
          <a:xfrm>
            <a:off x="8649458" y="5429046"/>
            <a:ext cx="3351624" cy="600164"/>
            <a:chOff x="3705210" y="2550355"/>
            <a:chExt cx="3351624" cy="600164"/>
          </a:xfrm>
        </p:grpSpPr>
        <p:sp>
          <p:nvSpPr>
            <p:cNvPr id="216" name="Oval 215">
              <a:extLst>
                <a:ext uri="{FF2B5EF4-FFF2-40B4-BE49-F238E27FC236}">
                  <a16:creationId xmlns:a16="http://schemas.microsoft.com/office/drawing/2014/main" id="{391968BD-F160-45C5-8893-9BA1C1900B24}"/>
                </a:ext>
              </a:extLst>
            </p:cNvPr>
            <p:cNvSpPr/>
            <p:nvPr/>
          </p:nvSpPr>
          <p:spPr>
            <a:xfrm>
              <a:off x="3705210" y="2559078"/>
              <a:ext cx="268374" cy="26837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7" name="TextBox 216">
              <a:extLst>
                <a:ext uri="{FF2B5EF4-FFF2-40B4-BE49-F238E27FC236}">
                  <a16:creationId xmlns:a16="http://schemas.microsoft.com/office/drawing/2014/main" id="{058DE1B2-F7A6-44D5-B717-1C45BF91559C}"/>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8" name="TextBox 217">
              <a:extLst>
                <a:ext uri="{FF2B5EF4-FFF2-40B4-BE49-F238E27FC236}">
                  <a16:creationId xmlns:a16="http://schemas.microsoft.com/office/drawing/2014/main" id="{CF87F758-3F44-4D8D-8818-B48A33C08123}"/>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China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1" name="Russia">
            <a:extLst>
              <a:ext uri="{FF2B5EF4-FFF2-40B4-BE49-F238E27FC236}">
                <a16:creationId xmlns:a16="http://schemas.microsoft.com/office/drawing/2014/main" id="{F8088820-1E92-45CB-BBF9-1289D6BC533C}"/>
              </a:ext>
            </a:extLst>
          </p:cNvPr>
          <p:cNvGrpSpPr/>
          <p:nvPr/>
        </p:nvGrpSpPr>
        <p:grpSpPr>
          <a:xfrm>
            <a:off x="8649458" y="4584785"/>
            <a:ext cx="3351624" cy="600164"/>
            <a:chOff x="3705210" y="2550355"/>
            <a:chExt cx="3351624" cy="600164"/>
          </a:xfrm>
        </p:grpSpPr>
        <p:sp>
          <p:nvSpPr>
            <p:cNvPr id="212" name="Oval 211">
              <a:extLst>
                <a:ext uri="{FF2B5EF4-FFF2-40B4-BE49-F238E27FC236}">
                  <a16:creationId xmlns:a16="http://schemas.microsoft.com/office/drawing/2014/main" id="{F0306779-B2D0-48E3-8191-729175501503}"/>
                </a:ext>
              </a:extLst>
            </p:cNvPr>
            <p:cNvSpPr/>
            <p:nvPr/>
          </p:nvSpPr>
          <p:spPr>
            <a:xfrm>
              <a:off x="3705210" y="2559078"/>
              <a:ext cx="268374" cy="26837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13" name="TextBox 212">
              <a:extLst>
                <a:ext uri="{FF2B5EF4-FFF2-40B4-BE49-F238E27FC236}">
                  <a16:creationId xmlns:a16="http://schemas.microsoft.com/office/drawing/2014/main" id="{BA47BA7E-E841-4000-8F30-90907378BD61}"/>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4" name="TextBox 213">
              <a:extLst>
                <a:ext uri="{FF2B5EF4-FFF2-40B4-BE49-F238E27FC236}">
                  <a16:creationId xmlns:a16="http://schemas.microsoft.com/office/drawing/2014/main" id="{CADFB1E7-452F-43EF-A90A-138BDB54F600}"/>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Russia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7" name="Egypt">
            <a:extLst>
              <a:ext uri="{FF2B5EF4-FFF2-40B4-BE49-F238E27FC236}">
                <a16:creationId xmlns:a16="http://schemas.microsoft.com/office/drawing/2014/main" id="{523B13B1-E8CF-43FF-80E3-3C97D25F422C}"/>
              </a:ext>
            </a:extLst>
          </p:cNvPr>
          <p:cNvGrpSpPr/>
          <p:nvPr/>
        </p:nvGrpSpPr>
        <p:grpSpPr>
          <a:xfrm>
            <a:off x="8649458" y="3740524"/>
            <a:ext cx="3351624" cy="600164"/>
            <a:chOff x="3705210" y="2550355"/>
            <a:chExt cx="3351624" cy="600164"/>
          </a:xfrm>
        </p:grpSpPr>
        <p:sp>
          <p:nvSpPr>
            <p:cNvPr id="208" name="Oval 207">
              <a:extLst>
                <a:ext uri="{FF2B5EF4-FFF2-40B4-BE49-F238E27FC236}">
                  <a16:creationId xmlns:a16="http://schemas.microsoft.com/office/drawing/2014/main" id="{7D301416-72F5-4EE9-9F00-370501AAFEDC}"/>
                </a:ext>
              </a:extLst>
            </p:cNvPr>
            <p:cNvSpPr/>
            <p:nvPr/>
          </p:nvSpPr>
          <p:spPr>
            <a:xfrm>
              <a:off x="3705210" y="2559078"/>
              <a:ext cx="268374" cy="26837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9" name="TextBox 208">
              <a:extLst>
                <a:ext uri="{FF2B5EF4-FFF2-40B4-BE49-F238E27FC236}">
                  <a16:creationId xmlns:a16="http://schemas.microsoft.com/office/drawing/2014/main" id="{C77F3AFD-8351-4D10-9568-6DEB5536897D}"/>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10" name="TextBox 209">
              <a:extLst>
                <a:ext uri="{FF2B5EF4-FFF2-40B4-BE49-F238E27FC236}">
                  <a16:creationId xmlns:a16="http://schemas.microsoft.com/office/drawing/2014/main" id="{0640B7E8-2F36-4690-B522-C4D71BF5196D}"/>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Egypt</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03" name="USA">
            <a:extLst>
              <a:ext uri="{FF2B5EF4-FFF2-40B4-BE49-F238E27FC236}">
                <a16:creationId xmlns:a16="http://schemas.microsoft.com/office/drawing/2014/main" id="{174A008C-65F1-45F3-95F9-F98A18D5DF82}"/>
              </a:ext>
            </a:extLst>
          </p:cNvPr>
          <p:cNvGrpSpPr/>
          <p:nvPr/>
        </p:nvGrpSpPr>
        <p:grpSpPr>
          <a:xfrm>
            <a:off x="8649458" y="2896263"/>
            <a:ext cx="3351624" cy="600164"/>
            <a:chOff x="3705210" y="2550355"/>
            <a:chExt cx="3351624" cy="600164"/>
          </a:xfrm>
        </p:grpSpPr>
        <p:sp>
          <p:nvSpPr>
            <p:cNvPr id="204" name="Oval 203">
              <a:extLst>
                <a:ext uri="{FF2B5EF4-FFF2-40B4-BE49-F238E27FC236}">
                  <a16:creationId xmlns:a16="http://schemas.microsoft.com/office/drawing/2014/main" id="{2471BF52-9BE4-4710-8EE6-DB43787CC44A}"/>
                </a:ext>
              </a:extLst>
            </p:cNvPr>
            <p:cNvSpPr/>
            <p:nvPr/>
          </p:nvSpPr>
          <p:spPr>
            <a:xfrm>
              <a:off x="3705210" y="2559078"/>
              <a:ext cx="268374" cy="2683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5" name="TextBox 204">
              <a:extLst>
                <a:ext uri="{FF2B5EF4-FFF2-40B4-BE49-F238E27FC236}">
                  <a16:creationId xmlns:a16="http://schemas.microsoft.com/office/drawing/2014/main" id="{0991B264-1386-44C7-A4D8-967360D158A2}"/>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06" name="TextBox 205">
              <a:extLst>
                <a:ext uri="{FF2B5EF4-FFF2-40B4-BE49-F238E27FC236}">
                  <a16:creationId xmlns:a16="http://schemas.microsoft.com/office/drawing/2014/main" id="{F5143CB5-F2AA-4C26-B56A-06D204D0BB51}"/>
                </a:ext>
              </a:extLst>
            </p:cNvPr>
            <p:cNvSpPr txBox="1"/>
            <p:nvPr/>
          </p:nvSpPr>
          <p:spPr>
            <a:xfrm>
              <a:off x="3997493" y="255044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USA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9" name="Argentina">
            <a:extLst>
              <a:ext uri="{FF2B5EF4-FFF2-40B4-BE49-F238E27FC236}">
                <a16:creationId xmlns:a16="http://schemas.microsoft.com/office/drawing/2014/main" id="{C002BB5F-EF44-4732-BB30-9DF32C7DFDA3}"/>
              </a:ext>
            </a:extLst>
          </p:cNvPr>
          <p:cNvGrpSpPr/>
          <p:nvPr/>
        </p:nvGrpSpPr>
        <p:grpSpPr>
          <a:xfrm>
            <a:off x="8649458" y="2041935"/>
            <a:ext cx="3351624" cy="610231"/>
            <a:chOff x="3705210" y="2540288"/>
            <a:chExt cx="3351624" cy="610231"/>
          </a:xfrm>
        </p:grpSpPr>
        <p:sp>
          <p:nvSpPr>
            <p:cNvPr id="220" name="Oval 219">
              <a:extLst>
                <a:ext uri="{FF2B5EF4-FFF2-40B4-BE49-F238E27FC236}">
                  <a16:creationId xmlns:a16="http://schemas.microsoft.com/office/drawing/2014/main" id="{0F0A6401-14AC-4E50-AF17-AD032754B32F}"/>
                </a:ext>
              </a:extLst>
            </p:cNvPr>
            <p:cNvSpPr/>
            <p:nvPr/>
          </p:nvSpPr>
          <p:spPr>
            <a:xfrm>
              <a:off x="3705210" y="2559078"/>
              <a:ext cx="268374" cy="26837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21" name="TextBox 220">
              <a:extLst>
                <a:ext uri="{FF2B5EF4-FFF2-40B4-BE49-F238E27FC236}">
                  <a16:creationId xmlns:a16="http://schemas.microsoft.com/office/drawing/2014/main" id="{0A6FC2E4-577C-42CE-9E4F-188CFB94C09C}"/>
                </a:ext>
              </a:extLst>
            </p:cNvPr>
            <p:cNvSpPr txBox="1"/>
            <p:nvPr/>
          </p:nvSpPr>
          <p:spPr>
            <a:xfrm>
              <a:off x="5318091" y="2550355"/>
              <a:ext cx="1738743" cy="600164"/>
            </a:xfrm>
            <a:prstGeom prst="rect">
              <a:avLst/>
            </a:prstGeom>
            <a:noFill/>
          </p:spPr>
          <p:txBody>
            <a:bodyPr wrap="square" rtlCol="0">
              <a:spAutoFit/>
            </a:bodyPr>
            <a:lstStyle/>
            <a:p>
              <a:pPr algn="just"/>
              <a:r>
                <a:rPr lang="en-US" sz="1100" dirty="0">
                  <a:solidFill>
                    <a:schemeClr val="tx1">
                      <a:lumMod val="50000"/>
                      <a:lumOff val="50000"/>
                    </a:schemeClr>
                  </a:solidFill>
                </a:rPr>
                <a:t>Lorem ipsum dolor sit amet, consectetur adipiscing elit</a:t>
              </a:r>
            </a:p>
          </p:txBody>
        </p:sp>
        <p:sp>
          <p:nvSpPr>
            <p:cNvPr id="222" name="TextBox 221">
              <a:extLst>
                <a:ext uri="{FF2B5EF4-FFF2-40B4-BE49-F238E27FC236}">
                  <a16:creationId xmlns:a16="http://schemas.microsoft.com/office/drawing/2014/main" id="{B62CDA84-AD43-4B4F-B433-57134EDF5E37}"/>
                </a:ext>
              </a:extLst>
            </p:cNvPr>
            <p:cNvSpPr txBox="1"/>
            <p:nvPr/>
          </p:nvSpPr>
          <p:spPr>
            <a:xfrm>
              <a:off x="3997493" y="2540288"/>
              <a:ext cx="2143760" cy="307777"/>
            </a:xfrm>
            <a:prstGeom prst="rect">
              <a:avLst/>
            </a:prstGeom>
            <a:noFill/>
          </p:spPr>
          <p:txBody>
            <a:bodyPr wrap="square" rtlCol="0">
              <a:spAutoFit/>
            </a:bodyPr>
            <a:lstStyle/>
            <a:p>
              <a:r>
                <a:rPr lang="en-US"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Argentina</a:t>
              </a:r>
              <a:endParaRPr lang="pl-PL" sz="1400"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cxnSp>
        <p:nvCxnSpPr>
          <p:cNvPr id="196" name="Connector">
            <a:extLst>
              <a:ext uri="{FF2B5EF4-FFF2-40B4-BE49-F238E27FC236}">
                <a16:creationId xmlns:a16="http://schemas.microsoft.com/office/drawing/2014/main" id="{A8DAA14B-1167-40ED-A828-0B33E87F9084}"/>
              </a:ext>
            </a:extLst>
          </p:cNvPr>
          <p:cNvCxnSpPr>
            <a:cxnSpLocks/>
          </p:cNvCxnSpPr>
          <p:nvPr/>
        </p:nvCxnSpPr>
        <p:spPr>
          <a:xfrm>
            <a:off x="8788400" y="2210304"/>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95" name="World Map">
            <a:extLst>
              <a:ext uri="{FF2B5EF4-FFF2-40B4-BE49-F238E27FC236}">
                <a16:creationId xmlns:a16="http://schemas.microsoft.com/office/drawing/2014/main" id="{0257D6B8-8BD8-4EE3-9462-22F65D8182DF}"/>
              </a:ext>
            </a:extLst>
          </p:cNvPr>
          <p:cNvGrpSpPr/>
          <p:nvPr/>
        </p:nvGrpSpPr>
        <p:grpSpPr>
          <a:xfrm>
            <a:off x="150039" y="2283168"/>
            <a:ext cx="7918701" cy="3358482"/>
            <a:chOff x="150039" y="2283168"/>
            <a:chExt cx="7918701" cy="3358482"/>
          </a:xfrm>
        </p:grpSpPr>
        <p:grpSp>
          <p:nvGrpSpPr>
            <p:cNvPr id="7" name="Group 6">
              <a:extLst>
                <a:ext uri="{FF2B5EF4-FFF2-40B4-BE49-F238E27FC236}">
                  <a16:creationId xmlns:a16="http://schemas.microsoft.com/office/drawing/2014/main" id="{E3ECD065-A58B-43F7-B0F4-0EE022ABEF6D}"/>
                </a:ext>
              </a:extLst>
            </p:cNvPr>
            <p:cNvGrpSpPr/>
            <p:nvPr/>
          </p:nvGrpSpPr>
          <p:grpSpPr>
            <a:xfrm>
              <a:off x="150039" y="2306320"/>
              <a:ext cx="7918701" cy="3335330"/>
              <a:chOff x="540074" y="1524292"/>
              <a:chExt cx="5680841" cy="2392751"/>
            </a:xfrm>
            <a:solidFill>
              <a:schemeClr val="tx1">
                <a:lumMod val="65000"/>
                <a:lumOff val="35000"/>
              </a:schemeClr>
            </a:solidFill>
          </p:grpSpPr>
          <p:sp>
            <p:nvSpPr>
              <p:cNvPr id="8" name="Shape">
                <a:extLst>
                  <a:ext uri="{FF2B5EF4-FFF2-40B4-BE49-F238E27FC236}">
                    <a16:creationId xmlns:a16="http://schemas.microsoft.com/office/drawing/2014/main" id="{C118BF19-6D92-461C-8D0B-2673FDE19FF7}"/>
                  </a:ext>
                </a:extLst>
              </p:cNvPr>
              <p:cNvSpPr/>
              <p:nvPr/>
            </p:nvSpPr>
            <p:spPr>
              <a:xfrm>
                <a:off x="3498198" y="3210430"/>
                <a:ext cx="136386" cy="120590"/>
              </a:xfrm>
              <a:custGeom>
                <a:avLst/>
                <a:gdLst/>
                <a:ahLst/>
                <a:cxnLst>
                  <a:cxn ang="0">
                    <a:pos x="wd2" y="hd2"/>
                  </a:cxn>
                  <a:cxn ang="5400000">
                    <a:pos x="wd2" y="hd2"/>
                  </a:cxn>
                  <a:cxn ang="10800000">
                    <a:pos x="wd2" y="hd2"/>
                  </a:cxn>
                  <a:cxn ang="16200000">
                    <a:pos x="wd2" y="hd2"/>
                  </a:cxn>
                </a:cxnLst>
                <a:rect l="0" t="0" r="r" b="b"/>
                <a:pathLst>
                  <a:path w="20731" h="21600" extrusionOk="0">
                    <a:moveTo>
                      <a:pt x="20731" y="7560"/>
                    </a:moveTo>
                    <a:cubicBezTo>
                      <a:pt x="20731" y="6480"/>
                      <a:pt x="19702" y="4320"/>
                      <a:pt x="20731" y="3240"/>
                    </a:cubicBezTo>
                    <a:cubicBezTo>
                      <a:pt x="19702" y="3240"/>
                      <a:pt x="19702" y="2160"/>
                      <a:pt x="18674" y="2160"/>
                    </a:cubicBezTo>
                    <a:cubicBezTo>
                      <a:pt x="17645" y="2160"/>
                      <a:pt x="17645" y="2160"/>
                      <a:pt x="16617" y="1080"/>
                    </a:cubicBezTo>
                    <a:cubicBezTo>
                      <a:pt x="15588" y="1080"/>
                      <a:pt x="15588" y="1080"/>
                      <a:pt x="14560" y="1080"/>
                    </a:cubicBezTo>
                    <a:cubicBezTo>
                      <a:pt x="13531" y="1080"/>
                      <a:pt x="13531" y="1080"/>
                      <a:pt x="13531" y="0"/>
                    </a:cubicBezTo>
                    <a:cubicBezTo>
                      <a:pt x="12502" y="0"/>
                      <a:pt x="11474" y="0"/>
                      <a:pt x="11474" y="0"/>
                    </a:cubicBezTo>
                    <a:cubicBezTo>
                      <a:pt x="9417" y="1080"/>
                      <a:pt x="10445" y="1080"/>
                      <a:pt x="9417" y="2160"/>
                    </a:cubicBezTo>
                    <a:cubicBezTo>
                      <a:pt x="9417" y="3240"/>
                      <a:pt x="8388" y="3240"/>
                      <a:pt x="7360" y="4320"/>
                    </a:cubicBezTo>
                    <a:cubicBezTo>
                      <a:pt x="6331" y="4320"/>
                      <a:pt x="6331" y="5400"/>
                      <a:pt x="5302" y="6480"/>
                    </a:cubicBezTo>
                    <a:cubicBezTo>
                      <a:pt x="4274" y="7560"/>
                      <a:pt x="2217" y="6480"/>
                      <a:pt x="1188" y="6480"/>
                    </a:cubicBezTo>
                    <a:cubicBezTo>
                      <a:pt x="-869" y="6480"/>
                      <a:pt x="160" y="7560"/>
                      <a:pt x="1188" y="8640"/>
                    </a:cubicBezTo>
                    <a:cubicBezTo>
                      <a:pt x="1188" y="9720"/>
                      <a:pt x="1188" y="9720"/>
                      <a:pt x="2217" y="10800"/>
                    </a:cubicBezTo>
                    <a:cubicBezTo>
                      <a:pt x="2217" y="12960"/>
                      <a:pt x="3245" y="12960"/>
                      <a:pt x="4274" y="14040"/>
                    </a:cubicBezTo>
                    <a:cubicBezTo>
                      <a:pt x="5302" y="14040"/>
                      <a:pt x="5302" y="14040"/>
                      <a:pt x="5302" y="14040"/>
                    </a:cubicBezTo>
                    <a:cubicBezTo>
                      <a:pt x="5302" y="14040"/>
                      <a:pt x="5302" y="15120"/>
                      <a:pt x="5302" y="15120"/>
                    </a:cubicBezTo>
                    <a:cubicBezTo>
                      <a:pt x="5302" y="15120"/>
                      <a:pt x="6331" y="15120"/>
                      <a:pt x="6331" y="15120"/>
                    </a:cubicBezTo>
                    <a:cubicBezTo>
                      <a:pt x="6331" y="15120"/>
                      <a:pt x="6331" y="16200"/>
                      <a:pt x="6331" y="17280"/>
                    </a:cubicBezTo>
                    <a:cubicBezTo>
                      <a:pt x="7360" y="18360"/>
                      <a:pt x="7360" y="18360"/>
                      <a:pt x="9417" y="19440"/>
                    </a:cubicBezTo>
                    <a:cubicBezTo>
                      <a:pt x="9417" y="19440"/>
                      <a:pt x="9417" y="19440"/>
                      <a:pt x="10445" y="20520"/>
                    </a:cubicBezTo>
                    <a:cubicBezTo>
                      <a:pt x="11474" y="20520"/>
                      <a:pt x="12502" y="20520"/>
                      <a:pt x="13531" y="20520"/>
                    </a:cubicBezTo>
                    <a:cubicBezTo>
                      <a:pt x="13531" y="20520"/>
                      <a:pt x="15588" y="21600"/>
                      <a:pt x="15588" y="21600"/>
                    </a:cubicBezTo>
                    <a:cubicBezTo>
                      <a:pt x="16617" y="20520"/>
                      <a:pt x="17645" y="19440"/>
                      <a:pt x="18674" y="18360"/>
                    </a:cubicBezTo>
                    <a:cubicBezTo>
                      <a:pt x="18674" y="17280"/>
                      <a:pt x="18674" y="17280"/>
                      <a:pt x="18674" y="16200"/>
                    </a:cubicBezTo>
                    <a:cubicBezTo>
                      <a:pt x="19702" y="15120"/>
                      <a:pt x="20731" y="14040"/>
                      <a:pt x="20731" y="12960"/>
                    </a:cubicBezTo>
                    <a:cubicBezTo>
                      <a:pt x="20731" y="12960"/>
                      <a:pt x="19702" y="11880"/>
                      <a:pt x="19702" y="11880"/>
                    </a:cubicBezTo>
                    <a:cubicBezTo>
                      <a:pt x="19702" y="10800"/>
                      <a:pt x="19702" y="10800"/>
                      <a:pt x="19702" y="10800"/>
                    </a:cubicBezTo>
                    <a:cubicBezTo>
                      <a:pt x="19702" y="10800"/>
                      <a:pt x="19702" y="10800"/>
                      <a:pt x="19702" y="10800"/>
                    </a:cubicBezTo>
                    <a:cubicBezTo>
                      <a:pt x="19702" y="9720"/>
                      <a:pt x="20731" y="8640"/>
                      <a:pt x="20731" y="75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 name="Shape">
                <a:extLst>
                  <a:ext uri="{FF2B5EF4-FFF2-40B4-BE49-F238E27FC236}">
                    <a16:creationId xmlns:a16="http://schemas.microsoft.com/office/drawing/2014/main" id="{3F1DAE8E-D928-4DAD-ABFF-1A3B614E68DC}"/>
                  </a:ext>
                </a:extLst>
              </p:cNvPr>
              <p:cNvSpPr/>
              <p:nvPr/>
            </p:nvSpPr>
            <p:spPr>
              <a:xfrm>
                <a:off x="3445109" y="3070800"/>
                <a:ext cx="202502" cy="181942"/>
              </a:xfrm>
              <a:custGeom>
                <a:avLst/>
                <a:gdLst/>
                <a:ahLst/>
                <a:cxnLst>
                  <a:cxn ang="0">
                    <a:pos x="wd2" y="hd2"/>
                  </a:cxn>
                  <a:cxn ang="5400000">
                    <a:pos x="wd2" y="hd2"/>
                  </a:cxn>
                  <a:cxn ang="10800000">
                    <a:pos x="wd2" y="hd2"/>
                  </a:cxn>
                  <a:cxn ang="16200000">
                    <a:pos x="wd2" y="hd2"/>
                  </a:cxn>
                </a:cxnLst>
                <a:rect l="0" t="0" r="r" b="b"/>
                <a:pathLst>
                  <a:path w="21600" h="21600" extrusionOk="0">
                    <a:moveTo>
                      <a:pt x="20880" y="5760"/>
                    </a:moveTo>
                    <a:cubicBezTo>
                      <a:pt x="21600" y="5760"/>
                      <a:pt x="21600" y="5040"/>
                      <a:pt x="21600" y="4320"/>
                    </a:cubicBezTo>
                    <a:cubicBezTo>
                      <a:pt x="21600" y="4320"/>
                      <a:pt x="20880" y="4320"/>
                      <a:pt x="20880" y="4320"/>
                    </a:cubicBezTo>
                    <a:cubicBezTo>
                      <a:pt x="20880" y="4320"/>
                      <a:pt x="20880" y="4320"/>
                      <a:pt x="20880" y="3600"/>
                    </a:cubicBezTo>
                    <a:cubicBezTo>
                      <a:pt x="20880" y="3600"/>
                      <a:pt x="20880" y="3600"/>
                      <a:pt x="20880" y="3600"/>
                    </a:cubicBezTo>
                    <a:cubicBezTo>
                      <a:pt x="20880" y="2880"/>
                      <a:pt x="20880" y="3600"/>
                      <a:pt x="20160" y="3600"/>
                    </a:cubicBezTo>
                    <a:cubicBezTo>
                      <a:pt x="20160" y="3600"/>
                      <a:pt x="20160" y="2880"/>
                      <a:pt x="20160" y="2880"/>
                    </a:cubicBezTo>
                    <a:cubicBezTo>
                      <a:pt x="20160" y="2160"/>
                      <a:pt x="19440" y="2160"/>
                      <a:pt x="18720" y="2160"/>
                    </a:cubicBezTo>
                    <a:cubicBezTo>
                      <a:pt x="18720" y="2160"/>
                      <a:pt x="18000" y="2160"/>
                      <a:pt x="18000" y="1440"/>
                    </a:cubicBezTo>
                    <a:cubicBezTo>
                      <a:pt x="18000" y="1440"/>
                      <a:pt x="18000" y="1440"/>
                      <a:pt x="17280" y="1440"/>
                    </a:cubicBezTo>
                    <a:cubicBezTo>
                      <a:pt x="17280" y="720"/>
                      <a:pt x="17280" y="1440"/>
                      <a:pt x="16560" y="720"/>
                    </a:cubicBezTo>
                    <a:cubicBezTo>
                      <a:pt x="16560" y="720"/>
                      <a:pt x="16560" y="720"/>
                      <a:pt x="16560" y="0"/>
                    </a:cubicBezTo>
                    <a:cubicBezTo>
                      <a:pt x="15840" y="0"/>
                      <a:pt x="15120" y="720"/>
                      <a:pt x="15120" y="720"/>
                    </a:cubicBezTo>
                    <a:cubicBezTo>
                      <a:pt x="14400" y="720"/>
                      <a:pt x="13680" y="720"/>
                      <a:pt x="12960" y="720"/>
                    </a:cubicBezTo>
                    <a:cubicBezTo>
                      <a:pt x="12960" y="1440"/>
                      <a:pt x="12960" y="1440"/>
                      <a:pt x="12240" y="2160"/>
                    </a:cubicBezTo>
                    <a:cubicBezTo>
                      <a:pt x="12240" y="2880"/>
                      <a:pt x="12240" y="2160"/>
                      <a:pt x="12240" y="2880"/>
                    </a:cubicBezTo>
                    <a:cubicBezTo>
                      <a:pt x="12240" y="4320"/>
                      <a:pt x="12240" y="5040"/>
                      <a:pt x="12240" y="6480"/>
                    </a:cubicBezTo>
                    <a:cubicBezTo>
                      <a:pt x="11520" y="7920"/>
                      <a:pt x="12240" y="8640"/>
                      <a:pt x="12960" y="9360"/>
                    </a:cubicBezTo>
                    <a:cubicBezTo>
                      <a:pt x="13680" y="10080"/>
                      <a:pt x="13680" y="8640"/>
                      <a:pt x="14400" y="8640"/>
                    </a:cubicBezTo>
                    <a:cubicBezTo>
                      <a:pt x="14400" y="9360"/>
                      <a:pt x="14400" y="10800"/>
                      <a:pt x="14400" y="11520"/>
                    </a:cubicBezTo>
                    <a:cubicBezTo>
                      <a:pt x="14400" y="11520"/>
                      <a:pt x="14400" y="11520"/>
                      <a:pt x="13680" y="10800"/>
                    </a:cubicBezTo>
                    <a:cubicBezTo>
                      <a:pt x="13680" y="10800"/>
                      <a:pt x="13680" y="11520"/>
                      <a:pt x="12960" y="11520"/>
                    </a:cubicBezTo>
                    <a:cubicBezTo>
                      <a:pt x="12960" y="11520"/>
                      <a:pt x="12960" y="10800"/>
                      <a:pt x="12240" y="10800"/>
                    </a:cubicBezTo>
                    <a:cubicBezTo>
                      <a:pt x="12240" y="10080"/>
                      <a:pt x="11520" y="9360"/>
                      <a:pt x="11520" y="9360"/>
                    </a:cubicBezTo>
                    <a:cubicBezTo>
                      <a:pt x="10080" y="8640"/>
                      <a:pt x="10080" y="8640"/>
                      <a:pt x="10080" y="7920"/>
                    </a:cubicBezTo>
                    <a:cubicBezTo>
                      <a:pt x="10080" y="8640"/>
                      <a:pt x="9360" y="7200"/>
                      <a:pt x="9360" y="7200"/>
                    </a:cubicBezTo>
                    <a:cubicBezTo>
                      <a:pt x="9360" y="7200"/>
                      <a:pt x="9360" y="7920"/>
                      <a:pt x="9360" y="7920"/>
                    </a:cubicBezTo>
                    <a:cubicBezTo>
                      <a:pt x="8640" y="8640"/>
                      <a:pt x="7200" y="7920"/>
                      <a:pt x="6480" y="7920"/>
                    </a:cubicBezTo>
                    <a:cubicBezTo>
                      <a:pt x="6480" y="7920"/>
                      <a:pt x="6480" y="7920"/>
                      <a:pt x="5760" y="7920"/>
                    </a:cubicBezTo>
                    <a:cubicBezTo>
                      <a:pt x="5760" y="7200"/>
                      <a:pt x="5760" y="6480"/>
                      <a:pt x="5760" y="6480"/>
                    </a:cubicBezTo>
                    <a:cubicBezTo>
                      <a:pt x="5760" y="6480"/>
                      <a:pt x="4320" y="7920"/>
                      <a:pt x="4320" y="7200"/>
                    </a:cubicBezTo>
                    <a:cubicBezTo>
                      <a:pt x="4320" y="7200"/>
                      <a:pt x="4320" y="6480"/>
                      <a:pt x="4320" y="6480"/>
                    </a:cubicBezTo>
                    <a:cubicBezTo>
                      <a:pt x="4320" y="6480"/>
                      <a:pt x="3600" y="5760"/>
                      <a:pt x="3600" y="5760"/>
                    </a:cubicBezTo>
                    <a:cubicBezTo>
                      <a:pt x="3600" y="7200"/>
                      <a:pt x="3600" y="7920"/>
                      <a:pt x="3600" y="8640"/>
                    </a:cubicBezTo>
                    <a:cubicBezTo>
                      <a:pt x="3600" y="9360"/>
                      <a:pt x="2880" y="10080"/>
                      <a:pt x="3600" y="10800"/>
                    </a:cubicBezTo>
                    <a:cubicBezTo>
                      <a:pt x="2160" y="10800"/>
                      <a:pt x="720" y="10800"/>
                      <a:pt x="0" y="10800"/>
                    </a:cubicBezTo>
                    <a:cubicBezTo>
                      <a:pt x="0" y="12960"/>
                      <a:pt x="0" y="14400"/>
                      <a:pt x="0" y="16560"/>
                    </a:cubicBezTo>
                    <a:cubicBezTo>
                      <a:pt x="0" y="17280"/>
                      <a:pt x="0" y="18000"/>
                      <a:pt x="0" y="18720"/>
                    </a:cubicBezTo>
                    <a:cubicBezTo>
                      <a:pt x="720" y="18720"/>
                      <a:pt x="1440" y="20160"/>
                      <a:pt x="2160" y="20880"/>
                    </a:cubicBezTo>
                    <a:cubicBezTo>
                      <a:pt x="2880" y="20880"/>
                      <a:pt x="4320" y="20160"/>
                      <a:pt x="5040" y="20160"/>
                    </a:cubicBezTo>
                    <a:cubicBezTo>
                      <a:pt x="5760" y="20160"/>
                      <a:pt x="5760" y="20880"/>
                      <a:pt x="5760" y="20880"/>
                    </a:cubicBezTo>
                    <a:cubicBezTo>
                      <a:pt x="6480" y="20880"/>
                      <a:pt x="6480" y="20880"/>
                      <a:pt x="7200" y="20880"/>
                    </a:cubicBezTo>
                    <a:cubicBezTo>
                      <a:pt x="7200" y="21600"/>
                      <a:pt x="7920" y="20880"/>
                      <a:pt x="7920" y="21600"/>
                    </a:cubicBezTo>
                    <a:cubicBezTo>
                      <a:pt x="8640" y="21600"/>
                      <a:pt x="8640" y="21600"/>
                      <a:pt x="9360" y="20880"/>
                    </a:cubicBezTo>
                    <a:cubicBezTo>
                      <a:pt x="9360" y="20880"/>
                      <a:pt x="10080" y="19440"/>
                      <a:pt x="10800" y="19440"/>
                    </a:cubicBezTo>
                    <a:cubicBezTo>
                      <a:pt x="10800" y="18720"/>
                      <a:pt x="12240" y="18720"/>
                      <a:pt x="12240" y="18000"/>
                    </a:cubicBezTo>
                    <a:cubicBezTo>
                      <a:pt x="12240" y="18000"/>
                      <a:pt x="12240" y="17280"/>
                      <a:pt x="12240" y="17280"/>
                    </a:cubicBezTo>
                    <a:cubicBezTo>
                      <a:pt x="12960" y="16560"/>
                      <a:pt x="14400" y="16560"/>
                      <a:pt x="15120" y="16560"/>
                    </a:cubicBezTo>
                    <a:cubicBezTo>
                      <a:pt x="15120" y="15840"/>
                      <a:pt x="15120" y="15120"/>
                      <a:pt x="15120" y="15120"/>
                    </a:cubicBezTo>
                    <a:cubicBezTo>
                      <a:pt x="15120" y="14400"/>
                      <a:pt x="16560" y="14400"/>
                      <a:pt x="16560" y="14400"/>
                    </a:cubicBezTo>
                    <a:cubicBezTo>
                      <a:pt x="18000" y="13680"/>
                      <a:pt x="19440" y="12960"/>
                      <a:pt x="20880" y="12960"/>
                    </a:cubicBezTo>
                    <a:cubicBezTo>
                      <a:pt x="20880" y="12960"/>
                      <a:pt x="20880" y="12960"/>
                      <a:pt x="20880" y="12240"/>
                    </a:cubicBezTo>
                    <a:cubicBezTo>
                      <a:pt x="20160" y="12960"/>
                      <a:pt x="20160" y="12240"/>
                      <a:pt x="20160" y="12240"/>
                    </a:cubicBezTo>
                    <a:cubicBezTo>
                      <a:pt x="20160" y="11520"/>
                      <a:pt x="20160" y="12240"/>
                      <a:pt x="20160" y="11520"/>
                    </a:cubicBezTo>
                    <a:cubicBezTo>
                      <a:pt x="20160" y="10800"/>
                      <a:pt x="20160" y="10080"/>
                      <a:pt x="20160" y="10080"/>
                    </a:cubicBezTo>
                    <a:cubicBezTo>
                      <a:pt x="20880" y="9360"/>
                      <a:pt x="20880" y="9360"/>
                      <a:pt x="21600" y="9360"/>
                    </a:cubicBezTo>
                    <a:cubicBezTo>
                      <a:pt x="20880" y="9360"/>
                      <a:pt x="20880" y="7920"/>
                      <a:pt x="20880" y="7920"/>
                    </a:cubicBezTo>
                    <a:cubicBezTo>
                      <a:pt x="20880" y="7200"/>
                      <a:pt x="20880" y="7200"/>
                      <a:pt x="20880" y="6480"/>
                    </a:cubicBezTo>
                    <a:cubicBezTo>
                      <a:pt x="20880" y="6480"/>
                      <a:pt x="20880" y="6480"/>
                      <a:pt x="20880" y="57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 name="Shape">
                <a:extLst>
                  <a:ext uri="{FF2B5EF4-FFF2-40B4-BE49-F238E27FC236}">
                    <a16:creationId xmlns:a16="http://schemas.microsoft.com/office/drawing/2014/main" id="{6999B40D-D53C-4680-A72D-21BE968087F2}"/>
                  </a:ext>
                </a:extLst>
              </p:cNvPr>
              <p:cNvSpPr/>
              <p:nvPr/>
            </p:nvSpPr>
            <p:spPr>
              <a:xfrm>
                <a:off x="3803927" y="2585436"/>
                <a:ext cx="184552" cy="110903"/>
              </a:xfrm>
              <a:custGeom>
                <a:avLst/>
                <a:gdLst/>
                <a:ahLst/>
                <a:cxnLst>
                  <a:cxn ang="0">
                    <a:pos x="wd2" y="hd2"/>
                  </a:cxn>
                  <a:cxn ang="5400000">
                    <a:pos x="wd2" y="hd2"/>
                  </a:cxn>
                  <a:cxn ang="10800000">
                    <a:pos x="wd2" y="hd2"/>
                  </a:cxn>
                  <a:cxn ang="16200000">
                    <a:pos x="wd2" y="hd2"/>
                  </a:cxn>
                </a:cxnLst>
                <a:rect l="0" t="0" r="r" b="b"/>
                <a:pathLst>
                  <a:path w="21039" h="20968" extrusionOk="0">
                    <a:moveTo>
                      <a:pt x="20829" y="7326"/>
                    </a:moveTo>
                    <a:cubicBezTo>
                      <a:pt x="20057" y="5052"/>
                      <a:pt x="20057" y="3915"/>
                      <a:pt x="19286" y="2779"/>
                    </a:cubicBezTo>
                    <a:cubicBezTo>
                      <a:pt x="19286" y="2779"/>
                      <a:pt x="19286" y="505"/>
                      <a:pt x="18514" y="505"/>
                    </a:cubicBezTo>
                    <a:cubicBezTo>
                      <a:pt x="18514" y="-632"/>
                      <a:pt x="18514" y="505"/>
                      <a:pt x="17743" y="505"/>
                    </a:cubicBezTo>
                    <a:cubicBezTo>
                      <a:pt x="16200" y="505"/>
                      <a:pt x="14657" y="1642"/>
                      <a:pt x="13886" y="1642"/>
                    </a:cubicBezTo>
                    <a:cubicBezTo>
                      <a:pt x="13114" y="1642"/>
                      <a:pt x="11571" y="1642"/>
                      <a:pt x="10800" y="2779"/>
                    </a:cubicBezTo>
                    <a:cubicBezTo>
                      <a:pt x="10029" y="3915"/>
                      <a:pt x="10029" y="7326"/>
                      <a:pt x="9257" y="7326"/>
                    </a:cubicBezTo>
                    <a:cubicBezTo>
                      <a:pt x="8486" y="6189"/>
                      <a:pt x="8486" y="6189"/>
                      <a:pt x="7714" y="6189"/>
                    </a:cubicBezTo>
                    <a:cubicBezTo>
                      <a:pt x="6943" y="5052"/>
                      <a:pt x="6171" y="6189"/>
                      <a:pt x="5400" y="5052"/>
                    </a:cubicBezTo>
                    <a:cubicBezTo>
                      <a:pt x="4629" y="5052"/>
                      <a:pt x="3857" y="5052"/>
                      <a:pt x="3086" y="5052"/>
                    </a:cubicBezTo>
                    <a:cubicBezTo>
                      <a:pt x="2314" y="5052"/>
                      <a:pt x="1543" y="5052"/>
                      <a:pt x="1543" y="5052"/>
                    </a:cubicBezTo>
                    <a:cubicBezTo>
                      <a:pt x="771" y="6189"/>
                      <a:pt x="1543" y="7326"/>
                      <a:pt x="771" y="8463"/>
                    </a:cubicBezTo>
                    <a:cubicBezTo>
                      <a:pt x="771" y="8463"/>
                      <a:pt x="771" y="8463"/>
                      <a:pt x="771" y="8463"/>
                    </a:cubicBezTo>
                    <a:cubicBezTo>
                      <a:pt x="0" y="9600"/>
                      <a:pt x="771" y="9600"/>
                      <a:pt x="771" y="10736"/>
                    </a:cubicBezTo>
                    <a:cubicBezTo>
                      <a:pt x="771" y="10736"/>
                      <a:pt x="771" y="11873"/>
                      <a:pt x="771" y="13010"/>
                    </a:cubicBezTo>
                    <a:cubicBezTo>
                      <a:pt x="771" y="13010"/>
                      <a:pt x="0" y="11873"/>
                      <a:pt x="0" y="11873"/>
                    </a:cubicBezTo>
                    <a:cubicBezTo>
                      <a:pt x="0" y="13010"/>
                      <a:pt x="771" y="14147"/>
                      <a:pt x="771" y="14147"/>
                    </a:cubicBezTo>
                    <a:cubicBezTo>
                      <a:pt x="771" y="15284"/>
                      <a:pt x="771" y="15284"/>
                      <a:pt x="1543" y="16421"/>
                    </a:cubicBezTo>
                    <a:cubicBezTo>
                      <a:pt x="1543" y="16421"/>
                      <a:pt x="1543" y="17557"/>
                      <a:pt x="1543" y="17557"/>
                    </a:cubicBezTo>
                    <a:cubicBezTo>
                      <a:pt x="1543" y="17557"/>
                      <a:pt x="1543" y="18694"/>
                      <a:pt x="1543" y="18694"/>
                    </a:cubicBezTo>
                    <a:cubicBezTo>
                      <a:pt x="1543" y="19831"/>
                      <a:pt x="2314" y="19831"/>
                      <a:pt x="2314" y="20968"/>
                    </a:cubicBezTo>
                    <a:cubicBezTo>
                      <a:pt x="2314" y="20968"/>
                      <a:pt x="2314" y="20968"/>
                      <a:pt x="3086" y="20968"/>
                    </a:cubicBezTo>
                    <a:cubicBezTo>
                      <a:pt x="3857" y="20968"/>
                      <a:pt x="3857" y="20968"/>
                      <a:pt x="4629" y="20968"/>
                    </a:cubicBezTo>
                    <a:cubicBezTo>
                      <a:pt x="4629" y="20968"/>
                      <a:pt x="5400" y="20968"/>
                      <a:pt x="6171" y="19831"/>
                    </a:cubicBezTo>
                    <a:cubicBezTo>
                      <a:pt x="6171" y="18694"/>
                      <a:pt x="6943" y="18694"/>
                      <a:pt x="7714" y="18694"/>
                    </a:cubicBezTo>
                    <a:cubicBezTo>
                      <a:pt x="8486" y="18694"/>
                      <a:pt x="9257" y="18694"/>
                      <a:pt x="10029" y="17557"/>
                    </a:cubicBezTo>
                    <a:cubicBezTo>
                      <a:pt x="10029" y="17557"/>
                      <a:pt x="10800" y="16421"/>
                      <a:pt x="10800" y="16421"/>
                    </a:cubicBezTo>
                    <a:cubicBezTo>
                      <a:pt x="11571" y="16421"/>
                      <a:pt x="11571" y="16421"/>
                      <a:pt x="12343" y="16421"/>
                    </a:cubicBezTo>
                    <a:cubicBezTo>
                      <a:pt x="12343" y="16421"/>
                      <a:pt x="13114" y="15284"/>
                      <a:pt x="13114" y="15284"/>
                    </a:cubicBezTo>
                    <a:cubicBezTo>
                      <a:pt x="14657" y="13010"/>
                      <a:pt x="16971" y="13010"/>
                      <a:pt x="18514" y="11873"/>
                    </a:cubicBezTo>
                    <a:cubicBezTo>
                      <a:pt x="18514" y="11873"/>
                      <a:pt x="19286" y="11873"/>
                      <a:pt x="19286" y="10736"/>
                    </a:cubicBezTo>
                    <a:cubicBezTo>
                      <a:pt x="19286" y="10736"/>
                      <a:pt x="19286" y="9600"/>
                      <a:pt x="19286" y="9600"/>
                    </a:cubicBezTo>
                    <a:cubicBezTo>
                      <a:pt x="20057" y="8463"/>
                      <a:pt x="21600" y="8463"/>
                      <a:pt x="20829" y="732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 name="Shape">
                <a:extLst>
                  <a:ext uri="{FF2B5EF4-FFF2-40B4-BE49-F238E27FC236}">
                    <a16:creationId xmlns:a16="http://schemas.microsoft.com/office/drawing/2014/main" id="{6FCBBF30-94DD-401F-8964-F5836B21B19E}"/>
                  </a:ext>
                </a:extLst>
              </p:cNvPr>
              <p:cNvSpPr/>
              <p:nvPr/>
            </p:nvSpPr>
            <p:spPr>
              <a:xfrm>
                <a:off x="2757302" y="2430829"/>
                <a:ext cx="152542" cy="120590"/>
              </a:xfrm>
              <a:custGeom>
                <a:avLst/>
                <a:gdLst/>
                <a:ahLst/>
                <a:cxnLst>
                  <a:cxn ang="0">
                    <a:pos x="wd2" y="hd2"/>
                  </a:cxn>
                  <a:cxn ang="5400000">
                    <a:pos x="wd2" y="hd2"/>
                  </a:cxn>
                  <a:cxn ang="10800000">
                    <a:pos x="wd2" y="hd2"/>
                  </a:cxn>
                  <a:cxn ang="16200000">
                    <a:pos x="wd2" y="hd2"/>
                  </a:cxn>
                </a:cxnLst>
                <a:rect l="0" t="0" r="r" b="b"/>
                <a:pathLst>
                  <a:path w="21078" h="21600" extrusionOk="0">
                    <a:moveTo>
                      <a:pt x="21078" y="0"/>
                    </a:moveTo>
                    <a:cubicBezTo>
                      <a:pt x="21078" y="0"/>
                      <a:pt x="21078" y="1080"/>
                      <a:pt x="21078" y="1080"/>
                    </a:cubicBezTo>
                    <a:cubicBezTo>
                      <a:pt x="20139" y="2160"/>
                      <a:pt x="19200" y="1080"/>
                      <a:pt x="19200" y="1080"/>
                    </a:cubicBezTo>
                    <a:cubicBezTo>
                      <a:pt x="18261" y="2160"/>
                      <a:pt x="18261" y="2160"/>
                      <a:pt x="18261" y="2160"/>
                    </a:cubicBezTo>
                    <a:cubicBezTo>
                      <a:pt x="17321" y="2160"/>
                      <a:pt x="17321" y="2160"/>
                      <a:pt x="16382" y="2160"/>
                    </a:cubicBezTo>
                    <a:cubicBezTo>
                      <a:pt x="16382" y="2160"/>
                      <a:pt x="15443" y="2160"/>
                      <a:pt x="15443" y="2160"/>
                    </a:cubicBezTo>
                    <a:cubicBezTo>
                      <a:pt x="15443" y="2160"/>
                      <a:pt x="14504" y="2160"/>
                      <a:pt x="14504" y="2160"/>
                    </a:cubicBezTo>
                    <a:cubicBezTo>
                      <a:pt x="14504" y="2160"/>
                      <a:pt x="14504" y="2160"/>
                      <a:pt x="14504" y="2160"/>
                    </a:cubicBezTo>
                    <a:cubicBezTo>
                      <a:pt x="14504" y="3240"/>
                      <a:pt x="14504" y="4320"/>
                      <a:pt x="13565" y="4320"/>
                    </a:cubicBezTo>
                    <a:cubicBezTo>
                      <a:pt x="13565" y="4320"/>
                      <a:pt x="12626" y="4320"/>
                      <a:pt x="12626" y="5400"/>
                    </a:cubicBezTo>
                    <a:cubicBezTo>
                      <a:pt x="11687" y="6480"/>
                      <a:pt x="12626" y="7560"/>
                      <a:pt x="11687" y="8640"/>
                    </a:cubicBezTo>
                    <a:cubicBezTo>
                      <a:pt x="10748" y="9720"/>
                      <a:pt x="10748" y="9720"/>
                      <a:pt x="9808" y="9720"/>
                    </a:cubicBezTo>
                    <a:cubicBezTo>
                      <a:pt x="9808" y="10800"/>
                      <a:pt x="9808" y="10800"/>
                      <a:pt x="8869" y="11880"/>
                    </a:cubicBezTo>
                    <a:cubicBezTo>
                      <a:pt x="7930" y="11880"/>
                      <a:pt x="7930" y="11880"/>
                      <a:pt x="7930" y="12960"/>
                    </a:cubicBezTo>
                    <a:cubicBezTo>
                      <a:pt x="7930" y="14040"/>
                      <a:pt x="7930" y="15120"/>
                      <a:pt x="6991" y="16200"/>
                    </a:cubicBezTo>
                    <a:cubicBezTo>
                      <a:pt x="6991" y="16200"/>
                      <a:pt x="6991" y="16200"/>
                      <a:pt x="6991" y="17280"/>
                    </a:cubicBezTo>
                    <a:cubicBezTo>
                      <a:pt x="6991" y="17280"/>
                      <a:pt x="6052" y="18360"/>
                      <a:pt x="6052" y="18360"/>
                    </a:cubicBezTo>
                    <a:cubicBezTo>
                      <a:pt x="6052" y="18360"/>
                      <a:pt x="6052" y="18360"/>
                      <a:pt x="6052" y="19440"/>
                    </a:cubicBezTo>
                    <a:cubicBezTo>
                      <a:pt x="5113" y="20520"/>
                      <a:pt x="3235" y="19440"/>
                      <a:pt x="2295" y="19440"/>
                    </a:cubicBezTo>
                    <a:cubicBezTo>
                      <a:pt x="1356" y="19440"/>
                      <a:pt x="417" y="19440"/>
                      <a:pt x="417" y="19440"/>
                    </a:cubicBezTo>
                    <a:cubicBezTo>
                      <a:pt x="417" y="19440"/>
                      <a:pt x="-522" y="21600"/>
                      <a:pt x="417" y="21600"/>
                    </a:cubicBezTo>
                    <a:cubicBezTo>
                      <a:pt x="417" y="20520"/>
                      <a:pt x="417" y="20520"/>
                      <a:pt x="417" y="20520"/>
                    </a:cubicBezTo>
                    <a:cubicBezTo>
                      <a:pt x="1356" y="19440"/>
                      <a:pt x="3235" y="20520"/>
                      <a:pt x="4174" y="20520"/>
                    </a:cubicBezTo>
                    <a:cubicBezTo>
                      <a:pt x="6052" y="20520"/>
                      <a:pt x="7930" y="20520"/>
                      <a:pt x="9808" y="20520"/>
                    </a:cubicBezTo>
                    <a:cubicBezTo>
                      <a:pt x="9808" y="18360"/>
                      <a:pt x="9808" y="17280"/>
                      <a:pt x="9808" y="15120"/>
                    </a:cubicBezTo>
                    <a:cubicBezTo>
                      <a:pt x="9808" y="14040"/>
                      <a:pt x="10748" y="14040"/>
                      <a:pt x="11687" y="14040"/>
                    </a:cubicBezTo>
                    <a:cubicBezTo>
                      <a:pt x="12626" y="12960"/>
                      <a:pt x="12626" y="12960"/>
                      <a:pt x="12626" y="12960"/>
                    </a:cubicBezTo>
                    <a:cubicBezTo>
                      <a:pt x="12626" y="11880"/>
                      <a:pt x="12626" y="11880"/>
                      <a:pt x="12626" y="10800"/>
                    </a:cubicBezTo>
                    <a:cubicBezTo>
                      <a:pt x="12626" y="9720"/>
                      <a:pt x="12626" y="6480"/>
                      <a:pt x="12626" y="5400"/>
                    </a:cubicBezTo>
                    <a:cubicBezTo>
                      <a:pt x="12626" y="4320"/>
                      <a:pt x="13565" y="5400"/>
                      <a:pt x="14504" y="5400"/>
                    </a:cubicBezTo>
                    <a:cubicBezTo>
                      <a:pt x="16382" y="5400"/>
                      <a:pt x="17321" y="5400"/>
                      <a:pt x="19200" y="5400"/>
                    </a:cubicBezTo>
                    <a:cubicBezTo>
                      <a:pt x="20139" y="5400"/>
                      <a:pt x="21078" y="5400"/>
                      <a:pt x="21078" y="4320"/>
                    </a:cubicBezTo>
                    <a:cubicBezTo>
                      <a:pt x="21078" y="3240"/>
                      <a:pt x="21078" y="1080"/>
                      <a:pt x="21078" y="0"/>
                    </a:cubicBezTo>
                    <a:cubicBezTo>
                      <a:pt x="21078" y="0"/>
                      <a:pt x="21078" y="0"/>
                      <a:pt x="21078" y="0"/>
                    </a:cubicBezTo>
                    <a:cubicBezTo>
                      <a:pt x="21078" y="0"/>
                      <a:pt x="21078" y="0"/>
                      <a:pt x="2107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 name="Shape">
                <a:extLst>
                  <a:ext uri="{FF2B5EF4-FFF2-40B4-BE49-F238E27FC236}">
                    <a16:creationId xmlns:a16="http://schemas.microsoft.com/office/drawing/2014/main" id="{7E69E273-49CC-49B9-A520-57B9D7713644}"/>
                  </a:ext>
                </a:extLst>
              </p:cNvPr>
              <p:cNvSpPr/>
              <p:nvPr/>
            </p:nvSpPr>
            <p:spPr>
              <a:xfrm>
                <a:off x="4833012" y="2506116"/>
                <a:ext cx="155133" cy="264150"/>
              </a:xfrm>
              <a:custGeom>
                <a:avLst/>
                <a:gdLst/>
                <a:ahLst/>
                <a:cxnLst>
                  <a:cxn ang="0">
                    <a:pos x="wd2" y="hd2"/>
                  </a:cxn>
                  <a:cxn ang="5400000">
                    <a:pos x="wd2" y="hd2"/>
                  </a:cxn>
                  <a:cxn ang="10800000">
                    <a:pos x="wd2" y="hd2"/>
                  </a:cxn>
                  <a:cxn ang="16200000">
                    <a:pos x="wd2" y="hd2"/>
                  </a:cxn>
                </a:cxnLst>
                <a:rect l="0" t="0" r="r" b="b"/>
                <a:pathLst>
                  <a:path w="21600" h="20988" extrusionOk="0">
                    <a:moveTo>
                      <a:pt x="15965" y="18453"/>
                    </a:moveTo>
                    <a:cubicBezTo>
                      <a:pt x="15965" y="18453"/>
                      <a:pt x="15965" y="18453"/>
                      <a:pt x="15965" y="18453"/>
                    </a:cubicBezTo>
                    <a:cubicBezTo>
                      <a:pt x="16904" y="18453"/>
                      <a:pt x="16904" y="18453"/>
                      <a:pt x="15965" y="18453"/>
                    </a:cubicBezTo>
                    <a:close/>
                    <a:moveTo>
                      <a:pt x="21600" y="15093"/>
                    </a:moveTo>
                    <a:cubicBezTo>
                      <a:pt x="21600" y="15093"/>
                      <a:pt x="21600" y="15093"/>
                      <a:pt x="21600" y="15573"/>
                    </a:cubicBezTo>
                    <a:cubicBezTo>
                      <a:pt x="21600" y="14613"/>
                      <a:pt x="20661" y="14133"/>
                      <a:pt x="20661" y="13653"/>
                    </a:cubicBezTo>
                    <a:cubicBezTo>
                      <a:pt x="20661" y="13653"/>
                      <a:pt x="20661" y="13653"/>
                      <a:pt x="20661" y="13653"/>
                    </a:cubicBezTo>
                    <a:cubicBezTo>
                      <a:pt x="20661" y="13173"/>
                      <a:pt x="19722" y="12213"/>
                      <a:pt x="18783" y="11733"/>
                    </a:cubicBezTo>
                    <a:cubicBezTo>
                      <a:pt x="18783" y="11253"/>
                      <a:pt x="17843" y="10773"/>
                      <a:pt x="16904" y="10293"/>
                    </a:cubicBezTo>
                    <a:cubicBezTo>
                      <a:pt x="16904" y="9813"/>
                      <a:pt x="15965" y="9813"/>
                      <a:pt x="15965" y="9333"/>
                    </a:cubicBezTo>
                    <a:cubicBezTo>
                      <a:pt x="14087" y="8853"/>
                      <a:pt x="13148" y="8373"/>
                      <a:pt x="12209" y="7893"/>
                    </a:cubicBezTo>
                    <a:cubicBezTo>
                      <a:pt x="12209" y="7893"/>
                      <a:pt x="12209" y="7893"/>
                      <a:pt x="12209" y="7893"/>
                    </a:cubicBezTo>
                    <a:cubicBezTo>
                      <a:pt x="13148" y="7413"/>
                      <a:pt x="11270" y="6933"/>
                      <a:pt x="11270" y="6933"/>
                    </a:cubicBezTo>
                    <a:cubicBezTo>
                      <a:pt x="10330" y="6453"/>
                      <a:pt x="10330" y="6453"/>
                      <a:pt x="10330" y="5973"/>
                    </a:cubicBezTo>
                    <a:cubicBezTo>
                      <a:pt x="10330" y="5493"/>
                      <a:pt x="10330" y="5013"/>
                      <a:pt x="10330" y="5013"/>
                    </a:cubicBezTo>
                    <a:cubicBezTo>
                      <a:pt x="10330" y="4533"/>
                      <a:pt x="11270" y="4533"/>
                      <a:pt x="11270" y="4533"/>
                    </a:cubicBezTo>
                    <a:cubicBezTo>
                      <a:pt x="12209" y="4053"/>
                      <a:pt x="12209" y="3573"/>
                      <a:pt x="12209" y="3573"/>
                    </a:cubicBezTo>
                    <a:cubicBezTo>
                      <a:pt x="12209" y="3573"/>
                      <a:pt x="13148" y="3573"/>
                      <a:pt x="13148" y="3573"/>
                    </a:cubicBezTo>
                    <a:cubicBezTo>
                      <a:pt x="14087" y="3093"/>
                      <a:pt x="14087" y="2613"/>
                      <a:pt x="15026" y="2613"/>
                    </a:cubicBezTo>
                    <a:cubicBezTo>
                      <a:pt x="14087" y="2133"/>
                      <a:pt x="13148" y="2613"/>
                      <a:pt x="13148" y="2133"/>
                    </a:cubicBezTo>
                    <a:cubicBezTo>
                      <a:pt x="12209" y="2133"/>
                      <a:pt x="12209" y="2133"/>
                      <a:pt x="11270" y="2133"/>
                    </a:cubicBezTo>
                    <a:cubicBezTo>
                      <a:pt x="11270" y="1653"/>
                      <a:pt x="11270" y="1653"/>
                      <a:pt x="11270" y="1173"/>
                    </a:cubicBezTo>
                    <a:cubicBezTo>
                      <a:pt x="11270" y="1173"/>
                      <a:pt x="11270" y="1173"/>
                      <a:pt x="11270" y="693"/>
                    </a:cubicBezTo>
                    <a:cubicBezTo>
                      <a:pt x="10330" y="693"/>
                      <a:pt x="10330" y="693"/>
                      <a:pt x="10330" y="693"/>
                    </a:cubicBezTo>
                    <a:cubicBezTo>
                      <a:pt x="10330" y="693"/>
                      <a:pt x="9391" y="693"/>
                      <a:pt x="9391" y="693"/>
                    </a:cubicBezTo>
                    <a:cubicBezTo>
                      <a:pt x="9391" y="693"/>
                      <a:pt x="9391" y="693"/>
                      <a:pt x="9391" y="693"/>
                    </a:cubicBezTo>
                    <a:cubicBezTo>
                      <a:pt x="8452" y="693"/>
                      <a:pt x="8452" y="213"/>
                      <a:pt x="8452" y="213"/>
                    </a:cubicBezTo>
                    <a:cubicBezTo>
                      <a:pt x="7513" y="213"/>
                      <a:pt x="7513" y="-267"/>
                      <a:pt x="6574" y="213"/>
                    </a:cubicBezTo>
                    <a:cubicBezTo>
                      <a:pt x="6574" y="693"/>
                      <a:pt x="6574" y="693"/>
                      <a:pt x="5635" y="693"/>
                    </a:cubicBezTo>
                    <a:cubicBezTo>
                      <a:pt x="5635" y="693"/>
                      <a:pt x="5635" y="693"/>
                      <a:pt x="4696" y="693"/>
                    </a:cubicBezTo>
                    <a:cubicBezTo>
                      <a:pt x="4696" y="693"/>
                      <a:pt x="4696" y="1173"/>
                      <a:pt x="4696" y="1173"/>
                    </a:cubicBezTo>
                    <a:cubicBezTo>
                      <a:pt x="4696" y="1173"/>
                      <a:pt x="3757" y="693"/>
                      <a:pt x="3757" y="693"/>
                    </a:cubicBezTo>
                    <a:cubicBezTo>
                      <a:pt x="3757" y="693"/>
                      <a:pt x="3757" y="1173"/>
                      <a:pt x="3757" y="1173"/>
                    </a:cubicBezTo>
                    <a:cubicBezTo>
                      <a:pt x="2817" y="693"/>
                      <a:pt x="2817" y="1173"/>
                      <a:pt x="2817" y="1173"/>
                    </a:cubicBezTo>
                    <a:cubicBezTo>
                      <a:pt x="1878" y="1173"/>
                      <a:pt x="1878" y="693"/>
                      <a:pt x="939" y="693"/>
                    </a:cubicBezTo>
                    <a:cubicBezTo>
                      <a:pt x="939" y="693"/>
                      <a:pt x="0" y="1173"/>
                      <a:pt x="0" y="1173"/>
                    </a:cubicBezTo>
                    <a:cubicBezTo>
                      <a:pt x="0" y="1653"/>
                      <a:pt x="939" y="1653"/>
                      <a:pt x="939" y="1653"/>
                    </a:cubicBezTo>
                    <a:cubicBezTo>
                      <a:pt x="1878" y="2133"/>
                      <a:pt x="1878" y="2613"/>
                      <a:pt x="1878" y="2133"/>
                    </a:cubicBezTo>
                    <a:cubicBezTo>
                      <a:pt x="2817" y="2613"/>
                      <a:pt x="1878" y="2613"/>
                      <a:pt x="2817" y="3093"/>
                    </a:cubicBezTo>
                    <a:cubicBezTo>
                      <a:pt x="2817" y="3093"/>
                      <a:pt x="3757" y="3573"/>
                      <a:pt x="4696" y="3573"/>
                    </a:cubicBezTo>
                    <a:cubicBezTo>
                      <a:pt x="5635" y="3573"/>
                      <a:pt x="4696" y="3573"/>
                      <a:pt x="6574" y="3573"/>
                    </a:cubicBezTo>
                    <a:cubicBezTo>
                      <a:pt x="6574" y="3573"/>
                      <a:pt x="7513" y="4053"/>
                      <a:pt x="6574" y="4053"/>
                    </a:cubicBezTo>
                    <a:cubicBezTo>
                      <a:pt x="7513" y="4053"/>
                      <a:pt x="8452" y="5013"/>
                      <a:pt x="7513" y="5493"/>
                    </a:cubicBezTo>
                    <a:cubicBezTo>
                      <a:pt x="6574" y="5493"/>
                      <a:pt x="5635" y="5013"/>
                      <a:pt x="5635" y="5493"/>
                    </a:cubicBezTo>
                    <a:cubicBezTo>
                      <a:pt x="5635" y="5493"/>
                      <a:pt x="5635" y="5493"/>
                      <a:pt x="5635" y="5973"/>
                    </a:cubicBezTo>
                    <a:cubicBezTo>
                      <a:pt x="5635" y="5973"/>
                      <a:pt x="7513" y="5973"/>
                      <a:pt x="7513" y="5973"/>
                    </a:cubicBezTo>
                    <a:cubicBezTo>
                      <a:pt x="7513" y="6453"/>
                      <a:pt x="8452" y="6453"/>
                      <a:pt x="8452" y="6453"/>
                    </a:cubicBezTo>
                    <a:cubicBezTo>
                      <a:pt x="9391" y="6933"/>
                      <a:pt x="8452" y="6933"/>
                      <a:pt x="9391" y="6933"/>
                    </a:cubicBezTo>
                    <a:cubicBezTo>
                      <a:pt x="9391" y="7413"/>
                      <a:pt x="10330" y="7413"/>
                      <a:pt x="10330" y="7413"/>
                    </a:cubicBezTo>
                    <a:cubicBezTo>
                      <a:pt x="11270" y="7893"/>
                      <a:pt x="12209" y="8373"/>
                      <a:pt x="13148" y="8853"/>
                    </a:cubicBezTo>
                    <a:cubicBezTo>
                      <a:pt x="13148" y="9333"/>
                      <a:pt x="13148" y="9813"/>
                      <a:pt x="14087" y="9813"/>
                    </a:cubicBezTo>
                    <a:cubicBezTo>
                      <a:pt x="14087" y="9813"/>
                      <a:pt x="15026" y="10293"/>
                      <a:pt x="15026" y="10293"/>
                    </a:cubicBezTo>
                    <a:cubicBezTo>
                      <a:pt x="15965" y="10773"/>
                      <a:pt x="15026" y="10293"/>
                      <a:pt x="15026" y="10773"/>
                    </a:cubicBezTo>
                    <a:cubicBezTo>
                      <a:pt x="15026" y="11253"/>
                      <a:pt x="15965" y="11253"/>
                      <a:pt x="15965" y="11733"/>
                    </a:cubicBezTo>
                    <a:cubicBezTo>
                      <a:pt x="15965" y="11733"/>
                      <a:pt x="15965" y="11733"/>
                      <a:pt x="15965" y="11733"/>
                    </a:cubicBezTo>
                    <a:cubicBezTo>
                      <a:pt x="15965" y="12213"/>
                      <a:pt x="15965" y="12213"/>
                      <a:pt x="15965" y="12213"/>
                    </a:cubicBezTo>
                    <a:cubicBezTo>
                      <a:pt x="15965" y="12693"/>
                      <a:pt x="15965" y="12693"/>
                      <a:pt x="15965" y="13173"/>
                    </a:cubicBezTo>
                    <a:cubicBezTo>
                      <a:pt x="15965" y="13173"/>
                      <a:pt x="16904" y="13653"/>
                      <a:pt x="16904" y="14133"/>
                    </a:cubicBezTo>
                    <a:cubicBezTo>
                      <a:pt x="16904" y="14133"/>
                      <a:pt x="16904" y="14613"/>
                      <a:pt x="16904" y="15093"/>
                    </a:cubicBezTo>
                    <a:cubicBezTo>
                      <a:pt x="16904" y="15093"/>
                      <a:pt x="16904" y="15573"/>
                      <a:pt x="16904" y="16053"/>
                    </a:cubicBezTo>
                    <a:cubicBezTo>
                      <a:pt x="15965" y="15573"/>
                      <a:pt x="15965" y="16053"/>
                      <a:pt x="15026" y="16053"/>
                    </a:cubicBezTo>
                    <a:cubicBezTo>
                      <a:pt x="15026" y="16053"/>
                      <a:pt x="14087" y="16053"/>
                      <a:pt x="14087" y="16533"/>
                    </a:cubicBezTo>
                    <a:cubicBezTo>
                      <a:pt x="14087" y="16533"/>
                      <a:pt x="14087" y="16533"/>
                      <a:pt x="14087" y="16533"/>
                    </a:cubicBezTo>
                    <a:cubicBezTo>
                      <a:pt x="14087" y="16533"/>
                      <a:pt x="13148" y="16533"/>
                      <a:pt x="13148" y="16533"/>
                    </a:cubicBezTo>
                    <a:cubicBezTo>
                      <a:pt x="13148" y="16533"/>
                      <a:pt x="13148" y="17013"/>
                      <a:pt x="13148" y="17013"/>
                    </a:cubicBezTo>
                    <a:cubicBezTo>
                      <a:pt x="13148" y="17493"/>
                      <a:pt x="14087" y="17493"/>
                      <a:pt x="14087" y="17973"/>
                    </a:cubicBezTo>
                    <a:cubicBezTo>
                      <a:pt x="14087" y="17973"/>
                      <a:pt x="13148" y="17973"/>
                      <a:pt x="13148" y="17973"/>
                    </a:cubicBezTo>
                    <a:cubicBezTo>
                      <a:pt x="13148" y="17493"/>
                      <a:pt x="13148" y="17493"/>
                      <a:pt x="12209" y="17493"/>
                    </a:cubicBezTo>
                    <a:cubicBezTo>
                      <a:pt x="12209" y="17493"/>
                      <a:pt x="12209" y="17973"/>
                      <a:pt x="12209" y="17973"/>
                    </a:cubicBezTo>
                    <a:cubicBezTo>
                      <a:pt x="11270" y="17973"/>
                      <a:pt x="11270" y="17493"/>
                      <a:pt x="11270" y="17973"/>
                    </a:cubicBezTo>
                    <a:cubicBezTo>
                      <a:pt x="11270" y="17973"/>
                      <a:pt x="11270" y="17973"/>
                      <a:pt x="11270" y="17973"/>
                    </a:cubicBezTo>
                    <a:cubicBezTo>
                      <a:pt x="10330" y="18453"/>
                      <a:pt x="10330" y="18453"/>
                      <a:pt x="9391" y="18453"/>
                    </a:cubicBezTo>
                    <a:cubicBezTo>
                      <a:pt x="10330" y="18453"/>
                      <a:pt x="10330" y="18453"/>
                      <a:pt x="10330" y="18933"/>
                    </a:cubicBezTo>
                    <a:cubicBezTo>
                      <a:pt x="10330" y="18933"/>
                      <a:pt x="10330" y="18933"/>
                      <a:pt x="10330" y="18933"/>
                    </a:cubicBezTo>
                    <a:cubicBezTo>
                      <a:pt x="11270" y="18933"/>
                      <a:pt x="11270" y="18933"/>
                      <a:pt x="11270" y="19413"/>
                    </a:cubicBezTo>
                    <a:cubicBezTo>
                      <a:pt x="11270" y="18933"/>
                      <a:pt x="11270" y="19413"/>
                      <a:pt x="11270" y="19413"/>
                    </a:cubicBezTo>
                    <a:cubicBezTo>
                      <a:pt x="11270" y="19893"/>
                      <a:pt x="11270" y="19893"/>
                      <a:pt x="11270" y="20373"/>
                    </a:cubicBezTo>
                    <a:cubicBezTo>
                      <a:pt x="11270" y="20373"/>
                      <a:pt x="11270" y="20853"/>
                      <a:pt x="11270" y="20853"/>
                    </a:cubicBezTo>
                    <a:cubicBezTo>
                      <a:pt x="12209" y="21333"/>
                      <a:pt x="12209" y="20373"/>
                      <a:pt x="13148" y="20373"/>
                    </a:cubicBezTo>
                    <a:cubicBezTo>
                      <a:pt x="14087" y="19893"/>
                      <a:pt x="14087" y="19893"/>
                      <a:pt x="13148" y="18933"/>
                    </a:cubicBezTo>
                    <a:cubicBezTo>
                      <a:pt x="13148" y="18933"/>
                      <a:pt x="15026" y="19893"/>
                      <a:pt x="15026" y="19413"/>
                    </a:cubicBezTo>
                    <a:cubicBezTo>
                      <a:pt x="15026" y="19413"/>
                      <a:pt x="14087" y="18933"/>
                      <a:pt x="14087" y="18933"/>
                    </a:cubicBezTo>
                    <a:cubicBezTo>
                      <a:pt x="14087" y="18933"/>
                      <a:pt x="15026" y="19413"/>
                      <a:pt x="15026" y="19413"/>
                    </a:cubicBezTo>
                    <a:cubicBezTo>
                      <a:pt x="15026" y="19413"/>
                      <a:pt x="15965" y="18933"/>
                      <a:pt x="15965" y="18933"/>
                    </a:cubicBezTo>
                    <a:cubicBezTo>
                      <a:pt x="15965" y="18933"/>
                      <a:pt x="15026" y="18453"/>
                      <a:pt x="15026" y="18453"/>
                    </a:cubicBezTo>
                    <a:cubicBezTo>
                      <a:pt x="15026" y="18933"/>
                      <a:pt x="15965" y="18453"/>
                      <a:pt x="15026" y="18453"/>
                    </a:cubicBezTo>
                    <a:cubicBezTo>
                      <a:pt x="15965" y="17973"/>
                      <a:pt x="15965" y="18933"/>
                      <a:pt x="15965" y="17973"/>
                    </a:cubicBezTo>
                    <a:cubicBezTo>
                      <a:pt x="15965" y="18933"/>
                      <a:pt x="18783" y="17973"/>
                      <a:pt x="18783" y="17493"/>
                    </a:cubicBezTo>
                    <a:cubicBezTo>
                      <a:pt x="19722" y="17493"/>
                      <a:pt x="20661" y="17013"/>
                      <a:pt x="20661" y="17013"/>
                    </a:cubicBezTo>
                    <a:cubicBezTo>
                      <a:pt x="21600" y="16533"/>
                      <a:pt x="20661" y="16533"/>
                      <a:pt x="21600" y="16053"/>
                    </a:cubicBezTo>
                    <a:cubicBezTo>
                      <a:pt x="21600" y="16053"/>
                      <a:pt x="21600" y="16053"/>
                      <a:pt x="21600" y="16533"/>
                    </a:cubicBezTo>
                    <a:cubicBezTo>
                      <a:pt x="21600" y="16053"/>
                      <a:pt x="20661" y="16053"/>
                      <a:pt x="20661" y="15573"/>
                    </a:cubicBezTo>
                    <a:cubicBezTo>
                      <a:pt x="20661" y="15573"/>
                      <a:pt x="21600" y="15573"/>
                      <a:pt x="21600" y="15573"/>
                    </a:cubicBezTo>
                    <a:cubicBezTo>
                      <a:pt x="20661" y="15573"/>
                      <a:pt x="20661" y="15093"/>
                      <a:pt x="21600" y="1509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 name="Shape">
                <a:extLst>
                  <a:ext uri="{FF2B5EF4-FFF2-40B4-BE49-F238E27FC236}">
                    <a16:creationId xmlns:a16="http://schemas.microsoft.com/office/drawing/2014/main" id="{0D344A72-B434-4B55-8C3A-D05058D0B530}"/>
                  </a:ext>
                </a:extLst>
              </p:cNvPr>
              <p:cNvSpPr/>
              <p:nvPr/>
            </p:nvSpPr>
            <p:spPr>
              <a:xfrm>
                <a:off x="1751678" y="2709031"/>
                <a:ext cx="236844" cy="205214"/>
              </a:xfrm>
              <a:custGeom>
                <a:avLst/>
                <a:gdLst/>
                <a:ahLst/>
                <a:cxnLst>
                  <a:cxn ang="0">
                    <a:pos x="wd2" y="hd2"/>
                  </a:cxn>
                  <a:cxn ang="5400000">
                    <a:pos x="wd2" y="hd2"/>
                  </a:cxn>
                  <a:cxn ang="10800000">
                    <a:pos x="wd2" y="hd2"/>
                  </a:cxn>
                  <a:cxn ang="16200000">
                    <a:pos x="wd2" y="hd2"/>
                  </a:cxn>
                </a:cxnLst>
                <a:rect l="0" t="0" r="r" b="b"/>
                <a:pathLst>
                  <a:path w="21600" h="21600" extrusionOk="0">
                    <a:moveTo>
                      <a:pt x="21600" y="6988"/>
                    </a:moveTo>
                    <a:cubicBezTo>
                      <a:pt x="21600" y="6353"/>
                      <a:pt x="20983" y="6353"/>
                      <a:pt x="20366" y="6988"/>
                    </a:cubicBezTo>
                    <a:cubicBezTo>
                      <a:pt x="20366" y="6988"/>
                      <a:pt x="19749" y="6988"/>
                      <a:pt x="19749" y="6988"/>
                    </a:cubicBezTo>
                    <a:cubicBezTo>
                      <a:pt x="19131" y="6988"/>
                      <a:pt x="19131" y="6988"/>
                      <a:pt x="19131" y="6353"/>
                    </a:cubicBezTo>
                    <a:cubicBezTo>
                      <a:pt x="19749" y="6353"/>
                      <a:pt x="19749" y="6353"/>
                      <a:pt x="19749" y="5718"/>
                    </a:cubicBezTo>
                    <a:cubicBezTo>
                      <a:pt x="19749" y="5718"/>
                      <a:pt x="20366" y="5718"/>
                      <a:pt x="20366" y="5082"/>
                    </a:cubicBezTo>
                    <a:cubicBezTo>
                      <a:pt x="20366" y="5082"/>
                      <a:pt x="19749" y="4447"/>
                      <a:pt x="19131" y="4447"/>
                    </a:cubicBezTo>
                    <a:cubicBezTo>
                      <a:pt x="19131" y="4447"/>
                      <a:pt x="19131" y="4447"/>
                      <a:pt x="18514" y="4447"/>
                    </a:cubicBezTo>
                    <a:cubicBezTo>
                      <a:pt x="18514" y="4447"/>
                      <a:pt x="18514" y="4447"/>
                      <a:pt x="18514" y="4447"/>
                    </a:cubicBezTo>
                    <a:cubicBezTo>
                      <a:pt x="18514" y="4447"/>
                      <a:pt x="17897" y="3812"/>
                      <a:pt x="17897" y="4447"/>
                    </a:cubicBezTo>
                    <a:cubicBezTo>
                      <a:pt x="17897" y="4447"/>
                      <a:pt x="17897" y="4447"/>
                      <a:pt x="17897" y="4447"/>
                    </a:cubicBezTo>
                    <a:cubicBezTo>
                      <a:pt x="17897" y="4447"/>
                      <a:pt x="17897" y="4447"/>
                      <a:pt x="17897" y="4447"/>
                    </a:cubicBezTo>
                    <a:cubicBezTo>
                      <a:pt x="17897" y="3812"/>
                      <a:pt x="17897" y="3812"/>
                      <a:pt x="17280" y="3812"/>
                    </a:cubicBezTo>
                    <a:cubicBezTo>
                      <a:pt x="17280" y="3812"/>
                      <a:pt x="17280" y="3812"/>
                      <a:pt x="17280" y="3812"/>
                    </a:cubicBezTo>
                    <a:cubicBezTo>
                      <a:pt x="17280" y="3812"/>
                      <a:pt x="17280" y="3176"/>
                      <a:pt x="17280" y="3176"/>
                    </a:cubicBezTo>
                    <a:cubicBezTo>
                      <a:pt x="17280" y="3176"/>
                      <a:pt x="18514" y="3176"/>
                      <a:pt x="18514" y="2541"/>
                    </a:cubicBezTo>
                    <a:cubicBezTo>
                      <a:pt x="17280" y="2541"/>
                      <a:pt x="16046" y="2541"/>
                      <a:pt x="14811" y="2541"/>
                    </a:cubicBezTo>
                    <a:cubicBezTo>
                      <a:pt x="14811" y="2541"/>
                      <a:pt x="14811" y="3176"/>
                      <a:pt x="14811" y="3176"/>
                    </a:cubicBezTo>
                    <a:cubicBezTo>
                      <a:pt x="14811" y="2541"/>
                      <a:pt x="15429" y="3176"/>
                      <a:pt x="15429" y="3176"/>
                    </a:cubicBezTo>
                    <a:cubicBezTo>
                      <a:pt x="15429" y="3176"/>
                      <a:pt x="14811" y="3176"/>
                      <a:pt x="14194" y="3176"/>
                    </a:cubicBezTo>
                    <a:cubicBezTo>
                      <a:pt x="14194" y="3812"/>
                      <a:pt x="13577" y="3812"/>
                      <a:pt x="12960" y="3812"/>
                    </a:cubicBezTo>
                    <a:cubicBezTo>
                      <a:pt x="12343" y="3812"/>
                      <a:pt x="12343" y="3176"/>
                      <a:pt x="11726" y="3176"/>
                    </a:cubicBezTo>
                    <a:cubicBezTo>
                      <a:pt x="11726" y="2541"/>
                      <a:pt x="11726" y="2541"/>
                      <a:pt x="11109" y="2541"/>
                    </a:cubicBezTo>
                    <a:cubicBezTo>
                      <a:pt x="9874" y="3176"/>
                      <a:pt x="8640" y="3812"/>
                      <a:pt x="8023" y="2541"/>
                    </a:cubicBezTo>
                    <a:cubicBezTo>
                      <a:pt x="8023" y="1906"/>
                      <a:pt x="8023" y="1906"/>
                      <a:pt x="8023" y="1271"/>
                    </a:cubicBezTo>
                    <a:cubicBezTo>
                      <a:pt x="7406" y="1271"/>
                      <a:pt x="6789" y="1271"/>
                      <a:pt x="6789" y="1271"/>
                    </a:cubicBezTo>
                    <a:cubicBezTo>
                      <a:pt x="6171" y="635"/>
                      <a:pt x="6171" y="635"/>
                      <a:pt x="6171" y="0"/>
                    </a:cubicBezTo>
                    <a:cubicBezTo>
                      <a:pt x="5554" y="0"/>
                      <a:pt x="5554" y="0"/>
                      <a:pt x="5554" y="635"/>
                    </a:cubicBezTo>
                    <a:cubicBezTo>
                      <a:pt x="5554" y="1271"/>
                      <a:pt x="5554" y="635"/>
                      <a:pt x="6171" y="635"/>
                    </a:cubicBezTo>
                    <a:cubicBezTo>
                      <a:pt x="6789" y="1271"/>
                      <a:pt x="5554" y="1271"/>
                      <a:pt x="5554" y="1271"/>
                    </a:cubicBezTo>
                    <a:cubicBezTo>
                      <a:pt x="4937" y="1271"/>
                      <a:pt x="4937" y="1271"/>
                      <a:pt x="4320" y="1906"/>
                    </a:cubicBezTo>
                    <a:cubicBezTo>
                      <a:pt x="4320" y="1906"/>
                      <a:pt x="3703" y="1906"/>
                      <a:pt x="3086" y="2541"/>
                    </a:cubicBezTo>
                    <a:cubicBezTo>
                      <a:pt x="3086" y="3176"/>
                      <a:pt x="3703" y="3812"/>
                      <a:pt x="3703" y="5082"/>
                    </a:cubicBezTo>
                    <a:cubicBezTo>
                      <a:pt x="3703" y="5082"/>
                      <a:pt x="3086" y="5718"/>
                      <a:pt x="2469" y="5718"/>
                    </a:cubicBezTo>
                    <a:cubicBezTo>
                      <a:pt x="2469" y="5718"/>
                      <a:pt x="2469" y="5082"/>
                      <a:pt x="2469" y="5082"/>
                    </a:cubicBezTo>
                    <a:cubicBezTo>
                      <a:pt x="1851" y="4447"/>
                      <a:pt x="1851" y="4447"/>
                      <a:pt x="2469" y="3812"/>
                    </a:cubicBezTo>
                    <a:cubicBezTo>
                      <a:pt x="2469" y="3176"/>
                      <a:pt x="3086" y="3176"/>
                      <a:pt x="3086" y="2541"/>
                    </a:cubicBezTo>
                    <a:cubicBezTo>
                      <a:pt x="3086" y="2541"/>
                      <a:pt x="3086" y="2541"/>
                      <a:pt x="3086" y="1906"/>
                    </a:cubicBezTo>
                    <a:cubicBezTo>
                      <a:pt x="3086" y="1906"/>
                      <a:pt x="3086" y="1906"/>
                      <a:pt x="3086" y="1906"/>
                    </a:cubicBezTo>
                    <a:cubicBezTo>
                      <a:pt x="2469" y="1906"/>
                      <a:pt x="2469" y="1271"/>
                      <a:pt x="2469" y="1271"/>
                    </a:cubicBezTo>
                    <a:cubicBezTo>
                      <a:pt x="2469" y="635"/>
                      <a:pt x="3086" y="635"/>
                      <a:pt x="3703" y="635"/>
                    </a:cubicBezTo>
                    <a:cubicBezTo>
                      <a:pt x="3086" y="635"/>
                      <a:pt x="2469" y="635"/>
                      <a:pt x="2469" y="1271"/>
                    </a:cubicBezTo>
                    <a:cubicBezTo>
                      <a:pt x="1851" y="1271"/>
                      <a:pt x="1851" y="1906"/>
                      <a:pt x="1234" y="1906"/>
                    </a:cubicBezTo>
                    <a:cubicBezTo>
                      <a:pt x="1234" y="2541"/>
                      <a:pt x="617" y="3812"/>
                      <a:pt x="617" y="4447"/>
                    </a:cubicBezTo>
                    <a:cubicBezTo>
                      <a:pt x="617" y="4447"/>
                      <a:pt x="0" y="5082"/>
                      <a:pt x="0" y="5718"/>
                    </a:cubicBezTo>
                    <a:cubicBezTo>
                      <a:pt x="617" y="5082"/>
                      <a:pt x="617" y="5718"/>
                      <a:pt x="617" y="5718"/>
                    </a:cubicBezTo>
                    <a:cubicBezTo>
                      <a:pt x="1234" y="6353"/>
                      <a:pt x="1234" y="6353"/>
                      <a:pt x="1234" y="6353"/>
                    </a:cubicBezTo>
                    <a:cubicBezTo>
                      <a:pt x="1234" y="6988"/>
                      <a:pt x="1234" y="6988"/>
                      <a:pt x="1234" y="6988"/>
                    </a:cubicBezTo>
                    <a:cubicBezTo>
                      <a:pt x="1851" y="7624"/>
                      <a:pt x="1234" y="7624"/>
                      <a:pt x="1234" y="8259"/>
                    </a:cubicBezTo>
                    <a:cubicBezTo>
                      <a:pt x="1234" y="8259"/>
                      <a:pt x="1234" y="8894"/>
                      <a:pt x="1234" y="8894"/>
                    </a:cubicBezTo>
                    <a:cubicBezTo>
                      <a:pt x="1234" y="8894"/>
                      <a:pt x="1851" y="8894"/>
                      <a:pt x="1851" y="8894"/>
                    </a:cubicBezTo>
                    <a:cubicBezTo>
                      <a:pt x="1851" y="8894"/>
                      <a:pt x="1851" y="9529"/>
                      <a:pt x="1851" y="9529"/>
                    </a:cubicBezTo>
                    <a:cubicBezTo>
                      <a:pt x="2469" y="10165"/>
                      <a:pt x="3703" y="9529"/>
                      <a:pt x="4320" y="9529"/>
                    </a:cubicBezTo>
                    <a:cubicBezTo>
                      <a:pt x="5554" y="9529"/>
                      <a:pt x="4937" y="10165"/>
                      <a:pt x="6171" y="11435"/>
                    </a:cubicBezTo>
                    <a:cubicBezTo>
                      <a:pt x="6171" y="11435"/>
                      <a:pt x="6789" y="11435"/>
                      <a:pt x="6789" y="11435"/>
                    </a:cubicBezTo>
                    <a:cubicBezTo>
                      <a:pt x="7406" y="10800"/>
                      <a:pt x="9257" y="10800"/>
                      <a:pt x="9257" y="11435"/>
                    </a:cubicBezTo>
                    <a:cubicBezTo>
                      <a:pt x="9257" y="11435"/>
                      <a:pt x="9257" y="12071"/>
                      <a:pt x="8640" y="12071"/>
                    </a:cubicBezTo>
                    <a:cubicBezTo>
                      <a:pt x="8640" y="12706"/>
                      <a:pt x="8640" y="12706"/>
                      <a:pt x="8640" y="13341"/>
                    </a:cubicBezTo>
                    <a:cubicBezTo>
                      <a:pt x="8640" y="13976"/>
                      <a:pt x="8640" y="15247"/>
                      <a:pt x="8640" y="15882"/>
                    </a:cubicBezTo>
                    <a:cubicBezTo>
                      <a:pt x="9257" y="15882"/>
                      <a:pt x="9257" y="16518"/>
                      <a:pt x="9257" y="16518"/>
                    </a:cubicBezTo>
                    <a:cubicBezTo>
                      <a:pt x="9257" y="17153"/>
                      <a:pt x="8640" y="17153"/>
                      <a:pt x="8640" y="17788"/>
                    </a:cubicBezTo>
                    <a:cubicBezTo>
                      <a:pt x="9257" y="17153"/>
                      <a:pt x="9874" y="19694"/>
                      <a:pt x="9874" y="20329"/>
                    </a:cubicBezTo>
                    <a:cubicBezTo>
                      <a:pt x="9874" y="20965"/>
                      <a:pt x="10491" y="21600"/>
                      <a:pt x="11109" y="21600"/>
                    </a:cubicBezTo>
                    <a:cubicBezTo>
                      <a:pt x="11109" y="21600"/>
                      <a:pt x="12343" y="20329"/>
                      <a:pt x="12343" y="21600"/>
                    </a:cubicBezTo>
                    <a:cubicBezTo>
                      <a:pt x="12343" y="21600"/>
                      <a:pt x="12960" y="20965"/>
                      <a:pt x="13577" y="20329"/>
                    </a:cubicBezTo>
                    <a:cubicBezTo>
                      <a:pt x="13577" y="20329"/>
                      <a:pt x="14194" y="20329"/>
                      <a:pt x="14194" y="19694"/>
                    </a:cubicBezTo>
                    <a:cubicBezTo>
                      <a:pt x="14811" y="19694"/>
                      <a:pt x="14811" y="19694"/>
                      <a:pt x="14811" y="19059"/>
                    </a:cubicBezTo>
                    <a:cubicBezTo>
                      <a:pt x="14811" y="19059"/>
                      <a:pt x="15429" y="19059"/>
                      <a:pt x="15429" y="19059"/>
                    </a:cubicBezTo>
                    <a:cubicBezTo>
                      <a:pt x="16046" y="17788"/>
                      <a:pt x="14811" y="18424"/>
                      <a:pt x="14811" y="18424"/>
                    </a:cubicBezTo>
                    <a:cubicBezTo>
                      <a:pt x="14811" y="17788"/>
                      <a:pt x="14811" y="17788"/>
                      <a:pt x="14811" y="17153"/>
                    </a:cubicBezTo>
                    <a:cubicBezTo>
                      <a:pt x="14194" y="16518"/>
                      <a:pt x="14194" y="15882"/>
                      <a:pt x="13577" y="15247"/>
                    </a:cubicBezTo>
                    <a:cubicBezTo>
                      <a:pt x="13577" y="15247"/>
                      <a:pt x="12960" y="14612"/>
                      <a:pt x="13577" y="14612"/>
                    </a:cubicBezTo>
                    <a:cubicBezTo>
                      <a:pt x="13577" y="14612"/>
                      <a:pt x="14194" y="15247"/>
                      <a:pt x="14194" y="15247"/>
                    </a:cubicBezTo>
                    <a:cubicBezTo>
                      <a:pt x="14194" y="15247"/>
                      <a:pt x="14194" y="15247"/>
                      <a:pt x="14194" y="15247"/>
                    </a:cubicBezTo>
                    <a:cubicBezTo>
                      <a:pt x="14811" y="15247"/>
                      <a:pt x="14811" y="15247"/>
                      <a:pt x="14811" y="15247"/>
                    </a:cubicBezTo>
                    <a:cubicBezTo>
                      <a:pt x="14811" y="15247"/>
                      <a:pt x="15429" y="15247"/>
                      <a:pt x="16046" y="15247"/>
                    </a:cubicBezTo>
                    <a:cubicBezTo>
                      <a:pt x="16046" y="15882"/>
                      <a:pt x="16046" y="16518"/>
                      <a:pt x="16663" y="15882"/>
                    </a:cubicBezTo>
                    <a:cubicBezTo>
                      <a:pt x="17280" y="15247"/>
                      <a:pt x="16663" y="15247"/>
                      <a:pt x="17280" y="15247"/>
                    </a:cubicBezTo>
                    <a:cubicBezTo>
                      <a:pt x="17280" y="15247"/>
                      <a:pt x="17897" y="15247"/>
                      <a:pt x="17897" y="15247"/>
                    </a:cubicBezTo>
                    <a:cubicBezTo>
                      <a:pt x="18514" y="15247"/>
                      <a:pt x="18514" y="14612"/>
                      <a:pt x="19131" y="14612"/>
                    </a:cubicBezTo>
                    <a:cubicBezTo>
                      <a:pt x="19749" y="13976"/>
                      <a:pt x="20366" y="13976"/>
                      <a:pt x="20366" y="13341"/>
                    </a:cubicBezTo>
                    <a:cubicBezTo>
                      <a:pt x="19749" y="12706"/>
                      <a:pt x="19131" y="12071"/>
                      <a:pt x="19131" y="11435"/>
                    </a:cubicBezTo>
                    <a:cubicBezTo>
                      <a:pt x="19131" y="11435"/>
                      <a:pt x="19749" y="11435"/>
                      <a:pt x="19749" y="10800"/>
                    </a:cubicBezTo>
                    <a:cubicBezTo>
                      <a:pt x="19749" y="10800"/>
                      <a:pt x="19131" y="10800"/>
                      <a:pt x="19749" y="10165"/>
                    </a:cubicBezTo>
                    <a:cubicBezTo>
                      <a:pt x="19749" y="10165"/>
                      <a:pt x="20366" y="10165"/>
                      <a:pt x="20983" y="9529"/>
                    </a:cubicBezTo>
                    <a:cubicBezTo>
                      <a:pt x="20983" y="8894"/>
                      <a:pt x="20366" y="9529"/>
                      <a:pt x="20366" y="9529"/>
                    </a:cubicBezTo>
                    <a:cubicBezTo>
                      <a:pt x="20366" y="9529"/>
                      <a:pt x="20366" y="8894"/>
                      <a:pt x="20366" y="8894"/>
                    </a:cubicBezTo>
                    <a:cubicBezTo>
                      <a:pt x="20366" y="8259"/>
                      <a:pt x="20366" y="8259"/>
                      <a:pt x="20366" y="8259"/>
                    </a:cubicBezTo>
                    <a:cubicBezTo>
                      <a:pt x="20983" y="8259"/>
                      <a:pt x="20983" y="7624"/>
                      <a:pt x="21600" y="7624"/>
                    </a:cubicBezTo>
                    <a:cubicBezTo>
                      <a:pt x="21600" y="7624"/>
                      <a:pt x="21600" y="7624"/>
                      <a:pt x="21600" y="698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 name="Square">
                <a:extLst>
                  <a:ext uri="{FF2B5EF4-FFF2-40B4-BE49-F238E27FC236}">
                    <a16:creationId xmlns:a16="http://schemas.microsoft.com/office/drawing/2014/main" id="{52D4F3CB-E023-41B8-B9AA-F05C53D06442}"/>
                  </a:ext>
                </a:extLst>
              </p:cNvPr>
              <p:cNvSpPr/>
              <p:nvPr/>
            </p:nvSpPr>
            <p:spPr>
              <a:xfrm>
                <a:off x="3264517" y="2166908"/>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 name="Shape">
                <a:extLst>
                  <a:ext uri="{FF2B5EF4-FFF2-40B4-BE49-F238E27FC236}">
                    <a16:creationId xmlns:a16="http://schemas.microsoft.com/office/drawing/2014/main" id="{7B0DAA32-DAA0-4867-BD1F-F558C2C801CD}"/>
                  </a:ext>
                </a:extLst>
              </p:cNvPr>
              <p:cNvSpPr/>
              <p:nvPr/>
            </p:nvSpPr>
            <p:spPr>
              <a:xfrm>
                <a:off x="5991177" y="3192448"/>
                <a:ext cx="29474" cy="76772"/>
              </a:xfrm>
              <a:custGeom>
                <a:avLst/>
                <a:gdLst/>
                <a:ahLst/>
                <a:cxnLst>
                  <a:cxn ang="0">
                    <a:pos x="wd2" y="hd2"/>
                  </a:cxn>
                  <a:cxn ang="5400000">
                    <a:pos x="wd2" y="hd2"/>
                  </a:cxn>
                  <a:cxn ang="10800000">
                    <a:pos x="wd2" y="hd2"/>
                  </a:cxn>
                  <a:cxn ang="16200000">
                    <a:pos x="wd2" y="hd2"/>
                  </a:cxn>
                </a:cxnLst>
                <a:rect l="0" t="0" r="r" b="b"/>
                <a:pathLst>
                  <a:path w="19200" h="21185" extrusionOk="0">
                    <a:moveTo>
                      <a:pt x="17280" y="19938"/>
                    </a:moveTo>
                    <a:cubicBezTo>
                      <a:pt x="21600" y="19938"/>
                      <a:pt x="17280" y="18277"/>
                      <a:pt x="17280" y="19938"/>
                    </a:cubicBezTo>
                    <a:cubicBezTo>
                      <a:pt x="17280" y="21600"/>
                      <a:pt x="21600" y="21600"/>
                      <a:pt x="17280" y="19938"/>
                    </a:cubicBezTo>
                    <a:close/>
                    <a:moveTo>
                      <a:pt x="12960" y="13292"/>
                    </a:moveTo>
                    <a:cubicBezTo>
                      <a:pt x="12960" y="13292"/>
                      <a:pt x="12960" y="13292"/>
                      <a:pt x="8640" y="14954"/>
                    </a:cubicBezTo>
                    <a:cubicBezTo>
                      <a:pt x="12960" y="14954"/>
                      <a:pt x="8640" y="14954"/>
                      <a:pt x="12960" y="14954"/>
                    </a:cubicBezTo>
                    <a:cubicBezTo>
                      <a:pt x="12960" y="14954"/>
                      <a:pt x="17280" y="14954"/>
                      <a:pt x="12960" y="13292"/>
                    </a:cubicBezTo>
                    <a:close/>
                    <a:moveTo>
                      <a:pt x="8640" y="8308"/>
                    </a:moveTo>
                    <a:cubicBezTo>
                      <a:pt x="8640" y="6646"/>
                      <a:pt x="4320" y="3323"/>
                      <a:pt x="4320" y="6646"/>
                    </a:cubicBezTo>
                    <a:cubicBezTo>
                      <a:pt x="4320" y="6646"/>
                      <a:pt x="4320" y="6646"/>
                      <a:pt x="4320" y="6646"/>
                    </a:cubicBezTo>
                    <a:cubicBezTo>
                      <a:pt x="4320" y="6646"/>
                      <a:pt x="4320" y="8308"/>
                      <a:pt x="4320" y="8308"/>
                    </a:cubicBezTo>
                    <a:cubicBezTo>
                      <a:pt x="8640" y="9969"/>
                      <a:pt x="8640" y="8308"/>
                      <a:pt x="8640" y="8308"/>
                    </a:cubicBezTo>
                    <a:close/>
                    <a:moveTo>
                      <a:pt x="4320" y="3323"/>
                    </a:moveTo>
                    <a:cubicBezTo>
                      <a:pt x="4320" y="3323"/>
                      <a:pt x="4320" y="1662"/>
                      <a:pt x="4320" y="0"/>
                    </a:cubicBezTo>
                    <a:cubicBezTo>
                      <a:pt x="4320" y="0"/>
                      <a:pt x="4320" y="1662"/>
                      <a:pt x="0" y="1662"/>
                    </a:cubicBezTo>
                    <a:cubicBezTo>
                      <a:pt x="0" y="1662"/>
                      <a:pt x="4320" y="0"/>
                      <a:pt x="0" y="0"/>
                    </a:cubicBezTo>
                    <a:cubicBezTo>
                      <a:pt x="0" y="0"/>
                      <a:pt x="0" y="3323"/>
                      <a:pt x="0" y="4985"/>
                    </a:cubicBezTo>
                    <a:cubicBezTo>
                      <a:pt x="0" y="3323"/>
                      <a:pt x="4320" y="3323"/>
                      <a:pt x="4320" y="332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 name="Shape">
                <a:extLst>
                  <a:ext uri="{FF2B5EF4-FFF2-40B4-BE49-F238E27FC236}">
                    <a16:creationId xmlns:a16="http://schemas.microsoft.com/office/drawing/2014/main" id="{C4D6BDDB-8883-48EA-AA3A-2F99B2733B88}"/>
                  </a:ext>
                </a:extLst>
              </p:cNvPr>
              <p:cNvSpPr/>
              <p:nvPr/>
            </p:nvSpPr>
            <p:spPr>
              <a:xfrm>
                <a:off x="3966165" y="2110315"/>
                <a:ext cx="297239" cy="144920"/>
              </a:xfrm>
              <a:custGeom>
                <a:avLst/>
                <a:gdLst/>
                <a:ahLst/>
                <a:cxnLst>
                  <a:cxn ang="0">
                    <a:pos x="wd2" y="hd2"/>
                  </a:cxn>
                  <a:cxn ang="5400000">
                    <a:pos x="wd2" y="hd2"/>
                  </a:cxn>
                  <a:cxn ang="10800000">
                    <a:pos x="wd2" y="hd2"/>
                  </a:cxn>
                  <a:cxn ang="16200000">
                    <a:pos x="wd2" y="hd2"/>
                  </a:cxn>
                </a:cxnLst>
                <a:rect l="0" t="0" r="r" b="b"/>
                <a:pathLst>
                  <a:path w="21600" h="21600" extrusionOk="0">
                    <a:moveTo>
                      <a:pt x="20127" y="14400"/>
                    </a:moveTo>
                    <a:cubicBezTo>
                      <a:pt x="20127" y="14400"/>
                      <a:pt x="20127" y="14400"/>
                      <a:pt x="20127" y="14400"/>
                    </a:cubicBezTo>
                    <a:cubicBezTo>
                      <a:pt x="20127" y="14400"/>
                      <a:pt x="20127" y="14400"/>
                      <a:pt x="20127" y="14400"/>
                    </a:cubicBezTo>
                    <a:cubicBezTo>
                      <a:pt x="20127" y="14400"/>
                      <a:pt x="20127" y="14400"/>
                      <a:pt x="20127" y="14400"/>
                    </a:cubicBezTo>
                    <a:close/>
                    <a:moveTo>
                      <a:pt x="19636" y="14400"/>
                    </a:moveTo>
                    <a:cubicBezTo>
                      <a:pt x="19636" y="14400"/>
                      <a:pt x="19636" y="14400"/>
                      <a:pt x="19636" y="14400"/>
                    </a:cubicBezTo>
                    <a:close/>
                    <a:moveTo>
                      <a:pt x="19636" y="14400"/>
                    </a:moveTo>
                    <a:cubicBezTo>
                      <a:pt x="19145" y="14400"/>
                      <a:pt x="19145" y="14400"/>
                      <a:pt x="19145" y="14400"/>
                    </a:cubicBezTo>
                    <a:cubicBezTo>
                      <a:pt x="19145" y="14400"/>
                      <a:pt x="19145" y="14400"/>
                      <a:pt x="19145" y="14400"/>
                    </a:cubicBezTo>
                    <a:cubicBezTo>
                      <a:pt x="19145" y="14400"/>
                      <a:pt x="19145" y="14400"/>
                      <a:pt x="19145" y="14400"/>
                    </a:cubicBezTo>
                    <a:cubicBezTo>
                      <a:pt x="19145" y="14400"/>
                      <a:pt x="19145" y="14400"/>
                      <a:pt x="19145" y="14400"/>
                    </a:cubicBezTo>
                    <a:cubicBezTo>
                      <a:pt x="19636" y="14400"/>
                      <a:pt x="19636" y="14400"/>
                      <a:pt x="19636" y="14400"/>
                    </a:cubicBezTo>
                    <a:cubicBezTo>
                      <a:pt x="19636" y="14400"/>
                      <a:pt x="19636" y="14400"/>
                      <a:pt x="19636" y="14400"/>
                    </a:cubicBezTo>
                    <a:close/>
                    <a:moveTo>
                      <a:pt x="21600" y="12600"/>
                    </a:moveTo>
                    <a:cubicBezTo>
                      <a:pt x="21109" y="12600"/>
                      <a:pt x="21109" y="11700"/>
                      <a:pt x="20618" y="11700"/>
                    </a:cubicBezTo>
                    <a:cubicBezTo>
                      <a:pt x="20618" y="11700"/>
                      <a:pt x="20618" y="11700"/>
                      <a:pt x="20127" y="11700"/>
                    </a:cubicBezTo>
                    <a:cubicBezTo>
                      <a:pt x="20127" y="10800"/>
                      <a:pt x="20127" y="10800"/>
                      <a:pt x="19636" y="10800"/>
                    </a:cubicBezTo>
                    <a:cubicBezTo>
                      <a:pt x="19636" y="10800"/>
                      <a:pt x="19636" y="10800"/>
                      <a:pt x="19636" y="10800"/>
                    </a:cubicBezTo>
                    <a:cubicBezTo>
                      <a:pt x="19145" y="10800"/>
                      <a:pt x="19636" y="10800"/>
                      <a:pt x="19145" y="10800"/>
                    </a:cubicBezTo>
                    <a:cubicBezTo>
                      <a:pt x="19145" y="10800"/>
                      <a:pt x="19145" y="11700"/>
                      <a:pt x="19145" y="11700"/>
                    </a:cubicBezTo>
                    <a:cubicBezTo>
                      <a:pt x="19145" y="11700"/>
                      <a:pt x="18655" y="10800"/>
                      <a:pt x="18655" y="10800"/>
                    </a:cubicBezTo>
                    <a:cubicBezTo>
                      <a:pt x="18164" y="10800"/>
                      <a:pt x="18164" y="10800"/>
                      <a:pt x="18164" y="10800"/>
                    </a:cubicBezTo>
                    <a:cubicBezTo>
                      <a:pt x="18164" y="10800"/>
                      <a:pt x="17673" y="10800"/>
                      <a:pt x="17673" y="10800"/>
                    </a:cubicBezTo>
                    <a:cubicBezTo>
                      <a:pt x="17673" y="9900"/>
                      <a:pt x="18655" y="9000"/>
                      <a:pt x="18655" y="9000"/>
                    </a:cubicBezTo>
                    <a:cubicBezTo>
                      <a:pt x="18655" y="8100"/>
                      <a:pt x="18164" y="9000"/>
                      <a:pt x="18164" y="9000"/>
                    </a:cubicBezTo>
                    <a:cubicBezTo>
                      <a:pt x="17673" y="9000"/>
                      <a:pt x="17182" y="9900"/>
                      <a:pt x="16691" y="9900"/>
                    </a:cubicBezTo>
                    <a:cubicBezTo>
                      <a:pt x="16691" y="10800"/>
                      <a:pt x="16691" y="10800"/>
                      <a:pt x="16200" y="11700"/>
                    </a:cubicBezTo>
                    <a:cubicBezTo>
                      <a:pt x="16200" y="11700"/>
                      <a:pt x="16200" y="12600"/>
                      <a:pt x="16200" y="12600"/>
                    </a:cubicBezTo>
                    <a:cubicBezTo>
                      <a:pt x="16200" y="12600"/>
                      <a:pt x="15709" y="12600"/>
                      <a:pt x="15709" y="12600"/>
                    </a:cubicBezTo>
                    <a:cubicBezTo>
                      <a:pt x="15218" y="11700"/>
                      <a:pt x="15709" y="11700"/>
                      <a:pt x="15218" y="11700"/>
                    </a:cubicBezTo>
                    <a:cubicBezTo>
                      <a:pt x="14727" y="10800"/>
                      <a:pt x="14236" y="11700"/>
                      <a:pt x="13745" y="10800"/>
                    </a:cubicBezTo>
                    <a:cubicBezTo>
                      <a:pt x="13745" y="10800"/>
                      <a:pt x="13745" y="9900"/>
                      <a:pt x="13255" y="9900"/>
                    </a:cubicBezTo>
                    <a:cubicBezTo>
                      <a:pt x="13255" y="9000"/>
                      <a:pt x="13255" y="9900"/>
                      <a:pt x="12764" y="9000"/>
                    </a:cubicBezTo>
                    <a:cubicBezTo>
                      <a:pt x="12273" y="9000"/>
                      <a:pt x="12273" y="7200"/>
                      <a:pt x="12273" y="6300"/>
                    </a:cubicBezTo>
                    <a:cubicBezTo>
                      <a:pt x="12273" y="7200"/>
                      <a:pt x="11782" y="6300"/>
                      <a:pt x="11291" y="6300"/>
                    </a:cubicBezTo>
                    <a:cubicBezTo>
                      <a:pt x="11291" y="5400"/>
                      <a:pt x="11291" y="5400"/>
                      <a:pt x="10800" y="4500"/>
                    </a:cubicBezTo>
                    <a:cubicBezTo>
                      <a:pt x="10800" y="4500"/>
                      <a:pt x="10800" y="4500"/>
                      <a:pt x="10309" y="5400"/>
                    </a:cubicBezTo>
                    <a:cubicBezTo>
                      <a:pt x="9818" y="5400"/>
                      <a:pt x="8836" y="5400"/>
                      <a:pt x="7855" y="5400"/>
                    </a:cubicBezTo>
                    <a:cubicBezTo>
                      <a:pt x="6873" y="5400"/>
                      <a:pt x="6873" y="3600"/>
                      <a:pt x="5891" y="3600"/>
                    </a:cubicBezTo>
                    <a:cubicBezTo>
                      <a:pt x="5400" y="2700"/>
                      <a:pt x="4909" y="1800"/>
                      <a:pt x="3927" y="900"/>
                    </a:cubicBezTo>
                    <a:cubicBezTo>
                      <a:pt x="3436" y="0"/>
                      <a:pt x="2945" y="0"/>
                      <a:pt x="1964" y="0"/>
                    </a:cubicBezTo>
                    <a:cubicBezTo>
                      <a:pt x="1473" y="0"/>
                      <a:pt x="0" y="900"/>
                      <a:pt x="0" y="1800"/>
                    </a:cubicBezTo>
                    <a:cubicBezTo>
                      <a:pt x="0" y="1800"/>
                      <a:pt x="0" y="2700"/>
                      <a:pt x="0" y="2700"/>
                    </a:cubicBezTo>
                    <a:cubicBezTo>
                      <a:pt x="491" y="4500"/>
                      <a:pt x="491" y="5400"/>
                      <a:pt x="491" y="6300"/>
                    </a:cubicBezTo>
                    <a:cubicBezTo>
                      <a:pt x="491" y="7200"/>
                      <a:pt x="982" y="8100"/>
                      <a:pt x="982" y="9000"/>
                    </a:cubicBezTo>
                    <a:cubicBezTo>
                      <a:pt x="982" y="9900"/>
                      <a:pt x="982" y="10800"/>
                      <a:pt x="982" y="10800"/>
                    </a:cubicBezTo>
                    <a:cubicBezTo>
                      <a:pt x="982" y="10800"/>
                      <a:pt x="2455" y="10800"/>
                      <a:pt x="2455" y="10800"/>
                    </a:cubicBezTo>
                    <a:cubicBezTo>
                      <a:pt x="2455" y="10800"/>
                      <a:pt x="1964" y="9900"/>
                      <a:pt x="1964" y="9000"/>
                    </a:cubicBezTo>
                    <a:cubicBezTo>
                      <a:pt x="2455" y="9000"/>
                      <a:pt x="2455" y="9000"/>
                      <a:pt x="2945" y="9000"/>
                    </a:cubicBezTo>
                    <a:cubicBezTo>
                      <a:pt x="2945" y="9000"/>
                      <a:pt x="2945" y="8100"/>
                      <a:pt x="2945" y="8100"/>
                    </a:cubicBezTo>
                    <a:cubicBezTo>
                      <a:pt x="2945" y="8100"/>
                      <a:pt x="2945" y="8100"/>
                      <a:pt x="2945" y="8100"/>
                    </a:cubicBezTo>
                    <a:cubicBezTo>
                      <a:pt x="3436" y="8100"/>
                      <a:pt x="3436" y="8100"/>
                      <a:pt x="3927" y="8100"/>
                    </a:cubicBezTo>
                    <a:cubicBezTo>
                      <a:pt x="3436" y="8100"/>
                      <a:pt x="3436" y="8100"/>
                      <a:pt x="3436" y="7200"/>
                    </a:cubicBezTo>
                    <a:cubicBezTo>
                      <a:pt x="3436" y="7200"/>
                      <a:pt x="3436" y="7200"/>
                      <a:pt x="3927" y="7200"/>
                    </a:cubicBezTo>
                    <a:cubicBezTo>
                      <a:pt x="3927" y="7200"/>
                      <a:pt x="3927" y="7200"/>
                      <a:pt x="4418" y="8100"/>
                    </a:cubicBezTo>
                    <a:cubicBezTo>
                      <a:pt x="4418" y="8100"/>
                      <a:pt x="4418" y="8100"/>
                      <a:pt x="4909" y="8100"/>
                    </a:cubicBezTo>
                    <a:cubicBezTo>
                      <a:pt x="4909" y="8100"/>
                      <a:pt x="4909" y="8100"/>
                      <a:pt x="5400" y="8100"/>
                    </a:cubicBezTo>
                    <a:cubicBezTo>
                      <a:pt x="5400" y="9000"/>
                      <a:pt x="5400" y="9000"/>
                      <a:pt x="5400" y="9000"/>
                    </a:cubicBezTo>
                    <a:cubicBezTo>
                      <a:pt x="5400" y="9000"/>
                      <a:pt x="5891" y="9000"/>
                      <a:pt x="5891" y="9900"/>
                    </a:cubicBezTo>
                    <a:cubicBezTo>
                      <a:pt x="5891" y="9900"/>
                      <a:pt x="5891" y="10800"/>
                      <a:pt x="5891" y="10800"/>
                    </a:cubicBezTo>
                    <a:cubicBezTo>
                      <a:pt x="6382" y="11700"/>
                      <a:pt x="6873" y="10800"/>
                      <a:pt x="7364" y="10800"/>
                    </a:cubicBezTo>
                    <a:cubicBezTo>
                      <a:pt x="8345" y="11700"/>
                      <a:pt x="8836" y="13500"/>
                      <a:pt x="9327" y="14400"/>
                    </a:cubicBezTo>
                    <a:cubicBezTo>
                      <a:pt x="9818" y="15300"/>
                      <a:pt x="10800" y="16200"/>
                      <a:pt x="11782" y="17100"/>
                    </a:cubicBezTo>
                    <a:cubicBezTo>
                      <a:pt x="12273" y="18000"/>
                      <a:pt x="12764" y="18900"/>
                      <a:pt x="13745" y="18900"/>
                    </a:cubicBezTo>
                    <a:cubicBezTo>
                      <a:pt x="13745" y="18900"/>
                      <a:pt x="14236" y="18900"/>
                      <a:pt x="14727" y="19800"/>
                    </a:cubicBezTo>
                    <a:cubicBezTo>
                      <a:pt x="14727" y="19800"/>
                      <a:pt x="14727" y="20700"/>
                      <a:pt x="14727" y="20700"/>
                    </a:cubicBezTo>
                    <a:cubicBezTo>
                      <a:pt x="14727" y="21600"/>
                      <a:pt x="14727" y="21600"/>
                      <a:pt x="15218" y="21600"/>
                    </a:cubicBezTo>
                    <a:cubicBezTo>
                      <a:pt x="15709" y="21600"/>
                      <a:pt x="15709" y="21600"/>
                      <a:pt x="15709" y="21600"/>
                    </a:cubicBezTo>
                    <a:cubicBezTo>
                      <a:pt x="15709" y="21600"/>
                      <a:pt x="15709" y="21600"/>
                      <a:pt x="16200" y="21600"/>
                    </a:cubicBezTo>
                    <a:cubicBezTo>
                      <a:pt x="16200" y="21600"/>
                      <a:pt x="16200" y="21600"/>
                      <a:pt x="16200" y="21600"/>
                    </a:cubicBezTo>
                    <a:cubicBezTo>
                      <a:pt x="16200" y="20700"/>
                      <a:pt x="16200" y="20700"/>
                      <a:pt x="16691" y="19800"/>
                    </a:cubicBezTo>
                    <a:cubicBezTo>
                      <a:pt x="16691" y="19800"/>
                      <a:pt x="16691" y="19800"/>
                      <a:pt x="16691" y="18900"/>
                    </a:cubicBezTo>
                    <a:cubicBezTo>
                      <a:pt x="16691" y="18900"/>
                      <a:pt x="16200" y="18900"/>
                      <a:pt x="16200" y="18000"/>
                    </a:cubicBezTo>
                    <a:cubicBezTo>
                      <a:pt x="16200" y="18000"/>
                      <a:pt x="16200" y="17100"/>
                      <a:pt x="16200" y="17100"/>
                    </a:cubicBezTo>
                    <a:cubicBezTo>
                      <a:pt x="16200" y="17100"/>
                      <a:pt x="15709" y="17100"/>
                      <a:pt x="15709" y="17100"/>
                    </a:cubicBezTo>
                    <a:cubicBezTo>
                      <a:pt x="15218" y="16200"/>
                      <a:pt x="15218" y="16200"/>
                      <a:pt x="15218" y="15300"/>
                    </a:cubicBezTo>
                    <a:cubicBezTo>
                      <a:pt x="15218" y="15300"/>
                      <a:pt x="15709" y="15300"/>
                      <a:pt x="16200" y="15300"/>
                    </a:cubicBezTo>
                    <a:cubicBezTo>
                      <a:pt x="16691" y="15300"/>
                      <a:pt x="16691" y="15300"/>
                      <a:pt x="16691" y="14400"/>
                    </a:cubicBezTo>
                    <a:cubicBezTo>
                      <a:pt x="16691" y="14400"/>
                      <a:pt x="16691" y="14400"/>
                      <a:pt x="16691" y="14400"/>
                    </a:cubicBezTo>
                    <a:cubicBezTo>
                      <a:pt x="16691" y="14400"/>
                      <a:pt x="16691" y="14400"/>
                      <a:pt x="16691" y="14400"/>
                    </a:cubicBezTo>
                    <a:cubicBezTo>
                      <a:pt x="16691" y="14400"/>
                      <a:pt x="16691" y="14400"/>
                      <a:pt x="16691" y="14400"/>
                    </a:cubicBezTo>
                    <a:cubicBezTo>
                      <a:pt x="16691" y="14400"/>
                      <a:pt x="16691" y="14400"/>
                      <a:pt x="16200" y="14400"/>
                    </a:cubicBezTo>
                    <a:cubicBezTo>
                      <a:pt x="16691" y="13500"/>
                      <a:pt x="17182" y="13500"/>
                      <a:pt x="17182" y="13500"/>
                    </a:cubicBezTo>
                    <a:cubicBezTo>
                      <a:pt x="17182" y="13500"/>
                      <a:pt x="17182" y="13500"/>
                      <a:pt x="17182" y="13500"/>
                    </a:cubicBezTo>
                    <a:cubicBezTo>
                      <a:pt x="17182" y="13500"/>
                      <a:pt x="17182" y="12600"/>
                      <a:pt x="17182" y="12600"/>
                    </a:cubicBezTo>
                    <a:cubicBezTo>
                      <a:pt x="17182" y="11700"/>
                      <a:pt x="17673" y="12600"/>
                      <a:pt x="17673" y="12600"/>
                    </a:cubicBezTo>
                    <a:cubicBezTo>
                      <a:pt x="18164" y="11700"/>
                      <a:pt x="18164" y="11700"/>
                      <a:pt x="18655" y="12600"/>
                    </a:cubicBezTo>
                    <a:cubicBezTo>
                      <a:pt x="18655" y="12600"/>
                      <a:pt x="18655" y="12600"/>
                      <a:pt x="18655" y="13500"/>
                    </a:cubicBezTo>
                    <a:cubicBezTo>
                      <a:pt x="18655" y="13500"/>
                      <a:pt x="18655" y="13500"/>
                      <a:pt x="19145" y="13500"/>
                    </a:cubicBezTo>
                    <a:cubicBezTo>
                      <a:pt x="19145" y="13500"/>
                      <a:pt x="19145" y="13500"/>
                      <a:pt x="19636" y="13500"/>
                    </a:cubicBezTo>
                    <a:cubicBezTo>
                      <a:pt x="19636" y="13500"/>
                      <a:pt x="19636" y="13500"/>
                      <a:pt x="20127" y="13500"/>
                    </a:cubicBezTo>
                    <a:cubicBezTo>
                      <a:pt x="20127" y="13500"/>
                      <a:pt x="20127" y="13500"/>
                      <a:pt x="20618" y="13500"/>
                    </a:cubicBezTo>
                    <a:cubicBezTo>
                      <a:pt x="20618" y="13500"/>
                      <a:pt x="21109" y="13500"/>
                      <a:pt x="20618" y="12600"/>
                    </a:cubicBezTo>
                    <a:cubicBezTo>
                      <a:pt x="21109" y="13500"/>
                      <a:pt x="21600" y="12600"/>
                      <a:pt x="21600" y="12600"/>
                    </a:cubicBezTo>
                    <a:close/>
                    <a:moveTo>
                      <a:pt x="18655" y="11700"/>
                    </a:moveTo>
                    <a:cubicBezTo>
                      <a:pt x="18655" y="11700"/>
                      <a:pt x="18655" y="11700"/>
                      <a:pt x="18164" y="11700"/>
                    </a:cubicBezTo>
                    <a:cubicBezTo>
                      <a:pt x="18655" y="11700"/>
                      <a:pt x="18655" y="11700"/>
                      <a:pt x="18655" y="11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 name="Shape">
                <a:extLst>
                  <a:ext uri="{FF2B5EF4-FFF2-40B4-BE49-F238E27FC236}">
                    <a16:creationId xmlns:a16="http://schemas.microsoft.com/office/drawing/2014/main" id="{C2227D6E-5166-4262-AFBF-02310C98E995}"/>
                  </a:ext>
                </a:extLst>
              </p:cNvPr>
              <p:cNvSpPr/>
              <p:nvPr/>
            </p:nvSpPr>
            <p:spPr>
              <a:xfrm>
                <a:off x="2070233" y="3469592"/>
                <a:ext cx="94738" cy="84625"/>
              </a:xfrm>
              <a:custGeom>
                <a:avLst/>
                <a:gdLst/>
                <a:ahLst/>
                <a:cxnLst>
                  <a:cxn ang="0">
                    <a:pos x="wd2" y="hd2"/>
                  </a:cxn>
                  <a:cxn ang="5400000">
                    <a:pos x="wd2" y="hd2"/>
                  </a:cxn>
                  <a:cxn ang="10800000">
                    <a:pos x="wd2" y="hd2"/>
                  </a:cxn>
                  <a:cxn ang="16200000">
                    <a:pos x="wd2" y="hd2"/>
                  </a:cxn>
                </a:cxnLst>
                <a:rect l="0" t="0" r="r" b="b"/>
                <a:pathLst>
                  <a:path w="21600" h="21600" extrusionOk="0">
                    <a:moveTo>
                      <a:pt x="20057" y="15429"/>
                    </a:moveTo>
                    <a:cubicBezTo>
                      <a:pt x="20057" y="15429"/>
                      <a:pt x="20057" y="13886"/>
                      <a:pt x="20057" y="12343"/>
                    </a:cubicBezTo>
                    <a:cubicBezTo>
                      <a:pt x="20057" y="12343"/>
                      <a:pt x="21600" y="12343"/>
                      <a:pt x="20057" y="10800"/>
                    </a:cubicBezTo>
                    <a:cubicBezTo>
                      <a:pt x="20057" y="10800"/>
                      <a:pt x="18514" y="10800"/>
                      <a:pt x="18514" y="9257"/>
                    </a:cubicBezTo>
                    <a:cubicBezTo>
                      <a:pt x="16971" y="9257"/>
                      <a:pt x="15429" y="7714"/>
                      <a:pt x="13886" y="6171"/>
                    </a:cubicBezTo>
                    <a:cubicBezTo>
                      <a:pt x="13886" y="6171"/>
                      <a:pt x="12343" y="4629"/>
                      <a:pt x="12343" y="4629"/>
                    </a:cubicBezTo>
                    <a:cubicBezTo>
                      <a:pt x="10800" y="4629"/>
                      <a:pt x="10800" y="3086"/>
                      <a:pt x="10800" y="3086"/>
                    </a:cubicBezTo>
                    <a:cubicBezTo>
                      <a:pt x="9257" y="3086"/>
                      <a:pt x="9257" y="3086"/>
                      <a:pt x="9257" y="3086"/>
                    </a:cubicBezTo>
                    <a:cubicBezTo>
                      <a:pt x="9257" y="3086"/>
                      <a:pt x="9257" y="4629"/>
                      <a:pt x="7714" y="3086"/>
                    </a:cubicBezTo>
                    <a:cubicBezTo>
                      <a:pt x="7714" y="4629"/>
                      <a:pt x="7714" y="3086"/>
                      <a:pt x="7714" y="3086"/>
                    </a:cubicBezTo>
                    <a:cubicBezTo>
                      <a:pt x="7714" y="1543"/>
                      <a:pt x="4629" y="0"/>
                      <a:pt x="4629" y="0"/>
                    </a:cubicBezTo>
                    <a:cubicBezTo>
                      <a:pt x="3086" y="0"/>
                      <a:pt x="3086" y="1543"/>
                      <a:pt x="1543" y="0"/>
                    </a:cubicBezTo>
                    <a:cubicBezTo>
                      <a:pt x="1543" y="0"/>
                      <a:pt x="1543" y="0"/>
                      <a:pt x="0" y="1543"/>
                    </a:cubicBezTo>
                    <a:cubicBezTo>
                      <a:pt x="0" y="1543"/>
                      <a:pt x="1543" y="1543"/>
                      <a:pt x="1543" y="3086"/>
                    </a:cubicBezTo>
                    <a:cubicBezTo>
                      <a:pt x="1543" y="3086"/>
                      <a:pt x="1543" y="3086"/>
                      <a:pt x="1543" y="4629"/>
                    </a:cubicBezTo>
                    <a:cubicBezTo>
                      <a:pt x="1543" y="4629"/>
                      <a:pt x="1543" y="4629"/>
                      <a:pt x="1543" y="4629"/>
                    </a:cubicBezTo>
                    <a:cubicBezTo>
                      <a:pt x="1543" y="4629"/>
                      <a:pt x="1543" y="6171"/>
                      <a:pt x="1543" y="6171"/>
                    </a:cubicBezTo>
                    <a:cubicBezTo>
                      <a:pt x="1543" y="7714"/>
                      <a:pt x="0" y="7714"/>
                      <a:pt x="1543" y="9257"/>
                    </a:cubicBezTo>
                    <a:cubicBezTo>
                      <a:pt x="1543" y="10800"/>
                      <a:pt x="1543" y="12343"/>
                      <a:pt x="1543" y="12343"/>
                    </a:cubicBezTo>
                    <a:cubicBezTo>
                      <a:pt x="1543" y="13886"/>
                      <a:pt x="1543" y="13886"/>
                      <a:pt x="1543" y="13886"/>
                    </a:cubicBezTo>
                    <a:cubicBezTo>
                      <a:pt x="1543" y="13886"/>
                      <a:pt x="1543" y="15429"/>
                      <a:pt x="1543" y="16971"/>
                    </a:cubicBezTo>
                    <a:cubicBezTo>
                      <a:pt x="3086" y="18514"/>
                      <a:pt x="4629" y="18514"/>
                      <a:pt x="4629" y="20057"/>
                    </a:cubicBezTo>
                    <a:cubicBezTo>
                      <a:pt x="6171" y="20057"/>
                      <a:pt x="6171" y="20057"/>
                      <a:pt x="7714" y="20057"/>
                    </a:cubicBezTo>
                    <a:cubicBezTo>
                      <a:pt x="7714" y="20057"/>
                      <a:pt x="9257" y="20057"/>
                      <a:pt x="10800" y="20057"/>
                    </a:cubicBezTo>
                    <a:cubicBezTo>
                      <a:pt x="12343" y="21600"/>
                      <a:pt x="12343" y="20057"/>
                      <a:pt x="13886" y="21600"/>
                    </a:cubicBezTo>
                    <a:cubicBezTo>
                      <a:pt x="15429" y="21600"/>
                      <a:pt x="15429" y="21600"/>
                      <a:pt x="16971" y="21600"/>
                    </a:cubicBezTo>
                    <a:cubicBezTo>
                      <a:pt x="16971" y="21600"/>
                      <a:pt x="18514" y="20057"/>
                      <a:pt x="18514" y="20057"/>
                    </a:cubicBezTo>
                    <a:cubicBezTo>
                      <a:pt x="20057" y="18514"/>
                      <a:pt x="20057" y="16971"/>
                      <a:pt x="21600" y="15429"/>
                    </a:cubicBezTo>
                    <a:cubicBezTo>
                      <a:pt x="20057" y="15429"/>
                      <a:pt x="20057" y="15429"/>
                      <a:pt x="20057" y="154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 name="Shape">
                <a:extLst>
                  <a:ext uri="{FF2B5EF4-FFF2-40B4-BE49-F238E27FC236}">
                    <a16:creationId xmlns:a16="http://schemas.microsoft.com/office/drawing/2014/main" id="{F60B00D6-F337-4B85-A8D1-31AAF2A3AF98}"/>
                  </a:ext>
                </a:extLst>
              </p:cNvPr>
              <p:cNvSpPr/>
              <p:nvPr/>
            </p:nvSpPr>
            <p:spPr>
              <a:xfrm>
                <a:off x="540074" y="1677981"/>
                <a:ext cx="5369242" cy="793189"/>
              </a:xfrm>
              <a:custGeom>
                <a:avLst/>
                <a:gdLst/>
                <a:ahLst/>
                <a:cxnLst>
                  <a:cxn ang="0">
                    <a:pos x="wd2" y="hd2"/>
                  </a:cxn>
                  <a:cxn ang="5400000">
                    <a:pos x="wd2" y="hd2"/>
                  </a:cxn>
                  <a:cxn ang="10800000">
                    <a:pos x="wd2" y="hd2"/>
                  </a:cxn>
                  <a:cxn ang="16200000">
                    <a:pos x="wd2" y="hd2"/>
                  </a:cxn>
                </a:cxnLst>
                <a:rect l="0" t="0" r="r" b="b"/>
                <a:pathLst>
                  <a:path w="21600" h="21481" extrusionOk="0">
                    <a:moveTo>
                      <a:pt x="2451" y="10309"/>
                    </a:moveTo>
                    <a:cubicBezTo>
                      <a:pt x="2451" y="10145"/>
                      <a:pt x="2424" y="10309"/>
                      <a:pt x="2424" y="10309"/>
                    </a:cubicBezTo>
                    <a:cubicBezTo>
                      <a:pt x="2424" y="10473"/>
                      <a:pt x="2424" y="10473"/>
                      <a:pt x="2424" y="10309"/>
                    </a:cubicBezTo>
                    <a:cubicBezTo>
                      <a:pt x="2424" y="10309"/>
                      <a:pt x="2424" y="10309"/>
                      <a:pt x="2424" y="10473"/>
                    </a:cubicBezTo>
                    <a:cubicBezTo>
                      <a:pt x="2424" y="10309"/>
                      <a:pt x="2424" y="10309"/>
                      <a:pt x="2424" y="10309"/>
                    </a:cubicBezTo>
                    <a:cubicBezTo>
                      <a:pt x="2424" y="10309"/>
                      <a:pt x="2424" y="10309"/>
                      <a:pt x="2451" y="10309"/>
                    </a:cubicBezTo>
                    <a:close/>
                    <a:moveTo>
                      <a:pt x="1907" y="4582"/>
                    </a:moveTo>
                    <a:cubicBezTo>
                      <a:pt x="1907" y="4582"/>
                      <a:pt x="1907" y="4582"/>
                      <a:pt x="1907" y="4582"/>
                    </a:cubicBezTo>
                    <a:cubicBezTo>
                      <a:pt x="1907" y="4582"/>
                      <a:pt x="1934" y="4582"/>
                      <a:pt x="1934" y="4582"/>
                    </a:cubicBezTo>
                    <a:cubicBezTo>
                      <a:pt x="1934" y="4582"/>
                      <a:pt x="1907" y="4582"/>
                      <a:pt x="1907" y="4582"/>
                    </a:cubicBezTo>
                    <a:cubicBezTo>
                      <a:pt x="1934" y="4745"/>
                      <a:pt x="1961" y="4582"/>
                      <a:pt x="1988" y="4582"/>
                    </a:cubicBezTo>
                    <a:cubicBezTo>
                      <a:pt x="1988" y="4582"/>
                      <a:pt x="1961" y="4582"/>
                      <a:pt x="1961" y="4745"/>
                    </a:cubicBezTo>
                    <a:cubicBezTo>
                      <a:pt x="1961" y="4745"/>
                      <a:pt x="1988" y="4745"/>
                      <a:pt x="1961" y="4909"/>
                    </a:cubicBezTo>
                    <a:cubicBezTo>
                      <a:pt x="1988" y="4909"/>
                      <a:pt x="2043" y="4909"/>
                      <a:pt x="2070" y="4909"/>
                    </a:cubicBezTo>
                    <a:cubicBezTo>
                      <a:pt x="2097" y="4909"/>
                      <a:pt x="2125" y="4909"/>
                      <a:pt x="2125" y="4745"/>
                    </a:cubicBezTo>
                    <a:cubicBezTo>
                      <a:pt x="2125" y="4909"/>
                      <a:pt x="2125" y="4909"/>
                      <a:pt x="2125" y="4909"/>
                    </a:cubicBezTo>
                    <a:cubicBezTo>
                      <a:pt x="2152" y="5073"/>
                      <a:pt x="2206" y="4745"/>
                      <a:pt x="2234" y="4909"/>
                    </a:cubicBezTo>
                    <a:cubicBezTo>
                      <a:pt x="2234" y="4909"/>
                      <a:pt x="2234" y="4909"/>
                      <a:pt x="2206" y="5073"/>
                    </a:cubicBezTo>
                    <a:cubicBezTo>
                      <a:pt x="2206" y="4909"/>
                      <a:pt x="2234" y="4909"/>
                      <a:pt x="2234" y="4909"/>
                    </a:cubicBezTo>
                    <a:cubicBezTo>
                      <a:pt x="2206" y="4909"/>
                      <a:pt x="2179" y="5073"/>
                      <a:pt x="2179" y="5073"/>
                    </a:cubicBezTo>
                    <a:cubicBezTo>
                      <a:pt x="2179" y="5073"/>
                      <a:pt x="2206" y="5236"/>
                      <a:pt x="2206" y="5236"/>
                    </a:cubicBezTo>
                    <a:cubicBezTo>
                      <a:pt x="2206" y="5236"/>
                      <a:pt x="2206" y="5236"/>
                      <a:pt x="2206" y="5236"/>
                    </a:cubicBezTo>
                    <a:cubicBezTo>
                      <a:pt x="2234" y="5236"/>
                      <a:pt x="2234" y="5400"/>
                      <a:pt x="2234" y="5564"/>
                    </a:cubicBezTo>
                    <a:cubicBezTo>
                      <a:pt x="2234" y="5564"/>
                      <a:pt x="2261" y="5727"/>
                      <a:pt x="2288" y="5564"/>
                    </a:cubicBezTo>
                    <a:cubicBezTo>
                      <a:pt x="2315" y="5564"/>
                      <a:pt x="2315" y="5400"/>
                      <a:pt x="2288" y="5400"/>
                    </a:cubicBezTo>
                    <a:cubicBezTo>
                      <a:pt x="2288" y="5400"/>
                      <a:pt x="2288" y="5400"/>
                      <a:pt x="2315" y="5400"/>
                    </a:cubicBezTo>
                    <a:cubicBezTo>
                      <a:pt x="2288" y="5400"/>
                      <a:pt x="2288" y="5400"/>
                      <a:pt x="2288" y="5400"/>
                    </a:cubicBezTo>
                    <a:cubicBezTo>
                      <a:pt x="2288" y="5236"/>
                      <a:pt x="2288" y="5400"/>
                      <a:pt x="2315" y="5400"/>
                    </a:cubicBezTo>
                    <a:cubicBezTo>
                      <a:pt x="2315" y="5400"/>
                      <a:pt x="2315" y="5400"/>
                      <a:pt x="2342" y="5236"/>
                    </a:cubicBezTo>
                    <a:cubicBezTo>
                      <a:pt x="2342" y="5236"/>
                      <a:pt x="2342" y="5400"/>
                      <a:pt x="2342" y="5400"/>
                    </a:cubicBezTo>
                    <a:cubicBezTo>
                      <a:pt x="2342" y="5400"/>
                      <a:pt x="2342" y="5400"/>
                      <a:pt x="2342" y="5400"/>
                    </a:cubicBezTo>
                    <a:cubicBezTo>
                      <a:pt x="2315" y="5400"/>
                      <a:pt x="2315" y="5564"/>
                      <a:pt x="2315" y="5564"/>
                    </a:cubicBezTo>
                    <a:cubicBezTo>
                      <a:pt x="2315" y="5564"/>
                      <a:pt x="2342" y="5564"/>
                      <a:pt x="2342" y="5564"/>
                    </a:cubicBezTo>
                    <a:cubicBezTo>
                      <a:pt x="2342" y="5727"/>
                      <a:pt x="2342" y="5564"/>
                      <a:pt x="2370" y="5564"/>
                    </a:cubicBezTo>
                    <a:cubicBezTo>
                      <a:pt x="2370" y="5400"/>
                      <a:pt x="2397" y="5236"/>
                      <a:pt x="2424" y="5073"/>
                    </a:cubicBezTo>
                    <a:cubicBezTo>
                      <a:pt x="2397" y="5236"/>
                      <a:pt x="2370" y="5400"/>
                      <a:pt x="2370" y="5564"/>
                    </a:cubicBezTo>
                    <a:cubicBezTo>
                      <a:pt x="2370" y="5727"/>
                      <a:pt x="2424" y="5564"/>
                      <a:pt x="2424" y="5564"/>
                    </a:cubicBezTo>
                    <a:cubicBezTo>
                      <a:pt x="2424" y="5564"/>
                      <a:pt x="2397" y="5727"/>
                      <a:pt x="2397" y="5727"/>
                    </a:cubicBezTo>
                    <a:cubicBezTo>
                      <a:pt x="2397" y="5891"/>
                      <a:pt x="2397" y="5727"/>
                      <a:pt x="2424" y="5891"/>
                    </a:cubicBezTo>
                    <a:cubicBezTo>
                      <a:pt x="2397" y="5727"/>
                      <a:pt x="2397" y="5891"/>
                      <a:pt x="2397" y="5891"/>
                    </a:cubicBezTo>
                    <a:cubicBezTo>
                      <a:pt x="2397" y="5891"/>
                      <a:pt x="2370" y="6055"/>
                      <a:pt x="2370" y="6055"/>
                    </a:cubicBezTo>
                    <a:cubicBezTo>
                      <a:pt x="2370" y="6218"/>
                      <a:pt x="2370" y="6218"/>
                      <a:pt x="2397" y="6218"/>
                    </a:cubicBezTo>
                    <a:cubicBezTo>
                      <a:pt x="2370" y="6218"/>
                      <a:pt x="2370" y="6218"/>
                      <a:pt x="2397" y="6382"/>
                    </a:cubicBezTo>
                    <a:cubicBezTo>
                      <a:pt x="2370" y="6382"/>
                      <a:pt x="2370" y="6382"/>
                      <a:pt x="2370" y="6382"/>
                    </a:cubicBezTo>
                    <a:cubicBezTo>
                      <a:pt x="2370" y="6382"/>
                      <a:pt x="2370" y="6382"/>
                      <a:pt x="2370" y="6382"/>
                    </a:cubicBezTo>
                    <a:cubicBezTo>
                      <a:pt x="2370" y="6382"/>
                      <a:pt x="2370" y="6545"/>
                      <a:pt x="2397" y="6545"/>
                    </a:cubicBezTo>
                    <a:cubicBezTo>
                      <a:pt x="2370" y="6545"/>
                      <a:pt x="2315" y="6873"/>
                      <a:pt x="2315" y="6873"/>
                    </a:cubicBezTo>
                    <a:cubicBezTo>
                      <a:pt x="2342" y="6873"/>
                      <a:pt x="2342" y="6709"/>
                      <a:pt x="2370" y="6709"/>
                    </a:cubicBezTo>
                    <a:cubicBezTo>
                      <a:pt x="2370" y="6709"/>
                      <a:pt x="2397" y="6709"/>
                      <a:pt x="2424" y="6709"/>
                    </a:cubicBezTo>
                    <a:cubicBezTo>
                      <a:pt x="2397" y="6709"/>
                      <a:pt x="2397" y="6873"/>
                      <a:pt x="2370" y="7036"/>
                    </a:cubicBezTo>
                    <a:cubicBezTo>
                      <a:pt x="2370" y="7036"/>
                      <a:pt x="2370" y="7036"/>
                      <a:pt x="2370" y="7036"/>
                    </a:cubicBezTo>
                    <a:cubicBezTo>
                      <a:pt x="2370" y="7036"/>
                      <a:pt x="2342" y="7036"/>
                      <a:pt x="2342" y="7200"/>
                    </a:cubicBezTo>
                    <a:cubicBezTo>
                      <a:pt x="2370" y="7200"/>
                      <a:pt x="2397" y="7036"/>
                      <a:pt x="2424" y="7036"/>
                    </a:cubicBezTo>
                    <a:cubicBezTo>
                      <a:pt x="2424" y="6873"/>
                      <a:pt x="2479" y="6709"/>
                      <a:pt x="2479" y="6545"/>
                    </a:cubicBezTo>
                    <a:cubicBezTo>
                      <a:pt x="2479" y="6709"/>
                      <a:pt x="2479" y="6545"/>
                      <a:pt x="2451" y="6545"/>
                    </a:cubicBezTo>
                    <a:cubicBezTo>
                      <a:pt x="2451" y="6545"/>
                      <a:pt x="2451" y="6545"/>
                      <a:pt x="2451" y="6545"/>
                    </a:cubicBezTo>
                    <a:cubicBezTo>
                      <a:pt x="2451" y="6545"/>
                      <a:pt x="2424" y="6382"/>
                      <a:pt x="2424" y="6382"/>
                    </a:cubicBezTo>
                    <a:cubicBezTo>
                      <a:pt x="2424" y="6382"/>
                      <a:pt x="2424" y="6382"/>
                      <a:pt x="2424" y="6382"/>
                    </a:cubicBezTo>
                    <a:cubicBezTo>
                      <a:pt x="2424" y="6218"/>
                      <a:pt x="2424" y="6218"/>
                      <a:pt x="2424" y="6218"/>
                    </a:cubicBezTo>
                    <a:cubicBezTo>
                      <a:pt x="2424" y="6218"/>
                      <a:pt x="2424" y="6218"/>
                      <a:pt x="2424" y="6218"/>
                    </a:cubicBezTo>
                    <a:cubicBezTo>
                      <a:pt x="2424" y="6218"/>
                      <a:pt x="2424" y="6218"/>
                      <a:pt x="2424" y="6218"/>
                    </a:cubicBezTo>
                    <a:cubicBezTo>
                      <a:pt x="2451" y="6055"/>
                      <a:pt x="2424" y="5891"/>
                      <a:pt x="2451" y="5891"/>
                    </a:cubicBezTo>
                    <a:cubicBezTo>
                      <a:pt x="2451" y="5727"/>
                      <a:pt x="2451" y="5564"/>
                      <a:pt x="2451" y="5564"/>
                    </a:cubicBezTo>
                    <a:cubicBezTo>
                      <a:pt x="2451" y="5400"/>
                      <a:pt x="2451" y="5400"/>
                      <a:pt x="2451" y="5400"/>
                    </a:cubicBezTo>
                    <a:cubicBezTo>
                      <a:pt x="2451" y="5400"/>
                      <a:pt x="2451" y="5236"/>
                      <a:pt x="2451" y="5236"/>
                    </a:cubicBezTo>
                    <a:cubicBezTo>
                      <a:pt x="2451" y="5236"/>
                      <a:pt x="2451" y="5236"/>
                      <a:pt x="2451" y="5236"/>
                    </a:cubicBezTo>
                    <a:cubicBezTo>
                      <a:pt x="2451" y="5236"/>
                      <a:pt x="2451" y="5073"/>
                      <a:pt x="2451" y="5073"/>
                    </a:cubicBezTo>
                    <a:cubicBezTo>
                      <a:pt x="2451" y="5073"/>
                      <a:pt x="2451" y="5073"/>
                      <a:pt x="2451" y="4909"/>
                    </a:cubicBezTo>
                    <a:cubicBezTo>
                      <a:pt x="2451" y="4909"/>
                      <a:pt x="2424" y="4909"/>
                      <a:pt x="2424" y="4909"/>
                    </a:cubicBezTo>
                    <a:cubicBezTo>
                      <a:pt x="2397" y="5073"/>
                      <a:pt x="2370" y="5073"/>
                      <a:pt x="2370" y="5073"/>
                    </a:cubicBezTo>
                    <a:cubicBezTo>
                      <a:pt x="2342" y="5236"/>
                      <a:pt x="2288" y="5400"/>
                      <a:pt x="2261" y="5400"/>
                    </a:cubicBezTo>
                    <a:cubicBezTo>
                      <a:pt x="2261" y="5236"/>
                      <a:pt x="2261" y="5236"/>
                      <a:pt x="2261" y="5236"/>
                    </a:cubicBezTo>
                    <a:cubicBezTo>
                      <a:pt x="2261" y="5073"/>
                      <a:pt x="2261" y="5073"/>
                      <a:pt x="2261" y="4909"/>
                    </a:cubicBezTo>
                    <a:cubicBezTo>
                      <a:pt x="2234" y="4909"/>
                      <a:pt x="2261" y="4745"/>
                      <a:pt x="2288" y="4745"/>
                    </a:cubicBezTo>
                    <a:cubicBezTo>
                      <a:pt x="2261" y="4745"/>
                      <a:pt x="2234" y="4745"/>
                      <a:pt x="2206" y="4745"/>
                    </a:cubicBezTo>
                    <a:cubicBezTo>
                      <a:pt x="2206" y="4745"/>
                      <a:pt x="2206" y="4745"/>
                      <a:pt x="2206" y="4745"/>
                    </a:cubicBezTo>
                    <a:cubicBezTo>
                      <a:pt x="2179" y="4745"/>
                      <a:pt x="2179" y="4745"/>
                      <a:pt x="2179" y="4745"/>
                    </a:cubicBezTo>
                    <a:cubicBezTo>
                      <a:pt x="2397" y="3600"/>
                      <a:pt x="2642" y="2455"/>
                      <a:pt x="2887" y="1145"/>
                    </a:cubicBezTo>
                    <a:cubicBezTo>
                      <a:pt x="2915" y="982"/>
                      <a:pt x="2942" y="818"/>
                      <a:pt x="2969" y="655"/>
                    </a:cubicBezTo>
                    <a:cubicBezTo>
                      <a:pt x="2969" y="818"/>
                      <a:pt x="2942" y="655"/>
                      <a:pt x="2942" y="655"/>
                    </a:cubicBezTo>
                    <a:cubicBezTo>
                      <a:pt x="2915" y="655"/>
                      <a:pt x="2915" y="655"/>
                      <a:pt x="2915" y="491"/>
                    </a:cubicBezTo>
                    <a:cubicBezTo>
                      <a:pt x="2887" y="491"/>
                      <a:pt x="2860" y="655"/>
                      <a:pt x="2833" y="655"/>
                    </a:cubicBezTo>
                    <a:cubicBezTo>
                      <a:pt x="2806" y="655"/>
                      <a:pt x="2806" y="491"/>
                      <a:pt x="2778" y="491"/>
                    </a:cubicBezTo>
                    <a:cubicBezTo>
                      <a:pt x="2751" y="491"/>
                      <a:pt x="2697" y="491"/>
                      <a:pt x="2697" y="491"/>
                    </a:cubicBezTo>
                    <a:cubicBezTo>
                      <a:pt x="2669" y="327"/>
                      <a:pt x="2615" y="491"/>
                      <a:pt x="2588" y="327"/>
                    </a:cubicBezTo>
                    <a:cubicBezTo>
                      <a:pt x="2560" y="327"/>
                      <a:pt x="2533" y="327"/>
                      <a:pt x="2506" y="327"/>
                    </a:cubicBezTo>
                    <a:cubicBezTo>
                      <a:pt x="2506" y="327"/>
                      <a:pt x="2506" y="327"/>
                      <a:pt x="2506" y="327"/>
                    </a:cubicBezTo>
                    <a:cubicBezTo>
                      <a:pt x="2506" y="327"/>
                      <a:pt x="2506" y="327"/>
                      <a:pt x="2479" y="327"/>
                    </a:cubicBezTo>
                    <a:cubicBezTo>
                      <a:pt x="2506" y="327"/>
                      <a:pt x="2506" y="327"/>
                      <a:pt x="2506" y="327"/>
                    </a:cubicBezTo>
                    <a:cubicBezTo>
                      <a:pt x="2479" y="327"/>
                      <a:pt x="2479" y="327"/>
                      <a:pt x="2479" y="327"/>
                    </a:cubicBezTo>
                    <a:cubicBezTo>
                      <a:pt x="2506" y="327"/>
                      <a:pt x="2506" y="327"/>
                      <a:pt x="2506" y="164"/>
                    </a:cubicBezTo>
                    <a:cubicBezTo>
                      <a:pt x="2479" y="164"/>
                      <a:pt x="2424" y="327"/>
                      <a:pt x="2397" y="164"/>
                    </a:cubicBezTo>
                    <a:cubicBezTo>
                      <a:pt x="2424" y="164"/>
                      <a:pt x="2424" y="164"/>
                      <a:pt x="2397" y="164"/>
                    </a:cubicBezTo>
                    <a:cubicBezTo>
                      <a:pt x="2370" y="164"/>
                      <a:pt x="2342" y="164"/>
                      <a:pt x="2342" y="164"/>
                    </a:cubicBezTo>
                    <a:cubicBezTo>
                      <a:pt x="2342" y="164"/>
                      <a:pt x="2342" y="164"/>
                      <a:pt x="2342" y="164"/>
                    </a:cubicBezTo>
                    <a:cubicBezTo>
                      <a:pt x="2342" y="164"/>
                      <a:pt x="2370" y="164"/>
                      <a:pt x="2370" y="164"/>
                    </a:cubicBezTo>
                    <a:cubicBezTo>
                      <a:pt x="2370" y="164"/>
                      <a:pt x="2370" y="0"/>
                      <a:pt x="2342" y="0"/>
                    </a:cubicBezTo>
                    <a:cubicBezTo>
                      <a:pt x="2342" y="0"/>
                      <a:pt x="2370" y="0"/>
                      <a:pt x="2370" y="0"/>
                    </a:cubicBezTo>
                    <a:cubicBezTo>
                      <a:pt x="2342" y="0"/>
                      <a:pt x="2288" y="164"/>
                      <a:pt x="2261" y="164"/>
                    </a:cubicBezTo>
                    <a:cubicBezTo>
                      <a:pt x="2234" y="164"/>
                      <a:pt x="2179" y="164"/>
                      <a:pt x="2152" y="327"/>
                    </a:cubicBezTo>
                    <a:cubicBezTo>
                      <a:pt x="2152" y="327"/>
                      <a:pt x="2152" y="164"/>
                      <a:pt x="2179" y="164"/>
                    </a:cubicBezTo>
                    <a:cubicBezTo>
                      <a:pt x="2152" y="327"/>
                      <a:pt x="2125" y="327"/>
                      <a:pt x="2097" y="327"/>
                    </a:cubicBezTo>
                    <a:cubicBezTo>
                      <a:pt x="2097" y="327"/>
                      <a:pt x="2125" y="327"/>
                      <a:pt x="2125" y="327"/>
                    </a:cubicBezTo>
                    <a:cubicBezTo>
                      <a:pt x="2097" y="327"/>
                      <a:pt x="2097" y="327"/>
                      <a:pt x="2070" y="491"/>
                    </a:cubicBezTo>
                    <a:cubicBezTo>
                      <a:pt x="2070" y="491"/>
                      <a:pt x="2070" y="491"/>
                      <a:pt x="2070" y="491"/>
                    </a:cubicBezTo>
                    <a:cubicBezTo>
                      <a:pt x="2070" y="491"/>
                      <a:pt x="2070" y="491"/>
                      <a:pt x="2070" y="491"/>
                    </a:cubicBezTo>
                    <a:cubicBezTo>
                      <a:pt x="2070" y="327"/>
                      <a:pt x="2070" y="327"/>
                      <a:pt x="2097" y="327"/>
                    </a:cubicBezTo>
                    <a:cubicBezTo>
                      <a:pt x="2043" y="327"/>
                      <a:pt x="1988" y="491"/>
                      <a:pt x="1934" y="491"/>
                    </a:cubicBezTo>
                    <a:cubicBezTo>
                      <a:pt x="1961" y="491"/>
                      <a:pt x="1961" y="491"/>
                      <a:pt x="1988" y="491"/>
                    </a:cubicBezTo>
                    <a:cubicBezTo>
                      <a:pt x="1907" y="655"/>
                      <a:pt x="1852" y="818"/>
                      <a:pt x="1770" y="818"/>
                    </a:cubicBezTo>
                    <a:cubicBezTo>
                      <a:pt x="1716" y="982"/>
                      <a:pt x="1662" y="982"/>
                      <a:pt x="1634" y="1145"/>
                    </a:cubicBezTo>
                    <a:cubicBezTo>
                      <a:pt x="1580" y="1145"/>
                      <a:pt x="1553" y="1309"/>
                      <a:pt x="1525" y="1309"/>
                    </a:cubicBezTo>
                    <a:cubicBezTo>
                      <a:pt x="1525" y="1309"/>
                      <a:pt x="1525" y="1309"/>
                      <a:pt x="1525" y="1309"/>
                    </a:cubicBezTo>
                    <a:cubicBezTo>
                      <a:pt x="1525" y="1309"/>
                      <a:pt x="1525" y="1309"/>
                      <a:pt x="1525" y="1309"/>
                    </a:cubicBezTo>
                    <a:cubicBezTo>
                      <a:pt x="1525" y="1309"/>
                      <a:pt x="1580" y="1473"/>
                      <a:pt x="1580" y="1636"/>
                    </a:cubicBezTo>
                    <a:cubicBezTo>
                      <a:pt x="1580" y="1636"/>
                      <a:pt x="1553" y="1636"/>
                      <a:pt x="1553" y="1800"/>
                    </a:cubicBezTo>
                    <a:cubicBezTo>
                      <a:pt x="1580" y="1800"/>
                      <a:pt x="1607" y="1800"/>
                      <a:pt x="1607" y="1800"/>
                    </a:cubicBezTo>
                    <a:cubicBezTo>
                      <a:pt x="1607" y="1800"/>
                      <a:pt x="1607" y="1800"/>
                      <a:pt x="1607" y="1800"/>
                    </a:cubicBezTo>
                    <a:cubicBezTo>
                      <a:pt x="1607" y="1800"/>
                      <a:pt x="1634" y="1800"/>
                      <a:pt x="1634" y="1800"/>
                    </a:cubicBezTo>
                    <a:cubicBezTo>
                      <a:pt x="1634" y="1800"/>
                      <a:pt x="1607" y="1964"/>
                      <a:pt x="1607" y="1964"/>
                    </a:cubicBezTo>
                    <a:cubicBezTo>
                      <a:pt x="1607" y="1964"/>
                      <a:pt x="1607" y="1964"/>
                      <a:pt x="1634" y="1964"/>
                    </a:cubicBezTo>
                    <a:cubicBezTo>
                      <a:pt x="1662" y="1964"/>
                      <a:pt x="1662" y="1964"/>
                      <a:pt x="1662" y="1964"/>
                    </a:cubicBezTo>
                    <a:cubicBezTo>
                      <a:pt x="1662" y="2127"/>
                      <a:pt x="1662" y="2127"/>
                      <a:pt x="1634" y="2127"/>
                    </a:cubicBezTo>
                    <a:cubicBezTo>
                      <a:pt x="1634" y="2127"/>
                      <a:pt x="1634" y="1964"/>
                      <a:pt x="1607" y="1964"/>
                    </a:cubicBezTo>
                    <a:cubicBezTo>
                      <a:pt x="1607" y="1964"/>
                      <a:pt x="1607" y="2127"/>
                      <a:pt x="1580" y="1964"/>
                    </a:cubicBezTo>
                    <a:cubicBezTo>
                      <a:pt x="1580" y="1964"/>
                      <a:pt x="1580" y="1964"/>
                      <a:pt x="1607" y="1964"/>
                    </a:cubicBezTo>
                    <a:cubicBezTo>
                      <a:pt x="1607" y="1964"/>
                      <a:pt x="1607" y="1800"/>
                      <a:pt x="1607" y="1800"/>
                    </a:cubicBezTo>
                    <a:cubicBezTo>
                      <a:pt x="1580" y="1800"/>
                      <a:pt x="1580" y="1800"/>
                      <a:pt x="1580" y="1964"/>
                    </a:cubicBezTo>
                    <a:cubicBezTo>
                      <a:pt x="1580" y="1964"/>
                      <a:pt x="1580" y="2127"/>
                      <a:pt x="1580" y="2127"/>
                    </a:cubicBezTo>
                    <a:cubicBezTo>
                      <a:pt x="1580" y="2127"/>
                      <a:pt x="1607" y="2127"/>
                      <a:pt x="1607" y="2127"/>
                    </a:cubicBezTo>
                    <a:cubicBezTo>
                      <a:pt x="1607" y="2127"/>
                      <a:pt x="1607" y="2127"/>
                      <a:pt x="1607" y="2127"/>
                    </a:cubicBezTo>
                    <a:cubicBezTo>
                      <a:pt x="1580" y="2127"/>
                      <a:pt x="1553" y="2127"/>
                      <a:pt x="1525" y="2291"/>
                    </a:cubicBezTo>
                    <a:cubicBezTo>
                      <a:pt x="1525" y="2291"/>
                      <a:pt x="1444" y="2291"/>
                      <a:pt x="1444" y="2127"/>
                    </a:cubicBezTo>
                    <a:cubicBezTo>
                      <a:pt x="1444" y="2127"/>
                      <a:pt x="1471" y="2127"/>
                      <a:pt x="1471" y="1964"/>
                    </a:cubicBezTo>
                    <a:cubicBezTo>
                      <a:pt x="1471" y="1964"/>
                      <a:pt x="1498" y="1964"/>
                      <a:pt x="1498" y="1964"/>
                    </a:cubicBezTo>
                    <a:cubicBezTo>
                      <a:pt x="1471" y="1964"/>
                      <a:pt x="1444" y="1964"/>
                      <a:pt x="1416" y="2127"/>
                    </a:cubicBezTo>
                    <a:cubicBezTo>
                      <a:pt x="1389" y="2127"/>
                      <a:pt x="1362" y="2127"/>
                      <a:pt x="1335" y="2127"/>
                    </a:cubicBezTo>
                    <a:cubicBezTo>
                      <a:pt x="1335" y="2127"/>
                      <a:pt x="1335" y="2127"/>
                      <a:pt x="1362" y="2127"/>
                    </a:cubicBezTo>
                    <a:cubicBezTo>
                      <a:pt x="1280" y="2127"/>
                      <a:pt x="1226" y="2291"/>
                      <a:pt x="1171" y="2455"/>
                    </a:cubicBezTo>
                    <a:cubicBezTo>
                      <a:pt x="1171" y="2291"/>
                      <a:pt x="1171" y="2291"/>
                      <a:pt x="1171" y="2291"/>
                    </a:cubicBezTo>
                    <a:cubicBezTo>
                      <a:pt x="1117" y="2455"/>
                      <a:pt x="1226" y="2455"/>
                      <a:pt x="1226" y="2618"/>
                    </a:cubicBezTo>
                    <a:cubicBezTo>
                      <a:pt x="1226" y="2618"/>
                      <a:pt x="1198" y="2618"/>
                      <a:pt x="1171" y="2618"/>
                    </a:cubicBezTo>
                    <a:cubicBezTo>
                      <a:pt x="1171" y="2618"/>
                      <a:pt x="1171" y="2618"/>
                      <a:pt x="1171" y="2782"/>
                    </a:cubicBezTo>
                    <a:cubicBezTo>
                      <a:pt x="1171" y="2782"/>
                      <a:pt x="1144" y="2782"/>
                      <a:pt x="1144" y="2782"/>
                    </a:cubicBezTo>
                    <a:cubicBezTo>
                      <a:pt x="1171" y="2945"/>
                      <a:pt x="1198" y="2945"/>
                      <a:pt x="1226" y="2945"/>
                    </a:cubicBezTo>
                    <a:cubicBezTo>
                      <a:pt x="1253" y="2945"/>
                      <a:pt x="1280" y="2782"/>
                      <a:pt x="1280" y="2782"/>
                    </a:cubicBezTo>
                    <a:cubicBezTo>
                      <a:pt x="1307" y="2945"/>
                      <a:pt x="1307" y="2945"/>
                      <a:pt x="1307" y="2945"/>
                    </a:cubicBezTo>
                    <a:cubicBezTo>
                      <a:pt x="1307" y="2782"/>
                      <a:pt x="1335" y="2782"/>
                      <a:pt x="1307" y="2945"/>
                    </a:cubicBezTo>
                    <a:cubicBezTo>
                      <a:pt x="1362" y="2945"/>
                      <a:pt x="1389" y="2782"/>
                      <a:pt x="1444" y="2782"/>
                    </a:cubicBezTo>
                    <a:cubicBezTo>
                      <a:pt x="1444" y="2782"/>
                      <a:pt x="1471" y="2618"/>
                      <a:pt x="1471" y="2782"/>
                    </a:cubicBezTo>
                    <a:cubicBezTo>
                      <a:pt x="1444" y="2945"/>
                      <a:pt x="1416" y="2945"/>
                      <a:pt x="1389" y="2945"/>
                    </a:cubicBezTo>
                    <a:cubicBezTo>
                      <a:pt x="1416" y="2945"/>
                      <a:pt x="1362" y="3273"/>
                      <a:pt x="1362" y="3273"/>
                    </a:cubicBezTo>
                    <a:cubicBezTo>
                      <a:pt x="1335" y="3273"/>
                      <a:pt x="1307" y="3273"/>
                      <a:pt x="1280" y="3273"/>
                    </a:cubicBezTo>
                    <a:cubicBezTo>
                      <a:pt x="1280" y="3273"/>
                      <a:pt x="1280" y="3273"/>
                      <a:pt x="1280" y="3273"/>
                    </a:cubicBezTo>
                    <a:cubicBezTo>
                      <a:pt x="1253" y="3436"/>
                      <a:pt x="1226" y="3436"/>
                      <a:pt x="1198" y="3436"/>
                    </a:cubicBezTo>
                    <a:cubicBezTo>
                      <a:pt x="1171" y="3436"/>
                      <a:pt x="1144" y="3436"/>
                      <a:pt x="1144" y="3600"/>
                    </a:cubicBezTo>
                    <a:cubicBezTo>
                      <a:pt x="1144" y="3600"/>
                      <a:pt x="1171" y="3436"/>
                      <a:pt x="1144" y="3436"/>
                    </a:cubicBezTo>
                    <a:cubicBezTo>
                      <a:pt x="1144" y="3436"/>
                      <a:pt x="1117" y="3436"/>
                      <a:pt x="1090" y="3436"/>
                    </a:cubicBezTo>
                    <a:cubicBezTo>
                      <a:pt x="1090" y="3436"/>
                      <a:pt x="1090" y="3600"/>
                      <a:pt x="1090" y="3600"/>
                    </a:cubicBezTo>
                    <a:cubicBezTo>
                      <a:pt x="1062" y="3600"/>
                      <a:pt x="1062" y="3600"/>
                      <a:pt x="1035" y="3764"/>
                    </a:cubicBezTo>
                    <a:cubicBezTo>
                      <a:pt x="1035" y="3764"/>
                      <a:pt x="1062" y="3600"/>
                      <a:pt x="1062" y="3600"/>
                    </a:cubicBezTo>
                    <a:cubicBezTo>
                      <a:pt x="1035" y="3764"/>
                      <a:pt x="1008" y="3764"/>
                      <a:pt x="981" y="3764"/>
                    </a:cubicBezTo>
                    <a:cubicBezTo>
                      <a:pt x="953" y="3927"/>
                      <a:pt x="953" y="3927"/>
                      <a:pt x="926" y="3927"/>
                    </a:cubicBezTo>
                    <a:cubicBezTo>
                      <a:pt x="899" y="4091"/>
                      <a:pt x="899" y="4091"/>
                      <a:pt x="872" y="4091"/>
                    </a:cubicBezTo>
                    <a:cubicBezTo>
                      <a:pt x="872" y="4091"/>
                      <a:pt x="899" y="4091"/>
                      <a:pt x="899" y="4091"/>
                    </a:cubicBezTo>
                    <a:cubicBezTo>
                      <a:pt x="872" y="4091"/>
                      <a:pt x="872" y="4091"/>
                      <a:pt x="844" y="4255"/>
                    </a:cubicBezTo>
                    <a:cubicBezTo>
                      <a:pt x="872" y="4255"/>
                      <a:pt x="872" y="4255"/>
                      <a:pt x="872" y="4255"/>
                    </a:cubicBezTo>
                    <a:cubicBezTo>
                      <a:pt x="872" y="4255"/>
                      <a:pt x="844" y="4255"/>
                      <a:pt x="844" y="4255"/>
                    </a:cubicBezTo>
                    <a:cubicBezTo>
                      <a:pt x="844" y="4255"/>
                      <a:pt x="844" y="4255"/>
                      <a:pt x="844" y="4255"/>
                    </a:cubicBezTo>
                    <a:cubicBezTo>
                      <a:pt x="844" y="4255"/>
                      <a:pt x="844" y="4418"/>
                      <a:pt x="844" y="4418"/>
                    </a:cubicBezTo>
                    <a:cubicBezTo>
                      <a:pt x="872" y="4418"/>
                      <a:pt x="872" y="4255"/>
                      <a:pt x="872" y="4255"/>
                    </a:cubicBezTo>
                    <a:cubicBezTo>
                      <a:pt x="872" y="4255"/>
                      <a:pt x="872" y="4255"/>
                      <a:pt x="872" y="4255"/>
                    </a:cubicBezTo>
                    <a:cubicBezTo>
                      <a:pt x="872" y="4255"/>
                      <a:pt x="872" y="4255"/>
                      <a:pt x="872" y="4255"/>
                    </a:cubicBezTo>
                    <a:cubicBezTo>
                      <a:pt x="872" y="4418"/>
                      <a:pt x="872" y="4418"/>
                      <a:pt x="872" y="4418"/>
                    </a:cubicBezTo>
                    <a:cubicBezTo>
                      <a:pt x="872" y="4418"/>
                      <a:pt x="872" y="4418"/>
                      <a:pt x="872" y="4418"/>
                    </a:cubicBezTo>
                    <a:cubicBezTo>
                      <a:pt x="872" y="4418"/>
                      <a:pt x="872" y="4418"/>
                      <a:pt x="844" y="4418"/>
                    </a:cubicBezTo>
                    <a:cubicBezTo>
                      <a:pt x="872" y="4418"/>
                      <a:pt x="926" y="4418"/>
                      <a:pt x="926" y="4418"/>
                    </a:cubicBezTo>
                    <a:cubicBezTo>
                      <a:pt x="926" y="4418"/>
                      <a:pt x="926" y="4418"/>
                      <a:pt x="926" y="4418"/>
                    </a:cubicBezTo>
                    <a:cubicBezTo>
                      <a:pt x="926" y="4418"/>
                      <a:pt x="926" y="4582"/>
                      <a:pt x="926" y="4582"/>
                    </a:cubicBezTo>
                    <a:cubicBezTo>
                      <a:pt x="926" y="4582"/>
                      <a:pt x="899" y="4582"/>
                      <a:pt x="899" y="4582"/>
                    </a:cubicBezTo>
                    <a:cubicBezTo>
                      <a:pt x="899" y="4582"/>
                      <a:pt x="899" y="4582"/>
                      <a:pt x="899" y="4582"/>
                    </a:cubicBezTo>
                    <a:cubicBezTo>
                      <a:pt x="899" y="4582"/>
                      <a:pt x="872" y="4582"/>
                      <a:pt x="872" y="4582"/>
                    </a:cubicBezTo>
                    <a:cubicBezTo>
                      <a:pt x="872" y="4582"/>
                      <a:pt x="899" y="4582"/>
                      <a:pt x="872" y="4418"/>
                    </a:cubicBezTo>
                    <a:cubicBezTo>
                      <a:pt x="844" y="4418"/>
                      <a:pt x="817" y="4582"/>
                      <a:pt x="790" y="4582"/>
                    </a:cubicBezTo>
                    <a:cubicBezTo>
                      <a:pt x="817" y="4582"/>
                      <a:pt x="817" y="4582"/>
                      <a:pt x="817" y="4582"/>
                    </a:cubicBezTo>
                    <a:cubicBezTo>
                      <a:pt x="790" y="4745"/>
                      <a:pt x="817" y="4745"/>
                      <a:pt x="817" y="4745"/>
                    </a:cubicBezTo>
                    <a:cubicBezTo>
                      <a:pt x="817" y="4745"/>
                      <a:pt x="817" y="4909"/>
                      <a:pt x="817" y="4909"/>
                    </a:cubicBezTo>
                    <a:cubicBezTo>
                      <a:pt x="817" y="5073"/>
                      <a:pt x="899" y="4909"/>
                      <a:pt x="926" y="4745"/>
                    </a:cubicBezTo>
                    <a:cubicBezTo>
                      <a:pt x="926" y="4745"/>
                      <a:pt x="926" y="4745"/>
                      <a:pt x="926" y="4745"/>
                    </a:cubicBezTo>
                    <a:cubicBezTo>
                      <a:pt x="953" y="4745"/>
                      <a:pt x="981" y="4582"/>
                      <a:pt x="1008" y="4582"/>
                    </a:cubicBezTo>
                    <a:cubicBezTo>
                      <a:pt x="1008" y="4582"/>
                      <a:pt x="981" y="4582"/>
                      <a:pt x="953" y="4745"/>
                    </a:cubicBezTo>
                    <a:cubicBezTo>
                      <a:pt x="953" y="4745"/>
                      <a:pt x="953" y="4745"/>
                      <a:pt x="953" y="4745"/>
                    </a:cubicBezTo>
                    <a:cubicBezTo>
                      <a:pt x="926" y="4909"/>
                      <a:pt x="872" y="5073"/>
                      <a:pt x="872" y="5236"/>
                    </a:cubicBezTo>
                    <a:cubicBezTo>
                      <a:pt x="872" y="5236"/>
                      <a:pt x="872" y="5236"/>
                      <a:pt x="872" y="5236"/>
                    </a:cubicBezTo>
                    <a:cubicBezTo>
                      <a:pt x="844" y="5400"/>
                      <a:pt x="844" y="5400"/>
                      <a:pt x="817" y="5400"/>
                    </a:cubicBezTo>
                    <a:cubicBezTo>
                      <a:pt x="844" y="5400"/>
                      <a:pt x="899" y="5400"/>
                      <a:pt x="953" y="5236"/>
                    </a:cubicBezTo>
                    <a:cubicBezTo>
                      <a:pt x="953" y="5400"/>
                      <a:pt x="953" y="5400"/>
                      <a:pt x="981" y="5400"/>
                    </a:cubicBezTo>
                    <a:cubicBezTo>
                      <a:pt x="981" y="5400"/>
                      <a:pt x="953" y="5564"/>
                      <a:pt x="981" y="5564"/>
                    </a:cubicBezTo>
                    <a:cubicBezTo>
                      <a:pt x="981" y="5564"/>
                      <a:pt x="1008" y="5400"/>
                      <a:pt x="1008" y="5400"/>
                    </a:cubicBezTo>
                    <a:cubicBezTo>
                      <a:pt x="1035" y="5400"/>
                      <a:pt x="1062" y="5236"/>
                      <a:pt x="1062" y="5236"/>
                    </a:cubicBezTo>
                    <a:cubicBezTo>
                      <a:pt x="1062" y="5236"/>
                      <a:pt x="1035" y="5400"/>
                      <a:pt x="1035" y="5400"/>
                    </a:cubicBezTo>
                    <a:cubicBezTo>
                      <a:pt x="1062" y="5564"/>
                      <a:pt x="1117" y="5236"/>
                      <a:pt x="1171" y="5236"/>
                    </a:cubicBezTo>
                    <a:cubicBezTo>
                      <a:pt x="1144" y="5236"/>
                      <a:pt x="1117" y="5400"/>
                      <a:pt x="1117" y="5400"/>
                    </a:cubicBezTo>
                    <a:cubicBezTo>
                      <a:pt x="1090" y="5564"/>
                      <a:pt x="1062" y="5564"/>
                      <a:pt x="1035" y="5564"/>
                    </a:cubicBezTo>
                    <a:cubicBezTo>
                      <a:pt x="1035" y="5727"/>
                      <a:pt x="1062" y="5727"/>
                      <a:pt x="1062" y="5727"/>
                    </a:cubicBezTo>
                    <a:cubicBezTo>
                      <a:pt x="1035" y="5727"/>
                      <a:pt x="953" y="5891"/>
                      <a:pt x="981" y="6055"/>
                    </a:cubicBezTo>
                    <a:cubicBezTo>
                      <a:pt x="953" y="5891"/>
                      <a:pt x="953" y="6055"/>
                      <a:pt x="926" y="6055"/>
                    </a:cubicBezTo>
                    <a:cubicBezTo>
                      <a:pt x="899" y="6055"/>
                      <a:pt x="872" y="6382"/>
                      <a:pt x="844" y="6218"/>
                    </a:cubicBezTo>
                    <a:cubicBezTo>
                      <a:pt x="844" y="6218"/>
                      <a:pt x="844" y="6218"/>
                      <a:pt x="844" y="6218"/>
                    </a:cubicBezTo>
                    <a:cubicBezTo>
                      <a:pt x="790" y="6382"/>
                      <a:pt x="708" y="6545"/>
                      <a:pt x="654" y="6709"/>
                    </a:cubicBezTo>
                    <a:cubicBezTo>
                      <a:pt x="654" y="6709"/>
                      <a:pt x="681" y="6709"/>
                      <a:pt x="654" y="6709"/>
                    </a:cubicBezTo>
                    <a:cubicBezTo>
                      <a:pt x="654" y="6709"/>
                      <a:pt x="654" y="6709"/>
                      <a:pt x="654" y="6709"/>
                    </a:cubicBezTo>
                    <a:cubicBezTo>
                      <a:pt x="654" y="6709"/>
                      <a:pt x="626" y="6709"/>
                      <a:pt x="626" y="6709"/>
                    </a:cubicBezTo>
                    <a:cubicBezTo>
                      <a:pt x="626" y="6709"/>
                      <a:pt x="626" y="6709"/>
                      <a:pt x="654" y="6709"/>
                    </a:cubicBezTo>
                    <a:cubicBezTo>
                      <a:pt x="626" y="6709"/>
                      <a:pt x="626" y="6709"/>
                      <a:pt x="626" y="6709"/>
                    </a:cubicBezTo>
                    <a:cubicBezTo>
                      <a:pt x="626" y="6709"/>
                      <a:pt x="626" y="6709"/>
                      <a:pt x="626" y="6709"/>
                    </a:cubicBezTo>
                    <a:cubicBezTo>
                      <a:pt x="572" y="6709"/>
                      <a:pt x="545" y="6873"/>
                      <a:pt x="490" y="6873"/>
                    </a:cubicBezTo>
                    <a:cubicBezTo>
                      <a:pt x="463" y="7036"/>
                      <a:pt x="436" y="7036"/>
                      <a:pt x="409" y="7200"/>
                    </a:cubicBezTo>
                    <a:cubicBezTo>
                      <a:pt x="409" y="7200"/>
                      <a:pt x="436" y="7036"/>
                      <a:pt x="436" y="7200"/>
                    </a:cubicBezTo>
                    <a:cubicBezTo>
                      <a:pt x="463" y="7200"/>
                      <a:pt x="463" y="7036"/>
                      <a:pt x="490" y="7036"/>
                    </a:cubicBezTo>
                    <a:cubicBezTo>
                      <a:pt x="463" y="7036"/>
                      <a:pt x="490" y="7036"/>
                      <a:pt x="463" y="7036"/>
                    </a:cubicBezTo>
                    <a:cubicBezTo>
                      <a:pt x="490" y="7200"/>
                      <a:pt x="572" y="6709"/>
                      <a:pt x="599" y="6873"/>
                    </a:cubicBezTo>
                    <a:cubicBezTo>
                      <a:pt x="572" y="6873"/>
                      <a:pt x="572" y="6873"/>
                      <a:pt x="545" y="6873"/>
                    </a:cubicBezTo>
                    <a:cubicBezTo>
                      <a:pt x="572" y="6873"/>
                      <a:pt x="599" y="6873"/>
                      <a:pt x="626" y="6873"/>
                    </a:cubicBezTo>
                    <a:cubicBezTo>
                      <a:pt x="654" y="6873"/>
                      <a:pt x="681" y="6709"/>
                      <a:pt x="708" y="6709"/>
                    </a:cubicBezTo>
                    <a:cubicBezTo>
                      <a:pt x="708" y="6709"/>
                      <a:pt x="681" y="6873"/>
                      <a:pt x="681" y="6873"/>
                    </a:cubicBezTo>
                    <a:cubicBezTo>
                      <a:pt x="735" y="6709"/>
                      <a:pt x="763" y="6709"/>
                      <a:pt x="790" y="6545"/>
                    </a:cubicBezTo>
                    <a:cubicBezTo>
                      <a:pt x="790" y="6545"/>
                      <a:pt x="790" y="6545"/>
                      <a:pt x="790" y="6709"/>
                    </a:cubicBezTo>
                    <a:cubicBezTo>
                      <a:pt x="790" y="6545"/>
                      <a:pt x="844" y="6545"/>
                      <a:pt x="817" y="6545"/>
                    </a:cubicBezTo>
                    <a:cubicBezTo>
                      <a:pt x="817" y="6545"/>
                      <a:pt x="844" y="6545"/>
                      <a:pt x="872" y="6382"/>
                    </a:cubicBezTo>
                    <a:cubicBezTo>
                      <a:pt x="872" y="6382"/>
                      <a:pt x="872" y="6382"/>
                      <a:pt x="872" y="6382"/>
                    </a:cubicBezTo>
                    <a:cubicBezTo>
                      <a:pt x="981" y="6218"/>
                      <a:pt x="1117" y="5891"/>
                      <a:pt x="1226" y="5564"/>
                    </a:cubicBezTo>
                    <a:cubicBezTo>
                      <a:pt x="1226" y="5564"/>
                      <a:pt x="1226" y="5564"/>
                      <a:pt x="1226" y="5564"/>
                    </a:cubicBezTo>
                    <a:cubicBezTo>
                      <a:pt x="1253" y="5564"/>
                      <a:pt x="1280" y="5564"/>
                      <a:pt x="1307" y="5400"/>
                    </a:cubicBezTo>
                    <a:cubicBezTo>
                      <a:pt x="1307" y="5400"/>
                      <a:pt x="1335" y="5400"/>
                      <a:pt x="1335" y="5400"/>
                    </a:cubicBezTo>
                    <a:cubicBezTo>
                      <a:pt x="1335" y="5236"/>
                      <a:pt x="1335" y="5400"/>
                      <a:pt x="1335" y="5236"/>
                    </a:cubicBezTo>
                    <a:cubicBezTo>
                      <a:pt x="1335" y="5236"/>
                      <a:pt x="1307" y="5400"/>
                      <a:pt x="1335" y="5236"/>
                    </a:cubicBezTo>
                    <a:cubicBezTo>
                      <a:pt x="1335" y="5236"/>
                      <a:pt x="1335" y="5073"/>
                      <a:pt x="1335" y="5073"/>
                    </a:cubicBezTo>
                    <a:cubicBezTo>
                      <a:pt x="1362" y="5073"/>
                      <a:pt x="1389" y="5073"/>
                      <a:pt x="1416" y="4909"/>
                    </a:cubicBezTo>
                    <a:cubicBezTo>
                      <a:pt x="1416" y="4909"/>
                      <a:pt x="1416" y="5073"/>
                      <a:pt x="1416" y="5073"/>
                    </a:cubicBezTo>
                    <a:cubicBezTo>
                      <a:pt x="1416" y="5073"/>
                      <a:pt x="1416" y="4909"/>
                      <a:pt x="1444" y="4909"/>
                    </a:cubicBezTo>
                    <a:cubicBezTo>
                      <a:pt x="1444" y="4909"/>
                      <a:pt x="1444" y="4909"/>
                      <a:pt x="1444" y="4909"/>
                    </a:cubicBezTo>
                    <a:cubicBezTo>
                      <a:pt x="1444" y="4909"/>
                      <a:pt x="1498" y="4909"/>
                      <a:pt x="1471" y="4745"/>
                    </a:cubicBezTo>
                    <a:cubicBezTo>
                      <a:pt x="1525" y="4745"/>
                      <a:pt x="1580" y="4582"/>
                      <a:pt x="1607" y="4418"/>
                    </a:cubicBezTo>
                    <a:cubicBezTo>
                      <a:pt x="1662" y="4255"/>
                      <a:pt x="1743" y="4255"/>
                      <a:pt x="1798" y="4255"/>
                    </a:cubicBezTo>
                    <a:cubicBezTo>
                      <a:pt x="1798" y="4255"/>
                      <a:pt x="1743" y="4255"/>
                      <a:pt x="1743" y="4418"/>
                    </a:cubicBezTo>
                    <a:cubicBezTo>
                      <a:pt x="1716" y="4418"/>
                      <a:pt x="1743" y="4418"/>
                      <a:pt x="1770" y="4418"/>
                    </a:cubicBezTo>
                    <a:cubicBezTo>
                      <a:pt x="1743" y="4418"/>
                      <a:pt x="1716" y="4418"/>
                      <a:pt x="1689" y="4418"/>
                    </a:cubicBezTo>
                    <a:cubicBezTo>
                      <a:pt x="1662" y="4582"/>
                      <a:pt x="1634" y="4582"/>
                      <a:pt x="1580" y="4745"/>
                    </a:cubicBezTo>
                    <a:cubicBezTo>
                      <a:pt x="1553" y="4745"/>
                      <a:pt x="1525" y="4909"/>
                      <a:pt x="1498" y="4909"/>
                    </a:cubicBezTo>
                    <a:cubicBezTo>
                      <a:pt x="1525" y="5073"/>
                      <a:pt x="1525" y="4909"/>
                      <a:pt x="1553" y="4909"/>
                    </a:cubicBezTo>
                    <a:cubicBezTo>
                      <a:pt x="1525" y="5073"/>
                      <a:pt x="1471" y="5073"/>
                      <a:pt x="1444" y="5236"/>
                    </a:cubicBezTo>
                    <a:cubicBezTo>
                      <a:pt x="1471" y="5400"/>
                      <a:pt x="1525" y="5073"/>
                      <a:pt x="1553" y="5073"/>
                    </a:cubicBezTo>
                    <a:cubicBezTo>
                      <a:pt x="1580" y="5073"/>
                      <a:pt x="1607" y="5073"/>
                      <a:pt x="1634" y="4909"/>
                    </a:cubicBezTo>
                    <a:cubicBezTo>
                      <a:pt x="1634" y="4909"/>
                      <a:pt x="1634" y="4909"/>
                      <a:pt x="1634" y="4909"/>
                    </a:cubicBezTo>
                    <a:cubicBezTo>
                      <a:pt x="1634" y="4909"/>
                      <a:pt x="1662" y="4909"/>
                      <a:pt x="1662" y="4745"/>
                    </a:cubicBezTo>
                    <a:cubicBezTo>
                      <a:pt x="1662" y="4909"/>
                      <a:pt x="1662" y="4909"/>
                      <a:pt x="1662" y="4909"/>
                    </a:cubicBezTo>
                    <a:cubicBezTo>
                      <a:pt x="1689" y="4909"/>
                      <a:pt x="1716" y="4909"/>
                      <a:pt x="1716" y="4909"/>
                    </a:cubicBezTo>
                    <a:cubicBezTo>
                      <a:pt x="1743" y="4745"/>
                      <a:pt x="1770" y="4745"/>
                      <a:pt x="1798" y="4582"/>
                    </a:cubicBezTo>
                    <a:cubicBezTo>
                      <a:pt x="1770" y="4582"/>
                      <a:pt x="1770" y="4582"/>
                      <a:pt x="1743" y="4582"/>
                    </a:cubicBezTo>
                    <a:cubicBezTo>
                      <a:pt x="1770" y="4582"/>
                      <a:pt x="1770" y="4582"/>
                      <a:pt x="1798" y="4582"/>
                    </a:cubicBezTo>
                    <a:cubicBezTo>
                      <a:pt x="1798" y="4582"/>
                      <a:pt x="1770" y="4582"/>
                      <a:pt x="1770" y="4582"/>
                    </a:cubicBezTo>
                    <a:cubicBezTo>
                      <a:pt x="1798" y="4418"/>
                      <a:pt x="1798" y="4418"/>
                      <a:pt x="1825" y="4418"/>
                    </a:cubicBezTo>
                    <a:cubicBezTo>
                      <a:pt x="1825" y="4418"/>
                      <a:pt x="1825" y="4418"/>
                      <a:pt x="1798" y="4418"/>
                    </a:cubicBezTo>
                    <a:cubicBezTo>
                      <a:pt x="1825" y="4418"/>
                      <a:pt x="1852" y="4418"/>
                      <a:pt x="1852" y="4255"/>
                    </a:cubicBezTo>
                    <a:cubicBezTo>
                      <a:pt x="1852" y="4418"/>
                      <a:pt x="1825" y="4418"/>
                      <a:pt x="1825" y="4418"/>
                    </a:cubicBezTo>
                    <a:cubicBezTo>
                      <a:pt x="1852" y="4418"/>
                      <a:pt x="1907" y="4418"/>
                      <a:pt x="1934" y="4418"/>
                    </a:cubicBezTo>
                    <a:cubicBezTo>
                      <a:pt x="1934" y="4418"/>
                      <a:pt x="1879" y="4418"/>
                      <a:pt x="1907" y="4418"/>
                    </a:cubicBezTo>
                    <a:cubicBezTo>
                      <a:pt x="1907" y="4582"/>
                      <a:pt x="1907" y="4582"/>
                      <a:pt x="1879" y="4582"/>
                    </a:cubicBezTo>
                    <a:cubicBezTo>
                      <a:pt x="1879" y="4582"/>
                      <a:pt x="1907" y="4582"/>
                      <a:pt x="1907" y="4582"/>
                    </a:cubicBezTo>
                    <a:close/>
                    <a:moveTo>
                      <a:pt x="2451" y="10145"/>
                    </a:moveTo>
                    <a:cubicBezTo>
                      <a:pt x="2451" y="10145"/>
                      <a:pt x="2424" y="9982"/>
                      <a:pt x="2424" y="10145"/>
                    </a:cubicBezTo>
                    <a:cubicBezTo>
                      <a:pt x="2424" y="10145"/>
                      <a:pt x="2424" y="10145"/>
                      <a:pt x="2424" y="10145"/>
                    </a:cubicBezTo>
                    <a:cubicBezTo>
                      <a:pt x="2424" y="10145"/>
                      <a:pt x="2424" y="10145"/>
                      <a:pt x="2451" y="10145"/>
                    </a:cubicBezTo>
                    <a:cubicBezTo>
                      <a:pt x="2451" y="10145"/>
                      <a:pt x="2451" y="10145"/>
                      <a:pt x="2451" y="10145"/>
                    </a:cubicBezTo>
                    <a:close/>
                    <a:moveTo>
                      <a:pt x="2424" y="10145"/>
                    </a:moveTo>
                    <a:cubicBezTo>
                      <a:pt x="2424" y="10145"/>
                      <a:pt x="2397" y="10145"/>
                      <a:pt x="2424" y="10145"/>
                    </a:cubicBezTo>
                    <a:cubicBezTo>
                      <a:pt x="2424" y="10145"/>
                      <a:pt x="2424" y="10145"/>
                      <a:pt x="2424" y="10145"/>
                    </a:cubicBezTo>
                    <a:close/>
                    <a:moveTo>
                      <a:pt x="2424" y="10145"/>
                    </a:moveTo>
                    <a:cubicBezTo>
                      <a:pt x="2424" y="10145"/>
                      <a:pt x="2424" y="10145"/>
                      <a:pt x="2424" y="10145"/>
                    </a:cubicBezTo>
                    <a:cubicBezTo>
                      <a:pt x="2424" y="10145"/>
                      <a:pt x="2424" y="10145"/>
                      <a:pt x="2424" y="10145"/>
                    </a:cubicBezTo>
                    <a:close/>
                    <a:moveTo>
                      <a:pt x="2370" y="6218"/>
                    </a:moveTo>
                    <a:cubicBezTo>
                      <a:pt x="2342" y="6218"/>
                      <a:pt x="2342" y="6218"/>
                      <a:pt x="2315" y="6218"/>
                    </a:cubicBezTo>
                    <a:cubicBezTo>
                      <a:pt x="2315" y="6218"/>
                      <a:pt x="2315" y="6218"/>
                      <a:pt x="2315" y="6382"/>
                    </a:cubicBezTo>
                    <a:cubicBezTo>
                      <a:pt x="2315" y="6382"/>
                      <a:pt x="2315" y="6382"/>
                      <a:pt x="2288" y="6382"/>
                    </a:cubicBezTo>
                    <a:cubicBezTo>
                      <a:pt x="2315" y="6545"/>
                      <a:pt x="2342" y="6382"/>
                      <a:pt x="2342" y="6218"/>
                    </a:cubicBezTo>
                    <a:cubicBezTo>
                      <a:pt x="2342" y="6382"/>
                      <a:pt x="2342" y="6382"/>
                      <a:pt x="2342" y="6382"/>
                    </a:cubicBezTo>
                    <a:cubicBezTo>
                      <a:pt x="2342" y="6382"/>
                      <a:pt x="2370" y="6218"/>
                      <a:pt x="2370" y="6218"/>
                    </a:cubicBezTo>
                    <a:close/>
                    <a:moveTo>
                      <a:pt x="2234" y="6055"/>
                    </a:moveTo>
                    <a:cubicBezTo>
                      <a:pt x="2234" y="6055"/>
                      <a:pt x="2206" y="6218"/>
                      <a:pt x="2206" y="6218"/>
                    </a:cubicBezTo>
                    <a:cubicBezTo>
                      <a:pt x="2234" y="6218"/>
                      <a:pt x="2234" y="6055"/>
                      <a:pt x="2234" y="6055"/>
                    </a:cubicBezTo>
                    <a:cubicBezTo>
                      <a:pt x="2234" y="6055"/>
                      <a:pt x="2234" y="6218"/>
                      <a:pt x="2234" y="6218"/>
                    </a:cubicBezTo>
                    <a:cubicBezTo>
                      <a:pt x="2234" y="6218"/>
                      <a:pt x="2234" y="6218"/>
                      <a:pt x="2234" y="6218"/>
                    </a:cubicBezTo>
                    <a:cubicBezTo>
                      <a:pt x="2234" y="6218"/>
                      <a:pt x="2234" y="6218"/>
                      <a:pt x="2234" y="6218"/>
                    </a:cubicBezTo>
                    <a:cubicBezTo>
                      <a:pt x="2234" y="6382"/>
                      <a:pt x="2234" y="6382"/>
                      <a:pt x="2234" y="6382"/>
                    </a:cubicBezTo>
                    <a:cubicBezTo>
                      <a:pt x="2234" y="6382"/>
                      <a:pt x="2206" y="6545"/>
                      <a:pt x="2206" y="6545"/>
                    </a:cubicBezTo>
                    <a:cubicBezTo>
                      <a:pt x="2234" y="6545"/>
                      <a:pt x="2288" y="6218"/>
                      <a:pt x="2288" y="6055"/>
                    </a:cubicBezTo>
                    <a:cubicBezTo>
                      <a:pt x="2288" y="5891"/>
                      <a:pt x="2234" y="6055"/>
                      <a:pt x="2234" y="6055"/>
                    </a:cubicBezTo>
                    <a:close/>
                    <a:moveTo>
                      <a:pt x="2315" y="6709"/>
                    </a:moveTo>
                    <a:cubicBezTo>
                      <a:pt x="2315" y="6709"/>
                      <a:pt x="2315" y="6709"/>
                      <a:pt x="2288" y="6545"/>
                    </a:cubicBezTo>
                    <a:cubicBezTo>
                      <a:pt x="2315" y="6545"/>
                      <a:pt x="2315" y="6545"/>
                      <a:pt x="2288" y="6545"/>
                    </a:cubicBezTo>
                    <a:cubicBezTo>
                      <a:pt x="2288" y="6545"/>
                      <a:pt x="2261" y="6709"/>
                      <a:pt x="2261" y="6709"/>
                    </a:cubicBezTo>
                    <a:cubicBezTo>
                      <a:pt x="2261" y="6709"/>
                      <a:pt x="2261" y="6709"/>
                      <a:pt x="2288" y="6709"/>
                    </a:cubicBezTo>
                    <a:cubicBezTo>
                      <a:pt x="2288" y="6709"/>
                      <a:pt x="2234" y="6873"/>
                      <a:pt x="2261" y="6873"/>
                    </a:cubicBezTo>
                    <a:cubicBezTo>
                      <a:pt x="2261" y="6873"/>
                      <a:pt x="2261" y="6873"/>
                      <a:pt x="2261" y="6873"/>
                    </a:cubicBezTo>
                    <a:cubicBezTo>
                      <a:pt x="2261" y="6873"/>
                      <a:pt x="2261" y="6873"/>
                      <a:pt x="2261" y="6873"/>
                    </a:cubicBezTo>
                    <a:cubicBezTo>
                      <a:pt x="2261" y="6873"/>
                      <a:pt x="2234" y="7036"/>
                      <a:pt x="2234" y="7036"/>
                    </a:cubicBezTo>
                    <a:cubicBezTo>
                      <a:pt x="2234" y="7036"/>
                      <a:pt x="2234" y="7200"/>
                      <a:pt x="2261" y="7036"/>
                    </a:cubicBezTo>
                    <a:cubicBezTo>
                      <a:pt x="2261" y="7036"/>
                      <a:pt x="2261" y="7200"/>
                      <a:pt x="2261" y="7200"/>
                    </a:cubicBezTo>
                    <a:cubicBezTo>
                      <a:pt x="2261" y="7200"/>
                      <a:pt x="2261" y="7200"/>
                      <a:pt x="2261" y="7200"/>
                    </a:cubicBezTo>
                    <a:cubicBezTo>
                      <a:pt x="2261" y="7200"/>
                      <a:pt x="2288" y="7036"/>
                      <a:pt x="2315" y="7036"/>
                    </a:cubicBezTo>
                    <a:cubicBezTo>
                      <a:pt x="2288" y="7036"/>
                      <a:pt x="2288" y="7036"/>
                      <a:pt x="2288" y="7036"/>
                    </a:cubicBezTo>
                    <a:cubicBezTo>
                      <a:pt x="2315" y="7036"/>
                      <a:pt x="2288" y="6873"/>
                      <a:pt x="2288" y="6873"/>
                    </a:cubicBezTo>
                    <a:cubicBezTo>
                      <a:pt x="2288" y="6873"/>
                      <a:pt x="2315" y="6873"/>
                      <a:pt x="2315" y="6873"/>
                    </a:cubicBezTo>
                    <a:cubicBezTo>
                      <a:pt x="2315" y="6873"/>
                      <a:pt x="2315" y="6873"/>
                      <a:pt x="2315" y="6709"/>
                    </a:cubicBezTo>
                    <a:close/>
                    <a:moveTo>
                      <a:pt x="2370" y="5564"/>
                    </a:moveTo>
                    <a:cubicBezTo>
                      <a:pt x="2342" y="5564"/>
                      <a:pt x="2342" y="5891"/>
                      <a:pt x="2315" y="5891"/>
                    </a:cubicBezTo>
                    <a:cubicBezTo>
                      <a:pt x="2315" y="5891"/>
                      <a:pt x="2315" y="6055"/>
                      <a:pt x="2315" y="6055"/>
                    </a:cubicBezTo>
                    <a:cubicBezTo>
                      <a:pt x="2315" y="6055"/>
                      <a:pt x="2288" y="6055"/>
                      <a:pt x="2288" y="6218"/>
                    </a:cubicBezTo>
                    <a:cubicBezTo>
                      <a:pt x="2315" y="6218"/>
                      <a:pt x="2342" y="6055"/>
                      <a:pt x="2342" y="6055"/>
                    </a:cubicBezTo>
                    <a:cubicBezTo>
                      <a:pt x="2370" y="5891"/>
                      <a:pt x="2370" y="5727"/>
                      <a:pt x="2370" y="5727"/>
                    </a:cubicBezTo>
                    <a:cubicBezTo>
                      <a:pt x="2370" y="5727"/>
                      <a:pt x="2370" y="5891"/>
                      <a:pt x="2370" y="5891"/>
                    </a:cubicBezTo>
                    <a:cubicBezTo>
                      <a:pt x="2370" y="5891"/>
                      <a:pt x="2370" y="5727"/>
                      <a:pt x="2397" y="5727"/>
                    </a:cubicBezTo>
                    <a:cubicBezTo>
                      <a:pt x="2370" y="5727"/>
                      <a:pt x="2370" y="5727"/>
                      <a:pt x="2370" y="5727"/>
                    </a:cubicBezTo>
                    <a:cubicBezTo>
                      <a:pt x="2370" y="5727"/>
                      <a:pt x="2370" y="5564"/>
                      <a:pt x="2370" y="5564"/>
                    </a:cubicBezTo>
                    <a:close/>
                    <a:moveTo>
                      <a:pt x="2234" y="6055"/>
                    </a:moveTo>
                    <a:cubicBezTo>
                      <a:pt x="2261" y="6055"/>
                      <a:pt x="2261" y="5891"/>
                      <a:pt x="2288" y="5891"/>
                    </a:cubicBezTo>
                    <a:cubicBezTo>
                      <a:pt x="2288" y="5891"/>
                      <a:pt x="2315" y="6055"/>
                      <a:pt x="2315" y="5891"/>
                    </a:cubicBezTo>
                    <a:cubicBezTo>
                      <a:pt x="2315" y="5891"/>
                      <a:pt x="2288" y="5891"/>
                      <a:pt x="2288" y="5891"/>
                    </a:cubicBezTo>
                    <a:cubicBezTo>
                      <a:pt x="2288" y="5891"/>
                      <a:pt x="2342" y="5891"/>
                      <a:pt x="2342" y="5727"/>
                    </a:cubicBezTo>
                    <a:cubicBezTo>
                      <a:pt x="2342" y="5727"/>
                      <a:pt x="2288" y="5727"/>
                      <a:pt x="2288" y="5727"/>
                    </a:cubicBezTo>
                    <a:cubicBezTo>
                      <a:pt x="2315" y="5727"/>
                      <a:pt x="2288" y="5564"/>
                      <a:pt x="2261" y="5727"/>
                    </a:cubicBezTo>
                    <a:cubicBezTo>
                      <a:pt x="2261" y="5727"/>
                      <a:pt x="2261" y="5727"/>
                      <a:pt x="2261" y="5727"/>
                    </a:cubicBezTo>
                    <a:cubicBezTo>
                      <a:pt x="2261" y="5727"/>
                      <a:pt x="2234" y="5727"/>
                      <a:pt x="2234" y="5727"/>
                    </a:cubicBezTo>
                    <a:cubicBezTo>
                      <a:pt x="2234" y="5891"/>
                      <a:pt x="2261" y="5891"/>
                      <a:pt x="2234" y="6055"/>
                    </a:cubicBezTo>
                    <a:close/>
                    <a:moveTo>
                      <a:pt x="136" y="7691"/>
                    </a:moveTo>
                    <a:cubicBezTo>
                      <a:pt x="136" y="7691"/>
                      <a:pt x="136" y="7691"/>
                      <a:pt x="136" y="7691"/>
                    </a:cubicBezTo>
                    <a:cubicBezTo>
                      <a:pt x="136" y="7691"/>
                      <a:pt x="136" y="7691"/>
                      <a:pt x="136" y="7691"/>
                    </a:cubicBezTo>
                    <a:cubicBezTo>
                      <a:pt x="136" y="7691"/>
                      <a:pt x="136" y="7691"/>
                      <a:pt x="136" y="7691"/>
                    </a:cubicBezTo>
                    <a:close/>
                    <a:moveTo>
                      <a:pt x="1280" y="5891"/>
                    </a:moveTo>
                    <a:cubicBezTo>
                      <a:pt x="1280" y="5891"/>
                      <a:pt x="1280" y="5891"/>
                      <a:pt x="1280" y="5891"/>
                    </a:cubicBezTo>
                    <a:cubicBezTo>
                      <a:pt x="1280" y="5891"/>
                      <a:pt x="1280" y="5891"/>
                      <a:pt x="1280" y="5727"/>
                    </a:cubicBezTo>
                    <a:cubicBezTo>
                      <a:pt x="1280" y="5727"/>
                      <a:pt x="1253" y="5891"/>
                      <a:pt x="1226" y="5891"/>
                    </a:cubicBezTo>
                    <a:cubicBezTo>
                      <a:pt x="1226" y="5727"/>
                      <a:pt x="1198" y="6055"/>
                      <a:pt x="1171" y="6055"/>
                    </a:cubicBezTo>
                    <a:cubicBezTo>
                      <a:pt x="1171" y="6055"/>
                      <a:pt x="1171" y="5891"/>
                      <a:pt x="1198" y="5891"/>
                    </a:cubicBezTo>
                    <a:cubicBezTo>
                      <a:pt x="1171" y="5891"/>
                      <a:pt x="1144" y="6055"/>
                      <a:pt x="1117" y="6055"/>
                    </a:cubicBezTo>
                    <a:cubicBezTo>
                      <a:pt x="1090" y="6218"/>
                      <a:pt x="1117" y="6218"/>
                      <a:pt x="1144" y="6218"/>
                    </a:cubicBezTo>
                    <a:cubicBezTo>
                      <a:pt x="1117" y="6218"/>
                      <a:pt x="1117" y="6218"/>
                      <a:pt x="1117" y="6218"/>
                    </a:cubicBezTo>
                    <a:cubicBezTo>
                      <a:pt x="1144" y="6218"/>
                      <a:pt x="1144" y="6218"/>
                      <a:pt x="1144" y="6218"/>
                    </a:cubicBezTo>
                    <a:cubicBezTo>
                      <a:pt x="1144" y="6218"/>
                      <a:pt x="1144" y="6218"/>
                      <a:pt x="1144" y="6218"/>
                    </a:cubicBezTo>
                    <a:cubicBezTo>
                      <a:pt x="1144" y="6218"/>
                      <a:pt x="1144" y="6218"/>
                      <a:pt x="1144" y="6218"/>
                    </a:cubicBezTo>
                    <a:cubicBezTo>
                      <a:pt x="1144" y="6218"/>
                      <a:pt x="1117" y="6218"/>
                      <a:pt x="1117" y="6382"/>
                    </a:cubicBezTo>
                    <a:cubicBezTo>
                      <a:pt x="1117" y="6218"/>
                      <a:pt x="1171" y="6218"/>
                      <a:pt x="1171" y="6218"/>
                    </a:cubicBezTo>
                    <a:cubicBezTo>
                      <a:pt x="1171" y="6218"/>
                      <a:pt x="1253" y="6055"/>
                      <a:pt x="1253" y="6055"/>
                    </a:cubicBezTo>
                    <a:cubicBezTo>
                      <a:pt x="1253" y="6055"/>
                      <a:pt x="1253" y="6055"/>
                      <a:pt x="1226" y="6055"/>
                    </a:cubicBezTo>
                    <a:cubicBezTo>
                      <a:pt x="1253" y="5891"/>
                      <a:pt x="1280" y="6055"/>
                      <a:pt x="1280" y="5891"/>
                    </a:cubicBezTo>
                    <a:cubicBezTo>
                      <a:pt x="1280" y="5891"/>
                      <a:pt x="1280" y="5891"/>
                      <a:pt x="1280" y="5891"/>
                    </a:cubicBezTo>
                    <a:cubicBezTo>
                      <a:pt x="1280" y="5891"/>
                      <a:pt x="1307" y="5891"/>
                      <a:pt x="1307" y="5891"/>
                    </a:cubicBezTo>
                    <a:cubicBezTo>
                      <a:pt x="1307" y="5891"/>
                      <a:pt x="1307" y="5891"/>
                      <a:pt x="1280" y="5891"/>
                    </a:cubicBezTo>
                    <a:close/>
                    <a:moveTo>
                      <a:pt x="21437" y="8509"/>
                    </a:moveTo>
                    <a:cubicBezTo>
                      <a:pt x="21409" y="8509"/>
                      <a:pt x="21437" y="8509"/>
                      <a:pt x="21437" y="8509"/>
                    </a:cubicBezTo>
                    <a:cubicBezTo>
                      <a:pt x="21437" y="8509"/>
                      <a:pt x="21437" y="8509"/>
                      <a:pt x="21437" y="8509"/>
                    </a:cubicBezTo>
                    <a:close/>
                    <a:moveTo>
                      <a:pt x="654" y="4909"/>
                    </a:moveTo>
                    <a:cubicBezTo>
                      <a:pt x="681" y="5073"/>
                      <a:pt x="735" y="4909"/>
                      <a:pt x="763" y="4745"/>
                    </a:cubicBezTo>
                    <a:cubicBezTo>
                      <a:pt x="735" y="4745"/>
                      <a:pt x="735" y="4745"/>
                      <a:pt x="708" y="4745"/>
                    </a:cubicBezTo>
                    <a:cubicBezTo>
                      <a:pt x="708" y="4745"/>
                      <a:pt x="626" y="4745"/>
                      <a:pt x="654" y="4909"/>
                    </a:cubicBezTo>
                    <a:close/>
                    <a:moveTo>
                      <a:pt x="21164" y="8509"/>
                    </a:moveTo>
                    <a:cubicBezTo>
                      <a:pt x="21164" y="8509"/>
                      <a:pt x="21191" y="8509"/>
                      <a:pt x="21191" y="8509"/>
                    </a:cubicBezTo>
                    <a:cubicBezTo>
                      <a:pt x="21164" y="8509"/>
                      <a:pt x="21164" y="8509"/>
                      <a:pt x="21164" y="8509"/>
                    </a:cubicBezTo>
                    <a:cubicBezTo>
                      <a:pt x="21164" y="8509"/>
                      <a:pt x="21164" y="8509"/>
                      <a:pt x="21164" y="8509"/>
                    </a:cubicBezTo>
                    <a:close/>
                    <a:moveTo>
                      <a:pt x="136" y="7527"/>
                    </a:moveTo>
                    <a:cubicBezTo>
                      <a:pt x="136" y="7691"/>
                      <a:pt x="136" y="7691"/>
                      <a:pt x="109" y="7691"/>
                    </a:cubicBezTo>
                    <a:cubicBezTo>
                      <a:pt x="109" y="7691"/>
                      <a:pt x="136" y="7527"/>
                      <a:pt x="136" y="7527"/>
                    </a:cubicBezTo>
                    <a:cubicBezTo>
                      <a:pt x="109" y="7527"/>
                      <a:pt x="82" y="7527"/>
                      <a:pt x="82" y="7691"/>
                    </a:cubicBezTo>
                    <a:cubicBezTo>
                      <a:pt x="82" y="7691"/>
                      <a:pt x="82" y="7691"/>
                      <a:pt x="82" y="7691"/>
                    </a:cubicBezTo>
                    <a:cubicBezTo>
                      <a:pt x="82" y="7691"/>
                      <a:pt x="82" y="7691"/>
                      <a:pt x="82" y="7691"/>
                    </a:cubicBezTo>
                    <a:cubicBezTo>
                      <a:pt x="82" y="7691"/>
                      <a:pt x="0" y="7855"/>
                      <a:pt x="0" y="7855"/>
                    </a:cubicBezTo>
                    <a:cubicBezTo>
                      <a:pt x="27" y="8018"/>
                      <a:pt x="109" y="7855"/>
                      <a:pt x="109" y="7691"/>
                    </a:cubicBezTo>
                    <a:cubicBezTo>
                      <a:pt x="109" y="7691"/>
                      <a:pt x="109" y="7691"/>
                      <a:pt x="109" y="7691"/>
                    </a:cubicBezTo>
                    <a:cubicBezTo>
                      <a:pt x="109" y="7691"/>
                      <a:pt x="136" y="7691"/>
                      <a:pt x="136" y="7691"/>
                    </a:cubicBezTo>
                    <a:cubicBezTo>
                      <a:pt x="136" y="7527"/>
                      <a:pt x="136" y="7527"/>
                      <a:pt x="136" y="7527"/>
                    </a:cubicBezTo>
                    <a:close/>
                    <a:moveTo>
                      <a:pt x="409" y="7200"/>
                    </a:moveTo>
                    <a:cubicBezTo>
                      <a:pt x="381" y="7200"/>
                      <a:pt x="409" y="7036"/>
                      <a:pt x="381" y="7200"/>
                    </a:cubicBezTo>
                    <a:cubicBezTo>
                      <a:pt x="354" y="7200"/>
                      <a:pt x="272" y="7200"/>
                      <a:pt x="272" y="7364"/>
                    </a:cubicBezTo>
                    <a:cubicBezTo>
                      <a:pt x="300" y="7364"/>
                      <a:pt x="381" y="7200"/>
                      <a:pt x="409" y="7200"/>
                    </a:cubicBezTo>
                    <a:close/>
                    <a:moveTo>
                      <a:pt x="5448" y="13418"/>
                    </a:moveTo>
                    <a:cubicBezTo>
                      <a:pt x="5448" y="13582"/>
                      <a:pt x="5448" y="13582"/>
                      <a:pt x="5448" y="13582"/>
                    </a:cubicBezTo>
                    <a:cubicBezTo>
                      <a:pt x="5448" y="13582"/>
                      <a:pt x="5448" y="13582"/>
                      <a:pt x="5448" y="13418"/>
                    </a:cubicBezTo>
                    <a:close/>
                    <a:moveTo>
                      <a:pt x="2397" y="10473"/>
                    </a:moveTo>
                    <a:cubicBezTo>
                      <a:pt x="2397" y="10636"/>
                      <a:pt x="2397" y="10636"/>
                      <a:pt x="2397" y="10636"/>
                    </a:cubicBezTo>
                    <a:cubicBezTo>
                      <a:pt x="2397" y="10636"/>
                      <a:pt x="2397" y="10473"/>
                      <a:pt x="2397" y="10473"/>
                    </a:cubicBezTo>
                    <a:close/>
                    <a:moveTo>
                      <a:pt x="4522" y="20127"/>
                    </a:moveTo>
                    <a:cubicBezTo>
                      <a:pt x="4522" y="20127"/>
                      <a:pt x="4522" y="20127"/>
                      <a:pt x="4522" y="20127"/>
                    </a:cubicBezTo>
                    <a:cubicBezTo>
                      <a:pt x="4522" y="20291"/>
                      <a:pt x="4522" y="20291"/>
                      <a:pt x="4522" y="20455"/>
                    </a:cubicBezTo>
                    <a:cubicBezTo>
                      <a:pt x="4522" y="20291"/>
                      <a:pt x="4522" y="20291"/>
                      <a:pt x="4522" y="20127"/>
                    </a:cubicBezTo>
                    <a:close/>
                    <a:moveTo>
                      <a:pt x="20701" y="8018"/>
                    </a:moveTo>
                    <a:cubicBezTo>
                      <a:pt x="20674" y="8018"/>
                      <a:pt x="20674" y="8018"/>
                      <a:pt x="20647" y="8018"/>
                    </a:cubicBezTo>
                    <a:cubicBezTo>
                      <a:pt x="20674" y="8182"/>
                      <a:pt x="20701" y="8182"/>
                      <a:pt x="20701" y="8182"/>
                    </a:cubicBezTo>
                    <a:cubicBezTo>
                      <a:pt x="20701" y="8182"/>
                      <a:pt x="20728" y="8182"/>
                      <a:pt x="20728" y="8182"/>
                    </a:cubicBezTo>
                    <a:cubicBezTo>
                      <a:pt x="20701" y="8018"/>
                      <a:pt x="20701" y="8018"/>
                      <a:pt x="20701" y="8018"/>
                    </a:cubicBezTo>
                    <a:close/>
                    <a:moveTo>
                      <a:pt x="5230" y="13909"/>
                    </a:moveTo>
                    <a:cubicBezTo>
                      <a:pt x="5230" y="13909"/>
                      <a:pt x="5230" y="13909"/>
                      <a:pt x="5230" y="13909"/>
                    </a:cubicBezTo>
                    <a:cubicBezTo>
                      <a:pt x="5230" y="13909"/>
                      <a:pt x="5230" y="13909"/>
                      <a:pt x="5230" y="13909"/>
                    </a:cubicBezTo>
                    <a:close/>
                    <a:moveTo>
                      <a:pt x="2397" y="10636"/>
                    </a:moveTo>
                    <a:cubicBezTo>
                      <a:pt x="2397" y="10636"/>
                      <a:pt x="2397" y="10636"/>
                      <a:pt x="2397" y="10636"/>
                    </a:cubicBezTo>
                    <a:cubicBezTo>
                      <a:pt x="2397" y="10636"/>
                      <a:pt x="2397" y="10636"/>
                      <a:pt x="2397" y="10636"/>
                    </a:cubicBezTo>
                    <a:cubicBezTo>
                      <a:pt x="2397" y="10636"/>
                      <a:pt x="2397" y="10636"/>
                      <a:pt x="2397" y="10636"/>
                    </a:cubicBezTo>
                    <a:close/>
                    <a:moveTo>
                      <a:pt x="2370" y="10800"/>
                    </a:moveTo>
                    <a:cubicBezTo>
                      <a:pt x="2370" y="10800"/>
                      <a:pt x="2370" y="10800"/>
                      <a:pt x="2370" y="10800"/>
                    </a:cubicBezTo>
                    <a:close/>
                    <a:moveTo>
                      <a:pt x="5829" y="10800"/>
                    </a:moveTo>
                    <a:cubicBezTo>
                      <a:pt x="5829" y="10636"/>
                      <a:pt x="5747" y="10800"/>
                      <a:pt x="5775" y="10636"/>
                    </a:cubicBezTo>
                    <a:cubicBezTo>
                      <a:pt x="5747" y="10636"/>
                      <a:pt x="5666" y="11291"/>
                      <a:pt x="5666" y="11291"/>
                    </a:cubicBezTo>
                    <a:cubicBezTo>
                      <a:pt x="5638" y="11455"/>
                      <a:pt x="5611" y="11618"/>
                      <a:pt x="5584" y="11782"/>
                    </a:cubicBezTo>
                    <a:cubicBezTo>
                      <a:pt x="5584" y="11618"/>
                      <a:pt x="5557" y="11782"/>
                      <a:pt x="5557" y="11782"/>
                    </a:cubicBezTo>
                    <a:cubicBezTo>
                      <a:pt x="5529" y="11782"/>
                      <a:pt x="5529" y="11782"/>
                      <a:pt x="5502" y="11782"/>
                    </a:cubicBezTo>
                    <a:cubicBezTo>
                      <a:pt x="5475" y="11782"/>
                      <a:pt x="5339" y="11782"/>
                      <a:pt x="5339" y="11945"/>
                    </a:cubicBezTo>
                    <a:cubicBezTo>
                      <a:pt x="5311" y="11782"/>
                      <a:pt x="5257" y="12109"/>
                      <a:pt x="5257" y="12109"/>
                    </a:cubicBezTo>
                    <a:cubicBezTo>
                      <a:pt x="5230" y="12109"/>
                      <a:pt x="5203" y="12273"/>
                      <a:pt x="5203" y="12273"/>
                    </a:cubicBezTo>
                    <a:cubicBezTo>
                      <a:pt x="5203" y="12273"/>
                      <a:pt x="5203" y="12273"/>
                      <a:pt x="5203" y="12273"/>
                    </a:cubicBezTo>
                    <a:cubicBezTo>
                      <a:pt x="5203" y="12273"/>
                      <a:pt x="5203" y="12273"/>
                      <a:pt x="5203" y="12273"/>
                    </a:cubicBezTo>
                    <a:cubicBezTo>
                      <a:pt x="5203" y="12273"/>
                      <a:pt x="5230" y="12273"/>
                      <a:pt x="5203" y="12273"/>
                    </a:cubicBezTo>
                    <a:cubicBezTo>
                      <a:pt x="5203" y="12436"/>
                      <a:pt x="5203" y="12436"/>
                      <a:pt x="5203" y="12436"/>
                    </a:cubicBezTo>
                    <a:cubicBezTo>
                      <a:pt x="5203" y="12436"/>
                      <a:pt x="5203" y="12436"/>
                      <a:pt x="5175" y="12600"/>
                    </a:cubicBezTo>
                    <a:cubicBezTo>
                      <a:pt x="5175" y="12600"/>
                      <a:pt x="5148" y="12600"/>
                      <a:pt x="5121" y="12600"/>
                    </a:cubicBezTo>
                    <a:cubicBezTo>
                      <a:pt x="5094" y="12764"/>
                      <a:pt x="4985" y="12600"/>
                      <a:pt x="4985" y="12764"/>
                    </a:cubicBezTo>
                    <a:cubicBezTo>
                      <a:pt x="4985" y="12764"/>
                      <a:pt x="5012" y="12764"/>
                      <a:pt x="5012" y="12764"/>
                    </a:cubicBezTo>
                    <a:cubicBezTo>
                      <a:pt x="4985" y="12927"/>
                      <a:pt x="4985" y="12927"/>
                      <a:pt x="4957" y="12927"/>
                    </a:cubicBezTo>
                    <a:cubicBezTo>
                      <a:pt x="4930" y="13091"/>
                      <a:pt x="4876" y="13255"/>
                      <a:pt x="4821" y="13255"/>
                    </a:cubicBezTo>
                    <a:cubicBezTo>
                      <a:pt x="4794" y="13418"/>
                      <a:pt x="4739" y="13582"/>
                      <a:pt x="4685" y="13582"/>
                    </a:cubicBezTo>
                    <a:cubicBezTo>
                      <a:pt x="4685" y="13582"/>
                      <a:pt x="4685" y="13582"/>
                      <a:pt x="4712" y="13582"/>
                    </a:cubicBezTo>
                    <a:cubicBezTo>
                      <a:pt x="4685" y="13418"/>
                      <a:pt x="4685" y="13418"/>
                      <a:pt x="4658" y="13418"/>
                    </a:cubicBezTo>
                    <a:cubicBezTo>
                      <a:pt x="4658" y="13255"/>
                      <a:pt x="4685" y="13255"/>
                      <a:pt x="4712" y="13091"/>
                    </a:cubicBezTo>
                    <a:cubicBezTo>
                      <a:pt x="4712" y="13091"/>
                      <a:pt x="4739" y="12927"/>
                      <a:pt x="4739" y="13091"/>
                    </a:cubicBezTo>
                    <a:cubicBezTo>
                      <a:pt x="4767" y="12927"/>
                      <a:pt x="4767" y="12764"/>
                      <a:pt x="4767" y="12764"/>
                    </a:cubicBezTo>
                    <a:cubicBezTo>
                      <a:pt x="4767" y="12600"/>
                      <a:pt x="4794" y="12436"/>
                      <a:pt x="4767" y="12273"/>
                    </a:cubicBezTo>
                    <a:cubicBezTo>
                      <a:pt x="4739" y="12273"/>
                      <a:pt x="4739" y="12600"/>
                      <a:pt x="4712" y="12436"/>
                    </a:cubicBezTo>
                    <a:cubicBezTo>
                      <a:pt x="4685" y="12436"/>
                      <a:pt x="4739" y="12273"/>
                      <a:pt x="4739" y="12273"/>
                    </a:cubicBezTo>
                    <a:cubicBezTo>
                      <a:pt x="4767" y="12109"/>
                      <a:pt x="4767" y="12109"/>
                      <a:pt x="4767" y="11945"/>
                    </a:cubicBezTo>
                    <a:cubicBezTo>
                      <a:pt x="4794" y="11945"/>
                      <a:pt x="4767" y="11782"/>
                      <a:pt x="4794" y="11782"/>
                    </a:cubicBezTo>
                    <a:cubicBezTo>
                      <a:pt x="4794" y="11618"/>
                      <a:pt x="4767" y="11618"/>
                      <a:pt x="4739" y="11618"/>
                    </a:cubicBezTo>
                    <a:cubicBezTo>
                      <a:pt x="4739" y="11455"/>
                      <a:pt x="4712" y="11455"/>
                      <a:pt x="4712" y="11455"/>
                    </a:cubicBezTo>
                    <a:cubicBezTo>
                      <a:pt x="4685" y="11455"/>
                      <a:pt x="4685" y="11618"/>
                      <a:pt x="4685" y="11618"/>
                    </a:cubicBezTo>
                    <a:cubicBezTo>
                      <a:pt x="4658" y="11782"/>
                      <a:pt x="4658" y="11782"/>
                      <a:pt x="4631" y="11945"/>
                    </a:cubicBezTo>
                    <a:cubicBezTo>
                      <a:pt x="4631" y="11945"/>
                      <a:pt x="4631" y="11945"/>
                      <a:pt x="4631" y="11945"/>
                    </a:cubicBezTo>
                    <a:cubicBezTo>
                      <a:pt x="4631" y="11945"/>
                      <a:pt x="4631" y="11945"/>
                      <a:pt x="4631" y="11945"/>
                    </a:cubicBezTo>
                    <a:cubicBezTo>
                      <a:pt x="4631" y="11945"/>
                      <a:pt x="4631" y="11782"/>
                      <a:pt x="4658" y="11782"/>
                    </a:cubicBezTo>
                    <a:cubicBezTo>
                      <a:pt x="4603" y="11945"/>
                      <a:pt x="4576" y="12109"/>
                      <a:pt x="4549" y="12273"/>
                    </a:cubicBezTo>
                    <a:cubicBezTo>
                      <a:pt x="4522" y="12436"/>
                      <a:pt x="4522" y="12600"/>
                      <a:pt x="4522" y="12764"/>
                    </a:cubicBezTo>
                    <a:cubicBezTo>
                      <a:pt x="4522" y="12927"/>
                      <a:pt x="4494" y="13091"/>
                      <a:pt x="4467" y="13255"/>
                    </a:cubicBezTo>
                    <a:cubicBezTo>
                      <a:pt x="4440" y="13418"/>
                      <a:pt x="4385" y="13582"/>
                      <a:pt x="4385" y="13255"/>
                    </a:cubicBezTo>
                    <a:cubicBezTo>
                      <a:pt x="4413" y="12927"/>
                      <a:pt x="4440" y="12600"/>
                      <a:pt x="4467" y="12436"/>
                    </a:cubicBezTo>
                    <a:cubicBezTo>
                      <a:pt x="4467" y="12273"/>
                      <a:pt x="4522" y="12109"/>
                      <a:pt x="4522" y="11945"/>
                    </a:cubicBezTo>
                    <a:cubicBezTo>
                      <a:pt x="4522" y="11782"/>
                      <a:pt x="4467" y="12109"/>
                      <a:pt x="4467" y="12109"/>
                    </a:cubicBezTo>
                    <a:cubicBezTo>
                      <a:pt x="4467" y="11945"/>
                      <a:pt x="4494" y="11945"/>
                      <a:pt x="4522" y="11782"/>
                    </a:cubicBezTo>
                    <a:cubicBezTo>
                      <a:pt x="4549" y="11618"/>
                      <a:pt x="4549" y="11455"/>
                      <a:pt x="4576" y="11455"/>
                    </a:cubicBezTo>
                    <a:cubicBezTo>
                      <a:pt x="4576" y="11455"/>
                      <a:pt x="4576" y="11455"/>
                      <a:pt x="4576" y="11455"/>
                    </a:cubicBezTo>
                    <a:cubicBezTo>
                      <a:pt x="4576" y="11455"/>
                      <a:pt x="4603" y="11455"/>
                      <a:pt x="4603" y="11455"/>
                    </a:cubicBezTo>
                    <a:cubicBezTo>
                      <a:pt x="4603" y="11455"/>
                      <a:pt x="4603" y="11455"/>
                      <a:pt x="4603" y="11455"/>
                    </a:cubicBezTo>
                    <a:cubicBezTo>
                      <a:pt x="4603" y="11455"/>
                      <a:pt x="4631" y="11455"/>
                      <a:pt x="4658" y="11455"/>
                    </a:cubicBezTo>
                    <a:cubicBezTo>
                      <a:pt x="4658" y="11291"/>
                      <a:pt x="4685" y="11291"/>
                      <a:pt x="4685" y="11291"/>
                    </a:cubicBezTo>
                    <a:cubicBezTo>
                      <a:pt x="4712" y="11291"/>
                      <a:pt x="4712" y="11455"/>
                      <a:pt x="4712" y="11455"/>
                    </a:cubicBezTo>
                    <a:cubicBezTo>
                      <a:pt x="4739" y="11455"/>
                      <a:pt x="4739" y="11291"/>
                      <a:pt x="4739" y="11291"/>
                    </a:cubicBezTo>
                    <a:cubicBezTo>
                      <a:pt x="4739" y="11291"/>
                      <a:pt x="4767" y="11455"/>
                      <a:pt x="4794" y="11291"/>
                    </a:cubicBezTo>
                    <a:cubicBezTo>
                      <a:pt x="4794" y="11291"/>
                      <a:pt x="4767" y="11291"/>
                      <a:pt x="4767" y="11291"/>
                    </a:cubicBezTo>
                    <a:cubicBezTo>
                      <a:pt x="4794" y="11127"/>
                      <a:pt x="4739" y="11127"/>
                      <a:pt x="4739" y="11127"/>
                    </a:cubicBezTo>
                    <a:cubicBezTo>
                      <a:pt x="4739" y="11127"/>
                      <a:pt x="4739" y="10964"/>
                      <a:pt x="4739" y="10964"/>
                    </a:cubicBezTo>
                    <a:cubicBezTo>
                      <a:pt x="4685" y="10964"/>
                      <a:pt x="4658" y="11127"/>
                      <a:pt x="4603" y="11127"/>
                    </a:cubicBezTo>
                    <a:cubicBezTo>
                      <a:pt x="4603" y="11127"/>
                      <a:pt x="4576" y="11127"/>
                      <a:pt x="4576" y="11127"/>
                    </a:cubicBezTo>
                    <a:cubicBezTo>
                      <a:pt x="4576" y="10964"/>
                      <a:pt x="4576" y="10964"/>
                      <a:pt x="4576" y="10964"/>
                    </a:cubicBezTo>
                    <a:cubicBezTo>
                      <a:pt x="4549" y="10800"/>
                      <a:pt x="4549" y="10964"/>
                      <a:pt x="4522" y="10964"/>
                    </a:cubicBezTo>
                    <a:cubicBezTo>
                      <a:pt x="4522" y="10964"/>
                      <a:pt x="4522" y="10800"/>
                      <a:pt x="4522" y="10800"/>
                    </a:cubicBezTo>
                    <a:cubicBezTo>
                      <a:pt x="4494" y="10800"/>
                      <a:pt x="4467" y="10964"/>
                      <a:pt x="4413" y="10964"/>
                    </a:cubicBezTo>
                    <a:cubicBezTo>
                      <a:pt x="4413" y="10964"/>
                      <a:pt x="4385" y="11127"/>
                      <a:pt x="4385" y="11127"/>
                    </a:cubicBezTo>
                    <a:cubicBezTo>
                      <a:pt x="4385" y="11127"/>
                      <a:pt x="4385" y="10964"/>
                      <a:pt x="4358" y="11127"/>
                    </a:cubicBezTo>
                    <a:cubicBezTo>
                      <a:pt x="4385" y="10964"/>
                      <a:pt x="4385" y="10800"/>
                      <a:pt x="4358" y="10964"/>
                    </a:cubicBezTo>
                    <a:cubicBezTo>
                      <a:pt x="4331" y="10964"/>
                      <a:pt x="4276" y="11127"/>
                      <a:pt x="4304" y="10964"/>
                    </a:cubicBezTo>
                    <a:cubicBezTo>
                      <a:pt x="4304" y="10964"/>
                      <a:pt x="4331" y="10800"/>
                      <a:pt x="4358" y="10800"/>
                    </a:cubicBezTo>
                    <a:cubicBezTo>
                      <a:pt x="4385" y="10800"/>
                      <a:pt x="4385" y="10636"/>
                      <a:pt x="4413" y="10636"/>
                    </a:cubicBezTo>
                    <a:cubicBezTo>
                      <a:pt x="4440" y="10473"/>
                      <a:pt x="4467" y="10473"/>
                      <a:pt x="4494" y="10473"/>
                    </a:cubicBezTo>
                    <a:cubicBezTo>
                      <a:pt x="4494" y="10473"/>
                      <a:pt x="4440" y="10309"/>
                      <a:pt x="4440" y="10309"/>
                    </a:cubicBezTo>
                    <a:cubicBezTo>
                      <a:pt x="4413" y="10309"/>
                      <a:pt x="4385" y="10309"/>
                      <a:pt x="4358" y="10309"/>
                    </a:cubicBezTo>
                    <a:cubicBezTo>
                      <a:pt x="4358" y="10309"/>
                      <a:pt x="4358" y="10145"/>
                      <a:pt x="4331" y="10309"/>
                    </a:cubicBezTo>
                    <a:cubicBezTo>
                      <a:pt x="4358" y="9982"/>
                      <a:pt x="4276" y="10145"/>
                      <a:pt x="4276" y="10145"/>
                    </a:cubicBezTo>
                    <a:cubicBezTo>
                      <a:pt x="4249" y="10145"/>
                      <a:pt x="4249" y="10145"/>
                      <a:pt x="4249" y="10145"/>
                    </a:cubicBezTo>
                    <a:cubicBezTo>
                      <a:pt x="4222" y="9982"/>
                      <a:pt x="4222" y="10145"/>
                      <a:pt x="4222" y="9982"/>
                    </a:cubicBezTo>
                    <a:cubicBezTo>
                      <a:pt x="4222" y="9818"/>
                      <a:pt x="4222" y="9818"/>
                      <a:pt x="4222" y="9818"/>
                    </a:cubicBezTo>
                    <a:cubicBezTo>
                      <a:pt x="4195" y="9818"/>
                      <a:pt x="4195" y="9818"/>
                      <a:pt x="4195" y="9982"/>
                    </a:cubicBezTo>
                    <a:cubicBezTo>
                      <a:pt x="4195" y="9982"/>
                      <a:pt x="4167" y="9982"/>
                      <a:pt x="4167" y="9982"/>
                    </a:cubicBezTo>
                    <a:cubicBezTo>
                      <a:pt x="4140" y="9982"/>
                      <a:pt x="4086" y="9982"/>
                      <a:pt x="4059" y="9982"/>
                    </a:cubicBezTo>
                    <a:cubicBezTo>
                      <a:pt x="3977" y="9982"/>
                      <a:pt x="3922" y="9982"/>
                      <a:pt x="3841" y="9982"/>
                    </a:cubicBezTo>
                    <a:cubicBezTo>
                      <a:pt x="3459" y="9982"/>
                      <a:pt x="3105" y="9982"/>
                      <a:pt x="2724" y="9982"/>
                    </a:cubicBezTo>
                    <a:cubicBezTo>
                      <a:pt x="2669" y="9982"/>
                      <a:pt x="2588" y="9982"/>
                      <a:pt x="2533" y="9982"/>
                    </a:cubicBezTo>
                    <a:cubicBezTo>
                      <a:pt x="2506" y="9982"/>
                      <a:pt x="2451" y="9818"/>
                      <a:pt x="2451" y="9982"/>
                    </a:cubicBezTo>
                    <a:cubicBezTo>
                      <a:pt x="2451" y="9982"/>
                      <a:pt x="2451" y="9982"/>
                      <a:pt x="2479" y="9982"/>
                    </a:cubicBezTo>
                    <a:cubicBezTo>
                      <a:pt x="2451" y="10145"/>
                      <a:pt x="2451" y="10145"/>
                      <a:pt x="2451" y="10145"/>
                    </a:cubicBezTo>
                    <a:cubicBezTo>
                      <a:pt x="2451" y="10309"/>
                      <a:pt x="2424" y="10309"/>
                      <a:pt x="2451" y="10309"/>
                    </a:cubicBezTo>
                    <a:cubicBezTo>
                      <a:pt x="2451" y="10309"/>
                      <a:pt x="2451" y="10309"/>
                      <a:pt x="2451" y="10309"/>
                    </a:cubicBezTo>
                    <a:cubicBezTo>
                      <a:pt x="2451" y="10473"/>
                      <a:pt x="2424" y="10636"/>
                      <a:pt x="2397" y="10636"/>
                    </a:cubicBezTo>
                    <a:cubicBezTo>
                      <a:pt x="2397" y="10800"/>
                      <a:pt x="2370" y="10800"/>
                      <a:pt x="2342" y="10800"/>
                    </a:cubicBezTo>
                    <a:cubicBezTo>
                      <a:pt x="2342" y="10800"/>
                      <a:pt x="2370" y="10800"/>
                      <a:pt x="2370" y="10800"/>
                    </a:cubicBezTo>
                    <a:cubicBezTo>
                      <a:pt x="2370" y="10800"/>
                      <a:pt x="2370" y="10800"/>
                      <a:pt x="2370" y="10800"/>
                    </a:cubicBezTo>
                    <a:cubicBezTo>
                      <a:pt x="2397" y="10800"/>
                      <a:pt x="2370" y="10636"/>
                      <a:pt x="2397" y="10636"/>
                    </a:cubicBezTo>
                    <a:cubicBezTo>
                      <a:pt x="2397" y="10636"/>
                      <a:pt x="2424" y="10473"/>
                      <a:pt x="2424" y="10473"/>
                    </a:cubicBezTo>
                    <a:cubicBezTo>
                      <a:pt x="2397" y="10473"/>
                      <a:pt x="2370" y="10636"/>
                      <a:pt x="2370" y="10636"/>
                    </a:cubicBezTo>
                    <a:cubicBezTo>
                      <a:pt x="2370" y="10636"/>
                      <a:pt x="2370" y="10636"/>
                      <a:pt x="2370" y="10636"/>
                    </a:cubicBezTo>
                    <a:cubicBezTo>
                      <a:pt x="2370" y="10636"/>
                      <a:pt x="2370" y="10636"/>
                      <a:pt x="2342" y="10636"/>
                    </a:cubicBezTo>
                    <a:cubicBezTo>
                      <a:pt x="2370" y="10636"/>
                      <a:pt x="2370" y="10636"/>
                      <a:pt x="2397" y="10473"/>
                    </a:cubicBezTo>
                    <a:cubicBezTo>
                      <a:pt x="2397" y="10473"/>
                      <a:pt x="2397" y="10473"/>
                      <a:pt x="2397" y="10473"/>
                    </a:cubicBezTo>
                    <a:cubicBezTo>
                      <a:pt x="2397" y="10473"/>
                      <a:pt x="2424" y="10473"/>
                      <a:pt x="2424" y="10309"/>
                    </a:cubicBezTo>
                    <a:cubicBezTo>
                      <a:pt x="2397" y="10309"/>
                      <a:pt x="2397" y="10309"/>
                      <a:pt x="2370" y="10309"/>
                    </a:cubicBezTo>
                    <a:cubicBezTo>
                      <a:pt x="2370" y="10309"/>
                      <a:pt x="2342" y="10309"/>
                      <a:pt x="2342" y="10309"/>
                    </a:cubicBezTo>
                    <a:cubicBezTo>
                      <a:pt x="2342" y="10309"/>
                      <a:pt x="2315" y="10145"/>
                      <a:pt x="2315" y="10145"/>
                    </a:cubicBezTo>
                    <a:cubicBezTo>
                      <a:pt x="2288" y="10309"/>
                      <a:pt x="2261" y="10800"/>
                      <a:pt x="2261" y="10964"/>
                    </a:cubicBezTo>
                    <a:cubicBezTo>
                      <a:pt x="2261" y="10800"/>
                      <a:pt x="2288" y="10800"/>
                      <a:pt x="2288" y="10964"/>
                    </a:cubicBezTo>
                    <a:cubicBezTo>
                      <a:pt x="2261" y="10964"/>
                      <a:pt x="2288" y="10964"/>
                      <a:pt x="2261" y="11127"/>
                    </a:cubicBezTo>
                    <a:cubicBezTo>
                      <a:pt x="2261" y="11127"/>
                      <a:pt x="2261" y="11127"/>
                      <a:pt x="2261" y="11127"/>
                    </a:cubicBezTo>
                    <a:cubicBezTo>
                      <a:pt x="2261" y="11127"/>
                      <a:pt x="2234" y="11127"/>
                      <a:pt x="2234" y="11291"/>
                    </a:cubicBezTo>
                    <a:cubicBezTo>
                      <a:pt x="2261" y="11291"/>
                      <a:pt x="2261" y="11127"/>
                      <a:pt x="2288" y="11291"/>
                    </a:cubicBezTo>
                    <a:cubicBezTo>
                      <a:pt x="2261" y="11291"/>
                      <a:pt x="2234" y="11291"/>
                      <a:pt x="2234" y="11291"/>
                    </a:cubicBezTo>
                    <a:cubicBezTo>
                      <a:pt x="2206" y="11291"/>
                      <a:pt x="2206" y="11618"/>
                      <a:pt x="2179" y="11618"/>
                    </a:cubicBezTo>
                    <a:cubicBezTo>
                      <a:pt x="2152" y="11945"/>
                      <a:pt x="2125" y="12273"/>
                      <a:pt x="2070" y="12600"/>
                    </a:cubicBezTo>
                    <a:cubicBezTo>
                      <a:pt x="2070" y="12600"/>
                      <a:pt x="2070" y="12600"/>
                      <a:pt x="2070" y="12600"/>
                    </a:cubicBezTo>
                    <a:cubicBezTo>
                      <a:pt x="2043" y="12764"/>
                      <a:pt x="2016" y="13091"/>
                      <a:pt x="2016" y="13255"/>
                    </a:cubicBezTo>
                    <a:cubicBezTo>
                      <a:pt x="1988" y="13418"/>
                      <a:pt x="1961" y="13745"/>
                      <a:pt x="1934" y="13909"/>
                    </a:cubicBezTo>
                    <a:cubicBezTo>
                      <a:pt x="1934" y="13909"/>
                      <a:pt x="1934" y="13909"/>
                      <a:pt x="1934" y="13909"/>
                    </a:cubicBezTo>
                    <a:cubicBezTo>
                      <a:pt x="1934" y="13909"/>
                      <a:pt x="1934" y="14073"/>
                      <a:pt x="1934" y="14236"/>
                    </a:cubicBezTo>
                    <a:cubicBezTo>
                      <a:pt x="1934" y="14236"/>
                      <a:pt x="1934" y="14236"/>
                      <a:pt x="1934" y="14236"/>
                    </a:cubicBezTo>
                    <a:cubicBezTo>
                      <a:pt x="1934" y="14400"/>
                      <a:pt x="1907" y="14400"/>
                      <a:pt x="1907" y="14564"/>
                    </a:cubicBezTo>
                    <a:cubicBezTo>
                      <a:pt x="1907" y="14727"/>
                      <a:pt x="1907" y="14727"/>
                      <a:pt x="1907" y="14891"/>
                    </a:cubicBezTo>
                    <a:cubicBezTo>
                      <a:pt x="1907" y="15055"/>
                      <a:pt x="1907" y="15055"/>
                      <a:pt x="1907" y="15055"/>
                    </a:cubicBezTo>
                    <a:cubicBezTo>
                      <a:pt x="1907" y="15055"/>
                      <a:pt x="1907" y="15055"/>
                      <a:pt x="1907" y="15055"/>
                    </a:cubicBezTo>
                    <a:cubicBezTo>
                      <a:pt x="1907" y="15055"/>
                      <a:pt x="1907" y="15218"/>
                      <a:pt x="1907" y="15218"/>
                    </a:cubicBezTo>
                    <a:cubicBezTo>
                      <a:pt x="1934" y="15055"/>
                      <a:pt x="1907" y="15218"/>
                      <a:pt x="1934" y="15218"/>
                    </a:cubicBezTo>
                    <a:cubicBezTo>
                      <a:pt x="1934" y="15218"/>
                      <a:pt x="1934" y="15218"/>
                      <a:pt x="1961" y="15055"/>
                    </a:cubicBezTo>
                    <a:cubicBezTo>
                      <a:pt x="1961" y="15055"/>
                      <a:pt x="1988" y="15055"/>
                      <a:pt x="1988" y="15055"/>
                    </a:cubicBezTo>
                    <a:cubicBezTo>
                      <a:pt x="1988" y="15055"/>
                      <a:pt x="1988" y="15055"/>
                      <a:pt x="2016" y="15218"/>
                    </a:cubicBezTo>
                    <a:cubicBezTo>
                      <a:pt x="1988" y="15218"/>
                      <a:pt x="1961" y="15055"/>
                      <a:pt x="1961" y="15218"/>
                    </a:cubicBezTo>
                    <a:cubicBezTo>
                      <a:pt x="1934" y="15218"/>
                      <a:pt x="1961" y="15382"/>
                      <a:pt x="1961" y="15382"/>
                    </a:cubicBezTo>
                    <a:cubicBezTo>
                      <a:pt x="1934" y="15382"/>
                      <a:pt x="1934" y="15382"/>
                      <a:pt x="1934" y="15218"/>
                    </a:cubicBezTo>
                    <a:cubicBezTo>
                      <a:pt x="1934" y="15218"/>
                      <a:pt x="1907" y="15545"/>
                      <a:pt x="1907" y="15545"/>
                    </a:cubicBezTo>
                    <a:cubicBezTo>
                      <a:pt x="1907" y="15709"/>
                      <a:pt x="1934" y="15709"/>
                      <a:pt x="1934" y="15709"/>
                    </a:cubicBezTo>
                    <a:cubicBezTo>
                      <a:pt x="1934" y="15873"/>
                      <a:pt x="1934" y="15873"/>
                      <a:pt x="1934" y="15873"/>
                    </a:cubicBezTo>
                    <a:cubicBezTo>
                      <a:pt x="1907" y="16036"/>
                      <a:pt x="1934" y="16364"/>
                      <a:pt x="1961" y="16527"/>
                    </a:cubicBezTo>
                    <a:cubicBezTo>
                      <a:pt x="1961" y="16527"/>
                      <a:pt x="1934" y="16527"/>
                      <a:pt x="1934" y="16527"/>
                    </a:cubicBezTo>
                    <a:cubicBezTo>
                      <a:pt x="1934" y="16527"/>
                      <a:pt x="1961" y="16527"/>
                      <a:pt x="1961" y="16527"/>
                    </a:cubicBezTo>
                    <a:cubicBezTo>
                      <a:pt x="1961" y="16691"/>
                      <a:pt x="1961" y="16691"/>
                      <a:pt x="1961" y="16691"/>
                    </a:cubicBezTo>
                    <a:cubicBezTo>
                      <a:pt x="1934" y="16855"/>
                      <a:pt x="1934" y="16855"/>
                      <a:pt x="1961" y="16855"/>
                    </a:cubicBezTo>
                    <a:cubicBezTo>
                      <a:pt x="1961" y="17018"/>
                      <a:pt x="1988" y="16855"/>
                      <a:pt x="1988" y="17018"/>
                    </a:cubicBezTo>
                    <a:cubicBezTo>
                      <a:pt x="2016" y="17018"/>
                      <a:pt x="2016" y="17018"/>
                      <a:pt x="2016" y="17018"/>
                    </a:cubicBezTo>
                    <a:cubicBezTo>
                      <a:pt x="2043" y="17182"/>
                      <a:pt x="2070" y="17182"/>
                      <a:pt x="2070" y="17345"/>
                    </a:cubicBezTo>
                    <a:cubicBezTo>
                      <a:pt x="2097" y="17182"/>
                      <a:pt x="2125" y="17673"/>
                      <a:pt x="2097" y="17836"/>
                    </a:cubicBezTo>
                    <a:cubicBezTo>
                      <a:pt x="2097" y="17836"/>
                      <a:pt x="2097" y="17836"/>
                      <a:pt x="2097" y="17836"/>
                    </a:cubicBezTo>
                    <a:cubicBezTo>
                      <a:pt x="2152" y="17836"/>
                      <a:pt x="2206" y="17836"/>
                      <a:pt x="2261" y="17836"/>
                    </a:cubicBezTo>
                    <a:cubicBezTo>
                      <a:pt x="2261" y="17836"/>
                      <a:pt x="2261" y="17836"/>
                      <a:pt x="2261" y="17836"/>
                    </a:cubicBezTo>
                    <a:cubicBezTo>
                      <a:pt x="2315" y="18000"/>
                      <a:pt x="2397" y="18164"/>
                      <a:pt x="2451" y="18327"/>
                    </a:cubicBezTo>
                    <a:cubicBezTo>
                      <a:pt x="2506" y="18491"/>
                      <a:pt x="2560" y="18491"/>
                      <a:pt x="2615" y="18491"/>
                    </a:cubicBezTo>
                    <a:cubicBezTo>
                      <a:pt x="2642" y="18491"/>
                      <a:pt x="2669" y="18491"/>
                      <a:pt x="2669" y="18491"/>
                    </a:cubicBezTo>
                    <a:cubicBezTo>
                      <a:pt x="2669" y="18491"/>
                      <a:pt x="2669" y="18327"/>
                      <a:pt x="2697" y="18327"/>
                    </a:cubicBezTo>
                    <a:cubicBezTo>
                      <a:pt x="2697" y="18164"/>
                      <a:pt x="2697" y="18327"/>
                      <a:pt x="2697" y="18164"/>
                    </a:cubicBezTo>
                    <a:cubicBezTo>
                      <a:pt x="2724" y="18164"/>
                      <a:pt x="2751" y="18164"/>
                      <a:pt x="2778" y="18164"/>
                    </a:cubicBezTo>
                    <a:cubicBezTo>
                      <a:pt x="2806" y="18164"/>
                      <a:pt x="2806" y="18164"/>
                      <a:pt x="2833" y="18327"/>
                    </a:cubicBezTo>
                    <a:cubicBezTo>
                      <a:pt x="2860" y="18491"/>
                      <a:pt x="2860" y="18655"/>
                      <a:pt x="2887" y="18818"/>
                    </a:cubicBezTo>
                    <a:cubicBezTo>
                      <a:pt x="2887" y="18982"/>
                      <a:pt x="2887" y="19145"/>
                      <a:pt x="2887" y="19309"/>
                    </a:cubicBezTo>
                    <a:cubicBezTo>
                      <a:pt x="2915" y="19473"/>
                      <a:pt x="2942" y="19636"/>
                      <a:pt x="2969" y="19636"/>
                    </a:cubicBezTo>
                    <a:cubicBezTo>
                      <a:pt x="2996" y="19636"/>
                      <a:pt x="2996" y="19309"/>
                      <a:pt x="3023" y="19309"/>
                    </a:cubicBezTo>
                    <a:cubicBezTo>
                      <a:pt x="3023" y="19145"/>
                      <a:pt x="3051" y="19145"/>
                      <a:pt x="3078" y="19145"/>
                    </a:cubicBezTo>
                    <a:cubicBezTo>
                      <a:pt x="3105" y="19309"/>
                      <a:pt x="3132" y="19473"/>
                      <a:pt x="3160" y="19800"/>
                    </a:cubicBezTo>
                    <a:cubicBezTo>
                      <a:pt x="3160" y="19964"/>
                      <a:pt x="3160" y="20127"/>
                      <a:pt x="3187" y="20291"/>
                    </a:cubicBezTo>
                    <a:cubicBezTo>
                      <a:pt x="3187" y="20291"/>
                      <a:pt x="3187" y="20455"/>
                      <a:pt x="3187" y="20455"/>
                    </a:cubicBezTo>
                    <a:cubicBezTo>
                      <a:pt x="3187" y="20782"/>
                      <a:pt x="3187" y="20782"/>
                      <a:pt x="3214" y="20945"/>
                    </a:cubicBezTo>
                    <a:cubicBezTo>
                      <a:pt x="3241" y="20945"/>
                      <a:pt x="3241" y="20945"/>
                      <a:pt x="3269" y="20945"/>
                    </a:cubicBezTo>
                    <a:cubicBezTo>
                      <a:pt x="3269" y="21109"/>
                      <a:pt x="3296" y="21109"/>
                      <a:pt x="3296" y="21109"/>
                    </a:cubicBezTo>
                    <a:cubicBezTo>
                      <a:pt x="3323" y="21109"/>
                      <a:pt x="3323" y="20945"/>
                      <a:pt x="3323" y="20782"/>
                    </a:cubicBezTo>
                    <a:cubicBezTo>
                      <a:pt x="3323" y="20782"/>
                      <a:pt x="3296" y="20618"/>
                      <a:pt x="3296" y="20618"/>
                    </a:cubicBezTo>
                    <a:cubicBezTo>
                      <a:pt x="3296" y="20618"/>
                      <a:pt x="3323" y="20455"/>
                      <a:pt x="3323" y="20455"/>
                    </a:cubicBezTo>
                    <a:cubicBezTo>
                      <a:pt x="3323" y="20455"/>
                      <a:pt x="3296" y="20455"/>
                      <a:pt x="3296" y="20291"/>
                    </a:cubicBezTo>
                    <a:cubicBezTo>
                      <a:pt x="3323" y="20455"/>
                      <a:pt x="3350" y="20291"/>
                      <a:pt x="3323" y="20127"/>
                    </a:cubicBezTo>
                    <a:cubicBezTo>
                      <a:pt x="3350" y="20127"/>
                      <a:pt x="3350" y="20127"/>
                      <a:pt x="3378" y="19964"/>
                    </a:cubicBezTo>
                    <a:cubicBezTo>
                      <a:pt x="3378" y="19964"/>
                      <a:pt x="3350" y="19964"/>
                      <a:pt x="3350" y="19964"/>
                    </a:cubicBezTo>
                    <a:cubicBezTo>
                      <a:pt x="3350" y="19964"/>
                      <a:pt x="3378" y="19964"/>
                      <a:pt x="3378" y="19964"/>
                    </a:cubicBezTo>
                    <a:cubicBezTo>
                      <a:pt x="3378" y="19964"/>
                      <a:pt x="3378" y="19964"/>
                      <a:pt x="3378" y="19964"/>
                    </a:cubicBezTo>
                    <a:cubicBezTo>
                      <a:pt x="3378" y="19964"/>
                      <a:pt x="3378" y="19964"/>
                      <a:pt x="3405" y="19800"/>
                    </a:cubicBezTo>
                    <a:cubicBezTo>
                      <a:pt x="3405" y="19964"/>
                      <a:pt x="3405" y="19964"/>
                      <a:pt x="3405" y="19800"/>
                    </a:cubicBezTo>
                    <a:cubicBezTo>
                      <a:pt x="3405" y="19800"/>
                      <a:pt x="3405" y="19800"/>
                      <a:pt x="3405" y="19800"/>
                    </a:cubicBezTo>
                    <a:cubicBezTo>
                      <a:pt x="3405" y="19800"/>
                      <a:pt x="3432" y="19800"/>
                      <a:pt x="3459" y="19800"/>
                    </a:cubicBezTo>
                    <a:cubicBezTo>
                      <a:pt x="3432" y="19800"/>
                      <a:pt x="3432" y="19800"/>
                      <a:pt x="3432" y="19800"/>
                    </a:cubicBezTo>
                    <a:cubicBezTo>
                      <a:pt x="3459" y="19800"/>
                      <a:pt x="3487" y="19636"/>
                      <a:pt x="3514" y="19473"/>
                    </a:cubicBezTo>
                    <a:cubicBezTo>
                      <a:pt x="3514" y="19473"/>
                      <a:pt x="3541" y="19473"/>
                      <a:pt x="3541" y="19473"/>
                    </a:cubicBezTo>
                    <a:cubicBezTo>
                      <a:pt x="3541" y="19309"/>
                      <a:pt x="3541" y="19309"/>
                      <a:pt x="3541" y="19309"/>
                    </a:cubicBezTo>
                    <a:cubicBezTo>
                      <a:pt x="3541" y="19309"/>
                      <a:pt x="3541" y="19309"/>
                      <a:pt x="3568" y="19145"/>
                    </a:cubicBezTo>
                    <a:cubicBezTo>
                      <a:pt x="3568" y="19309"/>
                      <a:pt x="3568" y="19309"/>
                      <a:pt x="3541" y="19309"/>
                    </a:cubicBezTo>
                    <a:cubicBezTo>
                      <a:pt x="3568" y="19309"/>
                      <a:pt x="3568" y="19309"/>
                      <a:pt x="3568" y="19309"/>
                    </a:cubicBezTo>
                    <a:cubicBezTo>
                      <a:pt x="3568" y="19309"/>
                      <a:pt x="3568" y="19309"/>
                      <a:pt x="3541" y="19473"/>
                    </a:cubicBezTo>
                    <a:cubicBezTo>
                      <a:pt x="3568" y="19309"/>
                      <a:pt x="3595" y="19309"/>
                      <a:pt x="3623" y="19309"/>
                    </a:cubicBezTo>
                    <a:cubicBezTo>
                      <a:pt x="3623" y="19145"/>
                      <a:pt x="3623" y="19145"/>
                      <a:pt x="3623" y="19145"/>
                    </a:cubicBezTo>
                    <a:cubicBezTo>
                      <a:pt x="3595" y="19309"/>
                      <a:pt x="3650" y="19145"/>
                      <a:pt x="3650" y="19145"/>
                    </a:cubicBezTo>
                    <a:cubicBezTo>
                      <a:pt x="3704" y="19309"/>
                      <a:pt x="3704" y="19309"/>
                      <a:pt x="3732" y="19309"/>
                    </a:cubicBezTo>
                    <a:cubicBezTo>
                      <a:pt x="3732" y="19145"/>
                      <a:pt x="3759" y="19145"/>
                      <a:pt x="3759" y="19145"/>
                    </a:cubicBezTo>
                    <a:cubicBezTo>
                      <a:pt x="3786" y="19309"/>
                      <a:pt x="3786" y="19309"/>
                      <a:pt x="3786" y="19309"/>
                    </a:cubicBezTo>
                    <a:cubicBezTo>
                      <a:pt x="3786" y="19309"/>
                      <a:pt x="3786" y="19309"/>
                      <a:pt x="3786" y="19473"/>
                    </a:cubicBezTo>
                    <a:cubicBezTo>
                      <a:pt x="3786" y="19473"/>
                      <a:pt x="3786" y="19473"/>
                      <a:pt x="3786" y="19473"/>
                    </a:cubicBezTo>
                    <a:cubicBezTo>
                      <a:pt x="3786" y="19473"/>
                      <a:pt x="3813" y="19473"/>
                      <a:pt x="3813" y="19473"/>
                    </a:cubicBezTo>
                    <a:cubicBezTo>
                      <a:pt x="3841" y="19473"/>
                      <a:pt x="3841" y="19473"/>
                      <a:pt x="3841" y="19473"/>
                    </a:cubicBezTo>
                    <a:cubicBezTo>
                      <a:pt x="3868" y="19473"/>
                      <a:pt x="3841" y="19636"/>
                      <a:pt x="3868" y="19473"/>
                    </a:cubicBezTo>
                    <a:cubicBezTo>
                      <a:pt x="3868" y="19473"/>
                      <a:pt x="3868" y="19309"/>
                      <a:pt x="3868" y="19309"/>
                    </a:cubicBezTo>
                    <a:cubicBezTo>
                      <a:pt x="3895" y="19309"/>
                      <a:pt x="3922" y="19473"/>
                      <a:pt x="3922" y="19636"/>
                    </a:cubicBezTo>
                    <a:cubicBezTo>
                      <a:pt x="3922" y="19473"/>
                      <a:pt x="3922" y="19636"/>
                      <a:pt x="3922" y="19636"/>
                    </a:cubicBezTo>
                    <a:cubicBezTo>
                      <a:pt x="3977" y="19473"/>
                      <a:pt x="3922" y="19473"/>
                      <a:pt x="3895" y="19309"/>
                    </a:cubicBezTo>
                    <a:cubicBezTo>
                      <a:pt x="3895" y="19145"/>
                      <a:pt x="3950" y="19309"/>
                      <a:pt x="3922" y="19145"/>
                    </a:cubicBezTo>
                    <a:cubicBezTo>
                      <a:pt x="3922" y="19145"/>
                      <a:pt x="3922" y="19145"/>
                      <a:pt x="3922" y="19145"/>
                    </a:cubicBezTo>
                    <a:cubicBezTo>
                      <a:pt x="3895" y="19145"/>
                      <a:pt x="3922" y="18982"/>
                      <a:pt x="3922" y="18982"/>
                    </a:cubicBezTo>
                    <a:cubicBezTo>
                      <a:pt x="3895" y="18982"/>
                      <a:pt x="3895" y="19145"/>
                      <a:pt x="3868" y="18982"/>
                    </a:cubicBezTo>
                    <a:cubicBezTo>
                      <a:pt x="3895" y="18818"/>
                      <a:pt x="3895" y="18982"/>
                      <a:pt x="3922" y="18982"/>
                    </a:cubicBezTo>
                    <a:cubicBezTo>
                      <a:pt x="3922" y="18982"/>
                      <a:pt x="3950" y="18982"/>
                      <a:pt x="3950" y="18982"/>
                    </a:cubicBezTo>
                    <a:cubicBezTo>
                      <a:pt x="3977" y="18982"/>
                      <a:pt x="3977" y="18982"/>
                      <a:pt x="4004" y="18982"/>
                    </a:cubicBezTo>
                    <a:cubicBezTo>
                      <a:pt x="4031" y="18982"/>
                      <a:pt x="4031" y="18818"/>
                      <a:pt x="4059" y="18818"/>
                    </a:cubicBezTo>
                    <a:cubicBezTo>
                      <a:pt x="4059" y="18818"/>
                      <a:pt x="4059" y="18818"/>
                      <a:pt x="4059" y="18982"/>
                    </a:cubicBezTo>
                    <a:cubicBezTo>
                      <a:pt x="4059" y="18982"/>
                      <a:pt x="4031" y="18982"/>
                      <a:pt x="4031" y="18982"/>
                    </a:cubicBezTo>
                    <a:cubicBezTo>
                      <a:pt x="4059" y="18982"/>
                      <a:pt x="4059" y="18982"/>
                      <a:pt x="4086" y="18982"/>
                    </a:cubicBezTo>
                    <a:cubicBezTo>
                      <a:pt x="4086" y="18982"/>
                      <a:pt x="4086" y="18982"/>
                      <a:pt x="4059" y="18982"/>
                    </a:cubicBezTo>
                    <a:cubicBezTo>
                      <a:pt x="4086" y="18982"/>
                      <a:pt x="4086" y="18818"/>
                      <a:pt x="4113" y="18818"/>
                    </a:cubicBezTo>
                    <a:cubicBezTo>
                      <a:pt x="4113" y="18818"/>
                      <a:pt x="4113" y="18982"/>
                      <a:pt x="4086" y="18982"/>
                    </a:cubicBezTo>
                    <a:cubicBezTo>
                      <a:pt x="4113" y="18982"/>
                      <a:pt x="4167" y="18818"/>
                      <a:pt x="4167" y="18982"/>
                    </a:cubicBezTo>
                    <a:cubicBezTo>
                      <a:pt x="4167" y="18818"/>
                      <a:pt x="4167" y="18982"/>
                      <a:pt x="4140" y="18982"/>
                    </a:cubicBezTo>
                    <a:cubicBezTo>
                      <a:pt x="4167" y="18982"/>
                      <a:pt x="4167" y="18982"/>
                      <a:pt x="4195" y="18982"/>
                    </a:cubicBezTo>
                    <a:cubicBezTo>
                      <a:pt x="4195" y="18982"/>
                      <a:pt x="4195" y="18982"/>
                      <a:pt x="4195" y="18982"/>
                    </a:cubicBezTo>
                    <a:cubicBezTo>
                      <a:pt x="4195" y="18982"/>
                      <a:pt x="4195" y="18982"/>
                      <a:pt x="4195" y="18982"/>
                    </a:cubicBezTo>
                    <a:cubicBezTo>
                      <a:pt x="4195" y="19145"/>
                      <a:pt x="4222" y="19145"/>
                      <a:pt x="4222" y="19145"/>
                    </a:cubicBezTo>
                    <a:cubicBezTo>
                      <a:pt x="4195" y="19145"/>
                      <a:pt x="4195" y="19145"/>
                      <a:pt x="4195" y="19145"/>
                    </a:cubicBezTo>
                    <a:cubicBezTo>
                      <a:pt x="4195" y="19309"/>
                      <a:pt x="4276" y="19145"/>
                      <a:pt x="4276" y="19145"/>
                    </a:cubicBezTo>
                    <a:cubicBezTo>
                      <a:pt x="4276" y="19145"/>
                      <a:pt x="4276" y="18982"/>
                      <a:pt x="4304" y="18982"/>
                    </a:cubicBezTo>
                    <a:cubicBezTo>
                      <a:pt x="4331" y="19145"/>
                      <a:pt x="4331" y="19145"/>
                      <a:pt x="4331" y="19309"/>
                    </a:cubicBezTo>
                    <a:cubicBezTo>
                      <a:pt x="4358" y="19309"/>
                      <a:pt x="4385" y="19473"/>
                      <a:pt x="4385" y="19636"/>
                    </a:cubicBezTo>
                    <a:cubicBezTo>
                      <a:pt x="4385" y="19800"/>
                      <a:pt x="4358" y="19964"/>
                      <a:pt x="4358" y="19964"/>
                    </a:cubicBezTo>
                    <a:cubicBezTo>
                      <a:pt x="4358" y="19964"/>
                      <a:pt x="4331" y="20127"/>
                      <a:pt x="4358" y="20291"/>
                    </a:cubicBezTo>
                    <a:cubicBezTo>
                      <a:pt x="4358" y="20291"/>
                      <a:pt x="4358" y="20127"/>
                      <a:pt x="4358" y="20127"/>
                    </a:cubicBezTo>
                    <a:cubicBezTo>
                      <a:pt x="4358" y="20127"/>
                      <a:pt x="4358" y="20127"/>
                      <a:pt x="4385" y="20127"/>
                    </a:cubicBezTo>
                    <a:cubicBezTo>
                      <a:pt x="4385" y="20127"/>
                      <a:pt x="4358" y="20291"/>
                      <a:pt x="4358" y="20291"/>
                    </a:cubicBezTo>
                    <a:cubicBezTo>
                      <a:pt x="4358" y="20455"/>
                      <a:pt x="4358" y="20618"/>
                      <a:pt x="4358" y="20618"/>
                    </a:cubicBezTo>
                    <a:cubicBezTo>
                      <a:pt x="4385" y="20618"/>
                      <a:pt x="4385" y="20618"/>
                      <a:pt x="4385" y="20618"/>
                    </a:cubicBezTo>
                    <a:cubicBezTo>
                      <a:pt x="4385" y="20618"/>
                      <a:pt x="4385" y="20782"/>
                      <a:pt x="4385" y="20782"/>
                    </a:cubicBezTo>
                    <a:cubicBezTo>
                      <a:pt x="4385" y="20782"/>
                      <a:pt x="4385" y="20782"/>
                      <a:pt x="4385" y="20782"/>
                    </a:cubicBezTo>
                    <a:cubicBezTo>
                      <a:pt x="4385" y="20782"/>
                      <a:pt x="4385" y="20945"/>
                      <a:pt x="4385" y="21109"/>
                    </a:cubicBezTo>
                    <a:cubicBezTo>
                      <a:pt x="4385" y="21109"/>
                      <a:pt x="4413" y="21109"/>
                      <a:pt x="4413" y="21109"/>
                    </a:cubicBezTo>
                    <a:cubicBezTo>
                      <a:pt x="4413" y="21273"/>
                      <a:pt x="4413" y="21273"/>
                      <a:pt x="4413" y="21436"/>
                    </a:cubicBezTo>
                    <a:cubicBezTo>
                      <a:pt x="4467" y="21600"/>
                      <a:pt x="4494" y="21273"/>
                      <a:pt x="4494" y="21109"/>
                    </a:cubicBezTo>
                    <a:cubicBezTo>
                      <a:pt x="4494" y="21109"/>
                      <a:pt x="4494" y="21109"/>
                      <a:pt x="4494" y="21109"/>
                    </a:cubicBezTo>
                    <a:cubicBezTo>
                      <a:pt x="4494" y="20945"/>
                      <a:pt x="4522" y="20782"/>
                      <a:pt x="4522" y="20455"/>
                    </a:cubicBezTo>
                    <a:cubicBezTo>
                      <a:pt x="4522" y="20291"/>
                      <a:pt x="4494" y="19964"/>
                      <a:pt x="4494" y="19636"/>
                    </a:cubicBezTo>
                    <a:cubicBezTo>
                      <a:pt x="4494" y="19800"/>
                      <a:pt x="4494" y="19800"/>
                      <a:pt x="4494" y="19964"/>
                    </a:cubicBezTo>
                    <a:cubicBezTo>
                      <a:pt x="4494" y="19800"/>
                      <a:pt x="4522" y="19800"/>
                      <a:pt x="4522" y="19800"/>
                    </a:cubicBezTo>
                    <a:cubicBezTo>
                      <a:pt x="4494" y="19964"/>
                      <a:pt x="4494" y="19964"/>
                      <a:pt x="4522" y="20127"/>
                    </a:cubicBezTo>
                    <a:cubicBezTo>
                      <a:pt x="4522" y="19964"/>
                      <a:pt x="4522" y="19964"/>
                      <a:pt x="4522" y="19800"/>
                    </a:cubicBezTo>
                    <a:cubicBezTo>
                      <a:pt x="4522" y="19636"/>
                      <a:pt x="4522" y="19473"/>
                      <a:pt x="4494" y="19309"/>
                    </a:cubicBezTo>
                    <a:cubicBezTo>
                      <a:pt x="4494" y="18982"/>
                      <a:pt x="4494" y="18818"/>
                      <a:pt x="4494" y="18491"/>
                    </a:cubicBezTo>
                    <a:cubicBezTo>
                      <a:pt x="4522" y="18491"/>
                      <a:pt x="4522" y="18491"/>
                      <a:pt x="4522" y="18491"/>
                    </a:cubicBezTo>
                    <a:cubicBezTo>
                      <a:pt x="4522" y="18491"/>
                      <a:pt x="4522" y="18327"/>
                      <a:pt x="4522" y="18327"/>
                    </a:cubicBezTo>
                    <a:cubicBezTo>
                      <a:pt x="4522" y="18327"/>
                      <a:pt x="4522" y="18327"/>
                      <a:pt x="4522" y="18327"/>
                    </a:cubicBezTo>
                    <a:cubicBezTo>
                      <a:pt x="4522" y="18327"/>
                      <a:pt x="4549" y="18164"/>
                      <a:pt x="4549" y="18164"/>
                    </a:cubicBezTo>
                    <a:cubicBezTo>
                      <a:pt x="4576" y="18164"/>
                      <a:pt x="4576" y="18000"/>
                      <a:pt x="4576" y="17836"/>
                    </a:cubicBezTo>
                    <a:cubicBezTo>
                      <a:pt x="4576" y="18000"/>
                      <a:pt x="4576" y="18000"/>
                      <a:pt x="4576" y="18000"/>
                    </a:cubicBezTo>
                    <a:cubicBezTo>
                      <a:pt x="4576" y="18000"/>
                      <a:pt x="4576" y="18000"/>
                      <a:pt x="4576" y="18000"/>
                    </a:cubicBezTo>
                    <a:cubicBezTo>
                      <a:pt x="4576" y="18000"/>
                      <a:pt x="4576" y="18000"/>
                      <a:pt x="4576" y="18000"/>
                    </a:cubicBezTo>
                    <a:cubicBezTo>
                      <a:pt x="4603" y="18000"/>
                      <a:pt x="4603" y="17836"/>
                      <a:pt x="4603" y="17836"/>
                    </a:cubicBezTo>
                    <a:cubicBezTo>
                      <a:pt x="4603" y="17836"/>
                      <a:pt x="4658" y="17836"/>
                      <a:pt x="4658" y="17673"/>
                    </a:cubicBezTo>
                    <a:cubicBezTo>
                      <a:pt x="4658" y="17836"/>
                      <a:pt x="4712" y="17509"/>
                      <a:pt x="4712" y="17509"/>
                    </a:cubicBezTo>
                    <a:cubicBezTo>
                      <a:pt x="4712" y="17509"/>
                      <a:pt x="4712" y="17509"/>
                      <a:pt x="4712" y="17509"/>
                    </a:cubicBezTo>
                    <a:cubicBezTo>
                      <a:pt x="4712" y="17509"/>
                      <a:pt x="4739" y="17345"/>
                      <a:pt x="4767" y="17182"/>
                    </a:cubicBezTo>
                    <a:cubicBezTo>
                      <a:pt x="4794" y="17182"/>
                      <a:pt x="4794" y="17345"/>
                      <a:pt x="4821" y="17018"/>
                    </a:cubicBezTo>
                    <a:cubicBezTo>
                      <a:pt x="4821" y="17182"/>
                      <a:pt x="4821" y="17182"/>
                      <a:pt x="4821" y="17182"/>
                    </a:cubicBezTo>
                    <a:cubicBezTo>
                      <a:pt x="4821" y="17018"/>
                      <a:pt x="4876" y="16855"/>
                      <a:pt x="4848" y="16855"/>
                    </a:cubicBezTo>
                    <a:cubicBezTo>
                      <a:pt x="4876" y="16855"/>
                      <a:pt x="4930" y="16855"/>
                      <a:pt x="4930" y="16691"/>
                    </a:cubicBezTo>
                    <a:cubicBezTo>
                      <a:pt x="4930" y="16691"/>
                      <a:pt x="4903" y="16691"/>
                      <a:pt x="4903" y="16527"/>
                    </a:cubicBezTo>
                    <a:cubicBezTo>
                      <a:pt x="4903" y="16691"/>
                      <a:pt x="4930" y="16691"/>
                      <a:pt x="4930" y="16527"/>
                    </a:cubicBezTo>
                    <a:cubicBezTo>
                      <a:pt x="4930" y="16527"/>
                      <a:pt x="4930" y="16527"/>
                      <a:pt x="4903" y="16364"/>
                    </a:cubicBezTo>
                    <a:cubicBezTo>
                      <a:pt x="4930" y="16527"/>
                      <a:pt x="4930" y="16364"/>
                      <a:pt x="4930" y="16527"/>
                    </a:cubicBezTo>
                    <a:cubicBezTo>
                      <a:pt x="4957" y="16527"/>
                      <a:pt x="4985" y="16364"/>
                      <a:pt x="4985" y="16364"/>
                    </a:cubicBezTo>
                    <a:cubicBezTo>
                      <a:pt x="5012" y="16036"/>
                      <a:pt x="4985" y="16364"/>
                      <a:pt x="4985" y="16364"/>
                    </a:cubicBezTo>
                    <a:cubicBezTo>
                      <a:pt x="4985" y="16200"/>
                      <a:pt x="4985" y="16200"/>
                      <a:pt x="4985" y="16200"/>
                    </a:cubicBezTo>
                    <a:cubicBezTo>
                      <a:pt x="4957" y="16200"/>
                      <a:pt x="4957" y="16200"/>
                      <a:pt x="4930" y="16200"/>
                    </a:cubicBezTo>
                    <a:cubicBezTo>
                      <a:pt x="4930" y="16200"/>
                      <a:pt x="4930" y="16036"/>
                      <a:pt x="4957" y="16036"/>
                    </a:cubicBezTo>
                    <a:cubicBezTo>
                      <a:pt x="4930" y="16200"/>
                      <a:pt x="4957" y="16036"/>
                      <a:pt x="4985" y="16036"/>
                    </a:cubicBezTo>
                    <a:cubicBezTo>
                      <a:pt x="4985" y="16036"/>
                      <a:pt x="4985" y="16036"/>
                      <a:pt x="4985" y="16036"/>
                    </a:cubicBezTo>
                    <a:cubicBezTo>
                      <a:pt x="4985" y="16036"/>
                      <a:pt x="4985" y="16036"/>
                      <a:pt x="4985" y="16036"/>
                    </a:cubicBezTo>
                    <a:cubicBezTo>
                      <a:pt x="4985" y="16036"/>
                      <a:pt x="4985" y="16036"/>
                      <a:pt x="4985" y="16036"/>
                    </a:cubicBezTo>
                    <a:cubicBezTo>
                      <a:pt x="4985" y="16036"/>
                      <a:pt x="5012" y="16036"/>
                      <a:pt x="5012" y="16036"/>
                    </a:cubicBezTo>
                    <a:cubicBezTo>
                      <a:pt x="5012" y="16036"/>
                      <a:pt x="4985" y="15873"/>
                      <a:pt x="5012" y="15873"/>
                    </a:cubicBezTo>
                    <a:cubicBezTo>
                      <a:pt x="5012" y="15709"/>
                      <a:pt x="4985" y="15709"/>
                      <a:pt x="4985" y="15709"/>
                    </a:cubicBezTo>
                    <a:cubicBezTo>
                      <a:pt x="4985" y="15709"/>
                      <a:pt x="4985" y="15709"/>
                      <a:pt x="4985" y="15545"/>
                    </a:cubicBezTo>
                    <a:cubicBezTo>
                      <a:pt x="4957" y="15545"/>
                      <a:pt x="4957" y="15545"/>
                      <a:pt x="4957" y="15545"/>
                    </a:cubicBezTo>
                    <a:cubicBezTo>
                      <a:pt x="4957" y="15545"/>
                      <a:pt x="4957" y="15545"/>
                      <a:pt x="4930" y="15545"/>
                    </a:cubicBezTo>
                    <a:cubicBezTo>
                      <a:pt x="4957" y="15545"/>
                      <a:pt x="4957" y="15545"/>
                      <a:pt x="4985" y="15545"/>
                    </a:cubicBezTo>
                    <a:cubicBezTo>
                      <a:pt x="4985" y="15709"/>
                      <a:pt x="4985" y="15709"/>
                      <a:pt x="4985" y="15545"/>
                    </a:cubicBezTo>
                    <a:cubicBezTo>
                      <a:pt x="4985" y="15545"/>
                      <a:pt x="4985" y="15545"/>
                      <a:pt x="4985" y="15382"/>
                    </a:cubicBezTo>
                    <a:cubicBezTo>
                      <a:pt x="4985" y="15545"/>
                      <a:pt x="5012" y="15545"/>
                      <a:pt x="5012" y="15382"/>
                    </a:cubicBezTo>
                    <a:cubicBezTo>
                      <a:pt x="5012" y="15382"/>
                      <a:pt x="5012" y="15382"/>
                      <a:pt x="5012" y="15382"/>
                    </a:cubicBezTo>
                    <a:cubicBezTo>
                      <a:pt x="4985" y="15382"/>
                      <a:pt x="4985" y="15218"/>
                      <a:pt x="4957" y="15055"/>
                    </a:cubicBezTo>
                    <a:cubicBezTo>
                      <a:pt x="4985" y="15055"/>
                      <a:pt x="4985" y="15382"/>
                      <a:pt x="5012" y="15382"/>
                    </a:cubicBezTo>
                    <a:cubicBezTo>
                      <a:pt x="5039" y="15218"/>
                      <a:pt x="5012" y="15218"/>
                      <a:pt x="5012" y="15055"/>
                    </a:cubicBezTo>
                    <a:cubicBezTo>
                      <a:pt x="5012" y="15055"/>
                      <a:pt x="4957" y="15055"/>
                      <a:pt x="4957" y="15055"/>
                    </a:cubicBezTo>
                    <a:cubicBezTo>
                      <a:pt x="4957" y="14891"/>
                      <a:pt x="4985" y="14891"/>
                      <a:pt x="4985" y="14727"/>
                    </a:cubicBezTo>
                    <a:cubicBezTo>
                      <a:pt x="4985" y="14891"/>
                      <a:pt x="4985" y="14891"/>
                      <a:pt x="4957" y="15055"/>
                    </a:cubicBezTo>
                    <a:cubicBezTo>
                      <a:pt x="4985" y="14891"/>
                      <a:pt x="4985" y="15055"/>
                      <a:pt x="4985" y="14891"/>
                    </a:cubicBezTo>
                    <a:cubicBezTo>
                      <a:pt x="4985" y="15055"/>
                      <a:pt x="4985" y="15055"/>
                      <a:pt x="4985" y="15055"/>
                    </a:cubicBezTo>
                    <a:cubicBezTo>
                      <a:pt x="4985" y="15055"/>
                      <a:pt x="4985" y="15055"/>
                      <a:pt x="4985" y="15055"/>
                    </a:cubicBezTo>
                    <a:cubicBezTo>
                      <a:pt x="4985" y="15055"/>
                      <a:pt x="5012" y="15055"/>
                      <a:pt x="5012" y="15055"/>
                    </a:cubicBezTo>
                    <a:cubicBezTo>
                      <a:pt x="5039" y="15055"/>
                      <a:pt x="5012" y="15055"/>
                      <a:pt x="5012" y="14891"/>
                    </a:cubicBezTo>
                    <a:cubicBezTo>
                      <a:pt x="5012" y="14891"/>
                      <a:pt x="5012" y="15055"/>
                      <a:pt x="5012" y="15055"/>
                    </a:cubicBezTo>
                    <a:cubicBezTo>
                      <a:pt x="5012" y="14891"/>
                      <a:pt x="5039" y="14727"/>
                      <a:pt x="5039" y="14727"/>
                    </a:cubicBezTo>
                    <a:cubicBezTo>
                      <a:pt x="5039" y="14727"/>
                      <a:pt x="5039" y="14564"/>
                      <a:pt x="5039" y="14564"/>
                    </a:cubicBezTo>
                    <a:cubicBezTo>
                      <a:pt x="5039" y="14564"/>
                      <a:pt x="5039" y="14564"/>
                      <a:pt x="5066" y="14564"/>
                    </a:cubicBezTo>
                    <a:cubicBezTo>
                      <a:pt x="5066" y="14564"/>
                      <a:pt x="5066" y="14564"/>
                      <a:pt x="5066" y="14564"/>
                    </a:cubicBezTo>
                    <a:cubicBezTo>
                      <a:pt x="5066" y="14564"/>
                      <a:pt x="5066" y="14564"/>
                      <a:pt x="5066" y="14400"/>
                    </a:cubicBezTo>
                    <a:cubicBezTo>
                      <a:pt x="5066" y="14400"/>
                      <a:pt x="5066" y="14564"/>
                      <a:pt x="5066" y="14564"/>
                    </a:cubicBezTo>
                    <a:cubicBezTo>
                      <a:pt x="5066" y="14400"/>
                      <a:pt x="5066" y="14400"/>
                      <a:pt x="5094" y="14400"/>
                    </a:cubicBezTo>
                    <a:cubicBezTo>
                      <a:pt x="5094" y="14400"/>
                      <a:pt x="5094" y="14400"/>
                      <a:pt x="5094" y="14400"/>
                    </a:cubicBezTo>
                    <a:cubicBezTo>
                      <a:pt x="5094" y="14400"/>
                      <a:pt x="5094" y="14400"/>
                      <a:pt x="5094" y="14400"/>
                    </a:cubicBezTo>
                    <a:cubicBezTo>
                      <a:pt x="5094" y="14400"/>
                      <a:pt x="5094" y="14400"/>
                      <a:pt x="5066" y="14564"/>
                    </a:cubicBezTo>
                    <a:cubicBezTo>
                      <a:pt x="5094" y="14564"/>
                      <a:pt x="5094" y="14564"/>
                      <a:pt x="5094" y="14564"/>
                    </a:cubicBezTo>
                    <a:cubicBezTo>
                      <a:pt x="5066" y="14564"/>
                      <a:pt x="5066" y="14564"/>
                      <a:pt x="5066" y="14727"/>
                    </a:cubicBezTo>
                    <a:cubicBezTo>
                      <a:pt x="5066" y="14727"/>
                      <a:pt x="5066" y="14564"/>
                      <a:pt x="5066" y="14564"/>
                    </a:cubicBezTo>
                    <a:cubicBezTo>
                      <a:pt x="5066" y="14727"/>
                      <a:pt x="5039" y="14727"/>
                      <a:pt x="5039" y="14727"/>
                    </a:cubicBezTo>
                    <a:cubicBezTo>
                      <a:pt x="5066" y="14727"/>
                      <a:pt x="5039" y="14727"/>
                      <a:pt x="5039" y="14891"/>
                    </a:cubicBezTo>
                    <a:cubicBezTo>
                      <a:pt x="5039" y="14727"/>
                      <a:pt x="5039" y="14891"/>
                      <a:pt x="5066" y="14891"/>
                    </a:cubicBezTo>
                    <a:cubicBezTo>
                      <a:pt x="5039" y="14891"/>
                      <a:pt x="5039" y="15055"/>
                      <a:pt x="5066" y="15055"/>
                    </a:cubicBezTo>
                    <a:cubicBezTo>
                      <a:pt x="5066" y="15055"/>
                      <a:pt x="5066" y="15055"/>
                      <a:pt x="5039" y="15055"/>
                    </a:cubicBezTo>
                    <a:cubicBezTo>
                      <a:pt x="5066" y="15218"/>
                      <a:pt x="5066" y="15055"/>
                      <a:pt x="5039" y="15218"/>
                    </a:cubicBezTo>
                    <a:cubicBezTo>
                      <a:pt x="5066" y="15218"/>
                      <a:pt x="5066" y="15382"/>
                      <a:pt x="5066" y="15382"/>
                    </a:cubicBezTo>
                    <a:cubicBezTo>
                      <a:pt x="5066" y="15218"/>
                      <a:pt x="5094" y="15055"/>
                      <a:pt x="5121" y="14891"/>
                    </a:cubicBezTo>
                    <a:cubicBezTo>
                      <a:pt x="5121" y="15055"/>
                      <a:pt x="5121" y="15055"/>
                      <a:pt x="5121" y="15055"/>
                    </a:cubicBezTo>
                    <a:cubicBezTo>
                      <a:pt x="5121" y="14891"/>
                      <a:pt x="5121" y="14891"/>
                      <a:pt x="5121" y="14891"/>
                    </a:cubicBezTo>
                    <a:cubicBezTo>
                      <a:pt x="5121" y="14891"/>
                      <a:pt x="5121" y="14727"/>
                      <a:pt x="5121" y="14564"/>
                    </a:cubicBezTo>
                    <a:cubicBezTo>
                      <a:pt x="5121" y="14236"/>
                      <a:pt x="5121" y="14400"/>
                      <a:pt x="5148" y="14236"/>
                    </a:cubicBezTo>
                    <a:cubicBezTo>
                      <a:pt x="5148" y="14236"/>
                      <a:pt x="5121" y="14236"/>
                      <a:pt x="5121" y="14564"/>
                    </a:cubicBezTo>
                    <a:cubicBezTo>
                      <a:pt x="5121" y="14564"/>
                      <a:pt x="5148" y="14564"/>
                      <a:pt x="5148" y="14727"/>
                    </a:cubicBezTo>
                    <a:cubicBezTo>
                      <a:pt x="5148" y="14727"/>
                      <a:pt x="5175" y="14564"/>
                      <a:pt x="5175" y="14564"/>
                    </a:cubicBezTo>
                    <a:cubicBezTo>
                      <a:pt x="5203" y="14400"/>
                      <a:pt x="5203" y="14236"/>
                      <a:pt x="5230" y="14236"/>
                    </a:cubicBezTo>
                    <a:cubicBezTo>
                      <a:pt x="5230" y="14236"/>
                      <a:pt x="5230" y="14236"/>
                      <a:pt x="5203" y="14236"/>
                    </a:cubicBezTo>
                    <a:cubicBezTo>
                      <a:pt x="5230" y="14236"/>
                      <a:pt x="5230" y="14073"/>
                      <a:pt x="5230" y="14073"/>
                    </a:cubicBezTo>
                    <a:cubicBezTo>
                      <a:pt x="5203" y="14073"/>
                      <a:pt x="5257" y="13745"/>
                      <a:pt x="5257" y="13582"/>
                    </a:cubicBezTo>
                    <a:cubicBezTo>
                      <a:pt x="5284" y="13745"/>
                      <a:pt x="5257" y="13745"/>
                      <a:pt x="5257" y="13909"/>
                    </a:cubicBezTo>
                    <a:cubicBezTo>
                      <a:pt x="5284" y="13745"/>
                      <a:pt x="5311" y="13582"/>
                      <a:pt x="5366" y="13582"/>
                    </a:cubicBezTo>
                    <a:cubicBezTo>
                      <a:pt x="5393" y="13582"/>
                      <a:pt x="5448" y="13582"/>
                      <a:pt x="5448" y="13418"/>
                    </a:cubicBezTo>
                    <a:cubicBezTo>
                      <a:pt x="5448" y="13418"/>
                      <a:pt x="5448" y="13418"/>
                      <a:pt x="5448" y="13418"/>
                    </a:cubicBezTo>
                    <a:cubicBezTo>
                      <a:pt x="5448" y="13418"/>
                      <a:pt x="5475" y="13418"/>
                      <a:pt x="5475" y="13418"/>
                    </a:cubicBezTo>
                    <a:cubicBezTo>
                      <a:pt x="5448" y="13418"/>
                      <a:pt x="5448" y="13418"/>
                      <a:pt x="5448" y="13582"/>
                    </a:cubicBezTo>
                    <a:cubicBezTo>
                      <a:pt x="5475" y="13418"/>
                      <a:pt x="5475" y="13418"/>
                      <a:pt x="5502" y="13418"/>
                    </a:cubicBezTo>
                    <a:cubicBezTo>
                      <a:pt x="5502" y="13418"/>
                      <a:pt x="5502" y="13418"/>
                      <a:pt x="5502" y="13582"/>
                    </a:cubicBezTo>
                    <a:cubicBezTo>
                      <a:pt x="5502" y="13418"/>
                      <a:pt x="5529" y="13418"/>
                      <a:pt x="5529" y="13418"/>
                    </a:cubicBezTo>
                    <a:cubicBezTo>
                      <a:pt x="5557" y="13418"/>
                      <a:pt x="5557" y="13255"/>
                      <a:pt x="5529" y="13255"/>
                    </a:cubicBezTo>
                    <a:cubicBezTo>
                      <a:pt x="5557" y="13255"/>
                      <a:pt x="5529" y="13418"/>
                      <a:pt x="5502" y="13418"/>
                    </a:cubicBezTo>
                    <a:cubicBezTo>
                      <a:pt x="5502" y="13418"/>
                      <a:pt x="5529" y="13091"/>
                      <a:pt x="5502" y="13091"/>
                    </a:cubicBezTo>
                    <a:cubicBezTo>
                      <a:pt x="5502" y="13091"/>
                      <a:pt x="5529" y="13091"/>
                      <a:pt x="5529" y="12927"/>
                    </a:cubicBezTo>
                    <a:cubicBezTo>
                      <a:pt x="5502" y="12927"/>
                      <a:pt x="5557" y="12600"/>
                      <a:pt x="5557" y="12600"/>
                    </a:cubicBezTo>
                    <a:cubicBezTo>
                      <a:pt x="5584" y="12600"/>
                      <a:pt x="5584" y="12436"/>
                      <a:pt x="5611" y="12436"/>
                    </a:cubicBezTo>
                    <a:cubicBezTo>
                      <a:pt x="5611" y="12436"/>
                      <a:pt x="5611" y="12436"/>
                      <a:pt x="5611" y="12436"/>
                    </a:cubicBezTo>
                    <a:cubicBezTo>
                      <a:pt x="5611" y="12436"/>
                      <a:pt x="5611" y="12436"/>
                      <a:pt x="5611" y="12436"/>
                    </a:cubicBezTo>
                    <a:cubicBezTo>
                      <a:pt x="5611" y="12436"/>
                      <a:pt x="5611" y="12436"/>
                      <a:pt x="5611" y="12436"/>
                    </a:cubicBezTo>
                    <a:cubicBezTo>
                      <a:pt x="5611" y="12436"/>
                      <a:pt x="5611" y="12436"/>
                      <a:pt x="5611" y="12436"/>
                    </a:cubicBezTo>
                    <a:cubicBezTo>
                      <a:pt x="5611" y="12436"/>
                      <a:pt x="5638" y="12436"/>
                      <a:pt x="5638" y="12273"/>
                    </a:cubicBezTo>
                    <a:cubicBezTo>
                      <a:pt x="5638" y="12436"/>
                      <a:pt x="5638" y="12436"/>
                      <a:pt x="5638" y="12436"/>
                    </a:cubicBezTo>
                    <a:cubicBezTo>
                      <a:pt x="5638" y="12436"/>
                      <a:pt x="5638" y="12436"/>
                      <a:pt x="5638" y="12273"/>
                    </a:cubicBezTo>
                    <a:cubicBezTo>
                      <a:pt x="5638" y="12273"/>
                      <a:pt x="5638" y="12436"/>
                      <a:pt x="5638" y="12436"/>
                    </a:cubicBezTo>
                    <a:cubicBezTo>
                      <a:pt x="5638" y="12273"/>
                      <a:pt x="5666" y="12273"/>
                      <a:pt x="5666" y="12273"/>
                    </a:cubicBezTo>
                    <a:cubicBezTo>
                      <a:pt x="5693" y="12273"/>
                      <a:pt x="5693" y="12109"/>
                      <a:pt x="5693" y="12109"/>
                    </a:cubicBezTo>
                    <a:cubicBezTo>
                      <a:pt x="5693" y="12109"/>
                      <a:pt x="5693" y="12109"/>
                      <a:pt x="5693" y="12109"/>
                    </a:cubicBezTo>
                    <a:cubicBezTo>
                      <a:pt x="5693" y="12109"/>
                      <a:pt x="5693" y="12109"/>
                      <a:pt x="5693" y="12109"/>
                    </a:cubicBezTo>
                    <a:cubicBezTo>
                      <a:pt x="5693" y="12109"/>
                      <a:pt x="5693" y="12109"/>
                      <a:pt x="5693" y="12109"/>
                    </a:cubicBezTo>
                    <a:cubicBezTo>
                      <a:pt x="5693" y="12273"/>
                      <a:pt x="5720" y="12273"/>
                      <a:pt x="5720" y="12273"/>
                    </a:cubicBezTo>
                    <a:cubicBezTo>
                      <a:pt x="5720" y="12109"/>
                      <a:pt x="5720" y="12109"/>
                      <a:pt x="5720" y="12109"/>
                    </a:cubicBezTo>
                    <a:cubicBezTo>
                      <a:pt x="5720" y="12109"/>
                      <a:pt x="5747" y="12109"/>
                      <a:pt x="5747" y="12109"/>
                    </a:cubicBezTo>
                    <a:cubicBezTo>
                      <a:pt x="5747" y="12109"/>
                      <a:pt x="5775" y="12109"/>
                      <a:pt x="5775" y="12109"/>
                    </a:cubicBezTo>
                    <a:cubicBezTo>
                      <a:pt x="5802" y="12109"/>
                      <a:pt x="5829" y="11945"/>
                      <a:pt x="5829" y="11945"/>
                    </a:cubicBezTo>
                    <a:cubicBezTo>
                      <a:pt x="5829" y="11945"/>
                      <a:pt x="5829" y="11782"/>
                      <a:pt x="5829" y="11782"/>
                    </a:cubicBezTo>
                    <a:cubicBezTo>
                      <a:pt x="5802" y="11782"/>
                      <a:pt x="5829" y="11618"/>
                      <a:pt x="5802" y="11618"/>
                    </a:cubicBezTo>
                    <a:cubicBezTo>
                      <a:pt x="5802" y="11618"/>
                      <a:pt x="5829" y="11618"/>
                      <a:pt x="5829" y="11618"/>
                    </a:cubicBezTo>
                    <a:cubicBezTo>
                      <a:pt x="5829" y="11455"/>
                      <a:pt x="5802" y="11455"/>
                      <a:pt x="5802" y="11455"/>
                    </a:cubicBezTo>
                    <a:cubicBezTo>
                      <a:pt x="5802" y="11455"/>
                      <a:pt x="5829" y="11291"/>
                      <a:pt x="5829" y="11127"/>
                    </a:cubicBezTo>
                    <a:cubicBezTo>
                      <a:pt x="5829" y="11127"/>
                      <a:pt x="5856" y="10800"/>
                      <a:pt x="5829" y="10800"/>
                    </a:cubicBezTo>
                    <a:close/>
                    <a:moveTo>
                      <a:pt x="5448" y="13418"/>
                    </a:moveTo>
                    <a:cubicBezTo>
                      <a:pt x="5448" y="13418"/>
                      <a:pt x="5448" y="13582"/>
                      <a:pt x="5448" y="13582"/>
                    </a:cubicBezTo>
                    <a:cubicBezTo>
                      <a:pt x="5448" y="13582"/>
                      <a:pt x="5448" y="13418"/>
                      <a:pt x="5448" y="13418"/>
                    </a:cubicBezTo>
                    <a:close/>
                    <a:moveTo>
                      <a:pt x="21600" y="8509"/>
                    </a:moveTo>
                    <a:cubicBezTo>
                      <a:pt x="21573" y="8509"/>
                      <a:pt x="21573" y="8509"/>
                      <a:pt x="21546" y="8509"/>
                    </a:cubicBezTo>
                    <a:cubicBezTo>
                      <a:pt x="21573" y="8509"/>
                      <a:pt x="21600" y="8509"/>
                      <a:pt x="21600" y="8509"/>
                    </a:cubicBezTo>
                    <a:cubicBezTo>
                      <a:pt x="21600" y="8509"/>
                      <a:pt x="21600" y="8509"/>
                      <a:pt x="21600" y="8509"/>
                    </a:cubicBezTo>
                    <a:close/>
                    <a:moveTo>
                      <a:pt x="21518" y="8345"/>
                    </a:moveTo>
                    <a:cubicBezTo>
                      <a:pt x="21546" y="8345"/>
                      <a:pt x="21518" y="8345"/>
                      <a:pt x="21518" y="8345"/>
                    </a:cubicBezTo>
                    <a:cubicBezTo>
                      <a:pt x="21518" y="8345"/>
                      <a:pt x="21518" y="8345"/>
                      <a:pt x="21518" y="8345"/>
                    </a:cubicBezTo>
                    <a:cubicBezTo>
                      <a:pt x="21518" y="8509"/>
                      <a:pt x="21491" y="8509"/>
                      <a:pt x="21491" y="8509"/>
                    </a:cubicBezTo>
                    <a:cubicBezTo>
                      <a:pt x="21491" y="8509"/>
                      <a:pt x="21518" y="8509"/>
                      <a:pt x="21546" y="8509"/>
                    </a:cubicBezTo>
                    <a:cubicBezTo>
                      <a:pt x="21546" y="8509"/>
                      <a:pt x="21546" y="8345"/>
                      <a:pt x="21518" y="8345"/>
                    </a:cubicBezTo>
                    <a:close/>
                    <a:moveTo>
                      <a:pt x="21437" y="8509"/>
                    </a:moveTo>
                    <a:cubicBezTo>
                      <a:pt x="21437" y="8673"/>
                      <a:pt x="21437" y="8673"/>
                      <a:pt x="21464" y="8673"/>
                    </a:cubicBezTo>
                    <a:cubicBezTo>
                      <a:pt x="21437" y="8673"/>
                      <a:pt x="21437" y="8509"/>
                      <a:pt x="21437" y="8509"/>
                    </a:cubicBezTo>
                    <a:close/>
                    <a:moveTo>
                      <a:pt x="21437" y="8673"/>
                    </a:moveTo>
                    <a:cubicBezTo>
                      <a:pt x="21437" y="8673"/>
                      <a:pt x="21437" y="8509"/>
                      <a:pt x="21437" y="8509"/>
                    </a:cubicBezTo>
                    <a:cubicBezTo>
                      <a:pt x="21437" y="8673"/>
                      <a:pt x="21437" y="8673"/>
                      <a:pt x="21437" y="8673"/>
                    </a:cubicBezTo>
                    <a:close/>
                    <a:moveTo>
                      <a:pt x="20810" y="3436"/>
                    </a:moveTo>
                    <a:cubicBezTo>
                      <a:pt x="20810" y="3273"/>
                      <a:pt x="20728" y="3273"/>
                      <a:pt x="20701" y="3273"/>
                    </a:cubicBezTo>
                    <a:cubicBezTo>
                      <a:pt x="20674" y="3273"/>
                      <a:pt x="20674" y="3273"/>
                      <a:pt x="20674" y="3273"/>
                    </a:cubicBezTo>
                    <a:cubicBezTo>
                      <a:pt x="20647" y="3273"/>
                      <a:pt x="20619" y="3273"/>
                      <a:pt x="20619" y="3273"/>
                    </a:cubicBezTo>
                    <a:cubicBezTo>
                      <a:pt x="20619" y="3273"/>
                      <a:pt x="20647" y="3436"/>
                      <a:pt x="20674" y="3436"/>
                    </a:cubicBezTo>
                    <a:cubicBezTo>
                      <a:pt x="20674" y="3436"/>
                      <a:pt x="20674" y="3273"/>
                      <a:pt x="20674" y="3273"/>
                    </a:cubicBezTo>
                    <a:cubicBezTo>
                      <a:pt x="20728" y="3436"/>
                      <a:pt x="20756" y="3600"/>
                      <a:pt x="20810" y="3600"/>
                    </a:cubicBezTo>
                    <a:cubicBezTo>
                      <a:pt x="20810" y="3436"/>
                      <a:pt x="20783" y="3436"/>
                      <a:pt x="20810" y="3436"/>
                    </a:cubicBezTo>
                    <a:close/>
                    <a:moveTo>
                      <a:pt x="21055" y="8509"/>
                    </a:moveTo>
                    <a:cubicBezTo>
                      <a:pt x="21028" y="8509"/>
                      <a:pt x="21028" y="8509"/>
                      <a:pt x="21028" y="8509"/>
                    </a:cubicBezTo>
                    <a:cubicBezTo>
                      <a:pt x="21028" y="8509"/>
                      <a:pt x="21028" y="8509"/>
                      <a:pt x="21028" y="8509"/>
                    </a:cubicBezTo>
                    <a:cubicBezTo>
                      <a:pt x="21055" y="8673"/>
                      <a:pt x="21055" y="8509"/>
                      <a:pt x="21055" y="8509"/>
                    </a:cubicBezTo>
                    <a:close/>
                    <a:moveTo>
                      <a:pt x="21382" y="8673"/>
                    </a:moveTo>
                    <a:cubicBezTo>
                      <a:pt x="21382" y="8509"/>
                      <a:pt x="21382" y="8509"/>
                      <a:pt x="21382" y="8509"/>
                    </a:cubicBezTo>
                    <a:cubicBezTo>
                      <a:pt x="21382" y="8673"/>
                      <a:pt x="21382" y="8673"/>
                      <a:pt x="21355" y="8673"/>
                    </a:cubicBezTo>
                    <a:cubicBezTo>
                      <a:pt x="21355" y="8673"/>
                      <a:pt x="21382" y="8673"/>
                      <a:pt x="21382" y="8673"/>
                    </a:cubicBezTo>
                    <a:cubicBezTo>
                      <a:pt x="21382" y="8673"/>
                      <a:pt x="21382" y="8673"/>
                      <a:pt x="21382" y="8673"/>
                    </a:cubicBezTo>
                    <a:close/>
                    <a:moveTo>
                      <a:pt x="21437" y="8673"/>
                    </a:moveTo>
                    <a:cubicBezTo>
                      <a:pt x="21409" y="8673"/>
                      <a:pt x="21409" y="8509"/>
                      <a:pt x="21382" y="8509"/>
                    </a:cubicBezTo>
                    <a:cubicBezTo>
                      <a:pt x="21409" y="8509"/>
                      <a:pt x="21409" y="8509"/>
                      <a:pt x="21409" y="8673"/>
                    </a:cubicBezTo>
                    <a:cubicBezTo>
                      <a:pt x="21409" y="8673"/>
                      <a:pt x="21409" y="8673"/>
                      <a:pt x="21409" y="8673"/>
                    </a:cubicBezTo>
                    <a:cubicBezTo>
                      <a:pt x="21409" y="8673"/>
                      <a:pt x="21437" y="8673"/>
                      <a:pt x="21437" y="8673"/>
                    </a:cubicBezTo>
                    <a:cubicBezTo>
                      <a:pt x="21437" y="8673"/>
                      <a:pt x="21437" y="8673"/>
                      <a:pt x="21437" y="8673"/>
                    </a:cubicBezTo>
                    <a:close/>
                    <a:moveTo>
                      <a:pt x="21355" y="8673"/>
                    </a:moveTo>
                    <a:cubicBezTo>
                      <a:pt x="21355" y="8673"/>
                      <a:pt x="21355" y="8673"/>
                      <a:pt x="21355" y="8673"/>
                    </a:cubicBezTo>
                    <a:cubicBezTo>
                      <a:pt x="21328" y="8509"/>
                      <a:pt x="21328" y="8509"/>
                      <a:pt x="21300" y="8509"/>
                    </a:cubicBezTo>
                    <a:cubicBezTo>
                      <a:pt x="21328" y="8673"/>
                      <a:pt x="21328" y="8673"/>
                      <a:pt x="21328" y="8673"/>
                    </a:cubicBezTo>
                    <a:cubicBezTo>
                      <a:pt x="21355" y="8673"/>
                      <a:pt x="21355" y="8673"/>
                      <a:pt x="21355" y="86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9" name="Shape">
                <a:extLst>
                  <a:ext uri="{FF2B5EF4-FFF2-40B4-BE49-F238E27FC236}">
                    <a16:creationId xmlns:a16="http://schemas.microsoft.com/office/drawing/2014/main" id="{76E11FAF-5D1C-406C-905C-1567CDB27801}"/>
                  </a:ext>
                </a:extLst>
              </p:cNvPr>
              <p:cNvSpPr/>
              <p:nvPr/>
            </p:nvSpPr>
            <p:spPr>
              <a:xfrm>
                <a:off x="2964316" y="1880772"/>
                <a:ext cx="142107" cy="151266"/>
              </a:xfrm>
              <a:custGeom>
                <a:avLst/>
                <a:gdLst/>
                <a:ahLst/>
                <a:cxnLst>
                  <a:cxn ang="0">
                    <a:pos x="wd2" y="hd2"/>
                  </a:cxn>
                  <a:cxn ang="5400000">
                    <a:pos x="wd2" y="hd2"/>
                  </a:cxn>
                  <a:cxn ang="10800000">
                    <a:pos x="wd2" y="hd2"/>
                  </a:cxn>
                  <a:cxn ang="16200000">
                    <a:pos x="wd2" y="hd2"/>
                  </a:cxn>
                </a:cxnLst>
                <a:rect l="0" t="0" r="r" b="b"/>
                <a:pathLst>
                  <a:path w="21600" h="21600" extrusionOk="0">
                    <a:moveTo>
                      <a:pt x="4114" y="11232"/>
                    </a:moveTo>
                    <a:cubicBezTo>
                      <a:pt x="5143" y="11232"/>
                      <a:pt x="5143" y="11232"/>
                      <a:pt x="5143" y="10368"/>
                    </a:cubicBezTo>
                    <a:cubicBezTo>
                      <a:pt x="5143" y="10368"/>
                      <a:pt x="5143" y="10368"/>
                      <a:pt x="5143" y="10368"/>
                    </a:cubicBezTo>
                    <a:cubicBezTo>
                      <a:pt x="5143" y="10368"/>
                      <a:pt x="5143" y="10368"/>
                      <a:pt x="6171" y="10368"/>
                    </a:cubicBezTo>
                    <a:cubicBezTo>
                      <a:pt x="6171" y="10368"/>
                      <a:pt x="5143" y="9504"/>
                      <a:pt x="5143" y="10368"/>
                    </a:cubicBezTo>
                    <a:cubicBezTo>
                      <a:pt x="5143" y="9504"/>
                      <a:pt x="5143" y="9504"/>
                      <a:pt x="5143" y="8640"/>
                    </a:cubicBezTo>
                    <a:cubicBezTo>
                      <a:pt x="4114" y="8640"/>
                      <a:pt x="3086" y="8640"/>
                      <a:pt x="3086" y="8640"/>
                    </a:cubicBezTo>
                    <a:cubicBezTo>
                      <a:pt x="2057" y="8640"/>
                      <a:pt x="1029" y="9504"/>
                      <a:pt x="0" y="9504"/>
                    </a:cubicBezTo>
                    <a:cubicBezTo>
                      <a:pt x="0" y="10368"/>
                      <a:pt x="1029" y="10368"/>
                      <a:pt x="1029" y="10368"/>
                    </a:cubicBezTo>
                    <a:cubicBezTo>
                      <a:pt x="0" y="10368"/>
                      <a:pt x="0" y="10368"/>
                      <a:pt x="0" y="10368"/>
                    </a:cubicBezTo>
                    <a:cubicBezTo>
                      <a:pt x="0" y="10368"/>
                      <a:pt x="0" y="11232"/>
                      <a:pt x="1029" y="11232"/>
                    </a:cubicBezTo>
                    <a:cubicBezTo>
                      <a:pt x="2057" y="11232"/>
                      <a:pt x="2057" y="10368"/>
                      <a:pt x="2057" y="10368"/>
                    </a:cubicBezTo>
                    <a:cubicBezTo>
                      <a:pt x="2057" y="10368"/>
                      <a:pt x="3086" y="11232"/>
                      <a:pt x="3086" y="11232"/>
                    </a:cubicBezTo>
                    <a:cubicBezTo>
                      <a:pt x="3086" y="11232"/>
                      <a:pt x="3086" y="11232"/>
                      <a:pt x="3086" y="11232"/>
                    </a:cubicBezTo>
                    <a:cubicBezTo>
                      <a:pt x="4114" y="11232"/>
                      <a:pt x="4114" y="11232"/>
                      <a:pt x="4114" y="11232"/>
                    </a:cubicBezTo>
                    <a:close/>
                    <a:moveTo>
                      <a:pt x="5143" y="4320"/>
                    </a:moveTo>
                    <a:cubicBezTo>
                      <a:pt x="6171" y="4320"/>
                      <a:pt x="6171" y="3456"/>
                      <a:pt x="6171" y="3456"/>
                    </a:cubicBezTo>
                    <a:cubicBezTo>
                      <a:pt x="6171" y="3456"/>
                      <a:pt x="5143" y="3456"/>
                      <a:pt x="5143" y="3456"/>
                    </a:cubicBezTo>
                    <a:cubicBezTo>
                      <a:pt x="5143" y="3456"/>
                      <a:pt x="5143" y="3456"/>
                      <a:pt x="5143" y="3456"/>
                    </a:cubicBezTo>
                    <a:cubicBezTo>
                      <a:pt x="5143" y="2592"/>
                      <a:pt x="5143" y="2592"/>
                      <a:pt x="4114" y="2592"/>
                    </a:cubicBezTo>
                    <a:cubicBezTo>
                      <a:pt x="4114" y="2592"/>
                      <a:pt x="4114" y="3456"/>
                      <a:pt x="4114" y="3456"/>
                    </a:cubicBezTo>
                    <a:cubicBezTo>
                      <a:pt x="4114" y="3456"/>
                      <a:pt x="5143" y="4320"/>
                      <a:pt x="5143" y="3456"/>
                    </a:cubicBezTo>
                    <a:cubicBezTo>
                      <a:pt x="5143" y="4320"/>
                      <a:pt x="5143" y="4320"/>
                      <a:pt x="5143" y="4320"/>
                    </a:cubicBezTo>
                    <a:close/>
                    <a:moveTo>
                      <a:pt x="21600" y="14688"/>
                    </a:moveTo>
                    <a:cubicBezTo>
                      <a:pt x="21600" y="13824"/>
                      <a:pt x="20571" y="13824"/>
                      <a:pt x="19543" y="13824"/>
                    </a:cubicBezTo>
                    <a:cubicBezTo>
                      <a:pt x="18514" y="13824"/>
                      <a:pt x="18514" y="14688"/>
                      <a:pt x="17486" y="13824"/>
                    </a:cubicBezTo>
                    <a:cubicBezTo>
                      <a:pt x="18514" y="13824"/>
                      <a:pt x="18514" y="13824"/>
                      <a:pt x="18514" y="12960"/>
                    </a:cubicBezTo>
                    <a:cubicBezTo>
                      <a:pt x="18514" y="12096"/>
                      <a:pt x="17486" y="12096"/>
                      <a:pt x="16457" y="12096"/>
                    </a:cubicBezTo>
                    <a:cubicBezTo>
                      <a:pt x="17486" y="12096"/>
                      <a:pt x="17486" y="12096"/>
                      <a:pt x="18514" y="12096"/>
                    </a:cubicBezTo>
                    <a:cubicBezTo>
                      <a:pt x="18514" y="12096"/>
                      <a:pt x="17486" y="11232"/>
                      <a:pt x="17486" y="11232"/>
                    </a:cubicBezTo>
                    <a:cubicBezTo>
                      <a:pt x="17486" y="10368"/>
                      <a:pt x="15429" y="10368"/>
                      <a:pt x="15429" y="9504"/>
                    </a:cubicBezTo>
                    <a:cubicBezTo>
                      <a:pt x="14400" y="9504"/>
                      <a:pt x="15429" y="8640"/>
                      <a:pt x="14400" y="7776"/>
                    </a:cubicBezTo>
                    <a:cubicBezTo>
                      <a:pt x="13371" y="6048"/>
                      <a:pt x="11314" y="7776"/>
                      <a:pt x="10286" y="6048"/>
                    </a:cubicBezTo>
                    <a:cubicBezTo>
                      <a:pt x="10286" y="6912"/>
                      <a:pt x="11314" y="6912"/>
                      <a:pt x="11314" y="6912"/>
                    </a:cubicBezTo>
                    <a:cubicBezTo>
                      <a:pt x="11314" y="6912"/>
                      <a:pt x="12343" y="6048"/>
                      <a:pt x="12343" y="6048"/>
                    </a:cubicBezTo>
                    <a:cubicBezTo>
                      <a:pt x="12343" y="5184"/>
                      <a:pt x="11314" y="6048"/>
                      <a:pt x="11314" y="6048"/>
                    </a:cubicBezTo>
                    <a:cubicBezTo>
                      <a:pt x="12343" y="5184"/>
                      <a:pt x="12343" y="5184"/>
                      <a:pt x="13371" y="5184"/>
                    </a:cubicBezTo>
                    <a:cubicBezTo>
                      <a:pt x="13371" y="4320"/>
                      <a:pt x="14400" y="3456"/>
                      <a:pt x="14400" y="3456"/>
                    </a:cubicBezTo>
                    <a:cubicBezTo>
                      <a:pt x="14400" y="2592"/>
                      <a:pt x="10286" y="2592"/>
                      <a:pt x="9257" y="2592"/>
                    </a:cubicBezTo>
                    <a:cubicBezTo>
                      <a:pt x="10286" y="2592"/>
                      <a:pt x="10286" y="2592"/>
                      <a:pt x="10286" y="2592"/>
                    </a:cubicBezTo>
                    <a:cubicBezTo>
                      <a:pt x="10286" y="2592"/>
                      <a:pt x="10286" y="2592"/>
                      <a:pt x="10286" y="2592"/>
                    </a:cubicBezTo>
                    <a:cubicBezTo>
                      <a:pt x="10286" y="1728"/>
                      <a:pt x="12343" y="1728"/>
                      <a:pt x="12343" y="0"/>
                    </a:cubicBezTo>
                    <a:cubicBezTo>
                      <a:pt x="11314" y="864"/>
                      <a:pt x="10286" y="864"/>
                      <a:pt x="9257" y="864"/>
                    </a:cubicBezTo>
                    <a:cubicBezTo>
                      <a:pt x="8229" y="864"/>
                      <a:pt x="7200" y="0"/>
                      <a:pt x="8229" y="864"/>
                    </a:cubicBezTo>
                    <a:cubicBezTo>
                      <a:pt x="7200" y="864"/>
                      <a:pt x="7200" y="1728"/>
                      <a:pt x="7200" y="2592"/>
                    </a:cubicBezTo>
                    <a:cubicBezTo>
                      <a:pt x="7200" y="1728"/>
                      <a:pt x="5143" y="2592"/>
                      <a:pt x="6171" y="2592"/>
                    </a:cubicBezTo>
                    <a:cubicBezTo>
                      <a:pt x="5143" y="3456"/>
                      <a:pt x="7200" y="4320"/>
                      <a:pt x="5143" y="4320"/>
                    </a:cubicBezTo>
                    <a:cubicBezTo>
                      <a:pt x="6171" y="4320"/>
                      <a:pt x="6171" y="4320"/>
                      <a:pt x="6171" y="4320"/>
                    </a:cubicBezTo>
                    <a:cubicBezTo>
                      <a:pt x="5143" y="5184"/>
                      <a:pt x="5143" y="5184"/>
                      <a:pt x="5143" y="5184"/>
                    </a:cubicBezTo>
                    <a:cubicBezTo>
                      <a:pt x="6171" y="5184"/>
                      <a:pt x="6171" y="5184"/>
                      <a:pt x="7200" y="5184"/>
                    </a:cubicBezTo>
                    <a:cubicBezTo>
                      <a:pt x="7200" y="5184"/>
                      <a:pt x="5143" y="6912"/>
                      <a:pt x="6171" y="6912"/>
                    </a:cubicBezTo>
                    <a:cubicBezTo>
                      <a:pt x="5143" y="7776"/>
                      <a:pt x="5143" y="8640"/>
                      <a:pt x="6171" y="7776"/>
                    </a:cubicBezTo>
                    <a:cubicBezTo>
                      <a:pt x="6171" y="7776"/>
                      <a:pt x="6171" y="6912"/>
                      <a:pt x="6171" y="6912"/>
                    </a:cubicBezTo>
                    <a:cubicBezTo>
                      <a:pt x="6171" y="6912"/>
                      <a:pt x="7200" y="6048"/>
                      <a:pt x="7200" y="6048"/>
                    </a:cubicBezTo>
                    <a:cubicBezTo>
                      <a:pt x="7200" y="6048"/>
                      <a:pt x="6171" y="6912"/>
                      <a:pt x="7200" y="6912"/>
                    </a:cubicBezTo>
                    <a:cubicBezTo>
                      <a:pt x="7200" y="6912"/>
                      <a:pt x="7200" y="6912"/>
                      <a:pt x="8229" y="6048"/>
                    </a:cubicBezTo>
                    <a:cubicBezTo>
                      <a:pt x="7200" y="6912"/>
                      <a:pt x="8229" y="6912"/>
                      <a:pt x="8229" y="6912"/>
                    </a:cubicBezTo>
                    <a:cubicBezTo>
                      <a:pt x="7200" y="6912"/>
                      <a:pt x="7200" y="6912"/>
                      <a:pt x="7200" y="7776"/>
                    </a:cubicBezTo>
                    <a:cubicBezTo>
                      <a:pt x="7200" y="7776"/>
                      <a:pt x="8229" y="7776"/>
                      <a:pt x="8229" y="7776"/>
                    </a:cubicBezTo>
                    <a:cubicBezTo>
                      <a:pt x="8229" y="7776"/>
                      <a:pt x="7200" y="7776"/>
                      <a:pt x="7200" y="8640"/>
                    </a:cubicBezTo>
                    <a:cubicBezTo>
                      <a:pt x="7200" y="8640"/>
                      <a:pt x="6171" y="9504"/>
                      <a:pt x="7200" y="9504"/>
                    </a:cubicBezTo>
                    <a:cubicBezTo>
                      <a:pt x="7200" y="9504"/>
                      <a:pt x="8229" y="9504"/>
                      <a:pt x="9257" y="9504"/>
                    </a:cubicBezTo>
                    <a:cubicBezTo>
                      <a:pt x="10286" y="9504"/>
                      <a:pt x="10286" y="9504"/>
                      <a:pt x="11314" y="9504"/>
                    </a:cubicBezTo>
                    <a:cubicBezTo>
                      <a:pt x="10286" y="9504"/>
                      <a:pt x="10286" y="10368"/>
                      <a:pt x="11314" y="11232"/>
                    </a:cubicBezTo>
                    <a:cubicBezTo>
                      <a:pt x="11314" y="11232"/>
                      <a:pt x="11314" y="10368"/>
                      <a:pt x="11314" y="11232"/>
                    </a:cubicBezTo>
                    <a:cubicBezTo>
                      <a:pt x="11314" y="12096"/>
                      <a:pt x="10286" y="12096"/>
                      <a:pt x="11314" y="12096"/>
                    </a:cubicBezTo>
                    <a:cubicBezTo>
                      <a:pt x="10286" y="12960"/>
                      <a:pt x="11314" y="12960"/>
                      <a:pt x="11314" y="12960"/>
                    </a:cubicBezTo>
                    <a:cubicBezTo>
                      <a:pt x="11314" y="12960"/>
                      <a:pt x="10286" y="12960"/>
                      <a:pt x="11314" y="12960"/>
                    </a:cubicBezTo>
                    <a:cubicBezTo>
                      <a:pt x="10286" y="12960"/>
                      <a:pt x="7200" y="13824"/>
                      <a:pt x="7200" y="14688"/>
                    </a:cubicBezTo>
                    <a:cubicBezTo>
                      <a:pt x="7200" y="14688"/>
                      <a:pt x="8229" y="14688"/>
                      <a:pt x="8229" y="13824"/>
                    </a:cubicBezTo>
                    <a:cubicBezTo>
                      <a:pt x="8229" y="14688"/>
                      <a:pt x="8229" y="14688"/>
                      <a:pt x="8229" y="14688"/>
                    </a:cubicBezTo>
                    <a:cubicBezTo>
                      <a:pt x="8229" y="16416"/>
                      <a:pt x="6171" y="16416"/>
                      <a:pt x="5143" y="16416"/>
                    </a:cubicBezTo>
                    <a:cubicBezTo>
                      <a:pt x="6171" y="17280"/>
                      <a:pt x="7200" y="17280"/>
                      <a:pt x="8229" y="17280"/>
                    </a:cubicBezTo>
                    <a:cubicBezTo>
                      <a:pt x="8229" y="17280"/>
                      <a:pt x="8229" y="17280"/>
                      <a:pt x="8229" y="17280"/>
                    </a:cubicBezTo>
                    <a:cubicBezTo>
                      <a:pt x="8229" y="17280"/>
                      <a:pt x="9257" y="18144"/>
                      <a:pt x="10286" y="18144"/>
                    </a:cubicBezTo>
                    <a:cubicBezTo>
                      <a:pt x="10286" y="18144"/>
                      <a:pt x="11314" y="17280"/>
                      <a:pt x="12343" y="17280"/>
                    </a:cubicBezTo>
                    <a:cubicBezTo>
                      <a:pt x="11314" y="17280"/>
                      <a:pt x="10286" y="18144"/>
                      <a:pt x="10286" y="18144"/>
                    </a:cubicBezTo>
                    <a:cubicBezTo>
                      <a:pt x="8229" y="19008"/>
                      <a:pt x="8229" y="18144"/>
                      <a:pt x="7200" y="19008"/>
                    </a:cubicBezTo>
                    <a:cubicBezTo>
                      <a:pt x="7200" y="19008"/>
                      <a:pt x="4114" y="21600"/>
                      <a:pt x="4114" y="21600"/>
                    </a:cubicBezTo>
                    <a:cubicBezTo>
                      <a:pt x="4114" y="21600"/>
                      <a:pt x="5143" y="20736"/>
                      <a:pt x="5143" y="20736"/>
                    </a:cubicBezTo>
                    <a:cubicBezTo>
                      <a:pt x="6171" y="20736"/>
                      <a:pt x="7200" y="20736"/>
                      <a:pt x="7200" y="20736"/>
                    </a:cubicBezTo>
                    <a:cubicBezTo>
                      <a:pt x="7200" y="20736"/>
                      <a:pt x="8229" y="20736"/>
                      <a:pt x="8229" y="20736"/>
                    </a:cubicBezTo>
                    <a:cubicBezTo>
                      <a:pt x="9257" y="20736"/>
                      <a:pt x="9257" y="19872"/>
                      <a:pt x="10286" y="19872"/>
                    </a:cubicBezTo>
                    <a:cubicBezTo>
                      <a:pt x="11314" y="19872"/>
                      <a:pt x="12343" y="19872"/>
                      <a:pt x="12343" y="19872"/>
                    </a:cubicBezTo>
                    <a:cubicBezTo>
                      <a:pt x="12343" y="19872"/>
                      <a:pt x="12343" y="19872"/>
                      <a:pt x="12343" y="19872"/>
                    </a:cubicBezTo>
                    <a:cubicBezTo>
                      <a:pt x="13371" y="19872"/>
                      <a:pt x="13371" y="19872"/>
                      <a:pt x="14400" y="19008"/>
                    </a:cubicBezTo>
                    <a:cubicBezTo>
                      <a:pt x="14400" y="19008"/>
                      <a:pt x="14400" y="19008"/>
                      <a:pt x="14400" y="19008"/>
                    </a:cubicBezTo>
                    <a:cubicBezTo>
                      <a:pt x="15429" y="19008"/>
                      <a:pt x="16457" y="19872"/>
                      <a:pt x="18514" y="19008"/>
                    </a:cubicBezTo>
                    <a:cubicBezTo>
                      <a:pt x="18514" y="19008"/>
                      <a:pt x="20571" y="19008"/>
                      <a:pt x="20571" y="18144"/>
                    </a:cubicBezTo>
                    <a:cubicBezTo>
                      <a:pt x="19543" y="18144"/>
                      <a:pt x="19543" y="18144"/>
                      <a:pt x="18514" y="18144"/>
                    </a:cubicBezTo>
                    <a:cubicBezTo>
                      <a:pt x="18514" y="17280"/>
                      <a:pt x="20571" y="17280"/>
                      <a:pt x="19543" y="17280"/>
                    </a:cubicBezTo>
                    <a:cubicBezTo>
                      <a:pt x="19543" y="17280"/>
                      <a:pt x="20571" y="17280"/>
                      <a:pt x="20571" y="16416"/>
                    </a:cubicBezTo>
                    <a:cubicBezTo>
                      <a:pt x="21600" y="16416"/>
                      <a:pt x="21600" y="15552"/>
                      <a:pt x="21600" y="1468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0" name="Shape">
                <a:extLst>
                  <a:ext uri="{FF2B5EF4-FFF2-40B4-BE49-F238E27FC236}">
                    <a16:creationId xmlns:a16="http://schemas.microsoft.com/office/drawing/2014/main" id="{B310A531-9FFA-4B4F-BFE5-4FF99A7FAE13}"/>
                  </a:ext>
                </a:extLst>
              </p:cNvPr>
              <p:cNvSpPr/>
              <p:nvPr/>
            </p:nvSpPr>
            <p:spPr>
              <a:xfrm>
                <a:off x="3951954" y="2458651"/>
                <a:ext cx="81712" cy="58779"/>
              </a:xfrm>
              <a:custGeom>
                <a:avLst/>
                <a:gdLst/>
                <a:ahLst/>
                <a:cxnLst>
                  <a:cxn ang="0">
                    <a:pos x="wd2" y="hd2"/>
                  </a:cxn>
                  <a:cxn ang="5400000">
                    <a:pos x="wd2" y="hd2"/>
                  </a:cxn>
                  <a:cxn ang="10800000">
                    <a:pos x="wd2" y="hd2"/>
                  </a:cxn>
                  <a:cxn ang="16200000">
                    <a:pos x="wd2" y="hd2"/>
                  </a:cxn>
                </a:cxnLst>
                <a:rect l="0" t="0" r="r" b="b"/>
                <a:pathLst>
                  <a:path w="21600" h="19359" extrusionOk="0">
                    <a:moveTo>
                      <a:pt x="21600" y="6705"/>
                    </a:moveTo>
                    <a:cubicBezTo>
                      <a:pt x="21600" y="4741"/>
                      <a:pt x="21600" y="2777"/>
                      <a:pt x="21600" y="2777"/>
                    </a:cubicBezTo>
                    <a:cubicBezTo>
                      <a:pt x="21600" y="2777"/>
                      <a:pt x="19800" y="2777"/>
                      <a:pt x="19800" y="2777"/>
                    </a:cubicBezTo>
                    <a:cubicBezTo>
                      <a:pt x="19800" y="814"/>
                      <a:pt x="19800" y="-1150"/>
                      <a:pt x="19800" y="814"/>
                    </a:cubicBezTo>
                    <a:cubicBezTo>
                      <a:pt x="19800" y="814"/>
                      <a:pt x="18000" y="2777"/>
                      <a:pt x="18000" y="2777"/>
                    </a:cubicBezTo>
                    <a:cubicBezTo>
                      <a:pt x="18000" y="2777"/>
                      <a:pt x="18000" y="2777"/>
                      <a:pt x="16200" y="4741"/>
                    </a:cubicBezTo>
                    <a:cubicBezTo>
                      <a:pt x="16200" y="4741"/>
                      <a:pt x="14400" y="6705"/>
                      <a:pt x="14400" y="8668"/>
                    </a:cubicBezTo>
                    <a:cubicBezTo>
                      <a:pt x="12600" y="8668"/>
                      <a:pt x="12600" y="10632"/>
                      <a:pt x="10800" y="10632"/>
                    </a:cubicBezTo>
                    <a:cubicBezTo>
                      <a:pt x="9000" y="10632"/>
                      <a:pt x="7200" y="10632"/>
                      <a:pt x="5400" y="10632"/>
                    </a:cubicBezTo>
                    <a:cubicBezTo>
                      <a:pt x="3600" y="10632"/>
                      <a:pt x="1800" y="12595"/>
                      <a:pt x="1800" y="12595"/>
                    </a:cubicBezTo>
                    <a:cubicBezTo>
                      <a:pt x="0" y="10632"/>
                      <a:pt x="0" y="10632"/>
                      <a:pt x="0" y="10632"/>
                    </a:cubicBezTo>
                    <a:cubicBezTo>
                      <a:pt x="0" y="12595"/>
                      <a:pt x="3600" y="14559"/>
                      <a:pt x="3600" y="16523"/>
                    </a:cubicBezTo>
                    <a:cubicBezTo>
                      <a:pt x="5400" y="18486"/>
                      <a:pt x="7200" y="18486"/>
                      <a:pt x="9000" y="18486"/>
                    </a:cubicBezTo>
                    <a:cubicBezTo>
                      <a:pt x="10800" y="18486"/>
                      <a:pt x="16200" y="20450"/>
                      <a:pt x="16200" y="18486"/>
                    </a:cubicBezTo>
                    <a:cubicBezTo>
                      <a:pt x="18000" y="18486"/>
                      <a:pt x="18000" y="12595"/>
                      <a:pt x="18000" y="12595"/>
                    </a:cubicBezTo>
                    <a:cubicBezTo>
                      <a:pt x="18000" y="12595"/>
                      <a:pt x="19800" y="12595"/>
                      <a:pt x="19800" y="10632"/>
                    </a:cubicBezTo>
                    <a:cubicBezTo>
                      <a:pt x="19800" y="10632"/>
                      <a:pt x="19800" y="10632"/>
                      <a:pt x="19800" y="10632"/>
                    </a:cubicBezTo>
                    <a:cubicBezTo>
                      <a:pt x="19800" y="10632"/>
                      <a:pt x="19800" y="10632"/>
                      <a:pt x="19800" y="10632"/>
                    </a:cubicBezTo>
                    <a:cubicBezTo>
                      <a:pt x="19800" y="10632"/>
                      <a:pt x="19800" y="8668"/>
                      <a:pt x="19800" y="8668"/>
                    </a:cubicBezTo>
                    <a:cubicBezTo>
                      <a:pt x="19800" y="8668"/>
                      <a:pt x="19800" y="6705"/>
                      <a:pt x="19800" y="6705"/>
                    </a:cubicBezTo>
                    <a:cubicBezTo>
                      <a:pt x="19800" y="4741"/>
                      <a:pt x="19800" y="6705"/>
                      <a:pt x="19800" y="6705"/>
                    </a:cubicBezTo>
                    <a:cubicBezTo>
                      <a:pt x="19800" y="6705"/>
                      <a:pt x="19800" y="6705"/>
                      <a:pt x="19800" y="6705"/>
                    </a:cubicBezTo>
                    <a:cubicBezTo>
                      <a:pt x="21600" y="6705"/>
                      <a:pt x="21600" y="6705"/>
                      <a:pt x="21600" y="6705"/>
                    </a:cubicBezTo>
                    <a:close/>
                    <a:moveTo>
                      <a:pt x="21600" y="4741"/>
                    </a:moveTo>
                    <a:cubicBezTo>
                      <a:pt x="21600" y="4741"/>
                      <a:pt x="19800" y="4741"/>
                      <a:pt x="21600" y="4741"/>
                    </a:cubicBezTo>
                    <a:cubicBezTo>
                      <a:pt x="21600" y="4741"/>
                      <a:pt x="21600" y="4741"/>
                      <a:pt x="21600" y="474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1" name="Shape">
                <a:extLst>
                  <a:ext uri="{FF2B5EF4-FFF2-40B4-BE49-F238E27FC236}">
                    <a16:creationId xmlns:a16="http://schemas.microsoft.com/office/drawing/2014/main" id="{5556CC63-C6B8-46B5-BF8C-0689CE122944}"/>
                  </a:ext>
                </a:extLst>
              </p:cNvPr>
              <p:cNvSpPr/>
              <p:nvPr/>
            </p:nvSpPr>
            <p:spPr>
              <a:xfrm>
                <a:off x="3423793" y="1989725"/>
                <a:ext cx="278292" cy="138573"/>
              </a:xfrm>
              <a:custGeom>
                <a:avLst/>
                <a:gdLst/>
                <a:ahLst/>
                <a:cxnLst>
                  <a:cxn ang="0">
                    <a:pos x="wd2" y="hd2"/>
                  </a:cxn>
                  <a:cxn ang="5400000">
                    <a:pos x="wd2" y="hd2"/>
                  </a:cxn>
                  <a:cxn ang="10800000">
                    <a:pos x="wd2" y="hd2"/>
                  </a:cxn>
                  <a:cxn ang="16200000">
                    <a:pos x="wd2" y="hd2"/>
                  </a:cxn>
                </a:cxnLst>
                <a:rect l="0" t="0" r="r" b="b"/>
                <a:pathLst>
                  <a:path w="21600" h="21600" extrusionOk="0">
                    <a:moveTo>
                      <a:pt x="11590" y="16904"/>
                    </a:moveTo>
                    <a:cubicBezTo>
                      <a:pt x="11590" y="16904"/>
                      <a:pt x="11590" y="15965"/>
                      <a:pt x="11590" y="15965"/>
                    </a:cubicBezTo>
                    <a:cubicBezTo>
                      <a:pt x="11590" y="16904"/>
                      <a:pt x="12117" y="16904"/>
                      <a:pt x="12117" y="16904"/>
                    </a:cubicBezTo>
                    <a:cubicBezTo>
                      <a:pt x="12117" y="16904"/>
                      <a:pt x="12117" y="16904"/>
                      <a:pt x="11590" y="16904"/>
                    </a:cubicBezTo>
                    <a:close/>
                    <a:moveTo>
                      <a:pt x="21600" y="11270"/>
                    </a:moveTo>
                    <a:cubicBezTo>
                      <a:pt x="21073" y="11270"/>
                      <a:pt x="21600" y="11270"/>
                      <a:pt x="21600" y="11270"/>
                    </a:cubicBezTo>
                    <a:cubicBezTo>
                      <a:pt x="21600" y="11270"/>
                      <a:pt x="21073" y="10330"/>
                      <a:pt x="21073" y="10330"/>
                    </a:cubicBezTo>
                    <a:cubicBezTo>
                      <a:pt x="21073" y="9391"/>
                      <a:pt x="21073" y="9391"/>
                      <a:pt x="21600" y="9391"/>
                    </a:cubicBezTo>
                    <a:cubicBezTo>
                      <a:pt x="21073" y="9391"/>
                      <a:pt x="21073" y="9391"/>
                      <a:pt x="21073" y="9391"/>
                    </a:cubicBezTo>
                    <a:cubicBezTo>
                      <a:pt x="21073" y="9391"/>
                      <a:pt x="21600" y="8452"/>
                      <a:pt x="21600" y="7513"/>
                    </a:cubicBezTo>
                    <a:cubicBezTo>
                      <a:pt x="21073" y="7513"/>
                      <a:pt x="21073" y="7513"/>
                      <a:pt x="20546" y="7513"/>
                    </a:cubicBezTo>
                    <a:cubicBezTo>
                      <a:pt x="20546" y="7513"/>
                      <a:pt x="20020" y="6574"/>
                      <a:pt x="20020" y="6574"/>
                    </a:cubicBezTo>
                    <a:cubicBezTo>
                      <a:pt x="19493" y="6574"/>
                      <a:pt x="18966" y="6574"/>
                      <a:pt x="18966" y="6574"/>
                    </a:cubicBezTo>
                    <a:cubicBezTo>
                      <a:pt x="18966" y="6574"/>
                      <a:pt x="18966" y="6574"/>
                      <a:pt x="18439" y="6574"/>
                    </a:cubicBezTo>
                    <a:cubicBezTo>
                      <a:pt x="18439" y="5635"/>
                      <a:pt x="17912" y="5635"/>
                      <a:pt x="17912" y="5635"/>
                    </a:cubicBezTo>
                    <a:cubicBezTo>
                      <a:pt x="17912" y="4696"/>
                      <a:pt x="17385" y="5635"/>
                      <a:pt x="17385" y="5635"/>
                    </a:cubicBezTo>
                    <a:cubicBezTo>
                      <a:pt x="16859" y="5635"/>
                      <a:pt x="16859" y="5635"/>
                      <a:pt x="16859" y="5635"/>
                    </a:cubicBezTo>
                    <a:cubicBezTo>
                      <a:pt x="16332" y="5635"/>
                      <a:pt x="16332" y="5635"/>
                      <a:pt x="16332" y="5635"/>
                    </a:cubicBezTo>
                    <a:cubicBezTo>
                      <a:pt x="15805" y="4696"/>
                      <a:pt x="15805" y="5635"/>
                      <a:pt x="15805" y="5635"/>
                    </a:cubicBezTo>
                    <a:cubicBezTo>
                      <a:pt x="15278" y="4696"/>
                      <a:pt x="15278" y="3757"/>
                      <a:pt x="15278" y="3757"/>
                    </a:cubicBezTo>
                    <a:cubicBezTo>
                      <a:pt x="15278" y="2817"/>
                      <a:pt x="14224" y="2817"/>
                      <a:pt x="13698" y="2817"/>
                    </a:cubicBezTo>
                    <a:cubicBezTo>
                      <a:pt x="14224" y="2817"/>
                      <a:pt x="13698" y="1878"/>
                      <a:pt x="13698" y="1878"/>
                    </a:cubicBezTo>
                    <a:cubicBezTo>
                      <a:pt x="14224" y="1878"/>
                      <a:pt x="13698" y="939"/>
                      <a:pt x="13698" y="939"/>
                    </a:cubicBezTo>
                    <a:cubicBezTo>
                      <a:pt x="13171" y="0"/>
                      <a:pt x="12644" y="0"/>
                      <a:pt x="12117" y="0"/>
                    </a:cubicBezTo>
                    <a:cubicBezTo>
                      <a:pt x="12117" y="0"/>
                      <a:pt x="11590" y="0"/>
                      <a:pt x="11590" y="0"/>
                    </a:cubicBezTo>
                    <a:cubicBezTo>
                      <a:pt x="11590" y="0"/>
                      <a:pt x="11590" y="939"/>
                      <a:pt x="11590" y="939"/>
                    </a:cubicBezTo>
                    <a:cubicBezTo>
                      <a:pt x="11063" y="939"/>
                      <a:pt x="10537" y="939"/>
                      <a:pt x="10010" y="939"/>
                    </a:cubicBezTo>
                    <a:cubicBezTo>
                      <a:pt x="10010" y="939"/>
                      <a:pt x="9483" y="939"/>
                      <a:pt x="9483" y="1878"/>
                    </a:cubicBezTo>
                    <a:cubicBezTo>
                      <a:pt x="9483" y="2817"/>
                      <a:pt x="10010" y="2817"/>
                      <a:pt x="9483" y="2817"/>
                    </a:cubicBezTo>
                    <a:cubicBezTo>
                      <a:pt x="9483" y="2817"/>
                      <a:pt x="8956" y="2817"/>
                      <a:pt x="8956" y="2817"/>
                    </a:cubicBezTo>
                    <a:cubicBezTo>
                      <a:pt x="8956" y="1878"/>
                      <a:pt x="8429" y="2817"/>
                      <a:pt x="8429" y="2817"/>
                    </a:cubicBezTo>
                    <a:cubicBezTo>
                      <a:pt x="7902" y="2817"/>
                      <a:pt x="8429" y="2817"/>
                      <a:pt x="7902" y="1878"/>
                    </a:cubicBezTo>
                    <a:cubicBezTo>
                      <a:pt x="7902" y="1878"/>
                      <a:pt x="7902" y="1878"/>
                      <a:pt x="7902" y="1878"/>
                    </a:cubicBezTo>
                    <a:cubicBezTo>
                      <a:pt x="7902" y="1878"/>
                      <a:pt x="7376" y="1878"/>
                      <a:pt x="7376" y="1878"/>
                    </a:cubicBezTo>
                    <a:cubicBezTo>
                      <a:pt x="7376" y="1878"/>
                      <a:pt x="7376" y="2817"/>
                      <a:pt x="7376" y="2817"/>
                    </a:cubicBezTo>
                    <a:cubicBezTo>
                      <a:pt x="7376" y="2817"/>
                      <a:pt x="7376" y="1878"/>
                      <a:pt x="7376" y="1878"/>
                    </a:cubicBezTo>
                    <a:cubicBezTo>
                      <a:pt x="6849" y="1878"/>
                      <a:pt x="6849" y="1878"/>
                      <a:pt x="6849" y="1878"/>
                    </a:cubicBezTo>
                    <a:cubicBezTo>
                      <a:pt x="6322" y="1878"/>
                      <a:pt x="6322" y="2817"/>
                      <a:pt x="6322" y="1878"/>
                    </a:cubicBezTo>
                    <a:cubicBezTo>
                      <a:pt x="6322" y="2817"/>
                      <a:pt x="5795" y="1878"/>
                      <a:pt x="5795" y="1878"/>
                    </a:cubicBezTo>
                    <a:cubicBezTo>
                      <a:pt x="5795" y="1878"/>
                      <a:pt x="5268" y="1878"/>
                      <a:pt x="5268" y="1878"/>
                    </a:cubicBezTo>
                    <a:cubicBezTo>
                      <a:pt x="4741" y="1878"/>
                      <a:pt x="4741" y="1878"/>
                      <a:pt x="4215" y="939"/>
                    </a:cubicBezTo>
                    <a:cubicBezTo>
                      <a:pt x="3688" y="939"/>
                      <a:pt x="3161" y="939"/>
                      <a:pt x="2634" y="939"/>
                    </a:cubicBezTo>
                    <a:cubicBezTo>
                      <a:pt x="2107" y="1878"/>
                      <a:pt x="1580" y="1878"/>
                      <a:pt x="1580" y="1878"/>
                    </a:cubicBezTo>
                    <a:cubicBezTo>
                      <a:pt x="1054" y="1878"/>
                      <a:pt x="1054" y="1878"/>
                      <a:pt x="1580" y="2817"/>
                    </a:cubicBezTo>
                    <a:cubicBezTo>
                      <a:pt x="1580" y="2817"/>
                      <a:pt x="1580" y="2817"/>
                      <a:pt x="1580" y="3757"/>
                    </a:cubicBezTo>
                    <a:cubicBezTo>
                      <a:pt x="1580" y="3757"/>
                      <a:pt x="2107" y="3757"/>
                      <a:pt x="2107" y="3757"/>
                    </a:cubicBezTo>
                    <a:cubicBezTo>
                      <a:pt x="2107" y="3757"/>
                      <a:pt x="1580" y="3757"/>
                      <a:pt x="1580" y="3757"/>
                    </a:cubicBezTo>
                    <a:cubicBezTo>
                      <a:pt x="2107" y="5635"/>
                      <a:pt x="2107" y="4696"/>
                      <a:pt x="1580" y="5635"/>
                    </a:cubicBezTo>
                    <a:cubicBezTo>
                      <a:pt x="1054" y="5635"/>
                      <a:pt x="527" y="6574"/>
                      <a:pt x="527" y="7513"/>
                    </a:cubicBezTo>
                    <a:cubicBezTo>
                      <a:pt x="0" y="8452"/>
                      <a:pt x="527" y="8452"/>
                      <a:pt x="527" y="9391"/>
                    </a:cubicBezTo>
                    <a:cubicBezTo>
                      <a:pt x="527" y="9391"/>
                      <a:pt x="527" y="8452"/>
                      <a:pt x="527" y="8452"/>
                    </a:cubicBezTo>
                    <a:cubicBezTo>
                      <a:pt x="0" y="8452"/>
                      <a:pt x="0" y="9391"/>
                      <a:pt x="0" y="9391"/>
                    </a:cubicBezTo>
                    <a:cubicBezTo>
                      <a:pt x="0" y="9391"/>
                      <a:pt x="0" y="10330"/>
                      <a:pt x="0" y="10330"/>
                    </a:cubicBezTo>
                    <a:cubicBezTo>
                      <a:pt x="0" y="10330"/>
                      <a:pt x="527" y="11270"/>
                      <a:pt x="527" y="11270"/>
                    </a:cubicBezTo>
                    <a:cubicBezTo>
                      <a:pt x="527" y="11270"/>
                      <a:pt x="527" y="12209"/>
                      <a:pt x="527" y="12209"/>
                    </a:cubicBezTo>
                    <a:cubicBezTo>
                      <a:pt x="1054" y="12209"/>
                      <a:pt x="1054" y="11270"/>
                      <a:pt x="1054" y="11270"/>
                    </a:cubicBezTo>
                    <a:cubicBezTo>
                      <a:pt x="1580" y="11270"/>
                      <a:pt x="2107" y="12209"/>
                      <a:pt x="2107" y="12209"/>
                    </a:cubicBezTo>
                    <a:cubicBezTo>
                      <a:pt x="2634" y="12209"/>
                      <a:pt x="2634" y="12209"/>
                      <a:pt x="2634" y="12209"/>
                    </a:cubicBezTo>
                    <a:cubicBezTo>
                      <a:pt x="3161" y="12209"/>
                      <a:pt x="3161" y="12209"/>
                      <a:pt x="3161" y="12209"/>
                    </a:cubicBezTo>
                    <a:cubicBezTo>
                      <a:pt x="3161" y="12209"/>
                      <a:pt x="3688" y="12209"/>
                      <a:pt x="3688" y="12209"/>
                    </a:cubicBezTo>
                    <a:cubicBezTo>
                      <a:pt x="4215" y="12209"/>
                      <a:pt x="4741" y="12209"/>
                      <a:pt x="4741" y="11270"/>
                    </a:cubicBezTo>
                    <a:cubicBezTo>
                      <a:pt x="4741" y="11270"/>
                      <a:pt x="5268" y="11270"/>
                      <a:pt x="5268" y="11270"/>
                    </a:cubicBezTo>
                    <a:cubicBezTo>
                      <a:pt x="5268" y="11270"/>
                      <a:pt x="5795" y="11270"/>
                      <a:pt x="5795" y="10330"/>
                    </a:cubicBezTo>
                    <a:cubicBezTo>
                      <a:pt x="6322" y="10330"/>
                      <a:pt x="7376" y="11270"/>
                      <a:pt x="7376" y="11270"/>
                    </a:cubicBezTo>
                    <a:cubicBezTo>
                      <a:pt x="7902" y="11270"/>
                      <a:pt x="7902" y="11270"/>
                      <a:pt x="7902" y="11270"/>
                    </a:cubicBezTo>
                    <a:cubicBezTo>
                      <a:pt x="7902" y="11270"/>
                      <a:pt x="8429" y="12209"/>
                      <a:pt x="8429" y="12209"/>
                    </a:cubicBezTo>
                    <a:cubicBezTo>
                      <a:pt x="8429" y="12209"/>
                      <a:pt x="8429" y="12209"/>
                      <a:pt x="8429" y="13148"/>
                    </a:cubicBezTo>
                    <a:cubicBezTo>
                      <a:pt x="8429" y="13148"/>
                      <a:pt x="8429" y="13148"/>
                      <a:pt x="8429" y="13148"/>
                    </a:cubicBezTo>
                    <a:cubicBezTo>
                      <a:pt x="8956" y="14087"/>
                      <a:pt x="8956" y="14087"/>
                      <a:pt x="8956" y="14087"/>
                    </a:cubicBezTo>
                    <a:cubicBezTo>
                      <a:pt x="8956" y="14087"/>
                      <a:pt x="8956" y="14087"/>
                      <a:pt x="8956" y="15026"/>
                    </a:cubicBezTo>
                    <a:cubicBezTo>
                      <a:pt x="8956" y="15026"/>
                      <a:pt x="9483" y="15026"/>
                      <a:pt x="9483" y="15026"/>
                    </a:cubicBezTo>
                    <a:cubicBezTo>
                      <a:pt x="9483" y="15965"/>
                      <a:pt x="9483" y="15965"/>
                      <a:pt x="10010" y="15965"/>
                    </a:cubicBezTo>
                    <a:cubicBezTo>
                      <a:pt x="9483" y="16904"/>
                      <a:pt x="8956" y="15965"/>
                      <a:pt x="8956" y="15965"/>
                    </a:cubicBezTo>
                    <a:cubicBezTo>
                      <a:pt x="8956" y="15965"/>
                      <a:pt x="8429" y="15965"/>
                      <a:pt x="8429" y="15965"/>
                    </a:cubicBezTo>
                    <a:cubicBezTo>
                      <a:pt x="8429" y="15965"/>
                      <a:pt x="8429" y="15965"/>
                      <a:pt x="8429" y="15965"/>
                    </a:cubicBezTo>
                    <a:cubicBezTo>
                      <a:pt x="8429" y="15965"/>
                      <a:pt x="8429" y="16904"/>
                      <a:pt x="8429" y="16904"/>
                    </a:cubicBezTo>
                    <a:cubicBezTo>
                      <a:pt x="8429" y="16904"/>
                      <a:pt x="8429" y="16904"/>
                      <a:pt x="8429" y="17843"/>
                    </a:cubicBezTo>
                    <a:cubicBezTo>
                      <a:pt x="7902" y="17843"/>
                      <a:pt x="7902" y="18783"/>
                      <a:pt x="7376" y="18783"/>
                    </a:cubicBezTo>
                    <a:cubicBezTo>
                      <a:pt x="7902" y="18783"/>
                      <a:pt x="7902" y="19722"/>
                      <a:pt x="8429" y="19722"/>
                    </a:cubicBezTo>
                    <a:cubicBezTo>
                      <a:pt x="8429" y="19722"/>
                      <a:pt x="8429" y="18783"/>
                      <a:pt x="8429" y="18783"/>
                    </a:cubicBezTo>
                    <a:cubicBezTo>
                      <a:pt x="8956" y="19722"/>
                      <a:pt x="8956" y="18783"/>
                      <a:pt x="9483" y="19722"/>
                    </a:cubicBezTo>
                    <a:cubicBezTo>
                      <a:pt x="9483" y="18783"/>
                      <a:pt x="8956" y="18783"/>
                      <a:pt x="9483" y="17843"/>
                    </a:cubicBezTo>
                    <a:cubicBezTo>
                      <a:pt x="9483" y="17843"/>
                      <a:pt x="10010" y="17843"/>
                      <a:pt x="10010" y="17843"/>
                    </a:cubicBezTo>
                    <a:cubicBezTo>
                      <a:pt x="10010" y="16904"/>
                      <a:pt x="10537" y="15965"/>
                      <a:pt x="10537" y="15965"/>
                    </a:cubicBezTo>
                    <a:cubicBezTo>
                      <a:pt x="11063" y="15026"/>
                      <a:pt x="11063" y="15965"/>
                      <a:pt x="11590" y="15026"/>
                    </a:cubicBezTo>
                    <a:cubicBezTo>
                      <a:pt x="11590" y="15965"/>
                      <a:pt x="11590" y="15965"/>
                      <a:pt x="12117" y="15026"/>
                    </a:cubicBezTo>
                    <a:cubicBezTo>
                      <a:pt x="12117" y="15026"/>
                      <a:pt x="11590" y="14087"/>
                      <a:pt x="11590" y="14087"/>
                    </a:cubicBezTo>
                    <a:cubicBezTo>
                      <a:pt x="12117" y="15026"/>
                      <a:pt x="12117" y="15965"/>
                      <a:pt x="12644" y="15965"/>
                    </a:cubicBezTo>
                    <a:cubicBezTo>
                      <a:pt x="12644" y="15965"/>
                      <a:pt x="12117" y="15965"/>
                      <a:pt x="11590" y="15965"/>
                    </a:cubicBezTo>
                    <a:cubicBezTo>
                      <a:pt x="11590" y="15965"/>
                      <a:pt x="12644" y="15965"/>
                      <a:pt x="11590" y="15965"/>
                    </a:cubicBezTo>
                    <a:cubicBezTo>
                      <a:pt x="12117" y="16904"/>
                      <a:pt x="12644" y="16904"/>
                      <a:pt x="12644" y="16904"/>
                    </a:cubicBezTo>
                    <a:cubicBezTo>
                      <a:pt x="13171" y="16904"/>
                      <a:pt x="13171" y="16904"/>
                      <a:pt x="13698" y="16904"/>
                    </a:cubicBezTo>
                    <a:cubicBezTo>
                      <a:pt x="14224" y="16904"/>
                      <a:pt x="14224" y="17843"/>
                      <a:pt x="13698" y="17843"/>
                    </a:cubicBezTo>
                    <a:cubicBezTo>
                      <a:pt x="13698" y="17843"/>
                      <a:pt x="13171" y="18783"/>
                      <a:pt x="12644" y="18783"/>
                    </a:cubicBezTo>
                    <a:cubicBezTo>
                      <a:pt x="13171" y="18783"/>
                      <a:pt x="13171" y="18783"/>
                      <a:pt x="13698" y="18783"/>
                    </a:cubicBezTo>
                    <a:cubicBezTo>
                      <a:pt x="13698" y="19722"/>
                      <a:pt x="14224" y="19722"/>
                      <a:pt x="14224" y="19722"/>
                    </a:cubicBezTo>
                    <a:cubicBezTo>
                      <a:pt x="14224" y="20661"/>
                      <a:pt x="14224" y="20661"/>
                      <a:pt x="14224" y="21600"/>
                    </a:cubicBezTo>
                    <a:cubicBezTo>
                      <a:pt x="14224" y="21600"/>
                      <a:pt x="14751" y="21600"/>
                      <a:pt x="15278" y="21600"/>
                    </a:cubicBezTo>
                    <a:cubicBezTo>
                      <a:pt x="15278" y="21600"/>
                      <a:pt x="15278" y="20661"/>
                      <a:pt x="15805" y="20661"/>
                    </a:cubicBezTo>
                    <a:cubicBezTo>
                      <a:pt x="16332" y="20661"/>
                      <a:pt x="16332" y="20661"/>
                      <a:pt x="16332" y="20661"/>
                    </a:cubicBezTo>
                    <a:cubicBezTo>
                      <a:pt x="16332" y="20661"/>
                      <a:pt x="16332" y="20661"/>
                      <a:pt x="16332" y="19722"/>
                    </a:cubicBezTo>
                    <a:cubicBezTo>
                      <a:pt x="16859" y="19722"/>
                      <a:pt x="16332" y="19722"/>
                      <a:pt x="16859" y="19722"/>
                    </a:cubicBezTo>
                    <a:cubicBezTo>
                      <a:pt x="16859" y="19722"/>
                      <a:pt x="16859" y="19722"/>
                      <a:pt x="17385" y="19722"/>
                    </a:cubicBezTo>
                    <a:cubicBezTo>
                      <a:pt x="17912" y="19722"/>
                      <a:pt x="17912" y="19722"/>
                      <a:pt x="17912" y="18783"/>
                    </a:cubicBezTo>
                    <a:cubicBezTo>
                      <a:pt x="17385" y="18783"/>
                      <a:pt x="16859" y="19722"/>
                      <a:pt x="16332" y="18783"/>
                    </a:cubicBezTo>
                    <a:cubicBezTo>
                      <a:pt x="16332" y="18783"/>
                      <a:pt x="15805" y="17843"/>
                      <a:pt x="15805" y="17843"/>
                    </a:cubicBezTo>
                    <a:cubicBezTo>
                      <a:pt x="15805" y="16904"/>
                      <a:pt x="15805" y="16904"/>
                      <a:pt x="16332" y="15965"/>
                    </a:cubicBezTo>
                    <a:cubicBezTo>
                      <a:pt x="16332" y="16904"/>
                      <a:pt x="16332" y="16904"/>
                      <a:pt x="15805" y="16904"/>
                    </a:cubicBezTo>
                    <a:cubicBezTo>
                      <a:pt x="16332" y="16904"/>
                      <a:pt x="16332" y="15965"/>
                      <a:pt x="16859" y="15965"/>
                    </a:cubicBezTo>
                    <a:cubicBezTo>
                      <a:pt x="16859" y="15026"/>
                      <a:pt x="17385" y="15026"/>
                      <a:pt x="17912" y="15026"/>
                    </a:cubicBezTo>
                    <a:cubicBezTo>
                      <a:pt x="17912" y="15026"/>
                      <a:pt x="17912" y="15026"/>
                      <a:pt x="17912" y="15026"/>
                    </a:cubicBezTo>
                    <a:cubicBezTo>
                      <a:pt x="17912" y="15026"/>
                      <a:pt x="18439" y="15026"/>
                      <a:pt x="18439" y="15026"/>
                    </a:cubicBezTo>
                    <a:cubicBezTo>
                      <a:pt x="18966" y="15026"/>
                      <a:pt x="18966" y="14087"/>
                      <a:pt x="18966" y="14087"/>
                    </a:cubicBezTo>
                    <a:cubicBezTo>
                      <a:pt x="18966" y="14087"/>
                      <a:pt x="19493" y="14087"/>
                      <a:pt x="19493" y="14087"/>
                    </a:cubicBezTo>
                    <a:cubicBezTo>
                      <a:pt x="19493" y="13148"/>
                      <a:pt x="19493" y="13148"/>
                      <a:pt x="20020" y="12209"/>
                    </a:cubicBezTo>
                    <a:cubicBezTo>
                      <a:pt x="20020" y="12209"/>
                      <a:pt x="20020" y="12209"/>
                      <a:pt x="20546" y="12209"/>
                    </a:cubicBezTo>
                    <a:cubicBezTo>
                      <a:pt x="20546" y="12209"/>
                      <a:pt x="21073" y="12209"/>
                      <a:pt x="21073" y="12209"/>
                    </a:cubicBezTo>
                    <a:cubicBezTo>
                      <a:pt x="21600" y="12209"/>
                      <a:pt x="21600" y="11270"/>
                      <a:pt x="21600" y="1127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2" name="Shape">
                <a:extLst>
                  <a:ext uri="{FF2B5EF4-FFF2-40B4-BE49-F238E27FC236}">
                    <a16:creationId xmlns:a16="http://schemas.microsoft.com/office/drawing/2014/main" id="{EDF293C3-C558-4EC6-BA0B-DA27A9CF25C5}"/>
                  </a:ext>
                </a:extLst>
              </p:cNvPr>
              <p:cNvSpPr/>
              <p:nvPr/>
            </p:nvSpPr>
            <p:spPr>
              <a:xfrm>
                <a:off x="3580110" y="2847604"/>
                <a:ext cx="94738" cy="102608"/>
              </a:xfrm>
              <a:custGeom>
                <a:avLst/>
                <a:gdLst/>
                <a:ahLst/>
                <a:cxnLst>
                  <a:cxn ang="0">
                    <a:pos x="wd2" y="hd2"/>
                  </a:cxn>
                  <a:cxn ang="5400000">
                    <a:pos x="wd2" y="hd2"/>
                  </a:cxn>
                  <a:cxn ang="10800000">
                    <a:pos x="wd2" y="hd2"/>
                  </a:cxn>
                  <a:cxn ang="16200000">
                    <a:pos x="wd2" y="hd2"/>
                  </a:cxn>
                </a:cxnLst>
                <a:rect l="0" t="0" r="r" b="b"/>
                <a:pathLst>
                  <a:path w="21600" h="21600" extrusionOk="0">
                    <a:moveTo>
                      <a:pt x="21600" y="8894"/>
                    </a:moveTo>
                    <a:cubicBezTo>
                      <a:pt x="21600" y="8894"/>
                      <a:pt x="21600" y="7624"/>
                      <a:pt x="21600" y="6353"/>
                    </a:cubicBezTo>
                    <a:cubicBezTo>
                      <a:pt x="20057" y="6353"/>
                      <a:pt x="20057" y="5082"/>
                      <a:pt x="20057" y="5082"/>
                    </a:cubicBezTo>
                    <a:cubicBezTo>
                      <a:pt x="20057" y="3812"/>
                      <a:pt x="20057" y="3812"/>
                      <a:pt x="18514" y="3812"/>
                    </a:cubicBezTo>
                    <a:cubicBezTo>
                      <a:pt x="18514" y="2541"/>
                      <a:pt x="18514" y="2541"/>
                      <a:pt x="18514" y="2541"/>
                    </a:cubicBezTo>
                    <a:cubicBezTo>
                      <a:pt x="18514" y="1271"/>
                      <a:pt x="18514" y="1271"/>
                      <a:pt x="16971" y="0"/>
                    </a:cubicBezTo>
                    <a:cubicBezTo>
                      <a:pt x="15429" y="1271"/>
                      <a:pt x="15429" y="2541"/>
                      <a:pt x="13886" y="2541"/>
                    </a:cubicBezTo>
                    <a:cubicBezTo>
                      <a:pt x="12343" y="2541"/>
                      <a:pt x="12343" y="2541"/>
                      <a:pt x="12343" y="2541"/>
                    </a:cubicBezTo>
                    <a:cubicBezTo>
                      <a:pt x="10800" y="2541"/>
                      <a:pt x="10800" y="2541"/>
                      <a:pt x="10800" y="2541"/>
                    </a:cubicBezTo>
                    <a:cubicBezTo>
                      <a:pt x="9257" y="2541"/>
                      <a:pt x="9257" y="2541"/>
                      <a:pt x="9257" y="2541"/>
                    </a:cubicBezTo>
                    <a:cubicBezTo>
                      <a:pt x="7714" y="2541"/>
                      <a:pt x="9257" y="2541"/>
                      <a:pt x="7714" y="2541"/>
                    </a:cubicBezTo>
                    <a:cubicBezTo>
                      <a:pt x="7714" y="2541"/>
                      <a:pt x="7714" y="2541"/>
                      <a:pt x="7714" y="2541"/>
                    </a:cubicBezTo>
                    <a:cubicBezTo>
                      <a:pt x="6171" y="2541"/>
                      <a:pt x="6171" y="2541"/>
                      <a:pt x="6171" y="2541"/>
                    </a:cubicBezTo>
                    <a:cubicBezTo>
                      <a:pt x="4629" y="2541"/>
                      <a:pt x="4629" y="2541"/>
                      <a:pt x="4629" y="3812"/>
                    </a:cubicBezTo>
                    <a:cubicBezTo>
                      <a:pt x="4629" y="3812"/>
                      <a:pt x="4629" y="5082"/>
                      <a:pt x="4629" y="6353"/>
                    </a:cubicBezTo>
                    <a:cubicBezTo>
                      <a:pt x="4629" y="7624"/>
                      <a:pt x="4629" y="6353"/>
                      <a:pt x="4629" y="7624"/>
                    </a:cubicBezTo>
                    <a:cubicBezTo>
                      <a:pt x="4629" y="7624"/>
                      <a:pt x="6171" y="7624"/>
                      <a:pt x="6171" y="7624"/>
                    </a:cubicBezTo>
                    <a:cubicBezTo>
                      <a:pt x="7714" y="10165"/>
                      <a:pt x="1543" y="11435"/>
                      <a:pt x="1543" y="13976"/>
                    </a:cubicBezTo>
                    <a:cubicBezTo>
                      <a:pt x="1543" y="13976"/>
                      <a:pt x="1543" y="15247"/>
                      <a:pt x="0" y="15247"/>
                    </a:cubicBezTo>
                    <a:cubicBezTo>
                      <a:pt x="0" y="16518"/>
                      <a:pt x="0" y="16518"/>
                      <a:pt x="0" y="16518"/>
                    </a:cubicBezTo>
                    <a:cubicBezTo>
                      <a:pt x="0" y="17788"/>
                      <a:pt x="0" y="20329"/>
                      <a:pt x="0" y="21600"/>
                    </a:cubicBezTo>
                    <a:cubicBezTo>
                      <a:pt x="0" y="21600"/>
                      <a:pt x="0" y="21600"/>
                      <a:pt x="1543" y="21600"/>
                    </a:cubicBezTo>
                    <a:cubicBezTo>
                      <a:pt x="1543" y="21600"/>
                      <a:pt x="1543" y="21600"/>
                      <a:pt x="1543" y="21600"/>
                    </a:cubicBezTo>
                    <a:cubicBezTo>
                      <a:pt x="3086" y="20329"/>
                      <a:pt x="3086" y="20329"/>
                      <a:pt x="4629" y="20329"/>
                    </a:cubicBezTo>
                    <a:cubicBezTo>
                      <a:pt x="7714" y="20329"/>
                      <a:pt x="12343" y="20329"/>
                      <a:pt x="15429" y="20329"/>
                    </a:cubicBezTo>
                    <a:cubicBezTo>
                      <a:pt x="16971" y="20329"/>
                      <a:pt x="16971" y="20329"/>
                      <a:pt x="16971" y="19059"/>
                    </a:cubicBezTo>
                    <a:cubicBezTo>
                      <a:pt x="16971" y="17788"/>
                      <a:pt x="16971" y="16518"/>
                      <a:pt x="16971" y="15247"/>
                    </a:cubicBezTo>
                    <a:cubicBezTo>
                      <a:pt x="18514" y="12706"/>
                      <a:pt x="21600" y="11435"/>
                      <a:pt x="21600" y="889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3" name="Shape">
                <a:extLst>
                  <a:ext uri="{FF2B5EF4-FFF2-40B4-BE49-F238E27FC236}">
                    <a16:creationId xmlns:a16="http://schemas.microsoft.com/office/drawing/2014/main" id="{4405DD60-FF5D-43D5-811D-212C3DE3EF91}"/>
                  </a:ext>
                </a:extLst>
              </p:cNvPr>
              <p:cNvSpPr/>
              <p:nvPr/>
            </p:nvSpPr>
            <p:spPr>
              <a:xfrm>
                <a:off x="3922752" y="2158974"/>
                <a:ext cx="245915" cy="132226"/>
              </a:xfrm>
              <a:custGeom>
                <a:avLst/>
                <a:gdLst/>
                <a:ahLst/>
                <a:cxnLst>
                  <a:cxn ang="0">
                    <a:pos x="wd2" y="hd2"/>
                  </a:cxn>
                  <a:cxn ang="5400000">
                    <a:pos x="wd2" y="hd2"/>
                  </a:cxn>
                  <a:cxn ang="10800000">
                    <a:pos x="wd2" y="hd2"/>
                  </a:cxn>
                  <a:cxn ang="16200000">
                    <a:pos x="wd2" y="hd2"/>
                  </a:cxn>
                </a:cxnLst>
                <a:rect l="0" t="0" r="r" b="b"/>
                <a:pathLst>
                  <a:path w="21258" h="21600" extrusionOk="0">
                    <a:moveTo>
                      <a:pt x="1409" y="10800"/>
                    </a:moveTo>
                    <a:cubicBezTo>
                      <a:pt x="1409" y="10800"/>
                      <a:pt x="1993" y="9818"/>
                      <a:pt x="1409" y="9818"/>
                    </a:cubicBezTo>
                    <a:cubicBezTo>
                      <a:pt x="1409" y="10800"/>
                      <a:pt x="1409" y="10800"/>
                      <a:pt x="1993" y="10800"/>
                    </a:cubicBezTo>
                    <a:cubicBezTo>
                      <a:pt x="1409" y="10800"/>
                      <a:pt x="1409" y="10800"/>
                      <a:pt x="1409" y="10800"/>
                    </a:cubicBezTo>
                    <a:close/>
                    <a:moveTo>
                      <a:pt x="21258" y="14727"/>
                    </a:moveTo>
                    <a:cubicBezTo>
                      <a:pt x="21258" y="13745"/>
                      <a:pt x="21258" y="13745"/>
                      <a:pt x="20674" y="12764"/>
                    </a:cubicBezTo>
                    <a:cubicBezTo>
                      <a:pt x="20090" y="12764"/>
                      <a:pt x="19507" y="12764"/>
                      <a:pt x="18923" y="11782"/>
                    </a:cubicBezTo>
                    <a:cubicBezTo>
                      <a:pt x="18339" y="11782"/>
                      <a:pt x="17755" y="10800"/>
                      <a:pt x="17172" y="10800"/>
                    </a:cubicBezTo>
                    <a:cubicBezTo>
                      <a:pt x="16588" y="9818"/>
                      <a:pt x="16004" y="8836"/>
                      <a:pt x="14836" y="7855"/>
                    </a:cubicBezTo>
                    <a:cubicBezTo>
                      <a:pt x="14253" y="6873"/>
                      <a:pt x="13669" y="4909"/>
                      <a:pt x="12501" y="3927"/>
                    </a:cubicBezTo>
                    <a:cubicBezTo>
                      <a:pt x="12501" y="3927"/>
                      <a:pt x="11917" y="3927"/>
                      <a:pt x="11917" y="3927"/>
                    </a:cubicBezTo>
                    <a:cubicBezTo>
                      <a:pt x="11917" y="3927"/>
                      <a:pt x="11334" y="4909"/>
                      <a:pt x="11334" y="3927"/>
                    </a:cubicBezTo>
                    <a:cubicBezTo>
                      <a:pt x="10750" y="3927"/>
                      <a:pt x="10166" y="2945"/>
                      <a:pt x="10750" y="2945"/>
                    </a:cubicBezTo>
                    <a:cubicBezTo>
                      <a:pt x="10750" y="1964"/>
                      <a:pt x="10166" y="1964"/>
                      <a:pt x="10166" y="1964"/>
                    </a:cubicBezTo>
                    <a:cubicBezTo>
                      <a:pt x="10166" y="1964"/>
                      <a:pt x="10166" y="1964"/>
                      <a:pt x="10166" y="982"/>
                    </a:cubicBezTo>
                    <a:cubicBezTo>
                      <a:pt x="9582" y="982"/>
                      <a:pt x="9582" y="982"/>
                      <a:pt x="9582" y="982"/>
                    </a:cubicBezTo>
                    <a:cubicBezTo>
                      <a:pt x="8999" y="982"/>
                      <a:pt x="8999" y="982"/>
                      <a:pt x="8999" y="982"/>
                    </a:cubicBezTo>
                    <a:cubicBezTo>
                      <a:pt x="8415" y="0"/>
                      <a:pt x="8415" y="0"/>
                      <a:pt x="8415" y="0"/>
                    </a:cubicBezTo>
                    <a:cubicBezTo>
                      <a:pt x="7831" y="0"/>
                      <a:pt x="7831" y="0"/>
                      <a:pt x="7831" y="0"/>
                    </a:cubicBezTo>
                    <a:cubicBezTo>
                      <a:pt x="7831" y="0"/>
                      <a:pt x="8415" y="982"/>
                      <a:pt x="8415" y="982"/>
                    </a:cubicBezTo>
                    <a:cubicBezTo>
                      <a:pt x="7831" y="1964"/>
                      <a:pt x="7831" y="982"/>
                      <a:pt x="7831" y="982"/>
                    </a:cubicBezTo>
                    <a:cubicBezTo>
                      <a:pt x="7831" y="982"/>
                      <a:pt x="7831" y="982"/>
                      <a:pt x="7247" y="982"/>
                    </a:cubicBezTo>
                    <a:cubicBezTo>
                      <a:pt x="7247" y="982"/>
                      <a:pt x="7247" y="982"/>
                      <a:pt x="7247" y="1964"/>
                    </a:cubicBezTo>
                    <a:cubicBezTo>
                      <a:pt x="7247" y="1964"/>
                      <a:pt x="7247" y="1964"/>
                      <a:pt x="7247" y="1964"/>
                    </a:cubicBezTo>
                    <a:cubicBezTo>
                      <a:pt x="6663" y="1964"/>
                      <a:pt x="6663" y="1964"/>
                      <a:pt x="6080" y="1964"/>
                    </a:cubicBezTo>
                    <a:cubicBezTo>
                      <a:pt x="6080" y="2945"/>
                      <a:pt x="6080" y="2945"/>
                      <a:pt x="6663" y="3927"/>
                    </a:cubicBezTo>
                    <a:cubicBezTo>
                      <a:pt x="6663" y="3927"/>
                      <a:pt x="6663" y="3927"/>
                      <a:pt x="6663" y="3927"/>
                    </a:cubicBezTo>
                    <a:cubicBezTo>
                      <a:pt x="6080" y="3927"/>
                      <a:pt x="5496" y="3927"/>
                      <a:pt x="5496" y="3927"/>
                    </a:cubicBezTo>
                    <a:cubicBezTo>
                      <a:pt x="4912" y="3927"/>
                      <a:pt x="4328" y="3927"/>
                      <a:pt x="3744" y="3927"/>
                    </a:cubicBezTo>
                    <a:cubicBezTo>
                      <a:pt x="3161" y="2945"/>
                      <a:pt x="2577" y="982"/>
                      <a:pt x="1993" y="982"/>
                    </a:cubicBezTo>
                    <a:cubicBezTo>
                      <a:pt x="1993" y="982"/>
                      <a:pt x="826" y="1964"/>
                      <a:pt x="242" y="1964"/>
                    </a:cubicBezTo>
                    <a:cubicBezTo>
                      <a:pt x="-342" y="2945"/>
                      <a:pt x="242" y="3927"/>
                      <a:pt x="826" y="3927"/>
                    </a:cubicBezTo>
                    <a:cubicBezTo>
                      <a:pt x="826" y="3927"/>
                      <a:pt x="242" y="2945"/>
                      <a:pt x="826" y="1964"/>
                    </a:cubicBezTo>
                    <a:cubicBezTo>
                      <a:pt x="826" y="982"/>
                      <a:pt x="1409" y="1964"/>
                      <a:pt x="1993" y="1964"/>
                    </a:cubicBezTo>
                    <a:cubicBezTo>
                      <a:pt x="1993" y="2945"/>
                      <a:pt x="1993" y="2945"/>
                      <a:pt x="2577" y="3927"/>
                    </a:cubicBezTo>
                    <a:cubicBezTo>
                      <a:pt x="2577" y="3927"/>
                      <a:pt x="3161" y="3927"/>
                      <a:pt x="3161" y="4909"/>
                    </a:cubicBezTo>
                    <a:cubicBezTo>
                      <a:pt x="3744" y="5891"/>
                      <a:pt x="2577" y="4909"/>
                      <a:pt x="3161" y="5891"/>
                    </a:cubicBezTo>
                    <a:cubicBezTo>
                      <a:pt x="2577" y="5891"/>
                      <a:pt x="2577" y="5891"/>
                      <a:pt x="2577" y="5891"/>
                    </a:cubicBezTo>
                    <a:cubicBezTo>
                      <a:pt x="1993" y="5891"/>
                      <a:pt x="1993" y="5891"/>
                      <a:pt x="1993" y="5891"/>
                    </a:cubicBezTo>
                    <a:cubicBezTo>
                      <a:pt x="1409" y="4909"/>
                      <a:pt x="1409" y="5891"/>
                      <a:pt x="826" y="4909"/>
                    </a:cubicBezTo>
                    <a:cubicBezTo>
                      <a:pt x="826" y="5891"/>
                      <a:pt x="826" y="6873"/>
                      <a:pt x="1409" y="7855"/>
                    </a:cubicBezTo>
                    <a:cubicBezTo>
                      <a:pt x="826" y="7855"/>
                      <a:pt x="1409" y="7855"/>
                      <a:pt x="1993" y="7855"/>
                    </a:cubicBezTo>
                    <a:cubicBezTo>
                      <a:pt x="1993" y="7855"/>
                      <a:pt x="1993" y="8836"/>
                      <a:pt x="1993" y="8836"/>
                    </a:cubicBezTo>
                    <a:cubicBezTo>
                      <a:pt x="1993" y="8836"/>
                      <a:pt x="1993" y="8836"/>
                      <a:pt x="1409" y="8836"/>
                    </a:cubicBezTo>
                    <a:cubicBezTo>
                      <a:pt x="1409" y="8836"/>
                      <a:pt x="1409" y="9818"/>
                      <a:pt x="1409" y="9818"/>
                    </a:cubicBezTo>
                    <a:cubicBezTo>
                      <a:pt x="1993" y="8836"/>
                      <a:pt x="2577" y="9818"/>
                      <a:pt x="2577" y="10800"/>
                    </a:cubicBezTo>
                    <a:cubicBezTo>
                      <a:pt x="3161" y="11782"/>
                      <a:pt x="3161" y="11782"/>
                      <a:pt x="3161" y="12764"/>
                    </a:cubicBezTo>
                    <a:cubicBezTo>
                      <a:pt x="3161" y="12764"/>
                      <a:pt x="3161" y="14727"/>
                      <a:pt x="3161" y="15709"/>
                    </a:cubicBezTo>
                    <a:cubicBezTo>
                      <a:pt x="3161" y="15709"/>
                      <a:pt x="3744" y="15709"/>
                      <a:pt x="4328" y="14727"/>
                    </a:cubicBezTo>
                    <a:cubicBezTo>
                      <a:pt x="4328" y="14727"/>
                      <a:pt x="4328" y="14727"/>
                      <a:pt x="4328" y="13745"/>
                    </a:cubicBezTo>
                    <a:cubicBezTo>
                      <a:pt x="4912" y="13745"/>
                      <a:pt x="5496" y="13745"/>
                      <a:pt x="5496" y="12764"/>
                    </a:cubicBezTo>
                    <a:cubicBezTo>
                      <a:pt x="5496" y="12764"/>
                      <a:pt x="6080" y="13745"/>
                      <a:pt x="6080" y="13745"/>
                    </a:cubicBezTo>
                    <a:cubicBezTo>
                      <a:pt x="6080" y="12764"/>
                      <a:pt x="6663" y="12764"/>
                      <a:pt x="6663" y="12764"/>
                    </a:cubicBezTo>
                    <a:cubicBezTo>
                      <a:pt x="6663" y="12764"/>
                      <a:pt x="6663" y="12764"/>
                      <a:pt x="7247" y="12764"/>
                    </a:cubicBezTo>
                    <a:cubicBezTo>
                      <a:pt x="7247" y="12764"/>
                      <a:pt x="7831" y="12764"/>
                      <a:pt x="7831" y="12764"/>
                    </a:cubicBezTo>
                    <a:cubicBezTo>
                      <a:pt x="7831" y="12764"/>
                      <a:pt x="7831" y="13745"/>
                      <a:pt x="7831" y="13745"/>
                    </a:cubicBezTo>
                    <a:cubicBezTo>
                      <a:pt x="8415" y="13745"/>
                      <a:pt x="9582" y="14727"/>
                      <a:pt x="10166" y="14727"/>
                    </a:cubicBezTo>
                    <a:cubicBezTo>
                      <a:pt x="10750" y="14727"/>
                      <a:pt x="10750" y="14727"/>
                      <a:pt x="11334" y="15709"/>
                    </a:cubicBezTo>
                    <a:cubicBezTo>
                      <a:pt x="11917" y="16691"/>
                      <a:pt x="12501" y="17673"/>
                      <a:pt x="12501" y="17673"/>
                    </a:cubicBezTo>
                    <a:cubicBezTo>
                      <a:pt x="13085" y="17673"/>
                      <a:pt x="13669" y="17673"/>
                      <a:pt x="13669" y="17673"/>
                    </a:cubicBezTo>
                    <a:cubicBezTo>
                      <a:pt x="14253" y="17673"/>
                      <a:pt x="14253" y="19636"/>
                      <a:pt x="14253" y="20618"/>
                    </a:cubicBezTo>
                    <a:cubicBezTo>
                      <a:pt x="14836" y="21600"/>
                      <a:pt x="15420" y="20618"/>
                      <a:pt x="16004" y="21600"/>
                    </a:cubicBezTo>
                    <a:cubicBezTo>
                      <a:pt x="16004" y="21600"/>
                      <a:pt x="16588" y="21600"/>
                      <a:pt x="16588" y="21600"/>
                    </a:cubicBezTo>
                    <a:cubicBezTo>
                      <a:pt x="17172" y="20618"/>
                      <a:pt x="17172" y="20618"/>
                      <a:pt x="17172" y="20618"/>
                    </a:cubicBezTo>
                    <a:cubicBezTo>
                      <a:pt x="17172" y="20618"/>
                      <a:pt x="17172" y="19636"/>
                      <a:pt x="17172" y="19636"/>
                    </a:cubicBezTo>
                    <a:cubicBezTo>
                      <a:pt x="17172" y="19636"/>
                      <a:pt x="17755" y="19636"/>
                      <a:pt x="18339" y="19636"/>
                    </a:cubicBezTo>
                    <a:cubicBezTo>
                      <a:pt x="18339" y="19636"/>
                      <a:pt x="18339" y="19636"/>
                      <a:pt x="18339" y="18655"/>
                    </a:cubicBezTo>
                    <a:cubicBezTo>
                      <a:pt x="18923" y="18655"/>
                      <a:pt x="18923" y="17673"/>
                      <a:pt x="18923" y="16691"/>
                    </a:cubicBezTo>
                    <a:cubicBezTo>
                      <a:pt x="18923" y="15709"/>
                      <a:pt x="18923" y="15709"/>
                      <a:pt x="19507" y="15709"/>
                    </a:cubicBezTo>
                    <a:cubicBezTo>
                      <a:pt x="19507" y="15709"/>
                      <a:pt x="20090" y="15709"/>
                      <a:pt x="20090" y="15709"/>
                    </a:cubicBezTo>
                    <a:cubicBezTo>
                      <a:pt x="20090" y="15709"/>
                      <a:pt x="20090" y="14727"/>
                      <a:pt x="20090" y="14727"/>
                    </a:cubicBezTo>
                    <a:cubicBezTo>
                      <a:pt x="20090" y="14727"/>
                      <a:pt x="21258" y="15709"/>
                      <a:pt x="21258" y="15709"/>
                    </a:cubicBezTo>
                    <a:cubicBezTo>
                      <a:pt x="21258" y="15709"/>
                      <a:pt x="21258" y="15709"/>
                      <a:pt x="21258" y="1472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4" name="Shape">
                <a:extLst>
                  <a:ext uri="{FF2B5EF4-FFF2-40B4-BE49-F238E27FC236}">
                    <a16:creationId xmlns:a16="http://schemas.microsoft.com/office/drawing/2014/main" id="{14A8C30A-FBDE-4147-BE32-9AFEE6B7F1EC}"/>
                  </a:ext>
                </a:extLst>
              </p:cNvPr>
              <p:cNvSpPr/>
              <p:nvPr/>
            </p:nvSpPr>
            <p:spPr>
              <a:xfrm>
                <a:off x="3492478" y="2170610"/>
                <a:ext cx="317370" cy="111746"/>
              </a:xfrm>
              <a:custGeom>
                <a:avLst/>
                <a:gdLst/>
                <a:ahLst/>
                <a:cxnLst>
                  <a:cxn ang="0">
                    <a:pos x="wd2" y="hd2"/>
                  </a:cxn>
                  <a:cxn ang="5400000">
                    <a:pos x="wd2" y="hd2"/>
                  </a:cxn>
                  <a:cxn ang="10800000">
                    <a:pos x="wd2" y="hd2"/>
                  </a:cxn>
                  <a:cxn ang="16200000">
                    <a:pos x="wd2" y="hd2"/>
                  </a:cxn>
                </a:cxnLst>
                <a:rect l="0" t="0" r="r" b="b"/>
                <a:pathLst>
                  <a:path w="21600" h="20934" extrusionOk="0">
                    <a:moveTo>
                      <a:pt x="21600" y="15916"/>
                    </a:moveTo>
                    <a:cubicBezTo>
                      <a:pt x="21600" y="15916"/>
                      <a:pt x="21140" y="14779"/>
                      <a:pt x="21140" y="14779"/>
                    </a:cubicBezTo>
                    <a:cubicBezTo>
                      <a:pt x="21140" y="14779"/>
                      <a:pt x="21140" y="14779"/>
                      <a:pt x="21140" y="14779"/>
                    </a:cubicBezTo>
                    <a:cubicBezTo>
                      <a:pt x="21140" y="14779"/>
                      <a:pt x="21140" y="13642"/>
                      <a:pt x="21140" y="13642"/>
                    </a:cubicBezTo>
                    <a:cubicBezTo>
                      <a:pt x="21140" y="13642"/>
                      <a:pt x="20681" y="13642"/>
                      <a:pt x="20681" y="13642"/>
                    </a:cubicBezTo>
                    <a:cubicBezTo>
                      <a:pt x="20681" y="13642"/>
                      <a:pt x="20681" y="12505"/>
                      <a:pt x="20681" y="12505"/>
                    </a:cubicBezTo>
                    <a:cubicBezTo>
                      <a:pt x="20681" y="12505"/>
                      <a:pt x="20681" y="12505"/>
                      <a:pt x="20681" y="12505"/>
                    </a:cubicBezTo>
                    <a:cubicBezTo>
                      <a:pt x="20681" y="11368"/>
                      <a:pt x="20681" y="10232"/>
                      <a:pt x="20681" y="10232"/>
                    </a:cubicBezTo>
                    <a:cubicBezTo>
                      <a:pt x="20681" y="10232"/>
                      <a:pt x="20221" y="9095"/>
                      <a:pt x="20221" y="9095"/>
                    </a:cubicBezTo>
                    <a:cubicBezTo>
                      <a:pt x="20221" y="7958"/>
                      <a:pt x="20681" y="9095"/>
                      <a:pt x="20681" y="9095"/>
                    </a:cubicBezTo>
                    <a:cubicBezTo>
                      <a:pt x="20681" y="7958"/>
                      <a:pt x="20681" y="7958"/>
                      <a:pt x="20681" y="7958"/>
                    </a:cubicBezTo>
                    <a:cubicBezTo>
                      <a:pt x="20681" y="7958"/>
                      <a:pt x="20681" y="6821"/>
                      <a:pt x="21140" y="7958"/>
                    </a:cubicBezTo>
                    <a:cubicBezTo>
                      <a:pt x="21140" y="7958"/>
                      <a:pt x="20681" y="6821"/>
                      <a:pt x="20681" y="6821"/>
                    </a:cubicBezTo>
                    <a:cubicBezTo>
                      <a:pt x="20221" y="6821"/>
                      <a:pt x="20221" y="6821"/>
                      <a:pt x="19762" y="6821"/>
                    </a:cubicBezTo>
                    <a:cubicBezTo>
                      <a:pt x="19762" y="5684"/>
                      <a:pt x="19762" y="4547"/>
                      <a:pt x="19762" y="4547"/>
                    </a:cubicBezTo>
                    <a:cubicBezTo>
                      <a:pt x="19762" y="3411"/>
                      <a:pt x="19302" y="2274"/>
                      <a:pt x="18843" y="2274"/>
                    </a:cubicBezTo>
                    <a:cubicBezTo>
                      <a:pt x="18843" y="2274"/>
                      <a:pt x="18383" y="1137"/>
                      <a:pt x="18383" y="1137"/>
                    </a:cubicBezTo>
                    <a:cubicBezTo>
                      <a:pt x="18383" y="1137"/>
                      <a:pt x="18383" y="2274"/>
                      <a:pt x="17923" y="2274"/>
                    </a:cubicBezTo>
                    <a:cubicBezTo>
                      <a:pt x="17923" y="2274"/>
                      <a:pt x="17464" y="2274"/>
                      <a:pt x="17464" y="2274"/>
                    </a:cubicBezTo>
                    <a:cubicBezTo>
                      <a:pt x="17004" y="2274"/>
                      <a:pt x="17004" y="2274"/>
                      <a:pt x="17004" y="2274"/>
                    </a:cubicBezTo>
                    <a:cubicBezTo>
                      <a:pt x="16545" y="2274"/>
                      <a:pt x="16085" y="3411"/>
                      <a:pt x="16085" y="3411"/>
                    </a:cubicBezTo>
                    <a:cubicBezTo>
                      <a:pt x="15626" y="3411"/>
                      <a:pt x="15626" y="3411"/>
                      <a:pt x="15166" y="3411"/>
                    </a:cubicBezTo>
                    <a:cubicBezTo>
                      <a:pt x="14706" y="3411"/>
                      <a:pt x="14247" y="3411"/>
                      <a:pt x="13787" y="3411"/>
                    </a:cubicBezTo>
                    <a:cubicBezTo>
                      <a:pt x="13328" y="3411"/>
                      <a:pt x="12409" y="3411"/>
                      <a:pt x="12409" y="2274"/>
                    </a:cubicBezTo>
                    <a:cubicBezTo>
                      <a:pt x="11949" y="2274"/>
                      <a:pt x="11949" y="2274"/>
                      <a:pt x="11949" y="2274"/>
                    </a:cubicBezTo>
                    <a:cubicBezTo>
                      <a:pt x="11949" y="2274"/>
                      <a:pt x="11489" y="2274"/>
                      <a:pt x="11489" y="2274"/>
                    </a:cubicBezTo>
                    <a:cubicBezTo>
                      <a:pt x="11489" y="2274"/>
                      <a:pt x="11489" y="1137"/>
                      <a:pt x="11030" y="1137"/>
                    </a:cubicBezTo>
                    <a:cubicBezTo>
                      <a:pt x="11030" y="1137"/>
                      <a:pt x="9651" y="1137"/>
                      <a:pt x="10111" y="0"/>
                    </a:cubicBezTo>
                    <a:cubicBezTo>
                      <a:pt x="9651" y="0"/>
                      <a:pt x="9191" y="0"/>
                      <a:pt x="9191" y="0"/>
                    </a:cubicBezTo>
                    <a:cubicBezTo>
                      <a:pt x="8732" y="0"/>
                      <a:pt x="8272" y="0"/>
                      <a:pt x="8272" y="0"/>
                    </a:cubicBezTo>
                    <a:cubicBezTo>
                      <a:pt x="7353" y="0"/>
                      <a:pt x="6434" y="2274"/>
                      <a:pt x="5974" y="2274"/>
                    </a:cubicBezTo>
                    <a:cubicBezTo>
                      <a:pt x="5515" y="3411"/>
                      <a:pt x="5515" y="3411"/>
                      <a:pt x="5515" y="3411"/>
                    </a:cubicBezTo>
                    <a:cubicBezTo>
                      <a:pt x="4596" y="3411"/>
                      <a:pt x="4136" y="2274"/>
                      <a:pt x="3677" y="2274"/>
                    </a:cubicBezTo>
                    <a:cubicBezTo>
                      <a:pt x="3677" y="3411"/>
                      <a:pt x="3217" y="2274"/>
                      <a:pt x="3217" y="3411"/>
                    </a:cubicBezTo>
                    <a:cubicBezTo>
                      <a:pt x="3677" y="4547"/>
                      <a:pt x="4136" y="4547"/>
                      <a:pt x="4136" y="4547"/>
                    </a:cubicBezTo>
                    <a:cubicBezTo>
                      <a:pt x="4136" y="4547"/>
                      <a:pt x="3217" y="4547"/>
                      <a:pt x="3217" y="4547"/>
                    </a:cubicBezTo>
                    <a:cubicBezTo>
                      <a:pt x="3217" y="5684"/>
                      <a:pt x="3217" y="5684"/>
                      <a:pt x="3677" y="5684"/>
                    </a:cubicBezTo>
                    <a:cubicBezTo>
                      <a:pt x="3217" y="5684"/>
                      <a:pt x="2757" y="5684"/>
                      <a:pt x="2298" y="5684"/>
                    </a:cubicBezTo>
                    <a:cubicBezTo>
                      <a:pt x="2298" y="5684"/>
                      <a:pt x="2298" y="5684"/>
                      <a:pt x="2298" y="5684"/>
                    </a:cubicBezTo>
                    <a:cubicBezTo>
                      <a:pt x="2298" y="5684"/>
                      <a:pt x="2298" y="5684"/>
                      <a:pt x="1838" y="5684"/>
                    </a:cubicBezTo>
                    <a:cubicBezTo>
                      <a:pt x="1838" y="5684"/>
                      <a:pt x="2298" y="5684"/>
                      <a:pt x="2298" y="5684"/>
                    </a:cubicBezTo>
                    <a:cubicBezTo>
                      <a:pt x="1838" y="5684"/>
                      <a:pt x="1379" y="5684"/>
                      <a:pt x="1379" y="5684"/>
                    </a:cubicBezTo>
                    <a:cubicBezTo>
                      <a:pt x="919" y="5684"/>
                      <a:pt x="460" y="6821"/>
                      <a:pt x="460" y="6821"/>
                    </a:cubicBezTo>
                    <a:cubicBezTo>
                      <a:pt x="460" y="6821"/>
                      <a:pt x="460" y="7958"/>
                      <a:pt x="460" y="7958"/>
                    </a:cubicBezTo>
                    <a:cubicBezTo>
                      <a:pt x="460" y="7958"/>
                      <a:pt x="919" y="7958"/>
                      <a:pt x="919" y="7958"/>
                    </a:cubicBezTo>
                    <a:cubicBezTo>
                      <a:pt x="1379" y="7958"/>
                      <a:pt x="919" y="9095"/>
                      <a:pt x="919" y="9095"/>
                    </a:cubicBezTo>
                    <a:cubicBezTo>
                      <a:pt x="919" y="9095"/>
                      <a:pt x="919" y="9095"/>
                      <a:pt x="919" y="9095"/>
                    </a:cubicBezTo>
                    <a:cubicBezTo>
                      <a:pt x="919" y="10232"/>
                      <a:pt x="919" y="10232"/>
                      <a:pt x="919" y="10232"/>
                    </a:cubicBezTo>
                    <a:cubicBezTo>
                      <a:pt x="919" y="10232"/>
                      <a:pt x="1379" y="10232"/>
                      <a:pt x="1379" y="10232"/>
                    </a:cubicBezTo>
                    <a:cubicBezTo>
                      <a:pt x="1379" y="10232"/>
                      <a:pt x="1379" y="10232"/>
                      <a:pt x="1379" y="10232"/>
                    </a:cubicBezTo>
                    <a:cubicBezTo>
                      <a:pt x="1379" y="10232"/>
                      <a:pt x="1379" y="10232"/>
                      <a:pt x="1379" y="10232"/>
                    </a:cubicBezTo>
                    <a:cubicBezTo>
                      <a:pt x="1379" y="11368"/>
                      <a:pt x="919" y="10232"/>
                      <a:pt x="1379" y="11368"/>
                    </a:cubicBezTo>
                    <a:cubicBezTo>
                      <a:pt x="1379" y="11368"/>
                      <a:pt x="1379" y="12505"/>
                      <a:pt x="1379" y="11368"/>
                    </a:cubicBezTo>
                    <a:cubicBezTo>
                      <a:pt x="1379" y="12505"/>
                      <a:pt x="919" y="11368"/>
                      <a:pt x="919" y="12505"/>
                    </a:cubicBezTo>
                    <a:cubicBezTo>
                      <a:pt x="919" y="12505"/>
                      <a:pt x="919" y="11368"/>
                      <a:pt x="919" y="11368"/>
                    </a:cubicBezTo>
                    <a:cubicBezTo>
                      <a:pt x="460" y="11368"/>
                      <a:pt x="919" y="11368"/>
                      <a:pt x="919" y="11368"/>
                    </a:cubicBezTo>
                    <a:cubicBezTo>
                      <a:pt x="460" y="12505"/>
                      <a:pt x="460" y="12505"/>
                      <a:pt x="919" y="12505"/>
                    </a:cubicBezTo>
                    <a:cubicBezTo>
                      <a:pt x="919" y="12505"/>
                      <a:pt x="919" y="12505"/>
                      <a:pt x="919" y="12505"/>
                    </a:cubicBezTo>
                    <a:cubicBezTo>
                      <a:pt x="919" y="12505"/>
                      <a:pt x="1379" y="13642"/>
                      <a:pt x="1379" y="13642"/>
                    </a:cubicBezTo>
                    <a:cubicBezTo>
                      <a:pt x="1838" y="13642"/>
                      <a:pt x="1379" y="13642"/>
                      <a:pt x="1838" y="14779"/>
                    </a:cubicBezTo>
                    <a:cubicBezTo>
                      <a:pt x="1838" y="15916"/>
                      <a:pt x="2298" y="15916"/>
                      <a:pt x="1838" y="17053"/>
                    </a:cubicBezTo>
                    <a:cubicBezTo>
                      <a:pt x="1838" y="17053"/>
                      <a:pt x="2757" y="17053"/>
                      <a:pt x="2757" y="17053"/>
                    </a:cubicBezTo>
                    <a:cubicBezTo>
                      <a:pt x="2757" y="17053"/>
                      <a:pt x="2298" y="17053"/>
                      <a:pt x="1838" y="18189"/>
                    </a:cubicBezTo>
                    <a:cubicBezTo>
                      <a:pt x="2298" y="18189"/>
                      <a:pt x="2298" y="17053"/>
                      <a:pt x="2757" y="18189"/>
                    </a:cubicBezTo>
                    <a:cubicBezTo>
                      <a:pt x="2757" y="18189"/>
                      <a:pt x="2757" y="18189"/>
                      <a:pt x="2757" y="18189"/>
                    </a:cubicBezTo>
                    <a:cubicBezTo>
                      <a:pt x="2757" y="18189"/>
                      <a:pt x="2757" y="17053"/>
                      <a:pt x="3217" y="17053"/>
                    </a:cubicBezTo>
                    <a:cubicBezTo>
                      <a:pt x="3217" y="17053"/>
                      <a:pt x="3677" y="18189"/>
                      <a:pt x="3677" y="18189"/>
                    </a:cubicBezTo>
                    <a:cubicBezTo>
                      <a:pt x="3677" y="18189"/>
                      <a:pt x="3677" y="18189"/>
                      <a:pt x="3677" y="18189"/>
                    </a:cubicBezTo>
                    <a:cubicBezTo>
                      <a:pt x="4136" y="19326"/>
                      <a:pt x="4136" y="19326"/>
                      <a:pt x="4596" y="19326"/>
                    </a:cubicBezTo>
                    <a:cubicBezTo>
                      <a:pt x="4596" y="19326"/>
                      <a:pt x="4596" y="19326"/>
                      <a:pt x="5055" y="19326"/>
                    </a:cubicBezTo>
                    <a:cubicBezTo>
                      <a:pt x="5055" y="19326"/>
                      <a:pt x="5515" y="19326"/>
                      <a:pt x="5515" y="19326"/>
                    </a:cubicBezTo>
                    <a:cubicBezTo>
                      <a:pt x="5515" y="18189"/>
                      <a:pt x="5515" y="17053"/>
                      <a:pt x="5515" y="17053"/>
                    </a:cubicBezTo>
                    <a:cubicBezTo>
                      <a:pt x="5974" y="17053"/>
                      <a:pt x="6894" y="18189"/>
                      <a:pt x="7353" y="18189"/>
                    </a:cubicBezTo>
                    <a:cubicBezTo>
                      <a:pt x="7813" y="19326"/>
                      <a:pt x="7813" y="20463"/>
                      <a:pt x="8272" y="20463"/>
                    </a:cubicBezTo>
                    <a:cubicBezTo>
                      <a:pt x="8732" y="19326"/>
                      <a:pt x="9191" y="19326"/>
                      <a:pt x="9651" y="18189"/>
                    </a:cubicBezTo>
                    <a:cubicBezTo>
                      <a:pt x="9651" y="18189"/>
                      <a:pt x="10111" y="17053"/>
                      <a:pt x="10111" y="17053"/>
                    </a:cubicBezTo>
                    <a:cubicBezTo>
                      <a:pt x="10570" y="17053"/>
                      <a:pt x="10570" y="18189"/>
                      <a:pt x="11030" y="18189"/>
                    </a:cubicBezTo>
                    <a:cubicBezTo>
                      <a:pt x="11489" y="18189"/>
                      <a:pt x="11489" y="17053"/>
                      <a:pt x="11949" y="17053"/>
                    </a:cubicBezTo>
                    <a:cubicBezTo>
                      <a:pt x="11949" y="18189"/>
                      <a:pt x="11489" y="18189"/>
                      <a:pt x="11489" y="19326"/>
                    </a:cubicBezTo>
                    <a:cubicBezTo>
                      <a:pt x="11489" y="19326"/>
                      <a:pt x="11949" y="20463"/>
                      <a:pt x="11489" y="20463"/>
                    </a:cubicBezTo>
                    <a:cubicBezTo>
                      <a:pt x="11949" y="21600"/>
                      <a:pt x="11949" y="20463"/>
                      <a:pt x="11949" y="19326"/>
                    </a:cubicBezTo>
                    <a:cubicBezTo>
                      <a:pt x="12409" y="19326"/>
                      <a:pt x="12409" y="19326"/>
                      <a:pt x="12409" y="19326"/>
                    </a:cubicBezTo>
                    <a:cubicBezTo>
                      <a:pt x="12409" y="19326"/>
                      <a:pt x="12409" y="18189"/>
                      <a:pt x="12409" y="18189"/>
                    </a:cubicBezTo>
                    <a:cubicBezTo>
                      <a:pt x="12409" y="17053"/>
                      <a:pt x="12868" y="18189"/>
                      <a:pt x="13328" y="18189"/>
                    </a:cubicBezTo>
                    <a:cubicBezTo>
                      <a:pt x="13787" y="18189"/>
                      <a:pt x="13787" y="17053"/>
                      <a:pt x="14247" y="17053"/>
                    </a:cubicBezTo>
                    <a:cubicBezTo>
                      <a:pt x="14247" y="17053"/>
                      <a:pt x="14706" y="18189"/>
                      <a:pt x="14706" y="18189"/>
                    </a:cubicBezTo>
                    <a:cubicBezTo>
                      <a:pt x="15166" y="18189"/>
                      <a:pt x="15626" y="17053"/>
                      <a:pt x="15626" y="17053"/>
                    </a:cubicBezTo>
                    <a:cubicBezTo>
                      <a:pt x="16545" y="17053"/>
                      <a:pt x="17004" y="17053"/>
                      <a:pt x="17923" y="15916"/>
                    </a:cubicBezTo>
                    <a:cubicBezTo>
                      <a:pt x="17923" y="15916"/>
                      <a:pt x="18383" y="15916"/>
                      <a:pt x="18843" y="15916"/>
                    </a:cubicBezTo>
                    <a:cubicBezTo>
                      <a:pt x="18843" y="15916"/>
                      <a:pt x="18843" y="15916"/>
                      <a:pt x="18843" y="15916"/>
                    </a:cubicBezTo>
                    <a:cubicBezTo>
                      <a:pt x="18843" y="15916"/>
                      <a:pt x="19302" y="15916"/>
                      <a:pt x="19302" y="15916"/>
                    </a:cubicBezTo>
                    <a:cubicBezTo>
                      <a:pt x="19302" y="15916"/>
                      <a:pt x="19302" y="15916"/>
                      <a:pt x="19302" y="15916"/>
                    </a:cubicBezTo>
                    <a:cubicBezTo>
                      <a:pt x="19762" y="15916"/>
                      <a:pt x="19762" y="15916"/>
                      <a:pt x="20221" y="15916"/>
                    </a:cubicBezTo>
                    <a:cubicBezTo>
                      <a:pt x="20221" y="15916"/>
                      <a:pt x="20681" y="15916"/>
                      <a:pt x="20681" y="15916"/>
                    </a:cubicBezTo>
                    <a:cubicBezTo>
                      <a:pt x="21140" y="15916"/>
                      <a:pt x="20681" y="17053"/>
                      <a:pt x="21140" y="17053"/>
                    </a:cubicBezTo>
                    <a:cubicBezTo>
                      <a:pt x="21140" y="17053"/>
                      <a:pt x="21140" y="15916"/>
                      <a:pt x="21600" y="15916"/>
                    </a:cubicBezTo>
                    <a:cubicBezTo>
                      <a:pt x="21600" y="15916"/>
                      <a:pt x="21600" y="15916"/>
                      <a:pt x="21600" y="15916"/>
                    </a:cubicBezTo>
                    <a:close/>
                    <a:moveTo>
                      <a:pt x="460" y="4547"/>
                    </a:moveTo>
                    <a:cubicBezTo>
                      <a:pt x="460" y="4547"/>
                      <a:pt x="919" y="4547"/>
                      <a:pt x="919" y="4547"/>
                    </a:cubicBezTo>
                    <a:cubicBezTo>
                      <a:pt x="919" y="5684"/>
                      <a:pt x="460" y="5684"/>
                      <a:pt x="460" y="6821"/>
                    </a:cubicBezTo>
                    <a:cubicBezTo>
                      <a:pt x="460" y="6821"/>
                      <a:pt x="919" y="5684"/>
                      <a:pt x="919" y="5684"/>
                    </a:cubicBezTo>
                    <a:cubicBezTo>
                      <a:pt x="919" y="4547"/>
                      <a:pt x="1379" y="4547"/>
                      <a:pt x="1379" y="4547"/>
                    </a:cubicBezTo>
                    <a:cubicBezTo>
                      <a:pt x="1838" y="4547"/>
                      <a:pt x="1838" y="3411"/>
                      <a:pt x="1838" y="3411"/>
                    </a:cubicBezTo>
                    <a:cubicBezTo>
                      <a:pt x="1838" y="3411"/>
                      <a:pt x="2298" y="3411"/>
                      <a:pt x="2298" y="3411"/>
                    </a:cubicBezTo>
                    <a:cubicBezTo>
                      <a:pt x="2757" y="3411"/>
                      <a:pt x="3677" y="3411"/>
                      <a:pt x="3217" y="2274"/>
                    </a:cubicBezTo>
                    <a:cubicBezTo>
                      <a:pt x="3217" y="2274"/>
                      <a:pt x="1838" y="2274"/>
                      <a:pt x="2298" y="0"/>
                    </a:cubicBezTo>
                    <a:cubicBezTo>
                      <a:pt x="1838" y="0"/>
                      <a:pt x="1838" y="0"/>
                      <a:pt x="1838" y="0"/>
                    </a:cubicBezTo>
                    <a:cubicBezTo>
                      <a:pt x="1379" y="0"/>
                      <a:pt x="1379" y="0"/>
                      <a:pt x="919" y="0"/>
                    </a:cubicBezTo>
                    <a:cubicBezTo>
                      <a:pt x="919" y="0"/>
                      <a:pt x="460" y="1137"/>
                      <a:pt x="460" y="1137"/>
                    </a:cubicBezTo>
                    <a:cubicBezTo>
                      <a:pt x="460" y="1137"/>
                      <a:pt x="460" y="1137"/>
                      <a:pt x="460" y="1137"/>
                    </a:cubicBezTo>
                    <a:cubicBezTo>
                      <a:pt x="919" y="2274"/>
                      <a:pt x="460" y="2274"/>
                      <a:pt x="460" y="2274"/>
                    </a:cubicBezTo>
                    <a:cubicBezTo>
                      <a:pt x="460" y="2274"/>
                      <a:pt x="460" y="2274"/>
                      <a:pt x="460" y="3411"/>
                    </a:cubicBezTo>
                    <a:cubicBezTo>
                      <a:pt x="460" y="3411"/>
                      <a:pt x="460" y="3411"/>
                      <a:pt x="460" y="3411"/>
                    </a:cubicBezTo>
                    <a:cubicBezTo>
                      <a:pt x="460" y="3411"/>
                      <a:pt x="460" y="4547"/>
                      <a:pt x="0" y="4547"/>
                    </a:cubicBezTo>
                    <a:cubicBezTo>
                      <a:pt x="0" y="4547"/>
                      <a:pt x="460" y="4547"/>
                      <a:pt x="460" y="454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5" name="Shape">
                <a:extLst>
                  <a:ext uri="{FF2B5EF4-FFF2-40B4-BE49-F238E27FC236}">
                    <a16:creationId xmlns:a16="http://schemas.microsoft.com/office/drawing/2014/main" id="{3B062FC8-14DF-49FA-82F8-8B9C47B8F488}"/>
                  </a:ext>
                </a:extLst>
              </p:cNvPr>
              <p:cNvSpPr/>
              <p:nvPr/>
            </p:nvSpPr>
            <p:spPr>
              <a:xfrm>
                <a:off x="3186950" y="2255234"/>
                <a:ext cx="69520" cy="126937"/>
              </a:xfrm>
              <a:custGeom>
                <a:avLst/>
                <a:gdLst/>
                <a:ahLst/>
                <a:cxnLst>
                  <a:cxn ang="0">
                    <a:pos x="wd2" y="hd2"/>
                  </a:cxn>
                  <a:cxn ang="5400000">
                    <a:pos x="wd2" y="hd2"/>
                  </a:cxn>
                  <a:cxn ang="10800000">
                    <a:pos x="wd2" y="hd2"/>
                  </a:cxn>
                  <a:cxn ang="16200000">
                    <a:pos x="wd2" y="hd2"/>
                  </a:cxn>
                </a:cxnLst>
                <a:rect l="0" t="0" r="r" b="b"/>
                <a:pathLst>
                  <a:path w="20127" h="21600" extrusionOk="0">
                    <a:moveTo>
                      <a:pt x="19636" y="14400"/>
                    </a:moveTo>
                    <a:cubicBezTo>
                      <a:pt x="19636" y="13371"/>
                      <a:pt x="21600" y="12343"/>
                      <a:pt x="17673" y="12343"/>
                    </a:cubicBezTo>
                    <a:cubicBezTo>
                      <a:pt x="19636" y="12343"/>
                      <a:pt x="17673" y="11314"/>
                      <a:pt x="17673" y="11314"/>
                    </a:cubicBezTo>
                    <a:cubicBezTo>
                      <a:pt x="17673" y="11314"/>
                      <a:pt x="17673" y="11314"/>
                      <a:pt x="15709" y="11314"/>
                    </a:cubicBezTo>
                    <a:cubicBezTo>
                      <a:pt x="15709" y="11314"/>
                      <a:pt x="15709" y="11314"/>
                      <a:pt x="15709" y="11314"/>
                    </a:cubicBezTo>
                    <a:cubicBezTo>
                      <a:pt x="13745" y="11314"/>
                      <a:pt x="11782" y="10286"/>
                      <a:pt x="13745" y="9257"/>
                    </a:cubicBezTo>
                    <a:cubicBezTo>
                      <a:pt x="13745" y="9257"/>
                      <a:pt x="15709" y="8229"/>
                      <a:pt x="15709" y="7200"/>
                    </a:cubicBezTo>
                    <a:cubicBezTo>
                      <a:pt x="17673" y="6171"/>
                      <a:pt x="17673" y="6171"/>
                      <a:pt x="17673" y="5143"/>
                    </a:cubicBezTo>
                    <a:cubicBezTo>
                      <a:pt x="17673" y="5143"/>
                      <a:pt x="15709" y="4114"/>
                      <a:pt x="15709" y="3086"/>
                    </a:cubicBezTo>
                    <a:cubicBezTo>
                      <a:pt x="15709" y="3086"/>
                      <a:pt x="19636" y="0"/>
                      <a:pt x="15709" y="1029"/>
                    </a:cubicBezTo>
                    <a:cubicBezTo>
                      <a:pt x="15709" y="1029"/>
                      <a:pt x="15709" y="2057"/>
                      <a:pt x="13745" y="1029"/>
                    </a:cubicBezTo>
                    <a:cubicBezTo>
                      <a:pt x="13745" y="1029"/>
                      <a:pt x="13745" y="0"/>
                      <a:pt x="11782" y="0"/>
                    </a:cubicBezTo>
                    <a:cubicBezTo>
                      <a:pt x="11782" y="0"/>
                      <a:pt x="11782" y="0"/>
                      <a:pt x="11782" y="0"/>
                    </a:cubicBezTo>
                    <a:cubicBezTo>
                      <a:pt x="11782" y="0"/>
                      <a:pt x="11782" y="0"/>
                      <a:pt x="11782" y="0"/>
                    </a:cubicBezTo>
                    <a:cubicBezTo>
                      <a:pt x="9818" y="0"/>
                      <a:pt x="5891" y="1029"/>
                      <a:pt x="5891" y="1029"/>
                    </a:cubicBezTo>
                    <a:cubicBezTo>
                      <a:pt x="5891" y="1029"/>
                      <a:pt x="5891" y="1029"/>
                      <a:pt x="5891" y="2057"/>
                    </a:cubicBezTo>
                    <a:cubicBezTo>
                      <a:pt x="5891" y="2057"/>
                      <a:pt x="3927" y="2057"/>
                      <a:pt x="3927" y="2057"/>
                    </a:cubicBezTo>
                    <a:cubicBezTo>
                      <a:pt x="3927" y="2057"/>
                      <a:pt x="3927" y="2057"/>
                      <a:pt x="3927" y="3086"/>
                    </a:cubicBezTo>
                    <a:cubicBezTo>
                      <a:pt x="3927" y="4114"/>
                      <a:pt x="5891" y="5143"/>
                      <a:pt x="3927" y="6171"/>
                    </a:cubicBezTo>
                    <a:cubicBezTo>
                      <a:pt x="3927" y="8229"/>
                      <a:pt x="3927" y="8229"/>
                      <a:pt x="1964" y="9257"/>
                    </a:cubicBezTo>
                    <a:cubicBezTo>
                      <a:pt x="0" y="10286"/>
                      <a:pt x="0" y="10286"/>
                      <a:pt x="0" y="10286"/>
                    </a:cubicBezTo>
                    <a:cubicBezTo>
                      <a:pt x="0" y="11314"/>
                      <a:pt x="1964" y="12343"/>
                      <a:pt x="1964" y="12343"/>
                    </a:cubicBezTo>
                    <a:cubicBezTo>
                      <a:pt x="1964" y="13371"/>
                      <a:pt x="3927" y="13371"/>
                      <a:pt x="3927" y="13371"/>
                    </a:cubicBezTo>
                    <a:cubicBezTo>
                      <a:pt x="3927" y="14400"/>
                      <a:pt x="3927" y="14400"/>
                      <a:pt x="5891" y="15429"/>
                    </a:cubicBezTo>
                    <a:cubicBezTo>
                      <a:pt x="5891" y="15429"/>
                      <a:pt x="7855" y="15429"/>
                      <a:pt x="7855" y="16457"/>
                    </a:cubicBezTo>
                    <a:cubicBezTo>
                      <a:pt x="7855" y="16457"/>
                      <a:pt x="7855" y="17486"/>
                      <a:pt x="7855" y="17486"/>
                    </a:cubicBezTo>
                    <a:cubicBezTo>
                      <a:pt x="9818" y="18514"/>
                      <a:pt x="9818" y="20571"/>
                      <a:pt x="9818" y="21600"/>
                    </a:cubicBezTo>
                    <a:cubicBezTo>
                      <a:pt x="11782" y="21600"/>
                      <a:pt x="13745" y="20571"/>
                      <a:pt x="13745" y="19543"/>
                    </a:cubicBezTo>
                    <a:cubicBezTo>
                      <a:pt x="13745" y="18514"/>
                      <a:pt x="11782" y="18514"/>
                      <a:pt x="13745" y="17486"/>
                    </a:cubicBezTo>
                    <a:cubicBezTo>
                      <a:pt x="15709" y="16457"/>
                      <a:pt x="19636" y="15429"/>
                      <a:pt x="19636"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6" name="Shape">
                <a:extLst>
                  <a:ext uri="{FF2B5EF4-FFF2-40B4-BE49-F238E27FC236}">
                    <a16:creationId xmlns:a16="http://schemas.microsoft.com/office/drawing/2014/main" id="{44202B9E-F139-4B9A-B709-76EC0C3BAB72}"/>
                  </a:ext>
                </a:extLst>
              </p:cNvPr>
              <p:cNvSpPr/>
              <p:nvPr/>
            </p:nvSpPr>
            <p:spPr>
              <a:xfrm>
                <a:off x="3051949" y="2727014"/>
                <a:ext cx="34343" cy="89914"/>
              </a:xfrm>
              <a:custGeom>
                <a:avLst/>
                <a:gdLst/>
                <a:ahLst/>
                <a:cxnLst>
                  <a:cxn ang="0">
                    <a:pos x="wd2" y="hd2"/>
                  </a:cxn>
                  <a:cxn ang="5400000">
                    <a:pos x="wd2" y="hd2"/>
                  </a:cxn>
                  <a:cxn ang="10800000">
                    <a:pos x="wd2" y="hd2"/>
                  </a:cxn>
                  <a:cxn ang="16200000">
                    <a:pos x="wd2" y="hd2"/>
                  </a:cxn>
                </a:cxnLst>
                <a:rect l="0" t="0" r="r" b="b"/>
                <a:pathLst>
                  <a:path w="21600" h="21600" extrusionOk="0">
                    <a:moveTo>
                      <a:pt x="21600" y="20160"/>
                    </a:moveTo>
                    <a:cubicBezTo>
                      <a:pt x="17280" y="20160"/>
                      <a:pt x="17280" y="18720"/>
                      <a:pt x="17280" y="17280"/>
                    </a:cubicBezTo>
                    <a:cubicBezTo>
                      <a:pt x="21600" y="17280"/>
                      <a:pt x="17280" y="10080"/>
                      <a:pt x="17280" y="8640"/>
                    </a:cubicBezTo>
                    <a:cubicBezTo>
                      <a:pt x="17280" y="7200"/>
                      <a:pt x="17280" y="7200"/>
                      <a:pt x="17280" y="5760"/>
                    </a:cubicBezTo>
                    <a:cubicBezTo>
                      <a:pt x="17280" y="5760"/>
                      <a:pt x="17280" y="5760"/>
                      <a:pt x="12960" y="4320"/>
                    </a:cubicBezTo>
                    <a:cubicBezTo>
                      <a:pt x="12960" y="4320"/>
                      <a:pt x="8640" y="2880"/>
                      <a:pt x="8640" y="2880"/>
                    </a:cubicBezTo>
                    <a:cubicBezTo>
                      <a:pt x="8640" y="2880"/>
                      <a:pt x="8640" y="1440"/>
                      <a:pt x="8640" y="0"/>
                    </a:cubicBezTo>
                    <a:cubicBezTo>
                      <a:pt x="4320" y="0"/>
                      <a:pt x="4320" y="0"/>
                      <a:pt x="0" y="0"/>
                    </a:cubicBezTo>
                    <a:cubicBezTo>
                      <a:pt x="0" y="0"/>
                      <a:pt x="0" y="1440"/>
                      <a:pt x="0" y="1440"/>
                    </a:cubicBezTo>
                    <a:cubicBezTo>
                      <a:pt x="0" y="2880"/>
                      <a:pt x="4320" y="2880"/>
                      <a:pt x="4320" y="2880"/>
                    </a:cubicBezTo>
                    <a:cubicBezTo>
                      <a:pt x="4320" y="4320"/>
                      <a:pt x="4320" y="5760"/>
                      <a:pt x="4320" y="5760"/>
                    </a:cubicBezTo>
                    <a:cubicBezTo>
                      <a:pt x="0" y="7200"/>
                      <a:pt x="4320" y="7200"/>
                      <a:pt x="4320" y="7200"/>
                    </a:cubicBezTo>
                    <a:cubicBezTo>
                      <a:pt x="4320" y="7200"/>
                      <a:pt x="4320" y="7200"/>
                      <a:pt x="4320" y="7200"/>
                    </a:cubicBezTo>
                    <a:cubicBezTo>
                      <a:pt x="8640" y="7200"/>
                      <a:pt x="4320" y="8640"/>
                      <a:pt x="4320" y="8640"/>
                    </a:cubicBezTo>
                    <a:cubicBezTo>
                      <a:pt x="4320" y="10080"/>
                      <a:pt x="4320" y="10080"/>
                      <a:pt x="4320" y="10080"/>
                    </a:cubicBezTo>
                    <a:cubicBezTo>
                      <a:pt x="4320" y="10080"/>
                      <a:pt x="8640" y="11520"/>
                      <a:pt x="8640" y="11520"/>
                    </a:cubicBezTo>
                    <a:cubicBezTo>
                      <a:pt x="8640" y="11520"/>
                      <a:pt x="8640" y="12960"/>
                      <a:pt x="8640" y="12960"/>
                    </a:cubicBezTo>
                    <a:cubicBezTo>
                      <a:pt x="8640" y="12960"/>
                      <a:pt x="8640" y="14400"/>
                      <a:pt x="8640" y="14400"/>
                    </a:cubicBezTo>
                    <a:cubicBezTo>
                      <a:pt x="8640" y="14400"/>
                      <a:pt x="4320" y="15840"/>
                      <a:pt x="4320" y="15840"/>
                    </a:cubicBezTo>
                    <a:cubicBezTo>
                      <a:pt x="4320" y="15840"/>
                      <a:pt x="8640" y="15840"/>
                      <a:pt x="8640" y="15840"/>
                    </a:cubicBezTo>
                    <a:cubicBezTo>
                      <a:pt x="8640" y="17280"/>
                      <a:pt x="4320" y="17280"/>
                      <a:pt x="4320" y="18720"/>
                    </a:cubicBezTo>
                    <a:cubicBezTo>
                      <a:pt x="8640" y="20160"/>
                      <a:pt x="12960" y="20160"/>
                      <a:pt x="12960" y="21600"/>
                    </a:cubicBezTo>
                    <a:cubicBezTo>
                      <a:pt x="17280" y="21600"/>
                      <a:pt x="17280" y="20160"/>
                      <a:pt x="21600" y="201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7" name="Shape">
                <a:extLst>
                  <a:ext uri="{FF2B5EF4-FFF2-40B4-BE49-F238E27FC236}">
                    <a16:creationId xmlns:a16="http://schemas.microsoft.com/office/drawing/2014/main" id="{C37F8111-FF22-449B-B250-3E93D69FF21C}"/>
                  </a:ext>
                </a:extLst>
              </p:cNvPr>
              <p:cNvSpPr/>
              <p:nvPr/>
            </p:nvSpPr>
            <p:spPr>
              <a:xfrm>
                <a:off x="4765511" y="2557766"/>
                <a:ext cx="148028" cy="265509"/>
              </a:xfrm>
              <a:custGeom>
                <a:avLst/>
                <a:gdLst/>
                <a:ahLst/>
                <a:cxnLst>
                  <a:cxn ang="0">
                    <a:pos x="wd2" y="hd2"/>
                  </a:cxn>
                  <a:cxn ang="5400000">
                    <a:pos x="wd2" y="hd2"/>
                  </a:cxn>
                  <a:cxn ang="10800000">
                    <a:pos x="wd2" y="hd2"/>
                  </a:cxn>
                  <a:cxn ang="16200000">
                    <a:pos x="wd2" y="hd2"/>
                  </a:cxn>
                </a:cxnLst>
                <a:rect l="0" t="0" r="r" b="b"/>
                <a:pathLst>
                  <a:path w="21600" h="21600" extrusionOk="0">
                    <a:moveTo>
                      <a:pt x="21600" y="7855"/>
                    </a:moveTo>
                    <a:cubicBezTo>
                      <a:pt x="21600" y="7855"/>
                      <a:pt x="21600" y="7364"/>
                      <a:pt x="21600" y="7364"/>
                    </a:cubicBezTo>
                    <a:cubicBezTo>
                      <a:pt x="21600" y="6873"/>
                      <a:pt x="21600" y="6873"/>
                      <a:pt x="20618" y="6873"/>
                    </a:cubicBezTo>
                    <a:cubicBezTo>
                      <a:pt x="19636" y="6382"/>
                      <a:pt x="19636" y="5891"/>
                      <a:pt x="18655" y="5400"/>
                    </a:cubicBezTo>
                    <a:cubicBezTo>
                      <a:pt x="18655" y="4418"/>
                      <a:pt x="17673" y="3927"/>
                      <a:pt x="16691" y="3436"/>
                    </a:cubicBezTo>
                    <a:cubicBezTo>
                      <a:pt x="16691" y="2945"/>
                      <a:pt x="14727" y="2945"/>
                      <a:pt x="14727" y="2945"/>
                    </a:cubicBezTo>
                    <a:cubicBezTo>
                      <a:pt x="14727" y="3436"/>
                      <a:pt x="13745" y="3927"/>
                      <a:pt x="12764" y="3927"/>
                    </a:cubicBezTo>
                    <a:cubicBezTo>
                      <a:pt x="12764" y="3927"/>
                      <a:pt x="12764" y="3436"/>
                      <a:pt x="12764" y="3436"/>
                    </a:cubicBezTo>
                    <a:cubicBezTo>
                      <a:pt x="11782" y="3436"/>
                      <a:pt x="11782" y="3436"/>
                      <a:pt x="10800" y="3436"/>
                    </a:cubicBezTo>
                    <a:cubicBezTo>
                      <a:pt x="10800" y="3927"/>
                      <a:pt x="9818" y="4909"/>
                      <a:pt x="8836" y="4418"/>
                    </a:cubicBezTo>
                    <a:cubicBezTo>
                      <a:pt x="8836" y="3927"/>
                      <a:pt x="8836" y="3436"/>
                      <a:pt x="8836" y="3436"/>
                    </a:cubicBezTo>
                    <a:cubicBezTo>
                      <a:pt x="8836" y="2945"/>
                      <a:pt x="8836" y="2945"/>
                      <a:pt x="8836" y="2945"/>
                    </a:cubicBezTo>
                    <a:cubicBezTo>
                      <a:pt x="8836" y="2455"/>
                      <a:pt x="8836" y="2455"/>
                      <a:pt x="9818" y="2455"/>
                    </a:cubicBezTo>
                    <a:cubicBezTo>
                      <a:pt x="9818" y="1964"/>
                      <a:pt x="8836" y="1473"/>
                      <a:pt x="8836" y="1473"/>
                    </a:cubicBezTo>
                    <a:cubicBezTo>
                      <a:pt x="7855" y="1473"/>
                      <a:pt x="7855" y="1473"/>
                      <a:pt x="6873" y="1473"/>
                    </a:cubicBezTo>
                    <a:cubicBezTo>
                      <a:pt x="6873" y="982"/>
                      <a:pt x="6873" y="491"/>
                      <a:pt x="6873" y="491"/>
                    </a:cubicBezTo>
                    <a:cubicBezTo>
                      <a:pt x="6873" y="0"/>
                      <a:pt x="5891" y="0"/>
                      <a:pt x="5891" y="491"/>
                    </a:cubicBezTo>
                    <a:cubicBezTo>
                      <a:pt x="5891" y="0"/>
                      <a:pt x="4909" y="491"/>
                      <a:pt x="3927" y="0"/>
                    </a:cubicBezTo>
                    <a:cubicBezTo>
                      <a:pt x="4909" y="491"/>
                      <a:pt x="3927" y="491"/>
                      <a:pt x="2945" y="491"/>
                    </a:cubicBezTo>
                    <a:cubicBezTo>
                      <a:pt x="2945" y="491"/>
                      <a:pt x="2945" y="982"/>
                      <a:pt x="2945" y="982"/>
                    </a:cubicBezTo>
                    <a:cubicBezTo>
                      <a:pt x="2945" y="982"/>
                      <a:pt x="1964" y="982"/>
                      <a:pt x="1964" y="982"/>
                    </a:cubicBezTo>
                    <a:cubicBezTo>
                      <a:pt x="982" y="982"/>
                      <a:pt x="982" y="982"/>
                      <a:pt x="982" y="982"/>
                    </a:cubicBezTo>
                    <a:cubicBezTo>
                      <a:pt x="0" y="1473"/>
                      <a:pt x="0" y="1473"/>
                      <a:pt x="0" y="1964"/>
                    </a:cubicBezTo>
                    <a:cubicBezTo>
                      <a:pt x="0" y="2455"/>
                      <a:pt x="982" y="2945"/>
                      <a:pt x="0" y="2945"/>
                    </a:cubicBezTo>
                    <a:cubicBezTo>
                      <a:pt x="0" y="2945"/>
                      <a:pt x="0" y="2945"/>
                      <a:pt x="0" y="3436"/>
                    </a:cubicBezTo>
                    <a:cubicBezTo>
                      <a:pt x="982" y="3436"/>
                      <a:pt x="982" y="3927"/>
                      <a:pt x="982" y="3927"/>
                    </a:cubicBezTo>
                    <a:cubicBezTo>
                      <a:pt x="1964" y="4909"/>
                      <a:pt x="2945" y="5400"/>
                      <a:pt x="3927" y="5891"/>
                    </a:cubicBezTo>
                    <a:cubicBezTo>
                      <a:pt x="3927" y="5891"/>
                      <a:pt x="3927" y="5891"/>
                      <a:pt x="3927" y="6382"/>
                    </a:cubicBezTo>
                    <a:cubicBezTo>
                      <a:pt x="3927" y="6382"/>
                      <a:pt x="3927" y="6382"/>
                      <a:pt x="3927" y="6382"/>
                    </a:cubicBezTo>
                    <a:cubicBezTo>
                      <a:pt x="3927" y="6382"/>
                      <a:pt x="3927" y="6873"/>
                      <a:pt x="3927" y="6873"/>
                    </a:cubicBezTo>
                    <a:cubicBezTo>
                      <a:pt x="3927" y="6873"/>
                      <a:pt x="3927" y="7364"/>
                      <a:pt x="3927" y="7364"/>
                    </a:cubicBezTo>
                    <a:cubicBezTo>
                      <a:pt x="2945" y="7855"/>
                      <a:pt x="2945" y="7364"/>
                      <a:pt x="2945" y="7855"/>
                    </a:cubicBezTo>
                    <a:cubicBezTo>
                      <a:pt x="2945" y="8345"/>
                      <a:pt x="4909" y="9327"/>
                      <a:pt x="4909" y="9818"/>
                    </a:cubicBezTo>
                    <a:cubicBezTo>
                      <a:pt x="5891" y="10309"/>
                      <a:pt x="5891" y="10309"/>
                      <a:pt x="5891" y="11291"/>
                    </a:cubicBezTo>
                    <a:cubicBezTo>
                      <a:pt x="5891" y="11782"/>
                      <a:pt x="7855" y="12273"/>
                      <a:pt x="6873" y="12764"/>
                    </a:cubicBezTo>
                    <a:cubicBezTo>
                      <a:pt x="6873" y="13255"/>
                      <a:pt x="5891" y="13745"/>
                      <a:pt x="5891" y="14236"/>
                    </a:cubicBezTo>
                    <a:cubicBezTo>
                      <a:pt x="4909" y="14727"/>
                      <a:pt x="4909" y="15218"/>
                      <a:pt x="4909" y="15709"/>
                    </a:cubicBezTo>
                    <a:cubicBezTo>
                      <a:pt x="4909" y="16200"/>
                      <a:pt x="4909" y="16691"/>
                      <a:pt x="4909" y="17182"/>
                    </a:cubicBezTo>
                    <a:cubicBezTo>
                      <a:pt x="4909" y="17182"/>
                      <a:pt x="4909" y="17673"/>
                      <a:pt x="4909" y="17673"/>
                    </a:cubicBezTo>
                    <a:cubicBezTo>
                      <a:pt x="4909" y="18164"/>
                      <a:pt x="4909" y="17673"/>
                      <a:pt x="4909" y="17673"/>
                    </a:cubicBezTo>
                    <a:cubicBezTo>
                      <a:pt x="5891" y="17673"/>
                      <a:pt x="5891" y="18164"/>
                      <a:pt x="6873" y="18164"/>
                    </a:cubicBezTo>
                    <a:cubicBezTo>
                      <a:pt x="6873" y="18655"/>
                      <a:pt x="6873" y="19636"/>
                      <a:pt x="7855" y="19145"/>
                    </a:cubicBezTo>
                    <a:cubicBezTo>
                      <a:pt x="7855" y="19145"/>
                      <a:pt x="7855" y="19636"/>
                      <a:pt x="8836" y="19636"/>
                    </a:cubicBezTo>
                    <a:cubicBezTo>
                      <a:pt x="8836" y="20127"/>
                      <a:pt x="8836" y="20127"/>
                      <a:pt x="9818" y="20618"/>
                    </a:cubicBezTo>
                    <a:cubicBezTo>
                      <a:pt x="9818" y="20127"/>
                      <a:pt x="9818" y="20127"/>
                      <a:pt x="9818" y="20618"/>
                    </a:cubicBezTo>
                    <a:cubicBezTo>
                      <a:pt x="10800" y="20618"/>
                      <a:pt x="10800" y="20618"/>
                      <a:pt x="10800" y="20618"/>
                    </a:cubicBezTo>
                    <a:cubicBezTo>
                      <a:pt x="10800" y="20618"/>
                      <a:pt x="11782" y="20618"/>
                      <a:pt x="11782" y="20618"/>
                    </a:cubicBezTo>
                    <a:cubicBezTo>
                      <a:pt x="11782" y="21109"/>
                      <a:pt x="11782" y="21109"/>
                      <a:pt x="11782" y="21109"/>
                    </a:cubicBezTo>
                    <a:cubicBezTo>
                      <a:pt x="11782" y="21600"/>
                      <a:pt x="11782" y="21600"/>
                      <a:pt x="11782" y="21600"/>
                    </a:cubicBezTo>
                    <a:cubicBezTo>
                      <a:pt x="12764" y="21600"/>
                      <a:pt x="12764" y="21600"/>
                      <a:pt x="12764" y="21600"/>
                    </a:cubicBezTo>
                    <a:cubicBezTo>
                      <a:pt x="12764" y="21600"/>
                      <a:pt x="12764" y="21109"/>
                      <a:pt x="13745" y="21109"/>
                    </a:cubicBezTo>
                    <a:cubicBezTo>
                      <a:pt x="13745" y="21109"/>
                      <a:pt x="13745" y="21600"/>
                      <a:pt x="13745" y="21600"/>
                    </a:cubicBezTo>
                    <a:cubicBezTo>
                      <a:pt x="13745" y="21600"/>
                      <a:pt x="13745" y="21600"/>
                      <a:pt x="13745" y="21600"/>
                    </a:cubicBezTo>
                    <a:cubicBezTo>
                      <a:pt x="15709" y="21109"/>
                      <a:pt x="13745" y="20618"/>
                      <a:pt x="13745" y="20127"/>
                    </a:cubicBezTo>
                    <a:cubicBezTo>
                      <a:pt x="12764" y="19636"/>
                      <a:pt x="12764" y="20127"/>
                      <a:pt x="11782" y="19636"/>
                    </a:cubicBezTo>
                    <a:cubicBezTo>
                      <a:pt x="10800" y="19636"/>
                      <a:pt x="9818" y="19145"/>
                      <a:pt x="9818" y="19145"/>
                    </a:cubicBezTo>
                    <a:cubicBezTo>
                      <a:pt x="9818" y="18655"/>
                      <a:pt x="9818" y="18655"/>
                      <a:pt x="9818" y="19145"/>
                    </a:cubicBezTo>
                    <a:cubicBezTo>
                      <a:pt x="10800" y="19145"/>
                      <a:pt x="9818" y="19145"/>
                      <a:pt x="10800" y="19636"/>
                    </a:cubicBezTo>
                    <a:cubicBezTo>
                      <a:pt x="9818" y="18655"/>
                      <a:pt x="9818" y="18164"/>
                      <a:pt x="9818" y="17673"/>
                    </a:cubicBezTo>
                    <a:cubicBezTo>
                      <a:pt x="9818" y="17673"/>
                      <a:pt x="9818" y="17673"/>
                      <a:pt x="8836" y="17673"/>
                    </a:cubicBezTo>
                    <a:cubicBezTo>
                      <a:pt x="8836" y="17182"/>
                      <a:pt x="8836" y="16691"/>
                      <a:pt x="7855" y="16200"/>
                    </a:cubicBezTo>
                    <a:cubicBezTo>
                      <a:pt x="7855" y="16200"/>
                      <a:pt x="6873" y="16691"/>
                      <a:pt x="6873" y="16200"/>
                    </a:cubicBezTo>
                    <a:cubicBezTo>
                      <a:pt x="6873" y="16200"/>
                      <a:pt x="6873" y="15218"/>
                      <a:pt x="6873" y="15218"/>
                    </a:cubicBezTo>
                    <a:cubicBezTo>
                      <a:pt x="6873" y="14236"/>
                      <a:pt x="7855" y="12764"/>
                      <a:pt x="7855" y="11782"/>
                    </a:cubicBezTo>
                    <a:cubicBezTo>
                      <a:pt x="7855" y="11291"/>
                      <a:pt x="7855" y="11291"/>
                      <a:pt x="7855" y="10800"/>
                    </a:cubicBezTo>
                    <a:cubicBezTo>
                      <a:pt x="7855" y="10800"/>
                      <a:pt x="7855" y="10800"/>
                      <a:pt x="7855" y="10309"/>
                    </a:cubicBezTo>
                    <a:cubicBezTo>
                      <a:pt x="8836" y="10309"/>
                      <a:pt x="9818" y="10309"/>
                      <a:pt x="10800" y="10309"/>
                    </a:cubicBezTo>
                    <a:cubicBezTo>
                      <a:pt x="10800" y="10309"/>
                      <a:pt x="9818" y="11291"/>
                      <a:pt x="10800" y="11291"/>
                    </a:cubicBezTo>
                    <a:cubicBezTo>
                      <a:pt x="10800" y="11782"/>
                      <a:pt x="10800" y="11291"/>
                      <a:pt x="10800" y="11291"/>
                    </a:cubicBezTo>
                    <a:cubicBezTo>
                      <a:pt x="11782" y="11291"/>
                      <a:pt x="11782" y="11291"/>
                      <a:pt x="12764" y="11291"/>
                    </a:cubicBezTo>
                    <a:cubicBezTo>
                      <a:pt x="12764" y="11291"/>
                      <a:pt x="13745" y="11782"/>
                      <a:pt x="13745" y="11782"/>
                    </a:cubicBezTo>
                    <a:cubicBezTo>
                      <a:pt x="13745" y="11782"/>
                      <a:pt x="13745" y="11782"/>
                      <a:pt x="13745" y="11782"/>
                    </a:cubicBezTo>
                    <a:cubicBezTo>
                      <a:pt x="14727" y="11782"/>
                      <a:pt x="14727" y="12273"/>
                      <a:pt x="14727" y="12273"/>
                    </a:cubicBezTo>
                    <a:cubicBezTo>
                      <a:pt x="14727" y="12273"/>
                      <a:pt x="14727" y="12273"/>
                      <a:pt x="14727" y="12273"/>
                    </a:cubicBezTo>
                    <a:cubicBezTo>
                      <a:pt x="14727" y="12273"/>
                      <a:pt x="15709" y="12764"/>
                      <a:pt x="15709" y="12764"/>
                    </a:cubicBezTo>
                    <a:cubicBezTo>
                      <a:pt x="15709" y="12764"/>
                      <a:pt x="15709" y="12273"/>
                      <a:pt x="15709" y="12273"/>
                    </a:cubicBezTo>
                    <a:cubicBezTo>
                      <a:pt x="15709" y="12273"/>
                      <a:pt x="15709" y="11782"/>
                      <a:pt x="15709" y="11782"/>
                    </a:cubicBezTo>
                    <a:cubicBezTo>
                      <a:pt x="14727" y="11291"/>
                      <a:pt x="14727" y="11291"/>
                      <a:pt x="13745" y="10800"/>
                    </a:cubicBezTo>
                    <a:cubicBezTo>
                      <a:pt x="13745" y="10800"/>
                      <a:pt x="13745" y="10309"/>
                      <a:pt x="13745" y="10309"/>
                    </a:cubicBezTo>
                    <a:cubicBezTo>
                      <a:pt x="13745" y="10309"/>
                      <a:pt x="14727" y="10309"/>
                      <a:pt x="14727" y="10309"/>
                    </a:cubicBezTo>
                    <a:cubicBezTo>
                      <a:pt x="14727" y="9818"/>
                      <a:pt x="14727" y="9327"/>
                      <a:pt x="15709" y="9327"/>
                    </a:cubicBezTo>
                    <a:cubicBezTo>
                      <a:pt x="15709" y="8836"/>
                      <a:pt x="18655" y="8836"/>
                      <a:pt x="19636" y="8836"/>
                    </a:cubicBezTo>
                    <a:cubicBezTo>
                      <a:pt x="20618" y="8836"/>
                      <a:pt x="20618" y="9327"/>
                      <a:pt x="20618" y="8836"/>
                    </a:cubicBezTo>
                    <a:cubicBezTo>
                      <a:pt x="21600" y="8836"/>
                      <a:pt x="21600" y="8345"/>
                      <a:pt x="21600" y="7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8" name="Shape">
                <a:extLst>
                  <a:ext uri="{FF2B5EF4-FFF2-40B4-BE49-F238E27FC236}">
                    <a16:creationId xmlns:a16="http://schemas.microsoft.com/office/drawing/2014/main" id="{4427B0B6-E53B-42D8-A479-07EC6C44B800}"/>
                  </a:ext>
                </a:extLst>
              </p:cNvPr>
              <p:cNvSpPr/>
              <p:nvPr/>
            </p:nvSpPr>
            <p:spPr>
              <a:xfrm>
                <a:off x="3573004" y="2943864"/>
                <a:ext cx="196581" cy="193578"/>
              </a:xfrm>
              <a:custGeom>
                <a:avLst/>
                <a:gdLst/>
                <a:ahLst/>
                <a:cxnLst>
                  <a:cxn ang="0">
                    <a:pos x="wd2" y="hd2"/>
                  </a:cxn>
                  <a:cxn ang="5400000">
                    <a:pos x="wd2" y="hd2"/>
                  </a:cxn>
                  <a:cxn ang="10800000">
                    <a:pos x="wd2" y="hd2"/>
                  </a:cxn>
                  <a:cxn ang="16200000">
                    <a:pos x="wd2" y="hd2"/>
                  </a:cxn>
                </a:cxnLst>
                <a:rect l="0" t="0" r="r" b="b"/>
                <a:pathLst>
                  <a:path w="21600" h="21600" extrusionOk="0">
                    <a:moveTo>
                      <a:pt x="21600" y="18900"/>
                    </a:moveTo>
                    <a:cubicBezTo>
                      <a:pt x="21600" y="18900"/>
                      <a:pt x="20855" y="18225"/>
                      <a:pt x="20110" y="18225"/>
                    </a:cubicBezTo>
                    <a:cubicBezTo>
                      <a:pt x="20855" y="17550"/>
                      <a:pt x="20110" y="16200"/>
                      <a:pt x="20110" y="15525"/>
                    </a:cubicBezTo>
                    <a:cubicBezTo>
                      <a:pt x="19366" y="15525"/>
                      <a:pt x="19366" y="14850"/>
                      <a:pt x="19366" y="14850"/>
                    </a:cubicBezTo>
                    <a:cubicBezTo>
                      <a:pt x="19366" y="14175"/>
                      <a:pt x="20110" y="13500"/>
                      <a:pt x="19366" y="13500"/>
                    </a:cubicBezTo>
                    <a:cubicBezTo>
                      <a:pt x="19366" y="13500"/>
                      <a:pt x="19366" y="12825"/>
                      <a:pt x="20110" y="12150"/>
                    </a:cubicBezTo>
                    <a:cubicBezTo>
                      <a:pt x="20110" y="12150"/>
                      <a:pt x="20110" y="12150"/>
                      <a:pt x="19366" y="11475"/>
                    </a:cubicBezTo>
                    <a:cubicBezTo>
                      <a:pt x="18621" y="10800"/>
                      <a:pt x="18621" y="10125"/>
                      <a:pt x="18621" y="9450"/>
                    </a:cubicBezTo>
                    <a:cubicBezTo>
                      <a:pt x="18621" y="8775"/>
                      <a:pt x="19366" y="8100"/>
                      <a:pt x="19366" y="7425"/>
                    </a:cubicBezTo>
                    <a:cubicBezTo>
                      <a:pt x="19366" y="7425"/>
                      <a:pt x="19366" y="7425"/>
                      <a:pt x="18621" y="6750"/>
                    </a:cubicBezTo>
                    <a:cubicBezTo>
                      <a:pt x="17876" y="6750"/>
                      <a:pt x="16386" y="6075"/>
                      <a:pt x="16386" y="5400"/>
                    </a:cubicBezTo>
                    <a:cubicBezTo>
                      <a:pt x="16386" y="4725"/>
                      <a:pt x="16386" y="4050"/>
                      <a:pt x="15641" y="4050"/>
                    </a:cubicBezTo>
                    <a:cubicBezTo>
                      <a:pt x="14897" y="3375"/>
                      <a:pt x="13407" y="2700"/>
                      <a:pt x="12662" y="2025"/>
                    </a:cubicBezTo>
                    <a:cubicBezTo>
                      <a:pt x="11917" y="1350"/>
                      <a:pt x="10428" y="675"/>
                      <a:pt x="9683" y="0"/>
                    </a:cubicBezTo>
                    <a:cubicBezTo>
                      <a:pt x="8938" y="0"/>
                      <a:pt x="8193" y="0"/>
                      <a:pt x="7448" y="0"/>
                    </a:cubicBezTo>
                    <a:cubicBezTo>
                      <a:pt x="5959" y="0"/>
                      <a:pt x="4469" y="0"/>
                      <a:pt x="2979" y="0"/>
                    </a:cubicBezTo>
                    <a:cubicBezTo>
                      <a:pt x="2234" y="0"/>
                      <a:pt x="2234" y="0"/>
                      <a:pt x="2979" y="675"/>
                    </a:cubicBezTo>
                    <a:cubicBezTo>
                      <a:pt x="2979" y="1350"/>
                      <a:pt x="2979" y="2025"/>
                      <a:pt x="2979" y="2700"/>
                    </a:cubicBezTo>
                    <a:cubicBezTo>
                      <a:pt x="2979" y="2700"/>
                      <a:pt x="2234" y="2700"/>
                      <a:pt x="2234" y="3375"/>
                    </a:cubicBezTo>
                    <a:cubicBezTo>
                      <a:pt x="2234" y="4050"/>
                      <a:pt x="2234" y="3375"/>
                      <a:pt x="2979" y="4050"/>
                    </a:cubicBezTo>
                    <a:cubicBezTo>
                      <a:pt x="2979" y="4725"/>
                      <a:pt x="2234" y="5400"/>
                      <a:pt x="2234" y="5400"/>
                    </a:cubicBezTo>
                    <a:cubicBezTo>
                      <a:pt x="1490" y="6075"/>
                      <a:pt x="1490" y="6750"/>
                      <a:pt x="745" y="6750"/>
                    </a:cubicBezTo>
                    <a:cubicBezTo>
                      <a:pt x="0" y="7425"/>
                      <a:pt x="0" y="6750"/>
                      <a:pt x="0" y="7425"/>
                    </a:cubicBezTo>
                    <a:cubicBezTo>
                      <a:pt x="0" y="8100"/>
                      <a:pt x="0" y="8100"/>
                      <a:pt x="0" y="8775"/>
                    </a:cubicBezTo>
                    <a:cubicBezTo>
                      <a:pt x="0" y="8775"/>
                      <a:pt x="745" y="9450"/>
                      <a:pt x="745" y="9450"/>
                    </a:cubicBezTo>
                    <a:cubicBezTo>
                      <a:pt x="745" y="9450"/>
                      <a:pt x="0" y="10125"/>
                      <a:pt x="0" y="10125"/>
                    </a:cubicBezTo>
                    <a:cubicBezTo>
                      <a:pt x="0" y="10800"/>
                      <a:pt x="1490" y="11475"/>
                      <a:pt x="1490" y="12150"/>
                    </a:cubicBezTo>
                    <a:cubicBezTo>
                      <a:pt x="2234" y="12825"/>
                      <a:pt x="2234" y="14850"/>
                      <a:pt x="2979" y="15525"/>
                    </a:cubicBezTo>
                    <a:cubicBezTo>
                      <a:pt x="3724" y="15525"/>
                      <a:pt x="3724" y="14850"/>
                      <a:pt x="3724" y="15525"/>
                    </a:cubicBezTo>
                    <a:cubicBezTo>
                      <a:pt x="4469" y="15525"/>
                      <a:pt x="4469" y="15525"/>
                      <a:pt x="4469" y="15525"/>
                    </a:cubicBezTo>
                    <a:cubicBezTo>
                      <a:pt x="4469" y="15525"/>
                      <a:pt x="4469" y="15525"/>
                      <a:pt x="4469" y="16200"/>
                    </a:cubicBezTo>
                    <a:cubicBezTo>
                      <a:pt x="5214" y="16200"/>
                      <a:pt x="5214" y="16200"/>
                      <a:pt x="5214" y="16200"/>
                    </a:cubicBezTo>
                    <a:cubicBezTo>
                      <a:pt x="5959" y="16200"/>
                      <a:pt x="6703" y="16875"/>
                      <a:pt x="7448" y="16875"/>
                    </a:cubicBezTo>
                    <a:cubicBezTo>
                      <a:pt x="7448" y="16875"/>
                      <a:pt x="8938" y="17550"/>
                      <a:pt x="8938" y="16875"/>
                    </a:cubicBezTo>
                    <a:cubicBezTo>
                      <a:pt x="9683" y="17550"/>
                      <a:pt x="9683" y="18225"/>
                      <a:pt x="10428" y="18900"/>
                    </a:cubicBezTo>
                    <a:cubicBezTo>
                      <a:pt x="10428" y="19575"/>
                      <a:pt x="10428" y="20250"/>
                      <a:pt x="10428" y="20925"/>
                    </a:cubicBezTo>
                    <a:cubicBezTo>
                      <a:pt x="11172" y="21600"/>
                      <a:pt x="11172" y="20925"/>
                      <a:pt x="11917" y="20925"/>
                    </a:cubicBezTo>
                    <a:cubicBezTo>
                      <a:pt x="12662" y="20925"/>
                      <a:pt x="12662" y="20925"/>
                      <a:pt x="12662" y="20925"/>
                    </a:cubicBezTo>
                    <a:cubicBezTo>
                      <a:pt x="12662" y="20925"/>
                      <a:pt x="12662" y="20925"/>
                      <a:pt x="13407" y="20925"/>
                    </a:cubicBezTo>
                    <a:cubicBezTo>
                      <a:pt x="13407" y="21600"/>
                      <a:pt x="13407" y="21600"/>
                      <a:pt x="14152" y="21600"/>
                    </a:cubicBezTo>
                    <a:cubicBezTo>
                      <a:pt x="14152" y="21600"/>
                      <a:pt x="14152" y="20925"/>
                      <a:pt x="14897" y="20925"/>
                    </a:cubicBezTo>
                    <a:cubicBezTo>
                      <a:pt x="14897" y="20925"/>
                      <a:pt x="14897" y="21600"/>
                      <a:pt x="15641" y="21600"/>
                    </a:cubicBezTo>
                    <a:cubicBezTo>
                      <a:pt x="16386" y="21600"/>
                      <a:pt x="16386" y="20925"/>
                      <a:pt x="17131" y="20925"/>
                    </a:cubicBezTo>
                    <a:cubicBezTo>
                      <a:pt x="17876" y="20925"/>
                      <a:pt x="17876" y="20925"/>
                      <a:pt x="17876" y="20925"/>
                    </a:cubicBezTo>
                    <a:cubicBezTo>
                      <a:pt x="18621" y="20925"/>
                      <a:pt x="18621" y="20250"/>
                      <a:pt x="19366" y="20250"/>
                    </a:cubicBezTo>
                    <a:cubicBezTo>
                      <a:pt x="20110" y="19575"/>
                      <a:pt x="20855" y="19575"/>
                      <a:pt x="21600" y="189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29" name="Shape">
                <a:extLst>
                  <a:ext uri="{FF2B5EF4-FFF2-40B4-BE49-F238E27FC236}">
                    <a16:creationId xmlns:a16="http://schemas.microsoft.com/office/drawing/2014/main" id="{A5CE3873-780E-4B1E-9460-D03E978C7F67}"/>
                  </a:ext>
                </a:extLst>
              </p:cNvPr>
              <p:cNvSpPr/>
              <p:nvPr/>
            </p:nvSpPr>
            <p:spPr>
              <a:xfrm>
                <a:off x="4175771" y="2188592"/>
                <a:ext cx="135001" cy="77811"/>
              </a:xfrm>
              <a:custGeom>
                <a:avLst/>
                <a:gdLst/>
                <a:ahLst/>
                <a:cxnLst>
                  <a:cxn ang="0">
                    <a:pos x="wd2" y="hd2"/>
                  </a:cxn>
                  <a:cxn ang="5400000">
                    <a:pos x="wd2" y="hd2"/>
                  </a:cxn>
                  <a:cxn ang="10800000">
                    <a:pos x="wd2" y="hd2"/>
                  </a:cxn>
                  <a:cxn ang="16200000">
                    <a:pos x="wd2" y="hd2"/>
                  </a:cxn>
                </a:cxnLst>
                <a:rect l="0" t="0" r="r" b="b"/>
                <a:pathLst>
                  <a:path w="21600" h="21185" extrusionOk="0">
                    <a:moveTo>
                      <a:pt x="7560" y="4985"/>
                    </a:moveTo>
                    <a:cubicBezTo>
                      <a:pt x="7560" y="4985"/>
                      <a:pt x="7560" y="4985"/>
                      <a:pt x="8640" y="4985"/>
                    </a:cubicBezTo>
                    <a:cubicBezTo>
                      <a:pt x="8640" y="4985"/>
                      <a:pt x="8640" y="4985"/>
                      <a:pt x="7560" y="4985"/>
                    </a:cubicBezTo>
                    <a:close/>
                    <a:moveTo>
                      <a:pt x="7560" y="0"/>
                    </a:moveTo>
                    <a:cubicBezTo>
                      <a:pt x="7560" y="0"/>
                      <a:pt x="7560" y="0"/>
                      <a:pt x="6480" y="0"/>
                    </a:cubicBezTo>
                    <a:cubicBezTo>
                      <a:pt x="7560" y="0"/>
                      <a:pt x="7560" y="0"/>
                      <a:pt x="7560" y="0"/>
                    </a:cubicBezTo>
                    <a:close/>
                    <a:moveTo>
                      <a:pt x="21600" y="16615"/>
                    </a:moveTo>
                    <a:cubicBezTo>
                      <a:pt x="20520" y="16615"/>
                      <a:pt x="20520" y="14954"/>
                      <a:pt x="20520" y="13292"/>
                    </a:cubicBezTo>
                    <a:cubicBezTo>
                      <a:pt x="20520" y="13292"/>
                      <a:pt x="20520" y="13292"/>
                      <a:pt x="20520" y="11631"/>
                    </a:cubicBezTo>
                    <a:cubicBezTo>
                      <a:pt x="19440" y="11631"/>
                      <a:pt x="18360" y="11631"/>
                      <a:pt x="18360" y="11631"/>
                    </a:cubicBezTo>
                    <a:cubicBezTo>
                      <a:pt x="18360" y="11631"/>
                      <a:pt x="18360" y="11631"/>
                      <a:pt x="18360" y="11631"/>
                    </a:cubicBezTo>
                    <a:cubicBezTo>
                      <a:pt x="17280" y="11631"/>
                      <a:pt x="17280" y="11631"/>
                      <a:pt x="17280" y="9969"/>
                    </a:cubicBezTo>
                    <a:cubicBezTo>
                      <a:pt x="17280" y="9969"/>
                      <a:pt x="17280" y="9969"/>
                      <a:pt x="17280" y="9969"/>
                    </a:cubicBezTo>
                    <a:cubicBezTo>
                      <a:pt x="17280" y="9969"/>
                      <a:pt x="16200" y="8308"/>
                      <a:pt x="16200" y="8308"/>
                    </a:cubicBezTo>
                    <a:cubicBezTo>
                      <a:pt x="16200" y="6646"/>
                      <a:pt x="16200" y="6646"/>
                      <a:pt x="15120" y="8308"/>
                    </a:cubicBezTo>
                    <a:cubicBezTo>
                      <a:pt x="15120" y="8308"/>
                      <a:pt x="14040" y="8308"/>
                      <a:pt x="14040" y="8308"/>
                    </a:cubicBezTo>
                    <a:cubicBezTo>
                      <a:pt x="14040" y="8308"/>
                      <a:pt x="12960" y="8308"/>
                      <a:pt x="12960" y="8308"/>
                    </a:cubicBezTo>
                    <a:cubicBezTo>
                      <a:pt x="12960" y="8308"/>
                      <a:pt x="12960" y="8308"/>
                      <a:pt x="12960" y="8308"/>
                    </a:cubicBezTo>
                    <a:cubicBezTo>
                      <a:pt x="12960" y="8308"/>
                      <a:pt x="12960" y="8308"/>
                      <a:pt x="11880" y="8308"/>
                    </a:cubicBezTo>
                    <a:cubicBezTo>
                      <a:pt x="11880" y="8308"/>
                      <a:pt x="11880" y="8308"/>
                      <a:pt x="11880" y="8308"/>
                    </a:cubicBezTo>
                    <a:cubicBezTo>
                      <a:pt x="11880" y="8308"/>
                      <a:pt x="10800" y="6646"/>
                      <a:pt x="10800" y="6646"/>
                    </a:cubicBezTo>
                    <a:cubicBezTo>
                      <a:pt x="9720" y="6646"/>
                      <a:pt x="9720" y="8308"/>
                      <a:pt x="8640" y="8308"/>
                    </a:cubicBezTo>
                    <a:cubicBezTo>
                      <a:pt x="8640" y="6646"/>
                      <a:pt x="8640" y="6646"/>
                      <a:pt x="7560" y="6646"/>
                    </a:cubicBezTo>
                    <a:cubicBezTo>
                      <a:pt x="7560" y="6646"/>
                      <a:pt x="7560" y="6646"/>
                      <a:pt x="6480" y="6646"/>
                    </a:cubicBezTo>
                    <a:cubicBezTo>
                      <a:pt x="5400" y="6646"/>
                      <a:pt x="4320" y="6646"/>
                      <a:pt x="4320" y="4985"/>
                    </a:cubicBezTo>
                    <a:cubicBezTo>
                      <a:pt x="5400" y="4985"/>
                      <a:pt x="4320" y="4985"/>
                      <a:pt x="5400" y="4985"/>
                    </a:cubicBezTo>
                    <a:cubicBezTo>
                      <a:pt x="5400" y="4985"/>
                      <a:pt x="5400" y="4985"/>
                      <a:pt x="5400" y="4985"/>
                    </a:cubicBezTo>
                    <a:cubicBezTo>
                      <a:pt x="5400" y="3323"/>
                      <a:pt x="7560" y="6646"/>
                      <a:pt x="8640" y="3323"/>
                    </a:cubicBezTo>
                    <a:cubicBezTo>
                      <a:pt x="8640" y="4985"/>
                      <a:pt x="7560" y="3323"/>
                      <a:pt x="7560" y="3323"/>
                    </a:cubicBezTo>
                    <a:cubicBezTo>
                      <a:pt x="6480" y="1662"/>
                      <a:pt x="7560" y="3323"/>
                      <a:pt x="7560" y="1662"/>
                    </a:cubicBezTo>
                    <a:cubicBezTo>
                      <a:pt x="7560" y="1662"/>
                      <a:pt x="7560" y="0"/>
                      <a:pt x="6480" y="0"/>
                    </a:cubicBezTo>
                    <a:cubicBezTo>
                      <a:pt x="6480" y="0"/>
                      <a:pt x="5400" y="1662"/>
                      <a:pt x="5400" y="1662"/>
                    </a:cubicBezTo>
                    <a:cubicBezTo>
                      <a:pt x="4320" y="1662"/>
                      <a:pt x="5400" y="0"/>
                      <a:pt x="4320" y="1662"/>
                    </a:cubicBezTo>
                    <a:cubicBezTo>
                      <a:pt x="3240" y="1662"/>
                      <a:pt x="4320" y="3323"/>
                      <a:pt x="4320" y="3323"/>
                    </a:cubicBezTo>
                    <a:cubicBezTo>
                      <a:pt x="4320" y="3323"/>
                      <a:pt x="4320" y="3323"/>
                      <a:pt x="4320" y="3323"/>
                    </a:cubicBezTo>
                    <a:cubicBezTo>
                      <a:pt x="4320" y="3323"/>
                      <a:pt x="3240" y="3323"/>
                      <a:pt x="2160" y="4985"/>
                    </a:cubicBezTo>
                    <a:cubicBezTo>
                      <a:pt x="3240" y="4985"/>
                      <a:pt x="3240" y="4985"/>
                      <a:pt x="3240" y="4985"/>
                    </a:cubicBezTo>
                    <a:cubicBezTo>
                      <a:pt x="3240" y="4985"/>
                      <a:pt x="3240" y="4985"/>
                      <a:pt x="3240" y="4985"/>
                    </a:cubicBezTo>
                    <a:cubicBezTo>
                      <a:pt x="3240" y="4985"/>
                      <a:pt x="3240" y="4985"/>
                      <a:pt x="3240" y="4985"/>
                    </a:cubicBezTo>
                    <a:cubicBezTo>
                      <a:pt x="3240" y="4985"/>
                      <a:pt x="3240" y="4985"/>
                      <a:pt x="3240" y="4985"/>
                    </a:cubicBezTo>
                    <a:cubicBezTo>
                      <a:pt x="2160" y="6646"/>
                      <a:pt x="3240" y="6646"/>
                      <a:pt x="1080" y="6646"/>
                    </a:cubicBezTo>
                    <a:cubicBezTo>
                      <a:pt x="1080" y="6646"/>
                      <a:pt x="0" y="6646"/>
                      <a:pt x="0" y="8308"/>
                    </a:cubicBezTo>
                    <a:cubicBezTo>
                      <a:pt x="0" y="8308"/>
                      <a:pt x="1080" y="9969"/>
                      <a:pt x="1080" y="9969"/>
                    </a:cubicBezTo>
                    <a:cubicBezTo>
                      <a:pt x="2160" y="9969"/>
                      <a:pt x="2160" y="9969"/>
                      <a:pt x="2160" y="11631"/>
                    </a:cubicBezTo>
                    <a:cubicBezTo>
                      <a:pt x="2160" y="13292"/>
                      <a:pt x="3240" y="13292"/>
                      <a:pt x="3240" y="14954"/>
                    </a:cubicBezTo>
                    <a:cubicBezTo>
                      <a:pt x="3240" y="14954"/>
                      <a:pt x="1080" y="19938"/>
                      <a:pt x="3240" y="19938"/>
                    </a:cubicBezTo>
                    <a:cubicBezTo>
                      <a:pt x="4320" y="19938"/>
                      <a:pt x="4320" y="18277"/>
                      <a:pt x="5400" y="18277"/>
                    </a:cubicBezTo>
                    <a:cubicBezTo>
                      <a:pt x="6480" y="18277"/>
                      <a:pt x="6480" y="19938"/>
                      <a:pt x="6480" y="18277"/>
                    </a:cubicBezTo>
                    <a:cubicBezTo>
                      <a:pt x="7560" y="16615"/>
                      <a:pt x="6480" y="16615"/>
                      <a:pt x="7560" y="16615"/>
                    </a:cubicBezTo>
                    <a:cubicBezTo>
                      <a:pt x="8640" y="16615"/>
                      <a:pt x="8640" y="16615"/>
                      <a:pt x="8640" y="16615"/>
                    </a:cubicBezTo>
                    <a:cubicBezTo>
                      <a:pt x="8640" y="16615"/>
                      <a:pt x="8640" y="14954"/>
                      <a:pt x="8640" y="14954"/>
                    </a:cubicBezTo>
                    <a:cubicBezTo>
                      <a:pt x="8640" y="14954"/>
                      <a:pt x="9720" y="13292"/>
                      <a:pt x="9720" y="13292"/>
                    </a:cubicBezTo>
                    <a:cubicBezTo>
                      <a:pt x="9720" y="11631"/>
                      <a:pt x="10800" y="13292"/>
                      <a:pt x="10800" y="13292"/>
                    </a:cubicBezTo>
                    <a:cubicBezTo>
                      <a:pt x="11880" y="13292"/>
                      <a:pt x="10800" y="14954"/>
                      <a:pt x="11880" y="14954"/>
                    </a:cubicBezTo>
                    <a:cubicBezTo>
                      <a:pt x="11880" y="14954"/>
                      <a:pt x="11880" y="14954"/>
                      <a:pt x="11880" y="14954"/>
                    </a:cubicBezTo>
                    <a:cubicBezTo>
                      <a:pt x="12960" y="16615"/>
                      <a:pt x="11880" y="18277"/>
                      <a:pt x="12960" y="19938"/>
                    </a:cubicBezTo>
                    <a:cubicBezTo>
                      <a:pt x="12960" y="21600"/>
                      <a:pt x="12960" y="21600"/>
                      <a:pt x="14040" y="19938"/>
                    </a:cubicBezTo>
                    <a:cubicBezTo>
                      <a:pt x="15120" y="19938"/>
                      <a:pt x="15120" y="19938"/>
                      <a:pt x="15120" y="19938"/>
                    </a:cubicBezTo>
                    <a:cubicBezTo>
                      <a:pt x="15120" y="19938"/>
                      <a:pt x="15120" y="18277"/>
                      <a:pt x="16200" y="18277"/>
                    </a:cubicBezTo>
                    <a:cubicBezTo>
                      <a:pt x="16200" y="18277"/>
                      <a:pt x="17280" y="18277"/>
                      <a:pt x="17280" y="18277"/>
                    </a:cubicBezTo>
                    <a:cubicBezTo>
                      <a:pt x="17280" y="16615"/>
                      <a:pt x="18360" y="16615"/>
                      <a:pt x="18360" y="18277"/>
                    </a:cubicBezTo>
                    <a:cubicBezTo>
                      <a:pt x="18360" y="18277"/>
                      <a:pt x="19440" y="18277"/>
                      <a:pt x="19440" y="18277"/>
                    </a:cubicBezTo>
                    <a:cubicBezTo>
                      <a:pt x="20520" y="18277"/>
                      <a:pt x="21600" y="19938"/>
                      <a:pt x="21600" y="1661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0" name="Shape">
                <a:extLst>
                  <a:ext uri="{FF2B5EF4-FFF2-40B4-BE49-F238E27FC236}">
                    <a16:creationId xmlns:a16="http://schemas.microsoft.com/office/drawing/2014/main" id="{861F535A-02C3-449F-8621-3B12C9B75940}"/>
                  </a:ext>
                </a:extLst>
              </p:cNvPr>
              <p:cNvSpPr/>
              <p:nvPr/>
            </p:nvSpPr>
            <p:spPr>
              <a:xfrm>
                <a:off x="5110118" y="2473142"/>
                <a:ext cx="61580" cy="60296"/>
              </a:xfrm>
              <a:custGeom>
                <a:avLst/>
                <a:gdLst/>
                <a:ahLst/>
                <a:cxnLst>
                  <a:cxn ang="0">
                    <a:pos x="wd2" y="hd2"/>
                  </a:cxn>
                  <a:cxn ang="5400000">
                    <a:pos x="wd2" y="hd2"/>
                  </a:cxn>
                  <a:cxn ang="10800000">
                    <a:pos x="wd2" y="hd2"/>
                  </a:cxn>
                  <a:cxn ang="16200000">
                    <a:pos x="wd2" y="hd2"/>
                  </a:cxn>
                </a:cxnLst>
                <a:rect l="0" t="0" r="r" b="b"/>
                <a:pathLst>
                  <a:path w="21600" h="21600" extrusionOk="0">
                    <a:moveTo>
                      <a:pt x="0" y="4320"/>
                    </a:moveTo>
                    <a:cubicBezTo>
                      <a:pt x="0" y="4320"/>
                      <a:pt x="0" y="4320"/>
                      <a:pt x="0" y="4320"/>
                    </a:cubicBezTo>
                    <a:cubicBezTo>
                      <a:pt x="0" y="4320"/>
                      <a:pt x="0" y="4320"/>
                      <a:pt x="0" y="4320"/>
                    </a:cubicBezTo>
                    <a:close/>
                    <a:moveTo>
                      <a:pt x="21600" y="6480"/>
                    </a:moveTo>
                    <a:cubicBezTo>
                      <a:pt x="21600" y="4320"/>
                      <a:pt x="21600" y="0"/>
                      <a:pt x="19200" y="0"/>
                    </a:cubicBezTo>
                    <a:cubicBezTo>
                      <a:pt x="16800" y="0"/>
                      <a:pt x="14400" y="0"/>
                      <a:pt x="14400" y="2160"/>
                    </a:cubicBezTo>
                    <a:cubicBezTo>
                      <a:pt x="14400" y="2160"/>
                      <a:pt x="14400" y="4320"/>
                      <a:pt x="14400" y="6480"/>
                    </a:cubicBezTo>
                    <a:cubicBezTo>
                      <a:pt x="12000" y="8640"/>
                      <a:pt x="12000" y="10800"/>
                      <a:pt x="12000" y="15120"/>
                    </a:cubicBezTo>
                    <a:cubicBezTo>
                      <a:pt x="14400" y="15120"/>
                      <a:pt x="14400" y="17280"/>
                      <a:pt x="14400" y="17280"/>
                    </a:cubicBezTo>
                    <a:cubicBezTo>
                      <a:pt x="16800" y="19440"/>
                      <a:pt x="16800" y="21600"/>
                      <a:pt x="19200" y="21600"/>
                    </a:cubicBezTo>
                    <a:cubicBezTo>
                      <a:pt x="19200" y="15120"/>
                      <a:pt x="19200" y="10800"/>
                      <a:pt x="21600" y="64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1" name="Shape">
                <a:extLst>
                  <a:ext uri="{FF2B5EF4-FFF2-40B4-BE49-F238E27FC236}">
                    <a16:creationId xmlns:a16="http://schemas.microsoft.com/office/drawing/2014/main" id="{8852AA04-46ED-4760-AD95-E01F50206269}"/>
                  </a:ext>
                </a:extLst>
              </p:cNvPr>
              <p:cNvSpPr/>
              <p:nvPr/>
            </p:nvSpPr>
            <p:spPr>
              <a:xfrm>
                <a:off x="3661821" y="2255234"/>
                <a:ext cx="107765" cy="9097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0250" y="0"/>
                      <a:pt x="20250" y="0"/>
                    </a:cubicBezTo>
                    <a:cubicBezTo>
                      <a:pt x="17550" y="1440"/>
                      <a:pt x="16200" y="1440"/>
                      <a:pt x="13500" y="1440"/>
                    </a:cubicBezTo>
                    <a:cubicBezTo>
                      <a:pt x="12150" y="1440"/>
                      <a:pt x="10800" y="2880"/>
                      <a:pt x="9450" y="2880"/>
                    </a:cubicBezTo>
                    <a:cubicBezTo>
                      <a:pt x="9450" y="2880"/>
                      <a:pt x="8100" y="1440"/>
                      <a:pt x="8100" y="1440"/>
                    </a:cubicBezTo>
                    <a:cubicBezTo>
                      <a:pt x="6750" y="1440"/>
                      <a:pt x="6750" y="2880"/>
                      <a:pt x="5400" y="2880"/>
                    </a:cubicBezTo>
                    <a:cubicBezTo>
                      <a:pt x="4050" y="2880"/>
                      <a:pt x="2700" y="1440"/>
                      <a:pt x="2700" y="2880"/>
                    </a:cubicBezTo>
                    <a:cubicBezTo>
                      <a:pt x="2700" y="2880"/>
                      <a:pt x="2700" y="4320"/>
                      <a:pt x="2700" y="4320"/>
                    </a:cubicBezTo>
                    <a:cubicBezTo>
                      <a:pt x="2700" y="4320"/>
                      <a:pt x="2700" y="4320"/>
                      <a:pt x="2700" y="4320"/>
                    </a:cubicBezTo>
                    <a:cubicBezTo>
                      <a:pt x="2700" y="4320"/>
                      <a:pt x="1350" y="5760"/>
                      <a:pt x="1350" y="5760"/>
                    </a:cubicBezTo>
                    <a:cubicBezTo>
                      <a:pt x="1350" y="5760"/>
                      <a:pt x="1350" y="5760"/>
                      <a:pt x="1350" y="5760"/>
                    </a:cubicBezTo>
                    <a:cubicBezTo>
                      <a:pt x="0" y="7200"/>
                      <a:pt x="1350" y="5760"/>
                      <a:pt x="0" y="7200"/>
                    </a:cubicBezTo>
                    <a:cubicBezTo>
                      <a:pt x="0" y="7200"/>
                      <a:pt x="1350" y="11520"/>
                      <a:pt x="1350" y="11520"/>
                    </a:cubicBezTo>
                    <a:cubicBezTo>
                      <a:pt x="1350" y="11520"/>
                      <a:pt x="2700" y="11520"/>
                      <a:pt x="2700" y="11520"/>
                    </a:cubicBezTo>
                    <a:cubicBezTo>
                      <a:pt x="2700" y="11520"/>
                      <a:pt x="2700" y="11520"/>
                      <a:pt x="2700" y="11520"/>
                    </a:cubicBezTo>
                    <a:cubicBezTo>
                      <a:pt x="2700" y="11520"/>
                      <a:pt x="2700" y="12960"/>
                      <a:pt x="2700" y="11520"/>
                    </a:cubicBezTo>
                    <a:cubicBezTo>
                      <a:pt x="2700" y="12960"/>
                      <a:pt x="2700" y="12960"/>
                      <a:pt x="2700" y="14400"/>
                    </a:cubicBezTo>
                    <a:cubicBezTo>
                      <a:pt x="2700" y="14400"/>
                      <a:pt x="2700" y="14400"/>
                      <a:pt x="2700" y="14400"/>
                    </a:cubicBezTo>
                    <a:cubicBezTo>
                      <a:pt x="1350" y="14400"/>
                      <a:pt x="1350" y="15840"/>
                      <a:pt x="1350" y="15840"/>
                    </a:cubicBezTo>
                    <a:cubicBezTo>
                      <a:pt x="1350" y="17280"/>
                      <a:pt x="1350" y="18720"/>
                      <a:pt x="1350" y="20160"/>
                    </a:cubicBezTo>
                    <a:cubicBezTo>
                      <a:pt x="2700" y="20160"/>
                      <a:pt x="2700" y="21600"/>
                      <a:pt x="4050" y="21600"/>
                    </a:cubicBezTo>
                    <a:cubicBezTo>
                      <a:pt x="5400" y="21600"/>
                      <a:pt x="5400" y="20160"/>
                      <a:pt x="6750" y="20160"/>
                    </a:cubicBezTo>
                    <a:cubicBezTo>
                      <a:pt x="9450" y="17280"/>
                      <a:pt x="13500" y="15840"/>
                      <a:pt x="16200" y="12960"/>
                    </a:cubicBezTo>
                    <a:cubicBezTo>
                      <a:pt x="17550" y="12960"/>
                      <a:pt x="17550" y="12960"/>
                      <a:pt x="17550" y="11520"/>
                    </a:cubicBezTo>
                    <a:cubicBezTo>
                      <a:pt x="18900" y="10080"/>
                      <a:pt x="18900" y="8640"/>
                      <a:pt x="18900" y="7200"/>
                    </a:cubicBezTo>
                    <a:cubicBezTo>
                      <a:pt x="18900" y="5760"/>
                      <a:pt x="17550" y="4320"/>
                      <a:pt x="18900" y="2880"/>
                    </a:cubicBezTo>
                    <a:cubicBezTo>
                      <a:pt x="18900" y="2880"/>
                      <a:pt x="20250" y="2880"/>
                      <a:pt x="20250" y="2880"/>
                    </a:cubicBezTo>
                    <a:cubicBezTo>
                      <a:pt x="20250" y="1440"/>
                      <a:pt x="21600" y="144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2" name="Shape">
                <a:extLst>
                  <a:ext uri="{FF2B5EF4-FFF2-40B4-BE49-F238E27FC236}">
                    <a16:creationId xmlns:a16="http://schemas.microsoft.com/office/drawing/2014/main" id="{6BA14CCE-807B-408D-A0B5-25C429DD7273}"/>
                  </a:ext>
                </a:extLst>
              </p:cNvPr>
              <p:cNvSpPr/>
              <p:nvPr/>
            </p:nvSpPr>
            <p:spPr>
              <a:xfrm>
                <a:off x="3166818" y="2068003"/>
                <a:ext cx="74606"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7200"/>
                      <a:pt x="19636" y="10800"/>
                      <a:pt x="19636" y="10800"/>
                    </a:cubicBezTo>
                    <a:cubicBezTo>
                      <a:pt x="19636" y="10800"/>
                      <a:pt x="19636" y="10800"/>
                      <a:pt x="17673" y="10800"/>
                    </a:cubicBezTo>
                    <a:cubicBezTo>
                      <a:pt x="17673" y="7200"/>
                      <a:pt x="15709" y="7200"/>
                      <a:pt x="15709" y="7200"/>
                    </a:cubicBezTo>
                    <a:cubicBezTo>
                      <a:pt x="15709" y="3600"/>
                      <a:pt x="17673" y="7200"/>
                      <a:pt x="15709" y="3600"/>
                    </a:cubicBezTo>
                    <a:cubicBezTo>
                      <a:pt x="15709" y="3600"/>
                      <a:pt x="13745" y="0"/>
                      <a:pt x="13745" y="0"/>
                    </a:cubicBezTo>
                    <a:cubicBezTo>
                      <a:pt x="11782" y="0"/>
                      <a:pt x="9818" y="0"/>
                      <a:pt x="11782" y="3600"/>
                    </a:cubicBezTo>
                    <a:cubicBezTo>
                      <a:pt x="11782" y="3600"/>
                      <a:pt x="9818" y="3600"/>
                      <a:pt x="7855" y="3600"/>
                    </a:cubicBezTo>
                    <a:cubicBezTo>
                      <a:pt x="7855" y="3600"/>
                      <a:pt x="5891" y="3600"/>
                      <a:pt x="5891" y="3600"/>
                    </a:cubicBezTo>
                    <a:cubicBezTo>
                      <a:pt x="5891" y="3600"/>
                      <a:pt x="5891" y="3600"/>
                      <a:pt x="3927" y="3600"/>
                    </a:cubicBezTo>
                    <a:cubicBezTo>
                      <a:pt x="5891" y="7200"/>
                      <a:pt x="3927" y="10800"/>
                      <a:pt x="1964" y="10800"/>
                    </a:cubicBezTo>
                    <a:cubicBezTo>
                      <a:pt x="1964" y="14400"/>
                      <a:pt x="1964" y="14400"/>
                      <a:pt x="0" y="18000"/>
                    </a:cubicBezTo>
                    <a:cubicBezTo>
                      <a:pt x="1964" y="18000"/>
                      <a:pt x="1964" y="14400"/>
                      <a:pt x="3927" y="14400"/>
                    </a:cubicBezTo>
                    <a:cubicBezTo>
                      <a:pt x="3927" y="18000"/>
                      <a:pt x="3927" y="21600"/>
                      <a:pt x="5891" y="21600"/>
                    </a:cubicBezTo>
                    <a:cubicBezTo>
                      <a:pt x="5891" y="21600"/>
                      <a:pt x="7855" y="21600"/>
                      <a:pt x="7855" y="21600"/>
                    </a:cubicBezTo>
                    <a:cubicBezTo>
                      <a:pt x="9818" y="18000"/>
                      <a:pt x="9818" y="18000"/>
                      <a:pt x="9818" y="18000"/>
                    </a:cubicBezTo>
                    <a:cubicBezTo>
                      <a:pt x="9818" y="18000"/>
                      <a:pt x="9818" y="14400"/>
                      <a:pt x="11782" y="14400"/>
                    </a:cubicBezTo>
                    <a:cubicBezTo>
                      <a:pt x="11782" y="14400"/>
                      <a:pt x="11782" y="18000"/>
                      <a:pt x="11782" y="18000"/>
                    </a:cubicBezTo>
                    <a:cubicBezTo>
                      <a:pt x="11782" y="18000"/>
                      <a:pt x="13745" y="21600"/>
                      <a:pt x="13745" y="21600"/>
                    </a:cubicBezTo>
                    <a:cubicBezTo>
                      <a:pt x="13745" y="21600"/>
                      <a:pt x="13745" y="21600"/>
                      <a:pt x="13745" y="21600"/>
                    </a:cubicBezTo>
                    <a:cubicBezTo>
                      <a:pt x="13745" y="21600"/>
                      <a:pt x="15709" y="18000"/>
                      <a:pt x="15709" y="18000"/>
                    </a:cubicBezTo>
                    <a:cubicBezTo>
                      <a:pt x="15709" y="14400"/>
                      <a:pt x="15709" y="14400"/>
                      <a:pt x="15709" y="14400"/>
                    </a:cubicBezTo>
                    <a:cubicBezTo>
                      <a:pt x="15709" y="14400"/>
                      <a:pt x="17673" y="18000"/>
                      <a:pt x="17673" y="14400"/>
                    </a:cubicBezTo>
                    <a:cubicBezTo>
                      <a:pt x="17673" y="14400"/>
                      <a:pt x="19636" y="14400"/>
                      <a:pt x="19636" y="18000"/>
                    </a:cubicBezTo>
                    <a:cubicBezTo>
                      <a:pt x="19636" y="14400"/>
                      <a:pt x="17673" y="10800"/>
                      <a:pt x="21600" y="14400"/>
                    </a:cubicBezTo>
                    <a:cubicBezTo>
                      <a:pt x="21600" y="14400"/>
                      <a:pt x="21600" y="108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3" name="Shape">
                <a:extLst>
                  <a:ext uri="{FF2B5EF4-FFF2-40B4-BE49-F238E27FC236}">
                    <a16:creationId xmlns:a16="http://schemas.microsoft.com/office/drawing/2014/main" id="{EEFDD588-D6DC-4888-A5F5-22B32600B692}"/>
                  </a:ext>
                </a:extLst>
              </p:cNvPr>
              <p:cNvSpPr/>
              <p:nvPr/>
            </p:nvSpPr>
            <p:spPr>
              <a:xfrm>
                <a:off x="3248529" y="1717870"/>
                <a:ext cx="175265" cy="219846"/>
              </a:xfrm>
              <a:custGeom>
                <a:avLst/>
                <a:gdLst/>
                <a:ahLst/>
                <a:cxnLst>
                  <a:cxn ang="0">
                    <a:pos x="wd2" y="hd2"/>
                  </a:cxn>
                  <a:cxn ang="5400000">
                    <a:pos x="wd2" y="hd2"/>
                  </a:cxn>
                  <a:cxn ang="10800000">
                    <a:pos x="wd2" y="hd2"/>
                  </a:cxn>
                  <a:cxn ang="16200000">
                    <a:pos x="wd2" y="hd2"/>
                  </a:cxn>
                </a:cxnLst>
                <a:rect l="0" t="0" r="r" b="b"/>
                <a:pathLst>
                  <a:path w="21600" h="21276" extrusionOk="0">
                    <a:moveTo>
                      <a:pt x="14123" y="16930"/>
                    </a:moveTo>
                    <a:cubicBezTo>
                      <a:pt x="13292" y="17514"/>
                      <a:pt x="13292" y="17514"/>
                      <a:pt x="12462" y="17514"/>
                    </a:cubicBezTo>
                    <a:cubicBezTo>
                      <a:pt x="12462" y="18097"/>
                      <a:pt x="13292" y="18681"/>
                      <a:pt x="12462" y="18681"/>
                    </a:cubicBezTo>
                    <a:cubicBezTo>
                      <a:pt x="13292" y="18681"/>
                      <a:pt x="13292" y="18097"/>
                      <a:pt x="14123" y="18097"/>
                    </a:cubicBezTo>
                    <a:cubicBezTo>
                      <a:pt x="13292" y="17514"/>
                      <a:pt x="14123" y="17514"/>
                      <a:pt x="14123" y="17514"/>
                    </a:cubicBezTo>
                    <a:cubicBezTo>
                      <a:pt x="14123" y="17514"/>
                      <a:pt x="14123" y="16930"/>
                      <a:pt x="14123" y="16930"/>
                    </a:cubicBezTo>
                    <a:close/>
                    <a:moveTo>
                      <a:pt x="14123" y="16930"/>
                    </a:moveTo>
                    <a:cubicBezTo>
                      <a:pt x="14123" y="16930"/>
                      <a:pt x="14123" y="16930"/>
                      <a:pt x="14123" y="16930"/>
                    </a:cubicBezTo>
                    <a:cubicBezTo>
                      <a:pt x="14123" y="16930"/>
                      <a:pt x="14123" y="17514"/>
                      <a:pt x="14123" y="17514"/>
                    </a:cubicBezTo>
                    <a:cubicBezTo>
                      <a:pt x="14123" y="17514"/>
                      <a:pt x="14954" y="16930"/>
                      <a:pt x="14954" y="16930"/>
                    </a:cubicBezTo>
                    <a:cubicBezTo>
                      <a:pt x="14954" y="16930"/>
                      <a:pt x="14123" y="16930"/>
                      <a:pt x="14123" y="16930"/>
                    </a:cubicBezTo>
                    <a:close/>
                    <a:moveTo>
                      <a:pt x="14123" y="14011"/>
                    </a:moveTo>
                    <a:cubicBezTo>
                      <a:pt x="14123" y="14011"/>
                      <a:pt x="13292" y="13427"/>
                      <a:pt x="12462" y="13427"/>
                    </a:cubicBezTo>
                    <a:cubicBezTo>
                      <a:pt x="12462" y="12843"/>
                      <a:pt x="11631" y="12843"/>
                      <a:pt x="11631" y="12843"/>
                    </a:cubicBezTo>
                    <a:cubicBezTo>
                      <a:pt x="10800" y="12843"/>
                      <a:pt x="10800" y="12259"/>
                      <a:pt x="10800" y="11676"/>
                    </a:cubicBezTo>
                    <a:cubicBezTo>
                      <a:pt x="10800" y="11676"/>
                      <a:pt x="10800" y="11092"/>
                      <a:pt x="10800" y="11092"/>
                    </a:cubicBezTo>
                    <a:cubicBezTo>
                      <a:pt x="10800" y="11092"/>
                      <a:pt x="10800" y="11092"/>
                      <a:pt x="10800" y="11092"/>
                    </a:cubicBezTo>
                    <a:cubicBezTo>
                      <a:pt x="10800" y="11092"/>
                      <a:pt x="10800" y="10508"/>
                      <a:pt x="11631" y="10508"/>
                    </a:cubicBezTo>
                    <a:cubicBezTo>
                      <a:pt x="10800" y="10508"/>
                      <a:pt x="10800" y="9924"/>
                      <a:pt x="10800" y="9924"/>
                    </a:cubicBezTo>
                    <a:cubicBezTo>
                      <a:pt x="11631" y="9924"/>
                      <a:pt x="11631" y="9924"/>
                      <a:pt x="11631" y="9924"/>
                    </a:cubicBezTo>
                    <a:cubicBezTo>
                      <a:pt x="11631" y="9924"/>
                      <a:pt x="11631" y="9924"/>
                      <a:pt x="11631" y="9924"/>
                    </a:cubicBezTo>
                    <a:cubicBezTo>
                      <a:pt x="11631" y="9341"/>
                      <a:pt x="11631" y="9341"/>
                      <a:pt x="11631" y="9341"/>
                    </a:cubicBezTo>
                    <a:cubicBezTo>
                      <a:pt x="11631" y="9341"/>
                      <a:pt x="12462" y="9341"/>
                      <a:pt x="12462" y="9341"/>
                    </a:cubicBezTo>
                    <a:cubicBezTo>
                      <a:pt x="12462" y="9341"/>
                      <a:pt x="12462" y="9341"/>
                      <a:pt x="12462" y="9341"/>
                    </a:cubicBezTo>
                    <a:cubicBezTo>
                      <a:pt x="12462" y="8757"/>
                      <a:pt x="12462" y="8757"/>
                      <a:pt x="13292" y="8757"/>
                    </a:cubicBezTo>
                    <a:cubicBezTo>
                      <a:pt x="13292" y="8757"/>
                      <a:pt x="13292" y="8757"/>
                      <a:pt x="13292" y="8757"/>
                    </a:cubicBezTo>
                    <a:cubicBezTo>
                      <a:pt x="13292" y="8757"/>
                      <a:pt x="14123" y="8173"/>
                      <a:pt x="14123" y="8173"/>
                    </a:cubicBezTo>
                    <a:cubicBezTo>
                      <a:pt x="14123" y="8173"/>
                      <a:pt x="14123" y="8173"/>
                      <a:pt x="14123" y="8173"/>
                    </a:cubicBezTo>
                    <a:cubicBezTo>
                      <a:pt x="14954" y="8757"/>
                      <a:pt x="14954" y="8173"/>
                      <a:pt x="15785" y="8173"/>
                    </a:cubicBezTo>
                    <a:cubicBezTo>
                      <a:pt x="15785" y="7589"/>
                      <a:pt x="15785" y="7589"/>
                      <a:pt x="16615" y="7005"/>
                    </a:cubicBezTo>
                    <a:cubicBezTo>
                      <a:pt x="16615" y="7005"/>
                      <a:pt x="17446" y="7005"/>
                      <a:pt x="17446" y="7005"/>
                    </a:cubicBezTo>
                    <a:cubicBezTo>
                      <a:pt x="17446" y="6422"/>
                      <a:pt x="16615" y="6422"/>
                      <a:pt x="16615" y="6422"/>
                    </a:cubicBezTo>
                    <a:cubicBezTo>
                      <a:pt x="16615" y="5838"/>
                      <a:pt x="18277" y="5838"/>
                      <a:pt x="17446" y="5838"/>
                    </a:cubicBezTo>
                    <a:cubicBezTo>
                      <a:pt x="17446" y="5838"/>
                      <a:pt x="17446" y="5838"/>
                      <a:pt x="17446" y="5838"/>
                    </a:cubicBezTo>
                    <a:cubicBezTo>
                      <a:pt x="16615" y="5254"/>
                      <a:pt x="18277" y="5838"/>
                      <a:pt x="18277" y="5254"/>
                    </a:cubicBezTo>
                    <a:cubicBezTo>
                      <a:pt x="18277" y="5254"/>
                      <a:pt x="18277" y="5254"/>
                      <a:pt x="18277" y="5254"/>
                    </a:cubicBezTo>
                    <a:cubicBezTo>
                      <a:pt x="18277" y="5254"/>
                      <a:pt x="18277" y="5254"/>
                      <a:pt x="18277" y="5254"/>
                    </a:cubicBezTo>
                    <a:cubicBezTo>
                      <a:pt x="18277" y="5254"/>
                      <a:pt x="18277" y="5254"/>
                      <a:pt x="18277" y="5254"/>
                    </a:cubicBezTo>
                    <a:cubicBezTo>
                      <a:pt x="18277" y="4670"/>
                      <a:pt x="19108" y="4670"/>
                      <a:pt x="19108" y="4670"/>
                    </a:cubicBezTo>
                    <a:cubicBezTo>
                      <a:pt x="19938" y="4670"/>
                      <a:pt x="20769" y="4670"/>
                      <a:pt x="21600" y="4670"/>
                    </a:cubicBezTo>
                    <a:cubicBezTo>
                      <a:pt x="21600" y="4670"/>
                      <a:pt x="21600" y="4670"/>
                      <a:pt x="21600" y="4670"/>
                    </a:cubicBezTo>
                    <a:cubicBezTo>
                      <a:pt x="20769" y="4086"/>
                      <a:pt x="20769" y="4086"/>
                      <a:pt x="20769" y="3503"/>
                    </a:cubicBezTo>
                    <a:cubicBezTo>
                      <a:pt x="20769" y="3503"/>
                      <a:pt x="20769" y="3503"/>
                      <a:pt x="20769" y="3503"/>
                    </a:cubicBezTo>
                    <a:cubicBezTo>
                      <a:pt x="20769" y="2919"/>
                      <a:pt x="20769" y="2919"/>
                      <a:pt x="20769" y="2919"/>
                    </a:cubicBezTo>
                    <a:cubicBezTo>
                      <a:pt x="20769" y="2919"/>
                      <a:pt x="20769" y="2335"/>
                      <a:pt x="20769" y="2335"/>
                    </a:cubicBezTo>
                    <a:cubicBezTo>
                      <a:pt x="20769" y="2919"/>
                      <a:pt x="19938" y="2335"/>
                      <a:pt x="19938" y="2335"/>
                    </a:cubicBezTo>
                    <a:cubicBezTo>
                      <a:pt x="19938" y="2335"/>
                      <a:pt x="19938" y="1751"/>
                      <a:pt x="19938" y="1751"/>
                    </a:cubicBezTo>
                    <a:cubicBezTo>
                      <a:pt x="18277" y="584"/>
                      <a:pt x="16615" y="0"/>
                      <a:pt x="14123" y="0"/>
                    </a:cubicBezTo>
                    <a:cubicBezTo>
                      <a:pt x="14954" y="0"/>
                      <a:pt x="14954" y="584"/>
                      <a:pt x="14123" y="584"/>
                    </a:cubicBezTo>
                    <a:cubicBezTo>
                      <a:pt x="14123" y="584"/>
                      <a:pt x="14123" y="584"/>
                      <a:pt x="14954" y="584"/>
                    </a:cubicBezTo>
                    <a:cubicBezTo>
                      <a:pt x="14123" y="1168"/>
                      <a:pt x="12462" y="584"/>
                      <a:pt x="11631" y="584"/>
                    </a:cubicBezTo>
                    <a:cubicBezTo>
                      <a:pt x="10800" y="584"/>
                      <a:pt x="11631" y="1168"/>
                      <a:pt x="11631" y="1168"/>
                    </a:cubicBezTo>
                    <a:cubicBezTo>
                      <a:pt x="10800" y="1751"/>
                      <a:pt x="10800" y="1168"/>
                      <a:pt x="9969" y="1168"/>
                    </a:cubicBezTo>
                    <a:cubicBezTo>
                      <a:pt x="9138" y="1168"/>
                      <a:pt x="8308" y="2335"/>
                      <a:pt x="8308" y="2335"/>
                    </a:cubicBezTo>
                    <a:cubicBezTo>
                      <a:pt x="8308" y="2335"/>
                      <a:pt x="9138" y="2919"/>
                      <a:pt x="8308" y="2919"/>
                    </a:cubicBezTo>
                    <a:cubicBezTo>
                      <a:pt x="8308" y="2919"/>
                      <a:pt x="8308" y="2919"/>
                      <a:pt x="8308" y="2919"/>
                    </a:cubicBezTo>
                    <a:cubicBezTo>
                      <a:pt x="8308" y="3503"/>
                      <a:pt x="6646" y="3503"/>
                      <a:pt x="7477" y="4086"/>
                    </a:cubicBezTo>
                    <a:cubicBezTo>
                      <a:pt x="6646" y="4086"/>
                      <a:pt x="5815" y="4086"/>
                      <a:pt x="5815" y="4086"/>
                    </a:cubicBezTo>
                    <a:cubicBezTo>
                      <a:pt x="5815" y="4670"/>
                      <a:pt x="5815" y="4670"/>
                      <a:pt x="5815" y="5254"/>
                    </a:cubicBezTo>
                    <a:cubicBezTo>
                      <a:pt x="5815" y="5838"/>
                      <a:pt x="4985" y="6422"/>
                      <a:pt x="4154" y="6422"/>
                    </a:cubicBezTo>
                    <a:cubicBezTo>
                      <a:pt x="4985" y="7005"/>
                      <a:pt x="5815" y="7005"/>
                      <a:pt x="4985" y="7589"/>
                    </a:cubicBezTo>
                    <a:cubicBezTo>
                      <a:pt x="4985" y="7589"/>
                      <a:pt x="4154" y="7589"/>
                      <a:pt x="3323" y="7589"/>
                    </a:cubicBezTo>
                    <a:cubicBezTo>
                      <a:pt x="2492" y="7589"/>
                      <a:pt x="2492" y="7589"/>
                      <a:pt x="1662" y="8173"/>
                    </a:cubicBezTo>
                    <a:cubicBezTo>
                      <a:pt x="1662" y="8173"/>
                      <a:pt x="1662" y="8173"/>
                      <a:pt x="1662" y="8173"/>
                    </a:cubicBezTo>
                    <a:cubicBezTo>
                      <a:pt x="1662" y="8757"/>
                      <a:pt x="1662" y="8757"/>
                      <a:pt x="1662" y="8757"/>
                    </a:cubicBezTo>
                    <a:cubicBezTo>
                      <a:pt x="1662" y="9341"/>
                      <a:pt x="1662" y="9341"/>
                      <a:pt x="1662" y="9924"/>
                    </a:cubicBezTo>
                    <a:cubicBezTo>
                      <a:pt x="1662" y="9924"/>
                      <a:pt x="2492" y="9924"/>
                      <a:pt x="2492" y="10508"/>
                    </a:cubicBezTo>
                    <a:cubicBezTo>
                      <a:pt x="2492" y="10508"/>
                      <a:pt x="1662" y="11092"/>
                      <a:pt x="1662" y="11092"/>
                    </a:cubicBezTo>
                    <a:cubicBezTo>
                      <a:pt x="1662" y="11092"/>
                      <a:pt x="3323" y="11676"/>
                      <a:pt x="3323" y="11676"/>
                    </a:cubicBezTo>
                    <a:cubicBezTo>
                      <a:pt x="3323" y="12259"/>
                      <a:pt x="2492" y="12259"/>
                      <a:pt x="2492" y="12259"/>
                    </a:cubicBezTo>
                    <a:cubicBezTo>
                      <a:pt x="2492" y="12843"/>
                      <a:pt x="3323" y="13427"/>
                      <a:pt x="2492" y="14011"/>
                    </a:cubicBezTo>
                    <a:cubicBezTo>
                      <a:pt x="1662" y="14011"/>
                      <a:pt x="1662" y="14011"/>
                      <a:pt x="1662" y="14011"/>
                    </a:cubicBezTo>
                    <a:cubicBezTo>
                      <a:pt x="831" y="14595"/>
                      <a:pt x="1662" y="14595"/>
                      <a:pt x="1662" y="15178"/>
                    </a:cubicBezTo>
                    <a:cubicBezTo>
                      <a:pt x="1662" y="15178"/>
                      <a:pt x="831" y="15762"/>
                      <a:pt x="831" y="15762"/>
                    </a:cubicBezTo>
                    <a:cubicBezTo>
                      <a:pt x="831" y="15762"/>
                      <a:pt x="831" y="15178"/>
                      <a:pt x="831" y="15178"/>
                    </a:cubicBezTo>
                    <a:cubicBezTo>
                      <a:pt x="0" y="15178"/>
                      <a:pt x="831" y="15762"/>
                      <a:pt x="0" y="16346"/>
                    </a:cubicBezTo>
                    <a:cubicBezTo>
                      <a:pt x="831" y="16346"/>
                      <a:pt x="1662" y="17514"/>
                      <a:pt x="1662" y="18097"/>
                    </a:cubicBezTo>
                    <a:cubicBezTo>
                      <a:pt x="1662" y="18097"/>
                      <a:pt x="2492" y="18681"/>
                      <a:pt x="2492" y="19265"/>
                    </a:cubicBezTo>
                    <a:cubicBezTo>
                      <a:pt x="3323" y="19265"/>
                      <a:pt x="4154" y="19849"/>
                      <a:pt x="2492" y="19849"/>
                    </a:cubicBezTo>
                    <a:cubicBezTo>
                      <a:pt x="3323" y="19849"/>
                      <a:pt x="3323" y="19849"/>
                      <a:pt x="3323" y="19849"/>
                    </a:cubicBezTo>
                    <a:cubicBezTo>
                      <a:pt x="3323" y="19849"/>
                      <a:pt x="2492" y="19849"/>
                      <a:pt x="2492" y="19849"/>
                    </a:cubicBezTo>
                    <a:cubicBezTo>
                      <a:pt x="3323" y="20432"/>
                      <a:pt x="4154" y="20432"/>
                      <a:pt x="3323" y="21016"/>
                    </a:cubicBezTo>
                    <a:cubicBezTo>
                      <a:pt x="4154" y="21016"/>
                      <a:pt x="5815" y="21600"/>
                      <a:pt x="5815" y="21016"/>
                    </a:cubicBezTo>
                    <a:cubicBezTo>
                      <a:pt x="5815" y="21016"/>
                      <a:pt x="5815" y="21016"/>
                      <a:pt x="5815" y="20432"/>
                    </a:cubicBezTo>
                    <a:cubicBezTo>
                      <a:pt x="5815" y="20432"/>
                      <a:pt x="6646" y="20432"/>
                      <a:pt x="6646" y="20432"/>
                    </a:cubicBezTo>
                    <a:cubicBezTo>
                      <a:pt x="6646" y="19849"/>
                      <a:pt x="8308" y="19849"/>
                      <a:pt x="8308" y="19849"/>
                    </a:cubicBezTo>
                    <a:cubicBezTo>
                      <a:pt x="9138" y="19849"/>
                      <a:pt x="9969" y="19265"/>
                      <a:pt x="9969" y="18681"/>
                    </a:cubicBezTo>
                    <a:cubicBezTo>
                      <a:pt x="9969" y="18097"/>
                      <a:pt x="9969" y="18097"/>
                      <a:pt x="9969" y="17514"/>
                    </a:cubicBezTo>
                    <a:cubicBezTo>
                      <a:pt x="9969" y="16930"/>
                      <a:pt x="9969" y="16930"/>
                      <a:pt x="9969" y="16346"/>
                    </a:cubicBezTo>
                    <a:cubicBezTo>
                      <a:pt x="9969" y="16346"/>
                      <a:pt x="9969" y="16346"/>
                      <a:pt x="10800" y="16346"/>
                    </a:cubicBezTo>
                    <a:cubicBezTo>
                      <a:pt x="9969" y="15762"/>
                      <a:pt x="9969" y="15762"/>
                      <a:pt x="9138" y="15762"/>
                    </a:cubicBezTo>
                    <a:cubicBezTo>
                      <a:pt x="9138" y="15762"/>
                      <a:pt x="9969" y="15762"/>
                      <a:pt x="10800" y="15762"/>
                    </a:cubicBezTo>
                    <a:cubicBezTo>
                      <a:pt x="10800" y="15762"/>
                      <a:pt x="11631" y="15762"/>
                      <a:pt x="11631" y="15762"/>
                    </a:cubicBezTo>
                    <a:cubicBezTo>
                      <a:pt x="11631" y="15178"/>
                      <a:pt x="12462" y="15178"/>
                      <a:pt x="12462" y="15178"/>
                    </a:cubicBezTo>
                    <a:cubicBezTo>
                      <a:pt x="13292" y="15178"/>
                      <a:pt x="13292" y="15178"/>
                      <a:pt x="13292" y="15178"/>
                    </a:cubicBezTo>
                    <a:cubicBezTo>
                      <a:pt x="13292" y="14595"/>
                      <a:pt x="12462" y="15178"/>
                      <a:pt x="12462" y="14595"/>
                    </a:cubicBezTo>
                    <a:cubicBezTo>
                      <a:pt x="12462" y="14595"/>
                      <a:pt x="12462" y="14595"/>
                      <a:pt x="12462" y="14595"/>
                    </a:cubicBezTo>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4" name="Shape">
                <a:extLst>
                  <a:ext uri="{FF2B5EF4-FFF2-40B4-BE49-F238E27FC236}">
                    <a16:creationId xmlns:a16="http://schemas.microsoft.com/office/drawing/2014/main" id="{3B829CFD-A7E1-4DAD-A025-A3A594203F12}"/>
                  </a:ext>
                </a:extLst>
              </p:cNvPr>
              <p:cNvSpPr/>
              <p:nvPr/>
            </p:nvSpPr>
            <p:spPr>
              <a:xfrm>
                <a:off x="3248529" y="1717870"/>
                <a:ext cx="175265" cy="219846"/>
              </a:xfrm>
              <a:custGeom>
                <a:avLst/>
                <a:gdLst/>
                <a:ahLst/>
                <a:cxnLst>
                  <a:cxn ang="0">
                    <a:pos x="wd2" y="hd2"/>
                  </a:cxn>
                  <a:cxn ang="5400000">
                    <a:pos x="wd2" y="hd2"/>
                  </a:cxn>
                  <a:cxn ang="10800000">
                    <a:pos x="wd2" y="hd2"/>
                  </a:cxn>
                  <a:cxn ang="16200000">
                    <a:pos x="wd2" y="hd2"/>
                  </a:cxn>
                </a:cxnLst>
                <a:rect l="0" t="0" r="r" b="b"/>
                <a:pathLst>
                  <a:path w="21600" h="21276" extrusionOk="0">
                    <a:moveTo>
                      <a:pt x="14123" y="16930"/>
                    </a:moveTo>
                    <a:cubicBezTo>
                      <a:pt x="13292" y="17514"/>
                      <a:pt x="13292" y="17514"/>
                      <a:pt x="12462" y="17514"/>
                    </a:cubicBezTo>
                    <a:cubicBezTo>
                      <a:pt x="12462" y="18097"/>
                      <a:pt x="13292" y="18681"/>
                      <a:pt x="12462" y="18681"/>
                    </a:cubicBezTo>
                    <a:cubicBezTo>
                      <a:pt x="13292" y="18681"/>
                      <a:pt x="13292" y="18097"/>
                      <a:pt x="14123" y="18097"/>
                    </a:cubicBezTo>
                    <a:cubicBezTo>
                      <a:pt x="13292" y="17514"/>
                      <a:pt x="14123" y="17514"/>
                      <a:pt x="14123" y="17514"/>
                    </a:cubicBezTo>
                    <a:cubicBezTo>
                      <a:pt x="14123" y="17514"/>
                      <a:pt x="14123" y="16930"/>
                      <a:pt x="14123" y="16930"/>
                    </a:cubicBezTo>
                    <a:close/>
                    <a:moveTo>
                      <a:pt x="14123" y="16930"/>
                    </a:moveTo>
                    <a:cubicBezTo>
                      <a:pt x="14123" y="16930"/>
                      <a:pt x="14123" y="16930"/>
                      <a:pt x="14123" y="16930"/>
                    </a:cubicBezTo>
                    <a:cubicBezTo>
                      <a:pt x="14123" y="16930"/>
                      <a:pt x="14123" y="17514"/>
                      <a:pt x="14123" y="17514"/>
                    </a:cubicBezTo>
                    <a:cubicBezTo>
                      <a:pt x="14123" y="17514"/>
                      <a:pt x="14954" y="16930"/>
                      <a:pt x="14954" y="16930"/>
                    </a:cubicBezTo>
                    <a:cubicBezTo>
                      <a:pt x="14954" y="16930"/>
                      <a:pt x="14123" y="16930"/>
                      <a:pt x="14123" y="16930"/>
                    </a:cubicBezTo>
                    <a:close/>
                    <a:moveTo>
                      <a:pt x="14123" y="14011"/>
                    </a:moveTo>
                    <a:cubicBezTo>
                      <a:pt x="14123" y="14011"/>
                      <a:pt x="13292" y="13427"/>
                      <a:pt x="12462" y="13427"/>
                    </a:cubicBezTo>
                    <a:cubicBezTo>
                      <a:pt x="12462" y="12843"/>
                      <a:pt x="11631" y="12843"/>
                      <a:pt x="11631" y="12843"/>
                    </a:cubicBezTo>
                    <a:cubicBezTo>
                      <a:pt x="10800" y="12843"/>
                      <a:pt x="10800" y="12259"/>
                      <a:pt x="10800" y="11676"/>
                    </a:cubicBezTo>
                    <a:cubicBezTo>
                      <a:pt x="10800" y="11676"/>
                      <a:pt x="10800" y="11092"/>
                      <a:pt x="10800" y="11092"/>
                    </a:cubicBezTo>
                    <a:cubicBezTo>
                      <a:pt x="10800" y="11092"/>
                      <a:pt x="10800" y="11092"/>
                      <a:pt x="10800" y="11092"/>
                    </a:cubicBezTo>
                    <a:cubicBezTo>
                      <a:pt x="10800" y="11092"/>
                      <a:pt x="10800" y="10508"/>
                      <a:pt x="11631" y="10508"/>
                    </a:cubicBezTo>
                    <a:cubicBezTo>
                      <a:pt x="10800" y="10508"/>
                      <a:pt x="10800" y="9924"/>
                      <a:pt x="10800" y="9924"/>
                    </a:cubicBezTo>
                    <a:cubicBezTo>
                      <a:pt x="11631" y="9924"/>
                      <a:pt x="11631" y="9924"/>
                      <a:pt x="11631" y="9924"/>
                    </a:cubicBezTo>
                    <a:cubicBezTo>
                      <a:pt x="11631" y="9924"/>
                      <a:pt x="11631" y="9924"/>
                      <a:pt x="11631" y="9924"/>
                    </a:cubicBezTo>
                    <a:cubicBezTo>
                      <a:pt x="11631" y="9341"/>
                      <a:pt x="11631" y="9341"/>
                      <a:pt x="11631" y="9341"/>
                    </a:cubicBezTo>
                    <a:cubicBezTo>
                      <a:pt x="11631" y="9341"/>
                      <a:pt x="12462" y="9341"/>
                      <a:pt x="12462" y="9341"/>
                    </a:cubicBezTo>
                    <a:cubicBezTo>
                      <a:pt x="12462" y="9341"/>
                      <a:pt x="12462" y="9341"/>
                      <a:pt x="12462" y="9341"/>
                    </a:cubicBezTo>
                    <a:cubicBezTo>
                      <a:pt x="12462" y="8757"/>
                      <a:pt x="12462" y="8757"/>
                      <a:pt x="13292" y="8757"/>
                    </a:cubicBezTo>
                    <a:cubicBezTo>
                      <a:pt x="13292" y="8757"/>
                      <a:pt x="13292" y="8757"/>
                      <a:pt x="13292" y="8757"/>
                    </a:cubicBezTo>
                    <a:cubicBezTo>
                      <a:pt x="13292" y="8757"/>
                      <a:pt x="14123" y="8173"/>
                      <a:pt x="14123" y="8173"/>
                    </a:cubicBezTo>
                    <a:cubicBezTo>
                      <a:pt x="14123" y="8173"/>
                      <a:pt x="14123" y="8173"/>
                      <a:pt x="14123" y="8173"/>
                    </a:cubicBezTo>
                    <a:cubicBezTo>
                      <a:pt x="14954" y="8757"/>
                      <a:pt x="14954" y="8173"/>
                      <a:pt x="15785" y="8173"/>
                    </a:cubicBezTo>
                    <a:cubicBezTo>
                      <a:pt x="15785" y="7589"/>
                      <a:pt x="15785" y="7589"/>
                      <a:pt x="16615" y="7005"/>
                    </a:cubicBezTo>
                    <a:cubicBezTo>
                      <a:pt x="16615" y="7005"/>
                      <a:pt x="17446" y="7005"/>
                      <a:pt x="17446" y="7005"/>
                    </a:cubicBezTo>
                    <a:cubicBezTo>
                      <a:pt x="17446" y="6422"/>
                      <a:pt x="16615" y="6422"/>
                      <a:pt x="16615" y="6422"/>
                    </a:cubicBezTo>
                    <a:cubicBezTo>
                      <a:pt x="16615" y="5838"/>
                      <a:pt x="18277" y="5838"/>
                      <a:pt x="17446" y="5838"/>
                    </a:cubicBezTo>
                    <a:cubicBezTo>
                      <a:pt x="17446" y="5838"/>
                      <a:pt x="17446" y="5838"/>
                      <a:pt x="17446" y="5838"/>
                    </a:cubicBezTo>
                    <a:cubicBezTo>
                      <a:pt x="16615" y="5254"/>
                      <a:pt x="18277" y="5838"/>
                      <a:pt x="18277" y="5254"/>
                    </a:cubicBezTo>
                    <a:cubicBezTo>
                      <a:pt x="18277" y="5254"/>
                      <a:pt x="18277" y="5254"/>
                      <a:pt x="18277" y="5254"/>
                    </a:cubicBezTo>
                    <a:cubicBezTo>
                      <a:pt x="18277" y="5254"/>
                      <a:pt x="18277" y="5254"/>
                      <a:pt x="18277" y="5254"/>
                    </a:cubicBezTo>
                    <a:cubicBezTo>
                      <a:pt x="18277" y="5254"/>
                      <a:pt x="18277" y="5254"/>
                      <a:pt x="18277" y="5254"/>
                    </a:cubicBezTo>
                    <a:cubicBezTo>
                      <a:pt x="18277" y="4670"/>
                      <a:pt x="19108" y="4670"/>
                      <a:pt x="19108" y="4670"/>
                    </a:cubicBezTo>
                    <a:cubicBezTo>
                      <a:pt x="19938" y="4670"/>
                      <a:pt x="20769" y="4670"/>
                      <a:pt x="21600" y="4670"/>
                    </a:cubicBezTo>
                    <a:cubicBezTo>
                      <a:pt x="21600" y="4670"/>
                      <a:pt x="21600" y="4670"/>
                      <a:pt x="21600" y="4670"/>
                    </a:cubicBezTo>
                    <a:cubicBezTo>
                      <a:pt x="20769" y="4086"/>
                      <a:pt x="20769" y="4086"/>
                      <a:pt x="20769" y="3503"/>
                    </a:cubicBezTo>
                    <a:cubicBezTo>
                      <a:pt x="20769" y="3503"/>
                      <a:pt x="20769" y="3503"/>
                      <a:pt x="20769" y="3503"/>
                    </a:cubicBezTo>
                    <a:cubicBezTo>
                      <a:pt x="20769" y="2919"/>
                      <a:pt x="20769" y="2919"/>
                      <a:pt x="20769" y="2919"/>
                    </a:cubicBezTo>
                    <a:cubicBezTo>
                      <a:pt x="20769" y="2919"/>
                      <a:pt x="20769" y="2335"/>
                      <a:pt x="20769" y="2335"/>
                    </a:cubicBezTo>
                    <a:cubicBezTo>
                      <a:pt x="20769" y="2919"/>
                      <a:pt x="19938" y="2335"/>
                      <a:pt x="19938" y="2335"/>
                    </a:cubicBezTo>
                    <a:cubicBezTo>
                      <a:pt x="19938" y="2335"/>
                      <a:pt x="19938" y="1751"/>
                      <a:pt x="19938" y="1751"/>
                    </a:cubicBezTo>
                    <a:cubicBezTo>
                      <a:pt x="18277" y="584"/>
                      <a:pt x="16615" y="0"/>
                      <a:pt x="14123" y="0"/>
                    </a:cubicBezTo>
                    <a:cubicBezTo>
                      <a:pt x="14954" y="0"/>
                      <a:pt x="14954" y="584"/>
                      <a:pt x="14123" y="584"/>
                    </a:cubicBezTo>
                    <a:cubicBezTo>
                      <a:pt x="14123" y="584"/>
                      <a:pt x="14123" y="584"/>
                      <a:pt x="14954" y="584"/>
                    </a:cubicBezTo>
                    <a:cubicBezTo>
                      <a:pt x="14123" y="1168"/>
                      <a:pt x="12462" y="584"/>
                      <a:pt x="11631" y="584"/>
                    </a:cubicBezTo>
                    <a:cubicBezTo>
                      <a:pt x="10800" y="584"/>
                      <a:pt x="11631" y="1168"/>
                      <a:pt x="11631" y="1168"/>
                    </a:cubicBezTo>
                    <a:cubicBezTo>
                      <a:pt x="10800" y="1751"/>
                      <a:pt x="10800" y="1168"/>
                      <a:pt x="9969" y="1168"/>
                    </a:cubicBezTo>
                    <a:cubicBezTo>
                      <a:pt x="9138" y="1168"/>
                      <a:pt x="8308" y="2335"/>
                      <a:pt x="8308" y="2335"/>
                    </a:cubicBezTo>
                    <a:cubicBezTo>
                      <a:pt x="8308" y="2335"/>
                      <a:pt x="9138" y="2919"/>
                      <a:pt x="8308" y="2919"/>
                    </a:cubicBezTo>
                    <a:cubicBezTo>
                      <a:pt x="8308" y="2919"/>
                      <a:pt x="8308" y="2919"/>
                      <a:pt x="8308" y="2919"/>
                    </a:cubicBezTo>
                    <a:cubicBezTo>
                      <a:pt x="8308" y="3503"/>
                      <a:pt x="6646" y="3503"/>
                      <a:pt x="7477" y="4086"/>
                    </a:cubicBezTo>
                    <a:cubicBezTo>
                      <a:pt x="6646" y="4086"/>
                      <a:pt x="5815" y="4086"/>
                      <a:pt x="5815" y="4086"/>
                    </a:cubicBezTo>
                    <a:cubicBezTo>
                      <a:pt x="5815" y="4670"/>
                      <a:pt x="5815" y="4670"/>
                      <a:pt x="5815" y="5254"/>
                    </a:cubicBezTo>
                    <a:cubicBezTo>
                      <a:pt x="5815" y="5838"/>
                      <a:pt x="4985" y="6422"/>
                      <a:pt x="4154" y="6422"/>
                    </a:cubicBezTo>
                    <a:cubicBezTo>
                      <a:pt x="4985" y="7005"/>
                      <a:pt x="5815" y="7005"/>
                      <a:pt x="4985" y="7589"/>
                    </a:cubicBezTo>
                    <a:cubicBezTo>
                      <a:pt x="4985" y="7589"/>
                      <a:pt x="4154" y="7589"/>
                      <a:pt x="3323" y="7589"/>
                    </a:cubicBezTo>
                    <a:cubicBezTo>
                      <a:pt x="2492" y="7589"/>
                      <a:pt x="2492" y="7589"/>
                      <a:pt x="1662" y="8173"/>
                    </a:cubicBezTo>
                    <a:cubicBezTo>
                      <a:pt x="1662" y="8173"/>
                      <a:pt x="1662" y="8173"/>
                      <a:pt x="1662" y="8173"/>
                    </a:cubicBezTo>
                    <a:cubicBezTo>
                      <a:pt x="1662" y="8757"/>
                      <a:pt x="1662" y="8757"/>
                      <a:pt x="1662" y="8757"/>
                    </a:cubicBezTo>
                    <a:cubicBezTo>
                      <a:pt x="1662" y="9341"/>
                      <a:pt x="1662" y="9341"/>
                      <a:pt x="1662" y="9924"/>
                    </a:cubicBezTo>
                    <a:cubicBezTo>
                      <a:pt x="1662" y="9924"/>
                      <a:pt x="2492" y="9924"/>
                      <a:pt x="2492" y="10508"/>
                    </a:cubicBezTo>
                    <a:cubicBezTo>
                      <a:pt x="2492" y="10508"/>
                      <a:pt x="1662" y="11092"/>
                      <a:pt x="1662" y="11092"/>
                    </a:cubicBezTo>
                    <a:cubicBezTo>
                      <a:pt x="1662" y="11092"/>
                      <a:pt x="3323" y="11676"/>
                      <a:pt x="3323" y="11676"/>
                    </a:cubicBezTo>
                    <a:cubicBezTo>
                      <a:pt x="3323" y="12259"/>
                      <a:pt x="2492" y="12259"/>
                      <a:pt x="2492" y="12259"/>
                    </a:cubicBezTo>
                    <a:cubicBezTo>
                      <a:pt x="2492" y="12843"/>
                      <a:pt x="3323" y="13427"/>
                      <a:pt x="2492" y="14011"/>
                    </a:cubicBezTo>
                    <a:cubicBezTo>
                      <a:pt x="1662" y="14011"/>
                      <a:pt x="1662" y="14011"/>
                      <a:pt x="1662" y="14011"/>
                    </a:cubicBezTo>
                    <a:cubicBezTo>
                      <a:pt x="831" y="14595"/>
                      <a:pt x="1662" y="14595"/>
                      <a:pt x="1662" y="15178"/>
                    </a:cubicBezTo>
                    <a:cubicBezTo>
                      <a:pt x="1662" y="15178"/>
                      <a:pt x="831" y="15762"/>
                      <a:pt x="831" y="15762"/>
                    </a:cubicBezTo>
                    <a:cubicBezTo>
                      <a:pt x="831" y="15762"/>
                      <a:pt x="831" y="15178"/>
                      <a:pt x="831" y="15178"/>
                    </a:cubicBezTo>
                    <a:cubicBezTo>
                      <a:pt x="0" y="15178"/>
                      <a:pt x="831" y="15762"/>
                      <a:pt x="0" y="16346"/>
                    </a:cubicBezTo>
                    <a:cubicBezTo>
                      <a:pt x="831" y="16346"/>
                      <a:pt x="1662" y="17514"/>
                      <a:pt x="1662" y="18097"/>
                    </a:cubicBezTo>
                    <a:cubicBezTo>
                      <a:pt x="1662" y="18097"/>
                      <a:pt x="2492" y="18681"/>
                      <a:pt x="2492" y="19265"/>
                    </a:cubicBezTo>
                    <a:cubicBezTo>
                      <a:pt x="3323" y="19265"/>
                      <a:pt x="4154" y="19849"/>
                      <a:pt x="2492" y="19849"/>
                    </a:cubicBezTo>
                    <a:cubicBezTo>
                      <a:pt x="3323" y="19849"/>
                      <a:pt x="3323" y="19849"/>
                      <a:pt x="3323" y="19849"/>
                    </a:cubicBezTo>
                    <a:cubicBezTo>
                      <a:pt x="3323" y="19849"/>
                      <a:pt x="2492" y="19849"/>
                      <a:pt x="2492" y="19849"/>
                    </a:cubicBezTo>
                    <a:cubicBezTo>
                      <a:pt x="3323" y="20432"/>
                      <a:pt x="4154" y="20432"/>
                      <a:pt x="3323" y="21016"/>
                    </a:cubicBezTo>
                    <a:cubicBezTo>
                      <a:pt x="4154" y="21016"/>
                      <a:pt x="5815" y="21600"/>
                      <a:pt x="5815" y="21016"/>
                    </a:cubicBezTo>
                    <a:cubicBezTo>
                      <a:pt x="5815" y="21016"/>
                      <a:pt x="5815" y="21016"/>
                      <a:pt x="5815" y="20432"/>
                    </a:cubicBezTo>
                    <a:cubicBezTo>
                      <a:pt x="5815" y="20432"/>
                      <a:pt x="6646" y="20432"/>
                      <a:pt x="6646" y="20432"/>
                    </a:cubicBezTo>
                    <a:cubicBezTo>
                      <a:pt x="6646" y="19849"/>
                      <a:pt x="8308" y="19849"/>
                      <a:pt x="8308" y="19849"/>
                    </a:cubicBezTo>
                    <a:cubicBezTo>
                      <a:pt x="9138" y="19849"/>
                      <a:pt x="9969" y="19265"/>
                      <a:pt x="9969" y="18681"/>
                    </a:cubicBezTo>
                    <a:cubicBezTo>
                      <a:pt x="9969" y="18097"/>
                      <a:pt x="9969" y="18097"/>
                      <a:pt x="9969" y="17514"/>
                    </a:cubicBezTo>
                    <a:cubicBezTo>
                      <a:pt x="9969" y="16930"/>
                      <a:pt x="9969" y="16930"/>
                      <a:pt x="9969" y="16346"/>
                    </a:cubicBezTo>
                    <a:cubicBezTo>
                      <a:pt x="9969" y="16346"/>
                      <a:pt x="9969" y="16346"/>
                      <a:pt x="10800" y="16346"/>
                    </a:cubicBezTo>
                    <a:cubicBezTo>
                      <a:pt x="9969" y="15762"/>
                      <a:pt x="9969" y="15762"/>
                      <a:pt x="9138" y="15762"/>
                    </a:cubicBezTo>
                    <a:cubicBezTo>
                      <a:pt x="9138" y="15762"/>
                      <a:pt x="9969" y="15762"/>
                      <a:pt x="10800" y="15762"/>
                    </a:cubicBezTo>
                    <a:cubicBezTo>
                      <a:pt x="10800" y="15762"/>
                      <a:pt x="11631" y="15762"/>
                      <a:pt x="11631" y="15762"/>
                    </a:cubicBezTo>
                    <a:cubicBezTo>
                      <a:pt x="11631" y="15178"/>
                      <a:pt x="12462" y="15178"/>
                      <a:pt x="12462" y="15178"/>
                    </a:cubicBezTo>
                    <a:cubicBezTo>
                      <a:pt x="13292" y="15178"/>
                      <a:pt x="13292" y="15178"/>
                      <a:pt x="13292" y="15178"/>
                    </a:cubicBezTo>
                    <a:cubicBezTo>
                      <a:pt x="13292" y="14595"/>
                      <a:pt x="12462" y="15178"/>
                      <a:pt x="12462" y="14595"/>
                    </a:cubicBezTo>
                    <a:cubicBezTo>
                      <a:pt x="12462" y="14595"/>
                      <a:pt x="12462" y="14595"/>
                      <a:pt x="12462" y="14595"/>
                    </a:cubicBezTo>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5" name="Shape">
                <a:extLst>
                  <a:ext uri="{FF2B5EF4-FFF2-40B4-BE49-F238E27FC236}">
                    <a16:creationId xmlns:a16="http://schemas.microsoft.com/office/drawing/2014/main" id="{A6D162A4-7E22-494E-8FD3-4F9B7A10DBE4}"/>
                  </a:ext>
                </a:extLst>
              </p:cNvPr>
              <p:cNvSpPr/>
              <p:nvPr/>
            </p:nvSpPr>
            <p:spPr>
              <a:xfrm>
                <a:off x="3587215" y="3391315"/>
                <a:ext cx="27238"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1600" y="5400"/>
                      <a:pt x="16200" y="0"/>
                    </a:cubicBezTo>
                    <a:cubicBezTo>
                      <a:pt x="16200" y="0"/>
                      <a:pt x="10800" y="0"/>
                      <a:pt x="10800" y="0"/>
                    </a:cubicBezTo>
                    <a:cubicBezTo>
                      <a:pt x="10800" y="0"/>
                      <a:pt x="5400" y="5400"/>
                      <a:pt x="0" y="10800"/>
                    </a:cubicBezTo>
                    <a:cubicBezTo>
                      <a:pt x="0" y="16200"/>
                      <a:pt x="5400" y="21600"/>
                      <a:pt x="10800" y="21600"/>
                    </a:cubicBezTo>
                    <a:cubicBezTo>
                      <a:pt x="10800" y="21600"/>
                      <a:pt x="16200" y="21600"/>
                      <a:pt x="16200" y="21600"/>
                    </a:cubicBezTo>
                    <a:cubicBezTo>
                      <a:pt x="21600" y="21600"/>
                      <a:pt x="16200" y="16200"/>
                      <a:pt x="21600" y="16200"/>
                    </a:cubicBezTo>
                    <a:cubicBezTo>
                      <a:pt x="21600" y="16200"/>
                      <a:pt x="21600" y="108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6" name="Shape">
                <a:extLst>
                  <a:ext uri="{FF2B5EF4-FFF2-40B4-BE49-F238E27FC236}">
                    <a16:creationId xmlns:a16="http://schemas.microsoft.com/office/drawing/2014/main" id="{B46758CC-E032-4739-A76B-3CAFF26C3B5D}"/>
                  </a:ext>
                </a:extLst>
              </p:cNvPr>
              <p:cNvSpPr/>
              <p:nvPr/>
            </p:nvSpPr>
            <p:spPr>
              <a:xfrm>
                <a:off x="2022864" y="2816927"/>
                <a:ext cx="67501" cy="75946"/>
              </a:xfrm>
              <a:custGeom>
                <a:avLst/>
                <a:gdLst/>
                <a:ahLst/>
                <a:cxnLst>
                  <a:cxn ang="0">
                    <a:pos x="wd2" y="hd2"/>
                  </a:cxn>
                  <a:cxn ang="5400000">
                    <a:pos x="wd2" y="hd2"/>
                  </a:cxn>
                  <a:cxn ang="10800000">
                    <a:pos x="wd2" y="hd2"/>
                  </a:cxn>
                  <a:cxn ang="16200000">
                    <a:pos x="wd2" y="hd2"/>
                  </a:cxn>
                </a:cxnLst>
                <a:rect l="0" t="0" r="r" b="b"/>
                <a:pathLst>
                  <a:path w="21600" h="20677" extrusionOk="0">
                    <a:moveTo>
                      <a:pt x="21600" y="3323"/>
                    </a:moveTo>
                    <a:cubicBezTo>
                      <a:pt x="21600" y="3323"/>
                      <a:pt x="21600" y="1662"/>
                      <a:pt x="21600" y="1662"/>
                    </a:cubicBezTo>
                    <a:cubicBezTo>
                      <a:pt x="21600" y="1662"/>
                      <a:pt x="19440" y="1662"/>
                      <a:pt x="19440" y="1662"/>
                    </a:cubicBezTo>
                    <a:cubicBezTo>
                      <a:pt x="17280" y="1662"/>
                      <a:pt x="10800" y="0"/>
                      <a:pt x="10800" y="1662"/>
                    </a:cubicBezTo>
                    <a:cubicBezTo>
                      <a:pt x="10800" y="1662"/>
                      <a:pt x="6480" y="0"/>
                      <a:pt x="6480" y="0"/>
                    </a:cubicBezTo>
                    <a:cubicBezTo>
                      <a:pt x="4320" y="0"/>
                      <a:pt x="4320" y="3323"/>
                      <a:pt x="4320" y="3323"/>
                    </a:cubicBezTo>
                    <a:cubicBezTo>
                      <a:pt x="4320" y="3323"/>
                      <a:pt x="4320" y="4985"/>
                      <a:pt x="4320" y="4985"/>
                    </a:cubicBezTo>
                    <a:cubicBezTo>
                      <a:pt x="2160" y="4985"/>
                      <a:pt x="2160" y="4985"/>
                      <a:pt x="0" y="4985"/>
                    </a:cubicBezTo>
                    <a:cubicBezTo>
                      <a:pt x="0" y="4985"/>
                      <a:pt x="0" y="8308"/>
                      <a:pt x="0" y="9969"/>
                    </a:cubicBezTo>
                    <a:cubicBezTo>
                      <a:pt x="0" y="9969"/>
                      <a:pt x="0" y="13292"/>
                      <a:pt x="2160" y="13292"/>
                    </a:cubicBezTo>
                    <a:cubicBezTo>
                      <a:pt x="2160" y="13292"/>
                      <a:pt x="2160" y="13292"/>
                      <a:pt x="2160" y="13292"/>
                    </a:cubicBezTo>
                    <a:cubicBezTo>
                      <a:pt x="4320" y="14954"/>
                      <a:pt x="4320" y="14954"/>
                      <a:pt x="4320" y="16615"/>
                    </a:cubicBezTo>
                    <a:cubicBezTo>
                      <a:pt x="4320" y="16615"/>
                      <a:pt x="4320" y="19938"/>
                      <a:pt x="6480" y="19938"/>
                    </a:cubicBezTo>
                    <a:cubicBezTo>
                      <a:pt x="6480" y="19938"/>
                      <a:pt x="10800" y="21600"/>
                      <a:pt x="10800" y="19938"/>
                    </a:cubicBezTo>
                    <a:cubicBezTo>
                      <a:pt x="10800" y="19938"/>
                      <a:pt x="8640" y="18277"/>
                      <a:pt x="10800" y="18277"/>
                    </a:cubicBezTo>
                    <a:cubicBezTo>
                      <a:pt x="10800" y="18277"/>
                      <a:pt x="12960" y="18277"/>
                      <a:pt x="12960" y="18277"/>
                    </a:cubicBezTo>
                    <a:cubicBezTo>
                      <a:pt x="12960" y="18277"/>
                      <a:pt x="12960" y="18277"/>
                      <a:pt x="12960" y="18277"/>
                    </a:cubicBezTo>
                    <a:cubicBezTo>
                      <a:pt x="15120" y="18277"/>
                      <a:pt x="15120" y="16615"/>
                      <a:pt x="15120" y="16615"/>
                    </a:cubicBezTo>
                    <a:cubicBezTo>
                      <a:pt x="17280" y="18277"/>
                      <a:pt x="17280" y="18277"/>
                      <a:pt x="19440" y="18277"/>
                    </a:cubicBezTo>
                    <a:cubicBezTo>
                      <a:pt x="19440" y="18277"/>
                      <a:pt x="19440" y="16615"/>
                      <a:pt x="21600" y="14954"/>
                    </a:cubicBezTo>
                    <a:cubicBezTo>
                      <a:pt x="21600" y="14954"/>
                      <a:pt x="21600" y="13292"/>
                      <a:pt x="21600" y="13292"/>
                    </a:cubicBezTo>
                    <a:cubicBezTo>
                      <a:pt x="21600" y="11631"/>
                      <a:pt x="19440" y="9969"/>
                      <a:pt x="19440" y="8308"/>
                    </a:cubicBezTo>
                    <a:cubicBezTo>
                      <a:pt x="19440" y="6646"/>
                      <a:pt x="19440" y="4985"/>
                      <a:pt x="21600" y="332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7" name="Shape">
                <a:extLst>
                  <a:ext uri="{FF2B5EF4-FFF2-40B4-BE49-F238E27FC236}">
                    <a16:creationId xmlns:a16="http://schemas.microsoft.com/office/drawing/2014/main" id="{0F1BF1B5-86D2-40EC-BA80-6C73B18D6B5D}"/>
                  </a:ext>
                </a:extLst>
              </p:cNvPr>
              <p:cNvSpPr/>
              <p:nvPr/>
            </p:nvSpPr>
            <p:spPr>
              <a:xfrm>
                <a:off x="3438004" y="2525290"/>
                <a:ext cx="292325" cy="244038"/>
              </a:xfrm>
              <a:custGeom>
                <a:avLst/>
                <a:gdLst/>
                <a:ahLst/>
                <a:cxnLst>
                  <a:cxn ang="0">
                    <a:pos x="wd2" y="hd2"/>
                  </a:cxn>
                  <a:cxn ang="5400000">
                    <a:pos x="wd2" y="hd2"/>
                  </a:cxn>
                  <a:cxn ang="10800000">
                    <a:pos x="wd2" y="hd2"/>
                  </a:cxn>
                  <a:cxn ang="16200000">
                    <a:pos x="wd2" y="hd2"/>
                  </a:cxn>
                </a:cxnLst>
                <a:rect l="0" t="0" r="r" b="b"/>
                <a:pathLst>
                  <a:path w="21243" h="21205" extrusionOk="0">
                    <a:moveTo>
                      <a:pt x="21109" y="6454"/>
                    </a:moveTo>
                    <a:cubicBezTo>
                      <a:pt x="20618" y="6454"/>
                      <a:pt x="20127" y="5927"/>
                      <a:pt x="19636" y="5400"/>
                    </a:cubicBezTo>
                    <a:cubicBezTo>
                      <a:pt x="19636" y="4873"/>
                      <a:pt x="19636" y="3820"/>
                      <a:pt x="19636" y="3293"/>
                    </a:cubicBezTo>
                    <a:cubicBezTo>
                      <a:pt x="19636" y="2766"/>
                      <a:pt x="19145" y="2239"/>
                      <a:pt x="19145" y="1712"/>
                    </a:cubicBezTo>
                    <a:cubicBezTo>
                      <a:pt x="19145" y="1712"/>
                      <a:pt x="19636" y="1712"/>
                      <a:pt x="19636" y="1712"/>
                    </a:cubicBezTo>
                    <a:cubicBezTo>
                      <a:pt x="19636" y="1712"/>
                      <a:pt x="19145" y="659"/>
                      <a:pt x="18655" y="659"/>
                    </a:cubicBezTo>
                    <a:cubicBezTo>
                      <a:pt x="18655" y="132"/>
                      <a:pt x="18164" y="659"/>
                      <a:pt x="18164" y="659"/>
                    </a:cubicBezTo>
                    <a:cubicBezTo>
                      <a:pt x="17673" y="659"/>
                      <a:pt x="17182" y="659"/>
                      <a:pt x="16691" y="659"/>
                    </a:cubicBezTo>
                    <a:cubicBezTo>
                      <a:pt x="15218" y="659"/>
                      <a:pt x="13745" y="659"/>
                      <a:pt x="12273" y="659"/>
                    </a:cubicBezTo>
                    <a:cubicBezTo>
                      <a:pt x="12273" y="-395"/>
                      <a:pt x="11782" y="132"/>
                      <a:pt x="11782" y="132"/>
                    </a:cubicBezTo>
                    <a:cubicBezTo>
                      <a:pt x="11782" y="659"/>
                      <a:pt x="11782" y="659"/>
                      <a:pt x="11291" y="659"/>
                    </a:cubicBezTo>
                    <a:cubicBezTo>
                      <a:pt x="10309" y="659"/>
                      <a:pt x="9818" y="659"/>
                      <a:pt x="8836" y="659"/>
                    </a:cubicBezTo>
                    <a:cubicBezTo>
                      <a:pt x="7364" y="659"/>
                      <a:pt x="5400" y="659"/>
                      <a:pt x="3927" y="659"/>
                    </a:cubicBezTo>
                    <a:cubicBezTo>
                      <a:pt x="3927" y="1185"/>
                      <a:pt x="3927" y="2239"/>
                      <a:pt x="3927" y="3293"/>
                    </a:cubicBezTo>
                    <a:cubicBezTo>
                      <a:pt x="3927" y="3293"/>
                      <a:pt x="3927" y="3293"/>
                      <a:pt x="3927" y="3820"/>
                    </a:cubicBezTo>
                    <a:cubicBezTo>
                      <a:pt x="3436" y="3820"/>
                      <a:pt x="2945" y="3820"/>
                      <a:pt x="2455" y="3820"/>
                    </a:cubicBezTo>
                    <a:cubicBezTo>
                      <a:pt x="2455" y="4873"/>
                      <a:pt x="2945" y="5927"/>
                      <a:pt x="2945" y="7507"/>
                    </a:cubicBezTo>
                    <a:cubicBezTo>
                      <a:pt x="2945" y="8034"/>
                      <a:pt x="2945" y="10142"/>
                      <a:pt x="2455" y="10142"/>
                    </a:cubicBezTo>
                    <a:cubicBezTo>
                      <a:pt x="2455" y="10668"/>
                      <a:pt x="1964" y="10142"/>
                      <a:pt x="1473" y="10142"/>
                    </a:cubicBezTo>
                    <a:cubicBezTo>
                      <a:pt x="1473" y="10668"/>
                      <a:pt x="1473" y="10668"/>
                      <a:pt x="1473" y="11195"/>
                    </a:cubicBezTo>
                    <a:cubicBezTo>
                      <a:pt x="1473" y="11195"/>
                      <a:pt x="1473" y="11195"/>
                      <a:pt x="982" y="11722"/>
                    </a:cubicBezTo>
                    <a:cubicBezTo>
                      <a:pt x="982" y="11722"/>
                      <a:pt x="982" y="11722"/>
                      <a:pt x="982" y="11722"/>
                    </a:cubicBezTo>
                    <a:cubicBezTo>
                      <a:pt x="982" y="11722"/>
                      <a:pt x="982" y="11722"/>
                      <a:pt x="982" y="12249"/>
                    </a:cubicBezTo>
                    <a:cubicBezTo>
                      <a:pt x="491" y="12249"/>
                      <a:pt x="982" y="12249"/>
                      <a:pt x="982" y="12776"/>
                    </a:cubicBezTo>
                    <a:cubicBezTo>
                      <a:pt x="982" y="12776"/>
                      <a:pt x="491" y="12776"/>
                      <a:pt x="491" y="13303"/>
                    </a:cubicBezTo>
                    <a:cubicBezTo>
                      <a:pt x="491" y="13303"/>
                      <a:pt x="491" y="13829"/>
                      <a:pt x="491" y="13829"/>
                    </a:cubicBezTo>
                    <a:cubicBezTo>
                      <a:pt x="491" y="14356"/>
                      <a:pt x="491" y="13829"/>
                      <a:pt x="491" y="14356"/>
                    </a:cubicBezTo>
                    <a:cubicBezTo>
                      <a:pt x="0" y="14356"/>
                      <a:pt x="0" y="14883"/>
                      <a:pt x="0" y="14883"/>
                    </a:cubicBezTo>
                    <a:cubicBezTo>
                      <a:pt x="491" y="14883"/>
                      <a:pt x="491" y="14883"/>
                      <a:pt x="491" y="14883"/>
                    </a:cubicBezTo>
                    <a:cubicBezTo>
                      <a:pt x="982" y="15410"/>
                      <a:pt x="982" y="15410"/>
                      <a:pt x="982" y="15410"/>
                    </a:cubicBezTo>
                    <a:cubicBezTo>
                      <a:pt x="982" y="15937"/>
                      <a:pt x="982" y="15937"/>
                      <a:pt x="982" y="15937"/>
                    </a:cubicBezTo>
                    <a:cubicBezTo>
                      <a:pt x="982" y="16464"/>
                      <a:pt x="982" y="16464"/>
                      <a:pt x="982" y="16990"/>
                    </a:cubicBezTo>
                    <a:cubicBezTo>
                      <a:pt x="982" y="16990"/>
                      <a:pt x="1473" y="16990"/>
                      <a:pt x="1473" y="16990"/>
                    </a:cubicBezTo>
                    <a:cubicBezTo>
                      <a:pt x="1473" y="17517"/>
                      <a:pt x="1473" y="17517"/>
                      <a:pt x="1473" y="18044"/>
                    </a:cubicBezTo>
                    <a:cubicBezTo>
                      <a:pt x="1473" y="18044"/>
                      <a:pt x="1964" y="18571"/>
                      <a:pt x="1964" y="18571"/>
                    </a:cubicBezTo>
                    <a:cubicBezTo>
                      <a:pt x="2455" y="19098"/>
                      <a:pt x="2455" y="19625"/>
                      <a:pt x="2455" y="20151"/>
                    </a:cubicBezTo>
                    <a:cubicBezTo>
                      <a:pt x="2455" y="20678"/>
                      <a:pt x="1964" y="20678"/>
                      <a:pt x="2455" y="21205"/>
                    </a:cubicBezTo>
                    <a:cubicBezTo>
                      <a:pt x="2945" y="21205"/>
                      <a:pt x="3436" y="21205"/>
                      <a:pt x="3436" y="21205"/>
                    </a:cubicBezTo>
                    <a:cubicBezTo>
                      <a:pt x="3927" y="20678"/>
                      <a:pt x="3927" y="19625"/>
                      <a:pt x="3927" y="19098"/>
                    </a:cubicBezTo>
                    <a:cubicBezTo>
                      <a:pt x="3927" y="19098"/>
                      <a:pt x="4418" y="19098"/>
                      <a:pt x="4418" y="18571"/>
                    </a:cubicBezTo>
                    <a:cubicBezTo>
                      <a:pt x="4418" y="18571"/>
                      <a:pt x="4909" y="18571"/>
                      <a:pt x="5400" y="18571"/>
                    </a:cubicBezTo>
                    <a:cubicBezTo>
                      <a:pt x="5400" y="18571"/>
                      <a:pt x="5891" y="19625"/>
                      <a:pt x="6382" y="20151"/>
                    </a:cubicBezTo>
                    <a:cubicBezTo>
                      <a:pt x="6382" y="20151"/>
                      <a:pt x="7364" y="19625"/>
                      <a:pt x="7855" y="19625"/>
                    </a:cubicBezTo>
                    <a:cubicBezTo>
                      <a:pt x="7855" y="20151"/>
                      <a:pt x="7855" y="20151"/>
                      <a:pt x="8345" y="20151"/>
                    </a:cubicBezTo>
                    <a:cubicBezTo>
                      <a:pt x="8345" y="20151"/>
                      <a:pt x="8836" y="20151"/>
                      <a:pt x="9327" y="20151"/>
                    </a:cubicBezTo>
                    <a:cubicBezTo>
                      <a:pt x="8836" y="19625"/>
                      <a:pt x="9327" y="19625"/>
                      <a:pt x="9818" y="19625"/>
                    </a:cubicBezTo>
                    <a:cubicBezTo>
                      <a:pt x="9818" y="19625"/>
                      <a:pt x="9818" y="19098"/>
                      <a:pt x="10309" y="19098"/>
                    </a:cubicBezTo>
                    <a:cubicBezTo>
                      <a:pt x="10800" y="18571"/>
                      <a:pt x="11291" y="20151"/>
                      <a:pt x="12273" y="19625"/>
                    </a:cubicBezTo>
                    <a:cubicBezTo>
                      <a:pt x="12764" y="19098"/>
                      <a:pt x="13255" y="18571"/>
                      <a:pt x="13255" y="18044"/>
                    </a:cubicBezTo>
                    <a:cubicBezTo>
                      <a:pt x="13745" y="17517"/>
                      <a:pt x="13745" y="16464"/>
                      <a:pt x="13255" y="15937"/>
                    </a:cubicBezTo>
                    <a:cubicBezTo>
                      <a:pt x="13745" y="15937"/>
                      <a:pt x="13745" y="15937"/>
                      <a:pt x="14236" y="15937"/>
                    </a:cubicBezTo>
                    <a:cubicBezTo>
                      <a:pt x="13745" y="15937"/>
                      <a:pt x="14236" y="15410"/>
                      <a:pt x="14727" y="15937"/>
                    </a:cubicBezTo>
                    <a:cubicBezTo>
                      <a:pt x="14727" y="15937"/>
                      <a:pt x="14727" y="16990"/>
                      <a:pt x="14727" y="16990"/>
                    </a:cubicBezTo>
                    <a:cubicBezTo>
                      <a:pt x="14727" y="16990"/>
                      <a:pt x="14727" y="18044"/>
                      <a:pt x="14727" y="18044"/>
                    </a:cubicBezTo>
                    <a:cubicBezTo>
                      <a:pt x="14727" y="18044"/>
                      <a:pt x="15218" y="18571"/>
                      <a:pt x="15709" y="19098"/>
                    </a:cubicBezTo>
                    <a:cubicBezTo>
                      <a:pt x="15709" y="19098"/>
                      <a:pt x="15709" y="20678"/>
                      <a:pt x="16200" y="19625"/>
                    </a:cubicBezTo>
                    <a:cubicBezTo>
                      <a:pt x="16200" y="19625"/>
                      <a:pt x="16200" y="19098"/>
                      <a:pt x="16200" y="18571"/>
                    </a:cubicBezTo>
                    <a:cubicBezTo>
                      <a:pt x="16200" y="18571"/>
                      <a:pt x="16200" y="18571"/>
                      <a:pt x="16200" y="18044"/>
                    </a:cubicBezTo>
                    <a:cubicBezTo>
                      <a:pt x="16200" y="18044"/>
                      <a:pt x="16200" y="18044"/>
                      <a:pt x="16200" y="18044"/>
                    </a:cubicBezTo>
                    <a:cubicBezTo>
                      <a:pt x="16691" y="18044"/>
                      <a:pt x="16691" y="18044"/>
                      <a:pt x="16691" y="18044"/>
                    </a:cubicBezTo>
                    <a:cubicBezTo>
                      <a:pt x="16691" y="18044"/>
                      <a:pt x="16691" y="18044"/>
                      <a:pt x="17182" y="18044"/>
                    </a:cubicBezTo>
                    <a:cubicBezTo>
                      <a:pt x="17182" y="18044"/>
                      <a:pt x="17182" y="17517"/>
                      <a:pt x="17182" y="17517"/>
                    </a:cubicBezTo>
                    <a:cubicBezTo>
                      <a:pt x="17182" y="16990"/>
                      <a:pt x="17182" y="16464"/>
                      <a:pt x="17182" y="16464"/>
                    </a:cubicBezTo>
                    <a:cubicBezTo>
                      <a:pt x="17182" y="15937"/>
                      <a:pt x="17673" y="15410"/>
                      <a:pt x="17673" y="14883"/>
                    </a:cubicBezTo>
                    <a:cubicBezTo>
                      <a:pt x="18164" y="14883"/>
                      <a:pt x="18164" y="14883"/>
                      <a:pt x="18655" y="14883"/>
                    </a:cubicBezTo>
                    <a:cubicBezTo>
                      <a:pt x="18655" y="14356"/>
                      <a:pt x="18655" y="13829"/>
                      <a:pt x="18655" y="13829"/>
                    </a:cubicBezTo>
                    <a:cubicBezTo>
                      <a:pt x="18655" y="13303"/>
                      <a:pt x="18655" y="12776"/>
                      <a:pt x="18655" y="12249"/>
                    </a:cubicBezTo>
                    <a:cubicBezTo>
                      <a:pt x="19145" y="11195"/>
                      <a:pt x="19145" y="9615"/>
                      <a:pt x="19145" y="8561"/>
                    </a:cubicBezTo>
                    <a:cubicBezTo>
                      <a:pt x="19145" y="8561"/>
                      <a:pt x="19145" y="8034"/>
                      <a:pt x="19145" y="8034"/>
                    </a:cubicBezTo>
                    <a:cubicBezTo>
                      <a:pt x="19636" y="8034"/>
                      <a:pt x="19636" y="8034"/>
                      <a:pt x="20127" y="8034"/>
                    </a:cubicBezTo>
                    <a:cubicBezTo>
                      <a:pt x="20127" y="8034"/>
                      <a:pt x="20127" y="8034"/>
                      <a:pt x="20127" y="7507"/>
                    </a:cubicBezTo>
                    <a:cubicBezTo>
                      <a:pt x="20618" y="7507"/>
                      <a:pt x="21600" y="7507"/>
                      <a:pt x="21109" y="645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8" name="Shape">
                <a:extLst>
                  <a:ext uri="{FF2B5EF4-FFF2-40B4-BE49-F238E27FC236}">
                    <a16:creationId xmlns:a16="http://schemas.microsoft.com/office/drawing/2014/main" id="{70798EB3-23DA-4E02-9A95-95CAC0EEA183}"/>
                  </a:ext>
                </a:extLst>
              </p:cNvPr>
              <p:cNvSpPr/>
              <p:nvPr/>
            </p:nvSpPr>
            <p:spPr>
              <a:xfrm>
                <a:off x="3654716" y="2349556"/>
                <a:ext cx="371845" cy="280141"/>
              </a:xfrm>
              <a:custGeom>
                <a:avLst/>
                <a:gdLst/>
                <a:ahLst/>
                <a:cxnLst>
                  <a:cxn ang="0">
                    <a:pos x="wd2" y="hd2"/>
                  </a:cxn>
                  <a:cxn ang="5400000">
                    <a:pos x="wd2" y="hd2"/>
                  </a:cxn>
                  <a:cxn ang="10800000">
                    <a:pos x="wd2" y="hd2"/>
                  </a:cxn>
                  <a:cxn ang="16200000">
                    <a:pos x="wd2" y="hd2"/>
                  </a:cxn>
                </a:cxnLst>
                <a:rect l="0" t="0" r="r" b="b"/>
                <a:pathLst>
                  <a:path w="21600" h="21345" extrusionOk="0">
                    <a:moveTo>
                      <a:pt x="21600" y="13532"/>
                    </a:moveTo>
                    <a:cubicBezTo>
                      <a:pt x="21207" y="13532"/>
                      <a:pt x="21207" y="13073"/>
                      <a:pt x="20815" y="12613"/>
                    </a:cubicBezTo>
                    <a:cubicBezTo>
                      <a:pt x="20815" y="13073"/>
                      <a:pt x="20422" y="12613"/>
                      <a:pt x="20029" y="12613"/>
                    </a:cubicBezTo>
                    <a:cubicBezTo>
                      <a:pt x="19636" y="12613"/>
                      <a:pt x="18851" y="12613"/>
                      <a:pt x="18458" y="12613"/>
                    </a:cubicBezTo>
                    <a:cubicBezTo>
                      <a:pt x="18065" y="12154"/>
                      <a:pt x="17280" y="10775"/>
                      <a:pt x="16887" y="10775"/>
                    </a:cubicBezTo>
                    <a:cubicBezTo>
                      <a:pt x="17280" y="10315"/>
                      <a:pt x="16887" y="10315"/>
                      <a:pt x="16887" y="10315"/>
                    </a:cubicBezTo>
                    <a:cubicBezTo>
                      <a:pt x="16495" y="9856"/>
                      <a:pt x="16495" y="10315"/>
                      <a:pt x="16495" y="9856"/>
                    </a:cubicBezTo>
                    <a:cubicBezTo>
                      <a:pt x="16102" y="9396"/>
                      <a:pt x="15709" y="8936"/>
                      <a:pt x="15709" y="8017"/>
                    </a:cubicBezTo>
                    <a:cubicBezTo>
                      <a:pt x="15709" y="8017"/>
                      <a:pt x="15709" y="8017"/>
                      <a:pt x="15709" y="8017"/>
                    </a:cubicBezTo>
                    <a:cubicBezTo>
                      <a:pt x="15709" y="7558"/>
                      <a:pt x="15316" y="7558"/>
                      <a:pt x="15316" y="7558"/>
                    </a:cubicBezTo>
                    <a:cubicBezTo>
                      <a:pt x="15316" y="7558"/>
                      <a:pt x="15709" y="7558"/>
                      <a:pt x="15709" y="7558"/>
                    </a:cubicBezTo>
                    <a:cubicBezTo>
                      <a:pt x="15316" y="7098"/>
                      <a:pt x="14531" y="6639"/>
                      <a:pt x="14531" y="6179"/>
                    </a:cubicBezTo>
                    <a:cubicBezTo>
                      <a:pt x="14531" y="6179"/>
                      <a:pt x="14138" y="6179"/>
                      <a:pt x="14138" y="5719"/>
                    </a:cubicBezTo>
                    <a:cubicBezTo>
                      <a:pt x="14138" y="5719"/>
                      <a:pt x="14138" y="5260"/>
                      <a:pt x="13745" y="5260"/>
                    </a:cubicBezTo>
                    <a:cubicBezTo>
                      <a:pt x="13745" y="4800"/>
                      <a:pt x="13745" y="4800"/>
                      <a:pt x="13353" y="4800"/>
                    </a:cubicBezTo>
                    <a:cubicBezTo>
                      <a:pt x="12960" y="4800"/>
                      <a:pt x="12960" y="4800"/>
                      <a:pt x="12960" y="4341"/>
                    </a:cubicBezTo>
                    <a:cubicBezTo>
                      <a:pt x="12567" y="4341"/>
                      <a:pt x="12567" y="4341"/>
                      <a:pt x="12567" y="4341"/>
                    </a:cubicBezTo>
                    <a:cubicBezTo>
                      <a:pt x="12175" y="3881"/>
                      <a:pt x="11782" y="4341"/>
                      <a:pt x="11782" y="4341"/>
                    </a:cubicBezTo>
                    <a:cubicBezTo>
                      <a:pt x="10996" y="3881"/>
                      <a:pt x="10604" y="4341"/>
                      <a:pt x="9818" y="3881"/>
                    </a:cubicBezTo>
                    <a:cubicBezTo>
                      <a:pt x="9818" y="3881"/>
                      <a:pt x="9425" y="3422"/>
                      <a:pt x="9425" y="3422"/>
                    </a:cubicBezTo>
                    <a:cubicBezTo>
                      <a:pt x="8640" y="2962"/>
                      <a:pt x="8247" y="2502"/>
                      <a:pt x="7855" y="2043"/>
                    </a:cubicBezTo>
                    <a:cubicBezTo>
                      <a:pt x="7069" y="1583"/>
                      <a:pt x="6676" y="1124"/>
                      <a:pt x="5891" y="664"/>
                    </a:cubicBezTo>
                    <a:cubicBezTo>
                      <a:pt x="5891" y="664"/>
                      <a:pt x="5498" y="205"/>
                      <a:pt x="5105" y="205"/>
                    </a:cubicBezTo>
                    <a:cubicBezTo>
                      <a:pt x="5105" y="205"/>
                      <a:pt x="4713" y="-255"/>
                      <a:pt x="4320" y="205"/>
                    </a:cubicBezTo>
                    <a:cubicBezTo>
                      <a:pt x="3927" y="205"/>
                      <a:pt x="3927" y="205"/>
                      <a:pt x="3927" y="205"/>
                    </a:cubicBezTo>
                    <a:cubicBezTo>
                      <a:pt x="3142" y="664"/>
                      <a:pt x="2749" y="664"/>
                      <a:pt x="1964" y="664"/>
                    </a:cubicBezTo>
                    <a:cubicBezTo>
                      <a:pt x="2356" y="1124"/>
                      <a:pt x="2749" y="1583"/>
                      <a:pt x="3142" y="2043"/>
                    </a:cubicBezTo>
                    <a:cubicBezTo>
                      <a:pt x="2749" y="2502"/>
                      <a:pt x="2749" y="2502"/>
                      <a:pt x="2749" y="2962"/>
                    </a:cubicBezTo>
                    <a:cubicBezTo>
                      <a:pt x="2356" y="2962"/>
                      <a:pt x="1964" y="2962"/>
                      <a:pt x="1964" y="3422"/>
                    </a:cubicBezTo>
                    <a:cubicBezTo>
                      <a:pt x="1571" y="3422"/>
                      <a:pt x="1571" y="3881"/>
                      <a:pt x="1178" y="3881"/>
                    </a:cubicBezTo>
                    <a:cubicBezTo>
                      <a:pt x="1178" y="3881"/>
                      <a:pt x="393" y="3881"/>
                      <a:pt x="0" y="3881"/>
                    </a:cubicBezTo>
                    <a:cubicBezTo>
                      <a:pt x="0" y="4341"/>
                      <a:pt x="0" y="4800"/>
                      <a:pt x="0" y="5260"/>
                    </a:cubicBezTo>
                    <a:cubicBezTo>
                      <a:pt x="393" y="4800"/>
                      <a:pt x="1178" y="6639"/>
                      <a:pt x="1178" y="7098"/>
                    </a:cubicBezTo>
                    <a:cubicBezTo>
                      <a:pt x="1571" y="7558"/>
                      <a:pt x="1964" y="8017"/>
                      <a:pt x="2356" y="8936"/>
                    </a:cubicBezTo>
                    <a:cubicBezTo>
                      <a:pt x="2749" y="9396"/>
                      <a:pt x="2749" y="10315"/>
                      <a:pt x="3535" y="10775"/>
                    </a:cubicBezTo>
                    <a:cubicBezTo>
                      <a:pt x="3927" y="11234"/>
                      <a:pt x="4320" y="12154"/>
                      <a:pt x="4713" y="12613"/>
                    </a:cubicBezTo>
                    <a:cubicBezTo>
                      <a:pt x="4713" y="12613"/>
                      <a:pt x="4713" y="12613"/>
                      <a:pt x="4713" y="12613"/>
                    </a:cubicBezTo>
                    <a:cubicBezTo>
                      <a:pt x="4713" y="13073"/>
                      <a:pt x="4713" y="13073"/>
                      <a:pt x="4713" y="13532"/>
                    </a:cubicBezTo>
                    <a:cubicBezTo>
                      <a:pt x="4713" y="13992"/>
                      <a:pt x="4713" y="14451"/>
                      <a:pt x="4713" y="14911"/>
                    </a:cubicBezTo>
                    <a:cubicBezTo>
                      <a:pt x="5105" y="14911"/>
                      <a:pt x="5498" y="15830"/>
                      <a:pt x="5498" y="15830"/>
                    </a:cubicBezTo>
                    <a:cubicBezTo>
                      <a:pt x="5891" y="16290"/>
                      <a:pt x="5891" y="16290"/>
                      <a:pt x="5891" y="16290"/>
                    </a:cubicBezTo>
                    <a:cubicBezTo>
                      <a:pt x="6676" y="17209"/>
                      <a:pt x="7462" y="18588"/>
                      <a:pt x="7855" y="19507"/>
                    </a:cubicBezTo>
                    <a:cubicBezTo>
                      <a:pt x="8247" y="19966"/>
                      <a:pt x="8640" y="20885"/>
                      <a:pt x="9033" y="21345"/>
                    </a:cubicBezTo>
                    <a:cubicBezTo>
                      <a:pt x="9425" y="20885"/>
                      <a:pt x="9033" y="20885"/>
                      <a:pt x="9425" y="20426"/>
                    </a:cubicBezTo>
                    <a:cubicBezTo>
                      <a:pt x="9425" y="19966"/>
                      <a:pt x="9425" y="19966"/>
                      <a:pt x="9425" y="19966"/>
                    </a:cubicBezTo>
                    <a:cubicBezTo>
                      <a:pt x="9818" y="19966"/>
                      <a:pt x="9818" y="19966"/>
                      <a:pt x="9818" y="19966"/>
                    </a:cubicBezTo>
                    <a:cubicBezTo>
                      <a:pt x="10211" y="19966"/>
                      <a:pt x="10604" y="19966"/>
                      <a:pt x="10604" y="19966"/>
                    </a:cubicBezTo>
                    <a:cubicBezTo>
                      <a:pt x="10996" y="19966"/>
                      <a:pt x="10996" y="19966"/>
                      <a:pt x="11389" y="19966"/>
                    </a:cubicBezTo>
                    <a:cubicBezTo>
                      <a:pt x="11782" y="20426"/>
                      <a:pt x="12175" y="19966"/>
                      <a:pt x="12567" y="20426"/>
                    </a:cubicBezTo>
                    <a:cubicBezTo>
                      <a:pt x="12567" y="20426"/>
                      <a:pt x="12567" y="20426"/>
                      <a:pt x="12960" y="20426"/>
                    </a:cubicBezTo>
                    <a:cubicBezTo>
                      <a:pt x="12960" y="20426"/>
                      <a:pt x="12960" y="20426"/>
                      <a:pt x="13353" y="20885"/>
                    </a:cubicBezTo>
                    <a:cubicBezTo>
                      <a:pt x="13745" y="20885"/>
                      <a:pt x="13745" y="19507"/>
                      <a:pt x="14138" y="19047"/>
                    </a:cubicBezTo>
                    <a:cubicBezTo>
                      <a:pt x="14531" y="19047"/>
                      <a:pt x="14924" y="18588"/>
                      <a:pt x="15316" y="18588"/>
                    </a:cubicBezTo>
                    <a:cubicBezTo>
                      <a:pt x="16887" y="18128"/>
                      <a:pt x="18458" y="17668"/>
                      <a:pt x="20029" y="16749"/>
                    </a:cubicBezTo>
                    <a:cubicBezTo>
                      <a:pt x="20422" y="16749"/>
                      <a:pt x="20815" y="16749"/>
                      <a:pt x="20815" y="16749"/>
                    </a:cubicBezTo>
                    <a:cubicBezTo>
                      <a:pt x="21207" y="16290"/>
                      <a:pt x="20815" y="16290"/>
                      <a:pt x="21207" y="16290"/>
                    </a:cubicBezTo>
                    <a:cubicBezTo>
                      <a:pt x="21207" y="15830"/>
                      <a:pt x="21207" y="14911"/>
                      <a:pt x="21207" y="14451"/>
                    </a:cubicBezTo>
                    <a:cubicBezTo>
                      <a:pt x="21600" y="14451"/>
                      <a:pt x="21600" y="13992"/>
                      <a:pt x="21600" y="1353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39" name="Shape">
                <a:extLst>
                  <a:ext uri="{FF2B5EF4-FFF2-40B4-BE49-F238E27FC236}">
                    <a16:creationId xmlns:a16="http://schemas.microsoft.com/office/drawing/2014/main" id="{A198A32F-3782-41FA-8242-D5CE8F91F8E1}"/>
                  </a:ext>
                </a:extLst>
              </p:cNvPr>
              <p:cNvSpPr/>
              <p:nvPr/>
            </p:nvSpPr>
            <p:spPr>
              <a:xfrm>
                <a:off x="2185101" y="2079771"/>
                <a:ext cx="0" cy="8463"/>
              </a:xfrm>
              <a:custGeom>
                <a:avLst/>
                <a:gdLst/>
                <a:ahLst/>
                <a:cxnLst>
                  <a:cxn ang="0">
                    <a:pos x="wd2" y="hd2"/>
                  </a:cxn>
                  <a:cxn ang="5400000">
                    <a:pos x="wd2" y="hd2"/>
                  </a:cxn>
                  <a:cxn ang="10800000">
                    <a:pos x="wd2" y="hd2"/>
                  </a:cxn>
                  <a:cxn ang="16200000">
                    <a:pos x="wd2" y="hd2"/>
                  </a:cxn>
                </a:cxnLst>
                <a:rect l="0" t="0" r="r" b="b"/>
                <a:pathLst>
                  <a:path h="16200" extrusionOk="0">
                    <a:moveTo>
                      <a:pt x="0" y="16200"/>
                    </a:moveTo>
                    <a:cubicBezTo>
                      <a:pt x="0" y="16200"/>
                      <a:pt x="0" y="16200"/>
                      <a:pt x="0" y="16200"/>
                    </a:cubicBezTo>
                    <a:cubicBezTo>
                      <a:pt x="0" y="16200"/>
                      <a:pt x="0" y="16200"/>
                      <a:pt x="0" y="16200"/>
                    </a:cubicBezTo>
                    <a:close/>
                    <a:moveTo>
                      <a:pt x="0" y="16200"/>
                    </a:moveTo>
                    <a:cubicBezTo>
                      <a:pt x="0" y="-5400"/>
                      <a:pt x="0" y="-5400"/>
                      <a:pt x="0" y="16200"/>
                    </a:cubicBezTo>
                    <a:cubicBezTo>
                      <a:pt x="0" y="16200"/>
                      <a:pt x="0" y="16200"/>
                      <a:pt x="0"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0" name="Shape">
                <a:extLst>
                  <a:ext uri="{FF2B5EF4-FFF2-40B4-BE49-F238E27FC236}">
                    <a16:creationId xmlns:a16="http://schemas.microsoft.com/office/drawing/2014/main" id="{4F986C84-A8DD-4D4A-8560-E4EFB1B21DD8}"/>
                  </a:ext>
                </a:extLst>
              </p:cNvPr>
              <p:cNvSpPr/>
              <p:nvPr/>
            </p:nvSpPr>
            <p:spPr>
              <a:xfrm>
                <a:off x="4467088" y="2751344"/>
                <a:ext cx="40264" cy="68419"/>
              </a:xfrm>
              <a:custGeom>
                <a:avLst/>
                <a:gdLst/>
                <a:ahLst/>
                <a:cxnLst>
                  <a:cxn ang="0">
                    <a:pos x="wd2" y="hd2"/>
                  </a:cxn>
                  <a:cxn ang="5400000">
                    <a:pos x="wd2" y="hd2"/>
                  </a:cxn>
                  <a:cxn ang="10800000">
                    <a:pos x="wd2" y="hd2"/>
                  </a:cxn>
                  <a:cxn ang="16200000">
                    <a:pos x="wd2" y="hd2"/>
                  </a:cxn>
                </a:cxnLst>
                <a:rect l="0" t="0" r="r" b="b"/>
                <a:pathLst>
                  <a:path w="21600" h="20546" extrusionOk="0">
                    <a:moveTo>
                      <a:pt x="21600" y="12600"/>
                    </a:moveTo>
                    <a:cubicBezTo>
                      <a:pt x="18000" y="9000"/>
                      <a:pt x="14400" y="7200"/>
                      <a:pt x="10800" y="3600"/>
                    </a:cubicBezTo>
                    <a:cubicBezTo>
                      <a:pt x="10800" y="3600"/>
                      <a:pt x="7200" y="0"/>
                      <a:pt x="3600" y="0"/>
                    </a:cubicBezTo>
                    <a:cubicBezTo>
                      <a:pt x="0" y="0"/>
                      <a:pt x="7200" y="1800"/>
                      <a:pt x="7200" y="1800"/>
                    </a:cubicBezTo>
                    <a:cubicBezTo>
                      <a:pt x="3600" y="1800"/>
                      <a:pt x="3600" y="1800"/>
                      <a:pt x="3600" y="1800"/>
                    </a:cubicBezTo>
                    <a:cubicBezTo>
                      <a:pt x="3600" y="1800"/>
                      <a:pt x="3600" y="3600"/>
                      <a:pt x="0" y="5400"/>
                    </a:cubicBezTo>
                    <a:cubicBezTo>
                      <a:pt x="0" y="5400"/>
                      <a:pt x="0" y="7200"/>
                      <a:pt x="0" y="9000"/>
                    </a:cubicBezTo>
                    <a:cubicBezTo>
                      <a:pt x="0" y="9000"/>
                      <a:pt x="0" y="9000"/>
                      <a:pt x="0" y="7200"/>
                    </a:cubicBezTo>
                    <a:cubicBezTo>
                      <a:pt x="0" y="10800"/>
                      <a:pt x="3600" y="12600"/>
                      <a:pt x="3600" y="14400"/>
                    </a:cubicBezTo>
                    <a:cubicBezTo>
                      <a:pt x="3600" y="16200"/>
                      <a:pt x="3600" y="18000"/>
                      <a:pt x="7200" y="19800"/>
                    </a:cubicBezTo>
                    <a:cubicBezTo>
                      <a:pt x="7200" y="21600"/>
                      <a:pt x="14400" y="19800"/>
                      <a:pt x="18000" y="18000"/>
                    </a:cubicBezTo>
                    <a:cubicBezTo>
                      <a:pt x="21600" y="18000"/>
                      <a:pt x="21600" y="16200"/>
                      <a:pt x="21600" y="12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1" name="Shape">
                <a:extLst>
                  <a:ext uri="{FF2B5EF4-FFF2-40B4-BE49-F238E27FC236}">
                    <a16:creationId xmlns:a16="http://schemas.microsoft.com/office/drawing/2014/main" id="{0834D8B1-BF86-41B6-9F33-7B101F90E14A}"/>
                  </a:ext>
                </a:extLst>
              </p:cNvPr>
              <p:cNvSpPr/>
              <p:nvPr/>
            </p:nvSpPr>
            <p:spPr>
              <a:xfrm>
                <a:off x="2922870" y="2140991"/>
                <a:ext cx="199914" cy="138573"/>
              </a:xfrm>
              <a:custGeom>
                <a:avLst/>
                <a:gdLst/>
                <a:ahLst/>
                <a:cxnLst>
                  <a:cxn ang="0">
                    <a:pos x="wd2" y="hd2"/>
                  </a:cxn>
                  <a:cxn ang="5400000">
                    <a:pos x="wd2" y="hd2"/>
                  </a:cxn>
                  <a:cxn ang="10800000">
                    <a:pos x="wd2" y="hd2"/>
                  </a:cxn>
                  <a:cxn ang="16200000">
                    <a:pos x="wd2" y="hd2"/>
                  </a:cxn>
                </a:cxnLst>
                <a:rect l="0" t="0" r="r" b="b"/>
                <a:pathLst>
                  <a:path w="21200" h="21600" extrusionOk="0">
                    <a:moveTo>
                      <a:pt x="20880" y="10330"/>
                    </a:moveTo>
                    <a:cubicBezTo>
                      <a:pt x="20880" y="11270"/>
                      <a:pt x="20880" y="10330"/>
                      <a:pt x="20880" y="10330"/>
                    </a:cubicBezTo>
                    <a:cubicBezTo>
                      <a:pt x="20880" y="10330"/>
                      <a:pt x="19440" y="11270"/>
                      <a:pt x="19440" y="11270"/>
                    </a:cubicBezTo>
                    <a:cubicBezTo>
                      <a:pt x="19440" y="11270"/>
                      <a:pt x="20160" y="11270"/>
                      <a:pt x="20160" y="11270"/>
                    </a:cubicBezTo>
                    <a:cubicBezTo>
                      <a:pt x="20160" y="11270"/>
                      <a:pt x="20160" y="12209"/>
                      <a:pt x="20880" y="12209"/>
                    </a:cubicBezTo>
                    <a:cubicBezTo>
                      <a:pt x="20880" y="12209"/>
                      <a:pt x="21600" y="11270"/>
                      <a:pt x="20880" y="10330"/>
                    </a:cubicBezTo>
                    <a:close/>
                    <a:moveTo>
                      <a:pt x="20880" y="5635"/>
                    </a:moveTo>
                    <a:cubicBezTo>
                      <a:pt x="21600" y="4696"/>
                      <a:pt x="20880" y="4696"/>
                      <a:pt x="20880" y="3757"/>
                    </a:cubicBezTo>
                    <a:cubicBezTo>
                      <a:pt x="20880" y="3757"/>
                      <a:pt x="20880" y="3757"/>
                      <a:pt x="20880" y="3757"/>
                    </a:cubicBezTo>
                    <a:cubicBezTo>
                      <a:pt x="20160" y="3757"/>
                      <a:pt x="20160" y="3757"/>
                      <a:pt x="20160" y="3757"/>
                    </a:cubicBezTo>
                    <a:cubicBezTo>
                      <a:pt x="20160" y="3757"/>
                      <a:pt x="19440" y="3757"/>
                      <a:pt x="19440" y="3757"/>
                    </a:cubicBezTo>
                    <a:cubicBezTo>
                      <a:pt x="19440" y="3757"/>
                      <a:pt x="19440" y="3757"/>
                      <a:pt x="18720" y="3757"/>
                    </a:cubicBezTo>
                    <a:cubicBezTo>
                      <a:pt x="18720" y="3757"/>
                      <a:pt x="18720" y="3757"/>
                      <a:pt x="18720" y="3757"/>
                    </a:cubicBezTo>
                    <a:cubicBezTo>
                      <a:pt x="18000" y="3757"/>
                      <a:pt x="18000" y="3757"/>
                      <a:pt x="18000" y="3757"/>
                    </a:cubicBezTo>
                    <a:cubicBezTo>
                      <a:pt x="18000" y="3757"/>
                      <a:pt x="18000" y="2817"/>
                      <a:pt x="18000" y="2817"/>
                    </a:cubicBezTo>
                    <a:cubicBezTo>
                      <a:pt x="18000" y="2817"/>
                      <a:pt x="17280" y="2817"/>
                      <a:pt x="16560" y="2817"/>
                    </a:cubicBezTo>
                    <a:cubicBezTo>
                      <a:pt x="16560" y="2817"/>
                      <a:pt x="16560" y="2817"/>
                      <a:pt x="16560" y="2817"/>
                    </a:cubicBezTo>
                    <a:cubicBezTo>
                      <a:pt x="16560" y="2817"/>
                      <a:pt x="16560" y="2817"/>
                      <a:pt x="16560" y="2817"/>
                    </a:cubicBezTo>
                    <a:cubicBezTo>
                      <a:pt x="15840" y="2817"/>
                      <a:pt x="15840" y="2817"/>
                      <a:pt x="15840" y="2817"/>
                    </a:cubicBezTo>
                    <a:cubicBezTo>
                      <a:pt x="15120" y="2817"/>
                      <a:pt x="13680" y="2817"/>
                      <a:pt x="13680" y="1878"/>
                    </a:cubicBezTo>
                    <a:cubicBezTo>
                      <a:pt x="12960" y="1878"/>
                      <a:pt x="12960" y="1878"/>
                      <a:pt x="12960" y="1878"/>
                    </a:cubicBezTo>
                    <a:cubicBezTo>
                      <a:pt x="12960" y="1878"/>
                      <a:pt x="12960" y="1878"/>
                      <a:pt x="12960" y="1878"/>
                    </a:cubicBezTo>
                    <a:cubicBezTo>
                      <a:pt x="12960" y="939"/>
                      <a:pt x="12960" y="939"/>
                      <a:pt x="12960" y="939"/>
                    </a:cubicBezTo>
                    <a:cubicBezTo>
                      <a:pt x="12240" y="939"/>
                      <a:pt x="11520" y="939"/>
                      <a:pt x="10800" y="939"/>
                    </a:cubicBezTo>
                    <a:cubicBezTo>
                      <a:pt x="10800" y="939"/>
                      <a:pt x="10080" y="939"/>
                      <a:pt x="10080" y="939"/>
                    </a:cubicBezTo>
                    <a:cubicBezTo>
                      <a:pt x="10080" y="939"/>
                      <a:pt x="10080" y="939"/>
                      <a:pt x="9360" y="939"/>
                    </a:cubicBezTo>
                    <a:cubicBezTo>
                      <a:pt x="8640" y="939"/>
                      <a:pt x="7920" y="939"/>
                      <a:pt x="6480" y="939"/>
                    </a:cubicBezTo>
                    <a:cubicBezTo>
                      <a:pt x="5760" y="939"/>
                      <a:pt x="4320" y="939"/>
                      <a:pt x="3600" y="939"/>
                    </a:cubicBezTo>
                    <a:cubicBezTo>
                      <a:pt x="2880" y="0"/>
                      <a:pt x="2880" y="0"/>
                      <a:pt x="2160" y="0"/>
                    </a:cubicBezTo>
                    <a:cubicBezTo>
                      <a:pt x="1440" y="0"/>
                      <a:pt x="1440" y="939"/>
                      <a:pt x="720" y="939"/>
                    </a:cubicBezTo>
                    <a:cubicBezTo>
                      <a:pt x="720" y="939"/>
                      <a:pt x="0" y="939"/>
                      <a:pt x="0" y="1878"/>
                    </a:cubicBezTo>
                    <a:cubicBezTo>
                      <a:pt x="0" y="1878"/>
                      <a:pt x="0" y="2817"/>
                      <a:pt x="0" y="2817"/>
                    </a:cubicBezTo>
                    <a:cubicBezTo>
                      <a:pt x="0" y="2817"/>
                      <a:pt x="0" y="2817"/>
                      <a:pt x="0" y="2817"/>
                    </a:cubicBezTo>
                    <a:cubicBezTo>
                      <a:pt x="0" y="2817"/>
                      <a:pt x="0" y="2817"/>
                      <a:pt x="720" y="2817"/>
                    </a:cubicBezTo>
                    <a:cubicBezTo>
                      <a:pt x="720" y="3757"/>
                      <a:pt x="720" y="3757"/>
                      <a:pt x="0" y="3757"/>
                    </a:cubicBezTo>
                    <a:cubicBezTo>
                      <a:pt x="720" y="3757"/>
                      <a:pt x="720" y="3757"/>
                      <a:pt x="720" y="3757"/>
                    </a:cubicBezTo>
                    <a:cubicBezTo>
                      <a:pt x="720" y="3757"/>
                      <a:pt x="0" y="4696"/>
                      <a:pt x="0" y="4696"/>
                    </a:cubicBezTo>
                    <a:cubicBezTo>
                      <a:pt x="720" y="5635"/>
                      <a:pt x="720" y="4696"/>
                      <a:pt x="1440" y="4696"/>
                    </a:cubicBezTo>
                    <a:cubicBezTo>
                      <a:pt x="1440" y="4696"/>
                      <a:pt x="1440" y="4696"/>
                      <a:pt x="1440" y="4696"/>
                    </a:cubicBezTo>
                    <a:cubicBezTo>
                      <a:pt x="1440" y="5635"/>
                      <a:pt x="1440" y="4696"/>
                      <a:pt x="1440" y="5635"/>
                    </a:cubicBezTo>
                    <a:cubicBezTo>
                      <a:pt x="1440" y="5635"/>
                      <a:pt x="2880" y="5635"/>
                      <a:pt x="2880" y="5635"/>
                    </a:cubicBezTo>
                    <a:cubicBezTo>
                      <a:pt x="2880" y="5635"/>
                      <a:pt x="2880" y="4696"/>
                      <a:pt x="2880" y="4696"/>
                    </a:cubicBezTo>
                    <a:cubicBezTo>
                      <a:pt x="3600" y="4696"/>
                      <a:pt x="3600" y="4696"/>
                      <a:pt x="3600" y="4696"/>
                    </a:cubicBezTo>
                    <a:cubicBezTo>
                      <a:pt x="4320" y="5635"/>
                      <a:pt x="3600" y="4696"/>
                      <a:pt x="4320" y="5635"/>
                    </a:cubicBezTo>
                    <a:cubicBezTo>
                      <a:pt x="4320" y="5635"/>
                      <a:pt x="4320" y="5635"/>
                      <a:pt x="4320" y="5635"/>
                    </a:cubicBezTo>
                    <a:cubicBezTo>
                      <a:pt x="4320" y="5635"/>
                      <a:pt x="4320" y="5635"/>
                      <a:pt x="4320" y="5635"/>
                    </a:cubicBezTo>
                    <a:cubicBezTo>
                      <a:pt x="5040" y="6574"/>
                      <a:pt x="4320" y="6574"/>
                      <a:pt x="4320" y="6574"/>
                    </a:cubicBezTo>
                    <a:cubicBezTo>
                      <a:pt x="3600" y="7513"/>
                      <a:pt x="3600" y="7513"/>
                      <a:pt x="3600" y="8452"/>
                    </a:cubicBezTo>
                    <a:cubicBezTo>
                      <a:pt x="3600" y="8452"/>
                      <a:pt x="3600" y="9391"/>
                      <a:pt x="3600" y="9391"/>
                    </a:cubicBezTo>
                    <a:cubicBezTo>
                      <a:pt x="3600" y="9391"/>
                      <a:pt x="2880" y="9391"/>
                      <a:pt x="2880" y="9391"/>
                    </a:cubicBezTo>
                    <a:cubicBezTo>
                      <a:pt x="2880" y="9391"/>
                      <a:pt x="2880" y="10330"/>
                      <a:pt x="2880" y="10330"/>
                    </a:cubicBezTo>
                    <a:cubicBezTo>
                      <a:pt x="2880" y="11270"/>
                      <a:pt x="2880" y="11270"/>
                      <a:pt x="2160" y="11270"/>
                    </a:cubicBezTo>
                    <a:cubicBezTo>
                      <a:pt x="2160" y="11270"/>
                      <a:pt x="2880" y="12209"/>
                      <a:pt x="2880" y="13148"/>
                    </a:cubicBezTo>
                    <a:cubicBezTo>
                      <a:pt x="2880" y="14087"/>
                      <a:pt x="2160" y="14087"/>
                      <a:pt x="2160" y="14087"/>
                    </a:cubicBezTo>
                    <a:cubicBezTo>
                      <a:pt x="2160" y="15026"/>
                      <a:pt x="2880" y="15026"/>
                      <a:pt x="2880" y="15026"/>
                    </a:cubicBezTo>
                    <a:cubicBezTo>
                      <a:pt x="2880" y="15965"/>
                      <a:pt x="2160" y="15965"/>
                      <a:pt x="2160" y="16904"/>
                    </a:cubicBezTo>
                    <a:cubicBezTo>
                      <a:pt x="1440" y="17843"/>
                      <a:pt x="2160" y="18783"/>
                      <a:pt x="2880" y="17843"/>
                    </a:cubicBezTo>
                    <a:cubicBezTo>
                      <a:pt x="2880" y="17843"/>
                      <a:pt x="3600" y="18783"/>
                      <a:pt x="3600" y="18783"/>
                    </a:cubicBezTo>
                    <a:cubicBezTo>
                      <a:pt x="3600" y="18783"/>
                      <a:pt x="3600" y="18783"/>
                      <a:pt x="4320" y="18783"/>
                    </a:cubicBezTo>
                    <a:cubicBezTo>
                      <a:pt x="2880" y="19722"/>
                      <a:pt x="4320" y="21600"/>
                      <a:pt x="5040" y="21600"/>
                    </a:cubicBezTo>
                    <a:cubicBezTo>
                      <a:pt x="5760" y="21600"/>
                      <a:pt x="5760" y="20661"/>
                      <a:pt x="5760" y="19722"/>
                    </a:cubicBezTo>
                    <a:cubicBezTo>
                      <a:pt x="6480" y="19722"/>
                      <a:pt x="6480" y="19722"/>
                      <a:pt x="6480" y="19722"/>
                    </a:cubicBezTo>
                    <a:cubicBezTo>
                      <a:pt x="7200" y="19722"/>
                      <a:pt x="7200" y="19722"/>
                      <a:pt x="7200" y="19722"/>
                    </a:cubicBezTo>
                    <a:cubicBezTo>
                      <a:pt x="8640" y="18783"/>
                      <a:pt x="10080" y="19722"/>
                      <a:pt x="10800" y="18783"/>
                    </a:cubicBezTo>
                    <a:cubicBezTo>
                      <a:pt x="11520" y="18783"/>
                      <a:pt x="11520" y="17843"/>
                      <a:pt x="12240" y="17843"/>
                    </a:cubicBezTo>
                    <a:cubicBezTo>
                      <a:pt x="12240" y="17843"/>
                      <a:pt x="12240" y="16904"/>
                      <a:pt x="12960" y="16904"/>
                    </a:cubicBezTo>
                    <a:cubicBezTo>
                      <a:pt x="12960" y="16904"/>
                      <a:pt x="13680" y="16904"/>
                      <a:pt x="13680" y="16904"/>
                    </a:cubicBezTo>
                    <a:cubicBezTo>
                      <a:pt x="12960" y="15965"/>
                      <a:pt x="14400" y="15026"/>
                      <a:pt x="14400" y="14087"/>
                    </a:cubicBezTo>
                    <a:cubicBezTo>
                      <a:pt x="15120" y="14087"/>
                      <a:pt x="15840" y="14087"/>
                      <a:pt x="15840" y="13148"/>
                    </a:cubicBezTo>
                    <a:cubicBezTo>
                      <a:pt x="15840" y="13148"/>
                      <a:pt x="15120" y="13148"/>
                      <a:pt x="15120" y="12209"/>
                    </a:cubicBezTo>
                    <a:cubicBezTo>
                      <a:pt x="14400" y="11270"/>
                      <a:pt x="15120" y="10330"/>
                      <a:pt x="15840" y="9391"/>
                    </a:cubicBezTo>
                    <a:cubicBezTo>
                      <a:pt x="16560" y="8452"/>
                      <a:pt x="17280" y="8452"/>
                      <a:pt x="16560" y="8452"/>
                    </a:cubicBezTo>
                    <a:cubicBezTo>
                      <a:pt x="18000" y="7513"/>
                      <a:pt x="19440" y="6574"/>
                      <a:pt x="20880" y="563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2" name="Shape">
                <a:extLst>
                  <a:ext uri="{FF2B5EF4-FFF2-40B4-BE49-F238E27FC236}">
                    <a16:creationId xmlns:a16="http://schemas.microsoft.com/office/drawing/2014/main" id="{6121C1D6-9127-407F-87D9-17A83BD62DB3}"/>
                  </a:ext>
                </a:extLst>
              </p:cNvPr>
              <p:cNvSpPr/>
              <p:nvPr/>
            </p:nvSpPr>
            <p:spPr>
              <a:xfrm>
                <a:off x="3478267" y="2706036"/>
                <a:ext cx="203686" cy="159550"/>
              </a:xfrm>
              <a:custGeom>
                <a:avLst/>
                <a:gdLst/>
                <a:ahLst/>
                <a:cxnLst>
                  <a:cxn ang="0">
                    <a:pos x="wd2" y="hd2"/>
                  </a:cxn>
                  <a:cxn ang="5400000">
                    <a:pos x="wd2" y="hd2"/>
                  </a:cxn>
                  <a:cxn ang="10800000">
                    <a:pos x="wd2" y="hd2"/>
                  </a:cxn>
                  <a:cxn ang="16200000">
                    <a:pos x="wd2" y="hd2"/>
                  </a:cxn>
                </a:cxnLst>
                <a:rect l="0" t="0" r="r" b="b"/>
                <a:pathLst>
                  <a:path w="21600" h="21156" extrusionOk="0">
                    <a:moveTo>
                      <a:pt x="21600" y="16356"/>
                    </a:moveTo>
                    <a:cubicBezTo>
                      <a:pt x="20160" y="14756"/>
                      <a:pt x="19440" y="12356"/>
                      <a:pt x="18720" y="11556"/>
                    </a:cubicBezTo>
                    <a:cubicBezTo>
                      <a:pt x="18000" y="10756"/>
                      <a:pt x="17280" y="10756"/>
                      <a:pt x="17280" y="9956"/>
                    </a:cubicBezTo>
                    <a:cubicBezTo>
                      <a:pt x="17280" y="8356"/>
                      <a:pt x="18000" y="9956"/>
                      <a:pt x="18720" y="9156"/>
                    </a:cubicBezTo>
                    <a:cubicBezTo>
                      <a:pt x="19440" y="9156"/>
                      <a:pt x="18720" y="8356"/>
                      <a:pt x="18720" y="8356"/>
                    </a:cubicBezTo>
                    <a:cubicBezTo>
                      <a:pt x="18720" y="7556"/>
                      <a:pt x="18720" y="7556"/>
                      <a:pt x="18720" y="6756"/>
                    </a:cubicBezTo>
                    <a:cubicBezTo>
                      <a:pt x="18720" y="6756"/>
                      <a:pt x="18720" y="6756"/>
                      <a:pt x="18720" y="6756"/>
                    </a:cubicBezTo>
                    <a:cubicBezTo>
                      <a:pt x="18720" y="6756"/>
                      <a:pt x="18720" y="6756"/>
                      <a:pt x="18720" y="6756"/>
                    </a:cubicBezTo>
                    <a:cubicBezTo>
                      <a:pt x="18720" y="6756"/>
                      <a:pt x="18720" y="5956"/>
                      <a:pt x="18720" y="5956"/>
                    </a:cubicBezTo>
                    <a:cubicBezTo>
                      <a:pt x="18720" y="5156"/>
                      <a:pt x="18720" y="5156"/>
                      <a:pt x="18720" y="4356"/>
                    </a:cubicBezTo>
                    <a:cubicBezTo>
                      <a:pt x="18000" y="4356"/>
                      <a:pt x="18000" y="4356"/>
                      <a:pt x="17280" y="3556"/>
                    </a:cubicBezTo>
                    <a:cubicBezTo>
                      <a:pt x="17280" y="3556"/>
                      <a:pt x="17280" y="3556"/>
                      <a:pt x="17280" y="3556"/>
                    </a:cubicBezTo>
                    <a:cubicBezTo>
                      <a:pt x="17280" y="3556"/>
                      <a:pt x="17280" y="2756"/>
                      <a:pt x="17280" y="2756"/>
                    </a:cubicBezTo>
                    <a:cubicBezTo>
                      <a:pt x="17280" y="1956"/>
                      <a:pt x="17280" y="1156"/>
                      <a:pt x="17280" y="356"/>
                    </a:cubicBezTo>
                    <a:cubicBezTo>
                      <a:pt x="16560" y="356"/>
                      <a:pt x="15840" y="-444"/>
                      <a:pt x="16560" y="356"/>
                    </a:cubicBezTo>
                    <a:cubicBezTo>
                      <a:pt x="15840" y="356"/>
                      <a:pt x="15840" y="356"/>
                      <a:pt x="15120" y="356"/>
                    </a:cubicBezTo>
                    <a:cubicBezTo>
                      <a:pt x="15840" y="1156"/>
                      <a:pt x="15840" y="1956"/>
                      <a:pt x="15840" y="2756"/>
                    </a:cubicBezTo>
                    <a:cubicBezTo>
                      <a:pt x="15120" y="3556"/>
                      <a:pt x="14400" y="5156"/>
                      <a:pt x="13680" y="5956"/>
                    </a:cubicBezTo>
                    <a:cubicBezTo>
                      <a:pt x="12240" y="6756"/>
                      <a:pt x="11520" y="4356"/>
                      <a:pt x="10800" y="5156"/>
                    </a:cubicBezTo>
                    <a:cubicBezTo>
                      <a:pt x="10080" y="5156"/>
                      <a:pt x="10800" y="5956"/>
                      <a:pt x="10080" y="5956"/>
                    </a:cubicBezTo>
                    <a:cubicBezTo>
                      <a:pt x="9360" y="5956"/>
                      <a:pt x="8640" y="5956"/>
                      <a:pt x="9360" y="6756"/>
                    </a:cubicBezTo>
                    <a:cubicBezTo>
                      <a:pt x="8640" y="6756"/>
                      <a:pt x="7920" y="6756"/>
                      <a:pt x="7200" y="6756"/>
                    </a:cubicBezTo>
                    <a:cubicBezTo>
                      <a:pt x="7200" y="6756"/>
                      <a:pt x="7200" y="6756"/>
                      <a:pt x="7200" y="5956"/>
                    </a:cubicBezTo>
                    <a:cubicBezTo>
                      <a:pt x="7200" y="5956"/>
                      <a:pt x="6480" y="5956"/>
                      <a:pt x="5760" y="5956"/>
                    </a:cubicBezTo>
                    <a:cubicBezTo>
                      <a:pt x="5760" y="5956"/>
                      <a:pt x="5040" y="6756"/>
                      <a:pt x="5040" y="6756"/>
                    </a:cubicBezTo>
                    <a:cubicBezTo>
                      <a:pt x="4320" y="5956"/>
                      <a:pt x="3600" y="5156"/>
                      <a:pt x="3600" y="5156"/>
                    </a:cubicBezTo>
                    <a:cubicBezTo>
                      <a:pt x="3600" y="4356"/>
                      <a:pt x="3600" y="4356"/>
                      <a:pt x="3600" y="4356"/>
                    </a:cubicBezTo>
                    <a:cubicBezTo>
                      <a:pt x="2880" y="4356"/>
                      <a:pt x="2880" y="4356"/>
                      <a:pt x="2160" y="4356"/>
                    </a:cubicBezTo>
                    <a:cubicBezTo>
                      <a:pt x="2160" y="5156"/>
                      <a:pt x="2160" y="4356"/>
                      <a:pt x="1440" y="5156"/>
                    </a:cubicBezTo>
                    <a:cubicBezTo>
                      <a:pt x="1440" y="5956"/>
                      <a:pt x="1440" y="6756"/>
                      <a:pt x="1440" y="6756"/>
                    </a:cubicBezTo>
                    <a:cubicBezTo>
                      <a:pt x="1440" y="7556"/>
                      <a:pt x="1440" y="7556"/>
                      <a:pt x="720" y="8356"/>
                    </a:cubicBezTo>
                    <a:cubicBezTo>
                      <a:pt x="720" y="8356"/>
                      <a:pt x="720" y="8356"/>
                      <a:pt x="0" y="8356"/>
                    </a:cubicBezTo>
                    <a:cubicBezTo>
                      <a:pt x="720" y="9156"/>
                      <a:pt x="0" y="9156"/>
                      <a:pt x="720" y="9956"/>
                    </a:cubicBezTo>
                    <a:cubicBezTo>
                      <a:pt x="1440" y="9956"/>
                      <a:pt x="2160" y="9956"/>
                      <a:pt x="2160" y="10756"/>
                    </a:cubicBezTo>
                    <a:cubicBezTo>
                      <a:pt x="2160" y="10756"/>
                      <a:pt x="2160" y="11556"/>
                      <a:pt x="2160" y="11556"/>
                    </a:cubicBezTo>
                    <a:cubicBezTo>
                      <a:pt x="2880" y="11556"/>
                      <a:pt x="3600" y="12356"/>
                      <a:pt x="3600" y="12356"/>
                    </a:cubicBezTo>
                    <a:cubicBezTo>
                      <a:pt x="3600" y="13156"/>
                      <a:pt x="4320" y="13156"/>
                      <a:pt x="4320" y="13156"/>
                    </a:cubicBezTo>
                    <a:cubicBezTo>
                      <a:pt x="4320" y="13156"/>
                      <a:pt x="4320" y="13956"/>
                      <a:pt x="4320" y="13956"/>
                    </a:cubicBezTo>
                    <a:cubicBezTo>
                      <a:pt x="5040" y="14756"/>
                      <a:pt x="5760" y="14756"/>
                      <a:pt x="5760" y="15556"/>
                    </a:cubicBezTo>
                    <a:cubicBezTo>
                      <a:pt x="6480" y="15556"/>
                      <a:pt x="5760" y="16356"/>
                      <a:pt x="6480" y="16356"/>
                    </a:cubicBezTo>
                    <a:cubicBezTo>
                      <a:pt x="6480" y="17156"/>
                      <a:pt x="6480" y="17156"/>
                      <a:pt x="7200" y="17156"/>
                    </a:cubicBezTo>
                    <a:cubicBezTo>
                      <a:pt x="7200" y="17956"/>
                      <a:pt x="7920" y="18756"/>
                      <a:pt x="8640" y="18756"/>
                    </a:cubicBezTo>
                    <a:cubicBezTo>
                      <a:pt x="8640" y="18756"/>
                      <a:pt x="8640" y="18756"/>
                      <a:pt x="9360" y="18756"/>
                    </a:cubicBezTo>
                    <a:cubicBezTo>
                      <a:pt x="9360" y="18756"/>
                      <a:pt x="9360" y="18756"/>
                      <a:pt x="9360" y="18756"/>
                    </a:cubicBezTo>
                    <a:cubicBezTo>
                      <a:pt x="9360" y="18756"/>
                      <a:pt x="9360" y="18756"/>
                      <a:pt x="10080" y="18756"/>
                    </a:cubicBezTo>
                    <a:cubicBezTo>
                      <a:pt x="10080" y="18756"/>
                      <a:pt x="10080" y="18756"/>
                      <a:pt x="10080" y="17956"/>
                    </a:cubicBezTo>
                    <a:cubicBezTo>
                      <a:pt x="10800" y="17956"/>
                      <a:pt x="10800" y="17956"/>
                      <a:pt x="10800" y="17956"/>
                    </a:cubicBezTo>
                    <a:cubicBezTo>
                      <a:pt x="11520" y="18756"/>
                      <a:pt x="11520" y="19556"/>
                      <a:pt x="11520" y="19556"/>
                    </a:cubicBezTo>
                    <a:cubicBezTo>
                      <a:pt x="11520" y="19556"/>
                      <a:pt x="12240" y="19556"/>
                      <a:pt x="12240" y="19556"/>
                    </a:cubicBezTo>
                    <a:cubicBezTo>
                      <a:pt x="12240" y="20356"/>
                      <a:pt x="12240" y="20356"/>
                      <a:pt x="12240" y="20356"/>
                    </a:cubicBezTo>
                    <a:cubicBezTo>
                      <a:pt x="12960" y="20356"/>
                      <a:pt x="12960" y="20356"/>
                      <a:pt x="12960" y="21156"/>
                    </a:cubicBezTo>
                    <a:cubicBezTo>
                      <a:pt x="12960" y="20356"/>
                      <a:pt x="13680" y="20356"/>
                      <a:pt x="13680" y="20356"/>
                    </a:cubicBezTo>
                    <a:cubicBezTo>
                      <a:pt x="14400" y="20356"/>
                      <a:pt x="15120" y="20356"/>
                      <a:pt x="15120" y="20356"/>
                    </a:cubicBezTo>
                    <a:cubicBezTo>
                      <a:pt x="15120" y="20356"/>
                      <a:pt x="15120" y="21156"/>
                      <a:pt x="15120" y="21156"/>
                    </a:cubicBezTo>
                    <a:cubicBezTo>
                      <a:pt x="15840" y="21156"/>
                      <a:pt x="15840" y="20356"/>
                      <a:pt x="15840" y="20356"/>
                    </a:cubicBezTo>
                    <a:cubicBezTo>
                      <a:pt x="15840" y="20356"/>
                      <a:pt x="16560" y="19556"/>
                      <a:pt x="17280" y="19556"/>
                    </a:cubicBezTo>
                    <a:cubicBezTo>
                      <a:pt x="17280" y="19556"/>
                      <a:pt x="17280" y="20356"/>
                      <a:pt x="18000" y="20356"/>
                    </a:cubicBezTo>
                    <a:cubicBezTo>
                      <a:pt x="18720" y="20356"/>
                      <a:pt x="18720" y="19556"/>
                      <a:pt x="18720" y="18756"/>
                    </a:cubicBezTo>
                    <a:cubicBezTo>
                      <a:pt x="19440" y="17956"/>
                      <a:pt x="20880" y="17156"/>
                      <a:pt x="21600" y="163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3" name="Shape">
                <a:extLst>
                  <a:ext uri="{FF2B5EF4-FFF2-40B4-BE49-F238E27FC236}">
                    <a16:creationId xmlns:a16="http://schemas.microsoft.com/office/drawing/2014/main" id="{2B5C5C2B-CA9A-48F0-9D5F-E27E550AC363}"/>
                  </a:ext>
                </a:extLst>
              </p:cNvPr>
              <p:cNvSpPr/>
              <p:nvPr/>
            </p:nvSpPr>
            <p:spPr>
              <a:xfrm>
                <a:off x="5164593" y="2230904"/>
                <a:ext cx="67501" cy="79336"/>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cubicBezTo>
                      <a:pt x="10800" y="21600"/>
                      <a:pt x="10800" y="21600"/>
                      <a:pt x="8640" y="21600"/>
                    </a:cubicBezTo>
                    <a:cubicBezTo>
                      <a:pt x="8640" y="21600"/>
                      <a:pt x="8640" y="21600"/>
                      <a:pt x="8640" y="21600"/>
                    </a:cubicBezTo>
                    <a:close/>
                    <a:moveTo>
                      <a:pt x="21600" y="13292"/>
                    </a:moveTo>
                    <a:cubicBezTo>
                      <a:pt x="21600" y="13292"/>
                      <a:pt x="21600" y="13292"/>
                      <a:pt x="21600" y="13292"/>
                    </a:cubicBezTo>
                    <a:cubicBezTo>
                      <a:pt x="19440" y="13292"/>
                      <a:pt x="17280" y="8308"/>
                      <a:pt x="17280" y="6646"/>
                    </a:cubicBezTo>
                    <a:cubicBezTo>
                      <a:pt x="12960" y="4985"/>
                      <a:pt x="10800" y="1662"/>
                      <a:pt x="6480" y="0"/>
                    </a:cubicBezTo>
                    <a:cubicBezTo>
                      <a:pt x="6480" y="3323"/>
                      <a:pt x="0" y="0"/>
                      <a:pt x="0" y="3323"/>
                    </a:cubicBezTo>
                    <a:cubicBezTo>
                      <a:pt x="0" y="4985"/>
                      <a:pt x="4320" y="8308"/>
                      <a:pt x="4320" y="8308"/>
                    </a:cubicBezTo>
                    <a:cubicBezTo>
                      <a:pt x="4320" y="8308"/>
                      <a:pt x="2160" y="8308"/>
                      <a:pt x="2160" y="8308"/>
                    </a:cubicBezTo>
                    <a:cubicBezTo>
                      <a:pt x="0" y="8308"/>
                      <a:pt x="2160" y="9969"/>
                      <a:pt x="2160" y="9969"/>
                    </a:cubicBezTo>
                    <a:cubicBezTo>
                      <a:pt x="4320" y="11631"/>
                      <a:pt x="4320" y="11631"/>
                      <a:pt x="4320" y="13292"/>
                    </a:cubicBezTo>
                    <a:cubicBezTo>
                      <a:pt x="6480" y="13292"/>
                      <a:pt x="6480" y="13292"/>
                      <a:pt x="6480" y="14954"/>
                    </a:cubicBezTo>
                    <a:cubicBezTo>
                      <a:pt x="6480" y="14954"/>
                      <a:pt x="4320" y="14954"/>
                      <a:pt x="6480" y="14954"/>
                    </a:cubicBezTo>
                    <a:cubicBezTo>
                      <a:pt x="4320" y="16615"/>
                      <a:pt x="6480" y="19938"/>
                      <a:pt x="8640" y="18277"/>
                    </a:cubicBezTo>
                    <a:cubicBezTo>
                      <a:pt x="8640" y="18277"/>
                      <a:pt x="8640" y="19938"/>
                      <a:pt x="6480" y="19938"/>
                    </a:cubicBezTo>
                    <a:cubicBezTo>
                      <a:pt x="6480" y="19938"/>
                      <a:pt x="8640" y="19938"/>
                      <a:pt x="8640" y="19938"/>
                    </a:cubicBezTo>
                    <a:cubicBezTo>
                      <a:pt x="6480" y="19938"/>
                      <a:pt x="6480" y="19938"/>
                      <a:pt x="6480" y="19938"/>
                    </a:cubicBezTo>
                    <a:cubicBezTo>
                      <a:pt x="6480" y="19938"/>
                      <a:pt x="8640" y="21600"/>
                      <a:pt x="8640" y="21600"/>
                    </a:cubicBezTo>
                    <a:cubicBezTo>
                      <a:pt x="8640" y="19938"/>
                      <a:pt x="10800" y="21600"/>
                      <a:pt x="10800" y="19938"/>
                    </a:cubicBezTo>
                    <a:cubicBezTo>
                      <a:pt x="10800" y="19938"/>
                      <a:pt x="10800" y="19938"/>
                      <a:pt x="10800" y="19938"/>
                    </a:cubicBezTo>
                    <a:cubicBezTo>
                      <a:pt x="10800" y="19938"/>
                      <a:pt x="12960" y="21600"/>
                      <a:pt x="12960" y="19938"/>
                    </a:cubicBezTo>
                    <a:cubicBezTo>
                      <a:pt x="12960" y="19938"/>
                      <a:pt x="10800" y="19938"/>
                      <a:pt x="12960" y="18277"/>
                    </a:cubicBezTo>
                    <a:cubicBezTo>
                      <a:pt x="12960" y="18277"/>
                      <a:pt x="12960" y="19938"/>
                      <a:pt x="15120" y="19938"/>
                    </a:cubicBezTo>
                    <a:cubicBezTo>
                      <a:pt x="15120" y="19938"/>
                      <a:pt x="12960" y="18277"/>
                      <a:pt x="12960" y="18277"/>
                    </a:cubicBezTo>
                    <a:cubicBezTo>
                      <a:pt x="15120" y="16615"/>
                      <a:pt x="17280" y="18277"/>
                      <a:pt x="17280" y="18277"/>
                    </a:cubicBezTo>
                    <a:cubicBezTo>
                      <a:pt x="15120" y="16615"/>
                      <a:pt x="19440" y="18277"/>
                      <a:pt x="19440" y="16615"/>
                    </a:cubicBezTo>
                    <a:cubicBezTo>
                      <a:pt x="21600" y="16615"/>
                      <a:pt x="21600" y="14954"/>
                      <a:pt x="21600" y="1329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4" name="Shape">
                <a:extLst>
                  <a:ext uri="{FF2B5EF4-FFF2-40B4-BE49-F238E27FC236}">
                    <a16:creationId xmlns:a16="http://schemas.microsoft.com/office/drawing/2014/main" id="{92653DD4-9D10-4FBB-BE05-E86C832C3144}"/>
                  </a:ext>
                </a:extLst>
              </p:cNvPr>
              <p:cNvSpPr/>
              <p:nvPr/>
            </p:nvSpPr>
            <p:spPr>
              <a:xfrm>
                <a:off x="3343266" y="3324673"/>
                <a:ext cx="284212" cy="229544"/>
              </a:xfrm>
              <a:custGeom>
                <a:avLst/>
                <a:gdLst/>
                <a:ahLst/>
                <a:cxnLst>
                  <a:cxn ang="0">
                    <a:pos x="wd2" y="hd2"/>
                  </a:cxn>
                  <a:cxn ang="5400000">
                    <a:pos x="wd2" y="hd2"/>
                  </a:cxn>
                  <a:cxn ang="10800000">
                    <a:pos x="wd2" y="hd2"/>
                  </a:cxn>
                  <a:cxn ang="16200000">
                    <a:pos x="wd2" y="hd2"/>
                  </a:cxn>
                </a:cxnLst>
                <a:rect l="0" t="0" r="r" b="b"/>
                <a:pathLst>
                  <a:path w="21600" h="21600" extrusionOk="0">
                    <a:moveTo>
                      <a:pt x="21086" y="7958"/>
                    </a:moveTo>
                    <a:cubicBezTo>
                      <a:pt x="21086" y="7958"/>
                      <a:pt x="20571" y="7958"/>
                      <a:pt x="20057" y="7958"/>
                    </a:cubicBezTo>
                    <a:cubicBezTo>
                      <a:pt x="20057" y="7958"/>
                      <a:pt x="20571" y="8526"/>
                      <a:pt x="20057" y="8526"/>
                    </a:cubicBezTo>
                    <a:cubicBezTo>
                      <a:pt x="19543" y="9095"/>
                      <a:pt x="19029" y="8526"/>
                      <a:pt x="18514" y="7958"/>
                    </a:cubicBezTo>
                    <a:cubicBezTo>
                      <a:pt x="18514" y="7389"/>
                      <a:pt x="19029" y="6253"/>
                      <a:pt x="19543" y="6253"/>
                    </a:cubicBezTo>
                    <a:cubicBezTo>
                      <a:pt x="19543" y="6253"/>
                      <a:pt x="19543" y="6253"/>
                      <a:pt x="19543" y="6253"/>
                    </a:cubicBezTo>
                    <a:cubicBezTo>
                      <a:pt x="20057" y="6253"/>
                      <a:pt x="20057" y="6821"/>
                      <a:pt x="20057" y="6253"/>
                    </a:cubicBezTo>
                    <a:cubicBezTo>
                      <a:pt x="20571" y="5684"/>
                      <a:pt x="20057" y="5116"/>
                      <a:pt x="20057" y="4547"/>
                    </a:cubicBezTo>
                    <a:cubicBezTo>
                      <a:pt x="20057" y="3979"/>
                      <a:pt x="20057" y="2842"/>
                      <a:pt x="19543" y="1705"/>
                    </a:cubicBezTo>
                    <a:cubicBezTo>
                      <a:pt x="19543" y="1705"/>
                      <a:pt x="19543" y="568"/>
                      <a:pt x="19543" y="568"/>
                    </a:cubicBezTo>
                    <a:cubicBezTo>
                      <a:pt x="19029" y="0"/>
                      <a:pt x="18000" y="0"/>
                      <a:pt x="17486" y="0"/>
                    </a:cubicBezTo>
                    <a:cubicBezTo>
                      <a:pt x="17486" y="0"/>
                      <a:pt x="16971" y="0"/>
                      <a:pt x="16971" y="0"/>
                    </a:cubicBezTo>
                    <a:cubicBezTo>
                      <a:pt x="16457" y="0"/>
                      <a:pt x="16457" y="568"/>
                      <a:pt x="15943" y="568"/>
                    </a:cubicBezTo>
                    <a:cubicBezTo>
                      <a:pt x="15943" y="568"/>
                      <a:pt x="15429" y="568"/>
                      <a:pt x="15429" y="1137"/>
                    </a:cubicBezTo>
                    <a:cubicBezTo>
                      <a:pt x="15429" y="1137"/>
                      <a:pt x="14914" y="1705"/>
                      <a:pt x="14914" y="1705"/>
                    </a:cubicBezTo>
                    <a:cubicBezTo>
                      <a:pt x="14914" y="1705"/>
                      <a:pt x="14400" y="2274"/>
                      <a:pt x="13886" y="2274"/>
                    </a:cubicBezTo>
                    <a:cubicBezTo>
                      <a:pt x="13886" y="2842"/>
                      <a:pt x="13886" y="3411"/>
                      <a:pt x="13371" y="3979"/>
                    </a:cubicBezTo>
                    <a:cubicBezTo>
                      <a:pt x="12857" y="3979"/>
                      <a:pt x="12857" y="3979"/>
                      <a:pt x="12343" y="4547"/>
                    </a:cubicBezTo>
                    <a:cubicBezTo>
                      <a:pt x="12343" y="4547"/>
                      <a:pt x="12343" y="4547"/>
                      <a:pt x="12343" y="5116"/>
                    </a:cubicBezTo>
                    <a:cubicBezTo>
                      <a:pt x="11829" y="5684"/>
                      <a:pt x="11829" y="6253"/>
                      <a:pt x="10800" y="6253"/>
                    </a:cubicBezTo>
                    <a:cubicBezTo>
                      <a:pt x="10286" y="6253"/>
                      <a:pt x="9771" y="5684"/>
                      <a:pt x="9257" y="5684"/>
                    </a:cubicBezTo>
                    <a:cubicBezTo>
                      <a:pt x="8743" y="5116"/>
                      <a:pt x="8743" y="5116"/>
                      <a:pt x="8229" y="6253"/>
                    </a:cubicBezTo>
                    <a:cubicBezTo>
                      <a:pt x="7714" y="7389"/>
                      <a:pt x="6686" y="7958"/>
                      <a:pt x="5657" y="7958"/>
                    </a:cubicBezTo>
                    <a:cubicBezTo>
                      <a:pt x="5657" y="7958"/>
                      <a:pt x="5143" y="7958"/>
                      <a:pt x="5143" y="7389"/>
                    </a:cubicBezTo>
                    <a:cubicBezTo>
                      <a:pt x="5657" y="6821"/>
                      <a:pt x="5657" y="6821"/>
                      <a:pt x="5657" y="6821"/>
                    </a:cubicBezTo>
                    <a:cubicBezTo>
                      <a:pt x="5657" y="5684"/>
                      <a:pt x="5143" y="5116"/>
                      <a:pt x="4629" y="4547"/>
                    </a:cubicBezTo>
                    <a:cubicBezTo>
                      <a:pt x="4629" y="5116"/>
                      <a:pt x="4629" y="6253"/>
                      <a:pt x="4629" y="6821"/>
                    </a:cubicBezTo>
                    <a:cubicBezTo>
                      <a:pt x="4629" y="7958"/>
                      <a:pt x="4629" y="8526"/>
                      <a:pt x="4629" y="9095"/>
                    </a:cubicBezTo>
                    <a:cubicBezTo>
                      <a:pt x="4629" y="9663"/>
                      <a:pt x="4629" y="10232"/>
                      <a:pt x="4629" y="10232"/>
                    </a:cubicBezTo>
                    <a:cubicBezTo>
                      <a:pt x="4114" y="10800"/>
                      <a:pt x="4114" y="10800"/>
                      <a:pt x="4114" y="10800"/>
                    </a:cubicBezTo>
                    <a:cubicBezTo>
                      <a:pt x="3600" y="10800"/>
                      <a:pt x="3600" y="11368"/>
                      <a:pt x="3600" y="11368"/>
                    </a:cubicBezTo>
                    <a:cubicBezTo>
                      <a:pt x="3086" y="11368"/>
                      <a:pt x="3086" y="11368"/>
                      <a:pt x="3086" y="11368"/>
                    </a:cubicBezTo>
                    <a:cubicBezTo>
                      <a:pt x="2571" y="11368"/>
                      <a:pt x="1543" y="11368"/>
                      <a:pt x="1029" y="10800"/>
                    </a:cubicBezTo>
                    <a:cubicBezTo>
                      <a:pt x="1029" y="10800"/>
                      <a:pt x="1029" y="10232"/>
                      <a:pt x="1029" y="10232"/>
                    </a:cubicBezTo>
                    <a:cubicBezTo>
                      <a:pt x="514" y="9663"/>
                      <a:pt x="514" y="10232"/>
                      <a:pt x="514" y="10800"/>
                    </a:cubicBezTo>
                    <a:cubicBezTo>
                      <a:pt x="0" y="10800"/>
                      <a:pt x="0" y="10800"/>
                      <a:pt x="0" y="10800"/>
                    </a:cubicBezTo>
                    <a:cubicBezTo>
                      <a:pt x="0" y="11368"/>
                      <a:pt x="0" y="11937"/>
                      <a:pt x="0" y="11937"/>
                    </a:cubicBezTo>
                    <a:cubicBezTo>
                      <a:pt x="514" y="12505"/>
                      <a:pt x="514" y="13074"/>
                      <a:pt x="1029" y="13642"/>
                    </a:cubicBezTo>
                    <a:cubicBezTo>
                      <a:pt x="1029" y="14779"/>
                      <a:pt x="1543" y="15916"/>
                      <a:pt x="2057" y="17053"/>
                    </a:cubicBezTo>
                    <a:cubicBezTo>
                      <a:pt x="2057" y="18189"/>
                      <a:pt x="1543" y="17621"/>
                      <a:pt x="1543" y="18189"/>
                    </a:cubicBezTo>
                    <a:cubicBezTo>
                      <a:pt x="1543" y="18758"/>
                      <a:pt x="2057" y="18758"/>
                      <a:pt x="2057" y="19326"/>
                    </a:cubicBezTo>
                    <a:cubicBezTo>
                      <a:pt x="2057" y="19326"/>
                      <a:pt x="2057" y="19326"/>
                      <a:pt x="2057" y="19895"/>
                    </a:cubicBezTo>
                    <a:cubicBezTo>
                      <a:pt x="2057" y="19895"/>
                      <a:pt x="2057" y="19895"/>
                      <a:pt x="2057" y="19895"/>
                    </a:cubicBezTo>
                    <a:cubicBezTo>
                      <a:pt x="2057" y="19895"/>
                      <a:pt x="2057" y="20463"/>
                      <a:pt x="2057" y="20463"/>
                    </a:cubicBezTo>
                    <a:cubicBezTo>
                      <a:pt x="2057" y="19895"/>
                      <a:pt x="3086" y="19895"/>
                      <a:pt x="2571" y="20463"/>
                    </a:cubicBezTo>
                    <a:cubicBezTo>
                      <a:pt x="3086" y="20463"/>
                      <a:pt x="3600" y="20463"/>
                      <a:pt x="3600" y="21032"/>
                    </a:cubicBezTo>
                    <a:cubicBezTo>
                      <a:pt x="3600" y="21032"/>
                      <a:pt x="4114" y="21600"/>
                      <a:pt x="4114" y="21600"/>
                    </a:cubicBezTo>
                    <a:cubicBezTo>
                      <a:pt x="4629" y="21032"/>
                      <a:pt x="4629" y="21032"/>
                      <a:pt x="5143" y="21032"/>
                    </a:cubicBezTo>
                    <a:cubicBezTo>
                      <a:pt x="5657" y="20463"/>
                      <a:pt x="6171" y="21032"/>
                      <a:pt x="6686" y="20463"/>
                    </a:cubicBezTo>
                    <a:cubicBezTo>
                      <a:pt x="6686" y="20463"/>
                      <a:pt x="7200" y="20463"/>
                      <a:pt x="7200" y="19895"/>
                    </a:cubicBezTo>
                    <a:cubicBezTo>
                      <a:pt x="8229" y="19895"/>
                      <a:pt x="9257" y="19895"/>
                      <a:pt x="9771" y="19895"/>
                    </a:cubicBezTo>
                    <a:cubicBezTo>
                      <a:pt x="10286" y="20463"/>
                      <a:pt x="10286" y="20463"/>
                      <a:pt x="10286" y="20463"/>
                    </a:cubicBezTo>
                    <a:cubicBezTo>
                      <a:pt x="10286" y="20463"/>
                      <a:pt x="10800" y="19895"/>
                      <a:pt x="10800" y="19895"/>
                    </a:cubicBezTo>
                    <a:cubicBezTo>
                      <a:pt x="10800" y="19895"/>
                      <a:pt x="11314" y="19895"/>
                      <a:pt x="11314" y="19895"/>
                    </a:cubicBezTo>
                    <a:cubicBezTo>
                      <a:pt x="11314" y="19895"/>
                      <a:pt x="11314" y="19895"/>
                      <a:pt x="11314" y="19895"/>
                    </a:cubicBezTo>
                    <a:cubicBezTo>
                      <a:pt x="11829" y="19326"/>
                      <a:pt x="12343" y="19895"/>
                      <a:pt x="12343" y="19326"/>
                    </a:cubicBezTo>
                    <a:cubicBezTo>
                      <a:pt x="12857" y="19326"/>
                      <a:pt x="12857" y="19326"/>
                      <a:pt x="12857" y="19326"/>
                    </a:cubicBezTo>
                    <a:cubicBezTo>
                      <a:pt x="13371" y="18758"/>
                      <a:pt x="13886" y="17621"/>
                      <a:pt x="14400" y="17053"/>
                    </a:cubicBezTo>
                    <a:cubicBezTo>
                      <a:pt x="15943" y="15347"/>
                      <a:pt x="17486" y="13642"/>
                      <a:pt x="19029" y="11937"/>
                    </a:cubicBezTo>
                    <a:cubicBezTo>
                      <a:pt x="19543" y="11368"/>
                      <a:pt x="20057" y="11368"/>
                      <a:pt x="20571" y="10800"/>
                    </a:cubicBezTo>
                    <a:cubicBezTo>
                      <a:pt x="21086" y="9663"/>
                      <a:pt x="21086" y="9095"/>
                      <a:pt x="21600" y="7958"/>
                    </a:cubicBezTo>
                    <a:cubicBezTo>
                      <a:pt x="21086" y="7958"/>
                      <a:pt x="21086" y="7958"/>
                      <a:pt x="21086" y="7958"/>
                    </a:cubicBezTo>
                    <a:close/>
                    <a:moveTo>
                      <a:pt x="16457" y="11937"/>
                    </a:moveTo>
                    <a:cubicBezTo>
                      <a:pt x="16457" y="12505"/>
                      <a:pt x="16457" y="13074"/>
                      <a:pt x="16457" y="13074"/>
                    </a:cubicBezTo>
                    <a:cubicBezTo>
                      <a:pt x="15943" y="13642"/>
                      <a:pt x="15429" y="13642"/>
                      <a:pt x="15429" y="13642"/>
                    </a:cubicBezTo>
                    <a:cubicBezTo>
                      <a:pt x="14914" y="14211"/>
                      <a:pt x="14914" y="14779"/>
                      <a:pt x="14400" y="14211"/>
                    </a:cubicBezTo>
                    <a:cubicBezTo>
                      <a:pt x="13886" y="13642"/>
                      <a:pt x="13886" y="13642"/>
                      <a:pt x="13886" y="13074"/>
                    </a:cubicBezTo>
                    <a:cubicBezTo>
                      <a:pt x="13371" y="12505"/>
                      <a:pt x="13886" y="12505"/>
                      <a:pt x="13886" y="11937"/>
                    </a:cubicBezTo>
                    <a:cubicBezTo>
                      <a:pt x="14400" y="11937"/>
                      <a:pt x="14400" y="11368"/>
                      <a:pt x="14914" y="11368"/>
                    </a:cubicBezTo>
                    <a:cubicBezTo>
                      <a:pt x="15429" y="10800"/>
                      <a:pt x="15429" y="10800"/>
                      <a:pt x="15943" y="11368"/>
                    </a:cubicBezTo>
                    <a:cubicBezTo>
                      <a:pt x="16457" y="11368"/>
                      <a:pt x="16457" y="11937"/>
                      <a:pt x="16457" y="1193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5" name="Shape">
                <a:extLst>
                  <a:ext uri="{FF2B5EF4-FFF2-40B4-BE49-F238E27FC236}">
                    <a16:creationId xmlns:a16="http://schemas.microsoft.com/office/drawing/2014/main" id="{825A0574-8E45-4DD4-9143-2BE112A57385}"/>
                  </a:ext>
                </a:extLst>
              </p:cNvPr>
              <p:cNvSpPr/>
              <p:nvPr/>
            </p:nvSpPr>
            <p:spPr>
              <a:xfrm>
                <a:off x="3780443" y="2709031"/>
                <a:ext cx="178617" cy="247527"/>
              </a:xfrm>
              <a:custGeom>
                <a:avLst/>
                <a:gdLst/>
                <a:ahLst/>
                <a:cxnLst>
                  <a:cxn ang="0">
                    <a:pos x="wd2" y="hd2"/>
                  </a:cxn>
                  <a:cxn ang="5400000">
                    <a:pos x="wd2" y="hd2"/>
                  </a:cxn>
                  <a:cxn ang="10800000">
                    <a:pos x="wd2" y="hd2"/>
                  </a:cxn>
                  <a:cxn ang="16200000">
                    <a:pos x="wd2" y="hd2"/>
                  </a:cxn>
                </a:cxnLst>
                <a:rect l="0" t="0" r="r" b="b"/>
                <a:pathLst>
                  <a:path w="21156" h="21600" extrusionOk="0">
                    <a:moveTo>
                      <a:pt x="21156" y="2634"/>
                    </a:moveTo>
                    <a:cubicBezTo>
                      <a:pt x="21156" y="2107"/>
                      <a:pt x="21156" y="1054"/>
                      <a:pt x="21156" y="527"/>
                    </a:cubicBezTo>
                    <a:cubicBezTo>
                      <a:pt x="21156" y="527"/>
                      <a:pt x="20356" y="0"/>
                      <a:pt x="20356" y="0"/>
                    </a:cubicBezTo>
                    <a:cubicBezTo>
                      <a:pt x="19556" y="0"/>
                      <a:pt x="19556" y="527"/>
                      <a:pt x="19556" y="527"/>
                    </a:cubicBezTo>
                    <a:cubicBezTo>
                      <a:pt x="18756" y="1054"/>
                      <a:pt x="17156" y="1054"/>
                      <a:pt x="16356" y="1054"/>
                    </a:cubicBezTo>
                    <a:cubicBezTo>
                      <a:pt x="16356" y="1580"/>
                      <a:pt x="15556" y="1054"/>
                      <a:pt x="15556" y="1054"/>
                    </a:cubicBezTo>
                    <a:cubicBezTo>
                      <a:pt x="14756" y="1054"/>
                      <a:pt x="14756" y="1580"/>
                      <a:pt x="13956" y="1580"/>
                    </a:cubicBezTo>
                    <a:cubicBezTo>
                      <a:pt x="13956" y="1580"/>
                      <a:pt x="13156" y="1580"/>
                      <a:pt x="13156" y="1580"/>
                    </a:cubicBezTo>
                    <a:cubicBezTo>
                      <a:pt x="12356" y="1580"/>
                      <a:pt x="12356" y="2107"/>
                      <a:pt x="11556" y="2107"/>
                    </a:cubicBezTo>
                    <a:cubicBezTo>
                      <a:pt x="10756" y="2107"/>
                      <a:pt x="10756" y="2107"/>
                      <a:pt x="9956" y="2107"/>
                    </a:cubicBezTo>
                    <a:cubicBezTo>
                      <a:pt x="9956" y="2107"/>
                      <a:pt x="9956" y="2107"/>
                      <a:pt x="9156" y="2107"/>
                    </a:cubicBezTo>
                    <a:cubicBezTo>
                      <a:pt x="8356" y="2634"/>
                      <a:pt x="7556" y="2634"/>
                      <a:pt x="6756" y="2634"/>
                    </a:cubicBezTo>
                    <a:cubicBezTo>
                      <a:pt x="5956" y="2107"/>
                      <a:pt x="5156" y="1580"/>
                      <a:pt x="4356" y="1054"/>
                    </a:cubicBezTo>
                    <a:cubicBezTo>
                      <a:pt x="4356" y="1054"/>
                      <a:pt x="3556" y="1580"/>
                      <a:pt x="3556" y="2107"/>
                    </a:cubicBezTo>
                    <a:cubicBezTo>
                      <a:pt x="3556" y="2634"/>
                      <a:pt x="3556" y="3161"/>
                      <a:pt x="4356" y="3161"/>
                    </a:cubicBezTo>
                    <a:cubicBezTo>
                      <a:pt x="4356" y="3688"/>
                      <a:pt x="5156" y="4741"/>
                      <a:pt x="5956" y="4741"/>
                    </a:cubicBezTo>
                    <a:cubicBezTo>
                      <a:pt x="7556" y="5268"/>
                      <a:pt x="9156" y="5795"/>
                      <a:pt x="10756" y="6322"/>
                    </a:cubicBezTo>
                    <a:cubicBezTo>
                      <a:pt x="12356" y="6322"/>
                      <a:pt x="13156" y="6322"/>
                      <a:pt x="14756" y="6322"/>
                    </a:cubicBezTo>
                    <a:cubicBezTo>
                      <a:pt x="13156" y="7376"/>
                      <a:pt x="11556" y="8956"/>
                      <a:pt x="9956" y="10010"/>
                    </a:cubicBezTo>
                    <a:cubicBezTo>
                      <a:pt x="9956" y="10537"/>
                      <a:pt x="9156" y="11063"/>
                      <a:pt x="8356" y="11063"/>
                    </a:cubicBezTo>
                    <a:cubicBezTo>
                      <a:pt x="7556" y="11590"/>
                      <a:pt x="5956" y="11063"/>
                      <a:pt x="5156" y="11590"/>
                    </a:cubicBezTo>
                    <a:cubicBezTo>
                      <a:pt x="4356" y="11590"/>
                      <a:pt x="4356" y="12117"/>
                      <a:pt x="3556" y="12117"/>
                    </a:cubicBezTo>
                    <a:cubicBezTo>
                      <a:pt x="3556" y="12644"/>
                      <a:pt x="2756" y="12117"/>
                      <a:pt x="1956" y="12644"/>
                    </a:cubicBezTo>
                    <a:cubicBezTo>
                      <a:pt x="1956" y="12644"/>
                      <a:pt x="1156" y="13171"/>
                      <a:pt x="1156" y="13698"/>
                    </a:cubicBezTo>
                    <a:cubicBezTo>
                      <a:pt x="1156" y="13698"/>
                      <a:pt x="356" y="14224"/>
                      <a:pt x="356" y="14751"/>
                    </a:cubicBezTo>
                    <a:cubicBezTo>
                      <a:pt x="-444" y="15805"/>
                      <a:pt x="356" y="16332"/>
                      <a:pt x="356" y="17385"/>
                    </a:cubicBezTo>
                    <a:cubicBezTo>
                      <a:pt x="356" y="17912"/>
                      <a:pt x="-444" y="18966"/>
                      <a:pt x="356" y="20020"/>
                    </a:cubicBezTo>
                    <a:cubicBezTo>
                      <a:pt x="356" y="20546"/>
                      <a:pt x="1156" y="21073"/>
                      <a:pt x="1156" y="21600"/>
                    </a:cubicBezTo>
                    <a:cubicBezTo>
                      <a:pt x="7556" y="16332"/>
                      <a:pt x="13156" y="10537"/>
                      <a:pt x="19556" y="5268"/>
                    </a:cubicBezTo>
                    <a:cubicBezTo>
                      <a:pt x="19556" y="4741"/>
                      <a:pt x="20356" y="4741"/>
                      <a:pt x="20356" y="4215"/>
                    </a:cubicBezTo>
                    <a:cubicBezTo>
                      <a:pt x="21156" y="3688"/>
                      <a:pt x="20356" y="2634"/>
                      <a:pt x="21156" y="26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6" name="Shape">
                <a:extLst>
                  <a:ext uri="{FF2B5EF4-FFF2-40B4-BE49-F238E27FC236}">
                    <a16:creationId xmlns:a16="http://schemas.microsoft.com/office/drawing/2014/main" id="{FE1E11D0-7F77-4DD1-99F5-228759E19C48}"/>
                  </a:ext>
                </a:extLst>
              </p:cNvPr>
              <p:cNvSpPr/>
              <p:nvPr/>
            </p:nvSpPr>
            <p:spPr>
              <a:xfrm>
                <a:off x="5831731" y="3046471"/>
                <a:ext cx="97866" cy="72989"/>
              </a:xfrm>
              <a:custGeom>
                <a:avLst/>
                <a:gdLst/>
                <a:ahLst/>
                <a:cxnLst>
                  <a:cxn ang="0">
                    <a:pos x="wd2" y="hd2"/>
                  </a:cxn>
                  <a:cxn ang="5400000">
                    <a:pos x="wd2" y="hd2"/>
                  </a:cxn>
                  <a:cxn ang="10800000">
                    <a:pos x="wd2" y="hd2"/>
                  </a:cxn>
                  <a:cxn ang="16200000">
                    <a:pos x="wd2" y="hd2"/>
                  </a:cxn>
                </a:cxnLst>
                <a:rect l="0" t="0" r="r" b="b"/>
                <a:pathLst>
                  <a:path w="20756" h="21600" extrusionOk="0">
                    <a:moveTo>
                      <a:pt x="20756" y="21600"/>
                    </a:moveTo>
                    <a:cubicBezTo>
                      <a:pt x="19316" y="19800"/>
                      <a:pt x="19316" y="19800"/>
                      <a:pt x="17876" y="19800"/>
                    </a:cubicBezTo>
                    <a:cubicBezTo>
                      <a:pt x="17876" y="19800"/>
                      <a:pt x="16436" y="18000"/>
                      <a:pt x="16436" y="19800"/>
                    </a:cubicBezTo>
                    <a:cubicBezTo>
                      <a:pt x="16436" y="19800"/>
                      <a:pt x="17876" y="19800"/>
                      <a:pt x="17876" y="19800"/>
                    </a:cubicBezTo>
                    <a:cubicBezTo>
                      <a:pt x="17876" y="19800"/>
                      <a:pt x="17876" y="21600"/>
                      <a:pt x="17876" y="21600"/>
                    </a:cubicBezTo>
                    <a:cubicBezTo>
                      <a:pt x="19316" y="21600"/>
                      <a:pt x="19316" y="21600"/>
                      <a:pt x="20756" y="21600"/>
                    </a:cubicBezTo>
                    <a:cubicBezTo>
                      <a:pt x="20756" y="21600"/>
                      <a:pt x="20756" y="21600"/>
                      <a:pt x="20756" y="21600"/>
                    </a:cubicBezTo>
                    <a:close/>
                    <a:moveTo>
                      <a:pt x="14996" y="16200"/>
                    </a:moveTo>
                    <a:cubicBezTo>
                      <a:pt x="14996" y="16200"/>
                      <a:pt x="14996" y="14400"/>
                      <a:pt x="13556" y="14400"/>
                    </a:cubicBezTo>
                    <a:cubicBezTo>
                      <a:pt x="13556" y="14400"/>
                      <a:pt x="13556" y="14400"/>
                      <a:pt x="12116" y="14400"/>
                    </a:cubicBezTo>
                    <a:cubicBezTo>
                      <a:pt x="12116" y="14400"/>
                      <a:pt x="10676" y="12600"/>
                      <a:pt x="10676" y="14400"/>
                    </a:cubicBezTo>
                    <a:cubicBezTo>
                      <a:pt x="9236" y="18000"/>
                      <a:pt x="16436" y="18000"/>
                      <a:pt x="14996" y="16200"/>
                    </a:cubicBezTo>
                    <a:close/>
                    <a:moveTo>
                      <a:pt x="17876" y="16200"/>
                    </a:moveTo>
                    <a:cubicBezTo>
                      <a:pt x="17876" y="14400"/>
                      <a:pt x="17876" y="14400"/>
                      <a:pt x="16436" y="12600"/>
                    </a:cubicBezTo>
                    <a:cubicBezTo>
                      <a:pt x="16436" y="12600"/>
                      <a:pt x="16436" y="12600"/>
                      <a:pt x="16436" y="10800"/>
                    </a:cubicBezTo>
                    <a:cubicBezTo>
                      <a:pt x="16436" y="10800"/>
                      <a:pt x="16436" y="7200"/>
                      <a:pt x="14996" y="9000"/>
                    </a:cubicBezTo>
                    <a:cubicBezTo>
                      <a:pt x="14996" y="9000"/>
                      <a:pt x="14996" y="10800"/>
                      <a:pt x="14996" y="12600"/>
                    </a:cubicBezTo>
                    <a:cubicBezTo>
                      <a:pt x="16436" y="12600"/>
                      <a:pt x="16436" y="14400"/>
                      <a:pt x="17876" y="16200"/>
                    </a:cubicBezTo>
                    <a:close/>
                    <a:moveTo>
                      <a:pt x="12116" y="9000"/>
                    </a:moveTo>
                    <a:cubicBezTo>
                      <a:pt x="12116" y="9000"/>
                      <a:pt x="12116" y="9000"/>
                      <a:pt x="12116" y="9000"/>
                    </a:cubicBezTo>
                    <a:cubicBezTo>
                      <a:pt x="12116" y="9000"/>
                      <a:pt x="12116" y="7200"/>
                      <a:pt x="10676" y="7200"/>
                    </a:cubicBezTo>
                    <a:cubicBezTo>
                      <a:pt x="9236" y="5400"/>
                      <a:pt x="7796" y="3600"/>
                      <a:pt x="7796" y="3600"/>
                    </a:cubicBezTo>
                    <a:cubicBezTo>
                      <a:pt x="7796" y="5400"/>
                      <a:pt x="9236" y="7200"/>
                      <a:pt x="9236" y="7200"/>
                    </a:cubicBezTo>
                    <a:cubicBezTo>
                      <a:pt x="10676" y="9000"/>
                      <a:pt x="10676" y="9000"/>
                      <a:pt x="12116" y="9000"/>
                    </a:cubicBezTo>
                    <a:close/>
                    <a:moveTo>
                      <a:pt x="596" y="1800"/>
                    </a:moveTo>
                    <a:cubicBezTo>
                      <a:pt x="2036" y="1800"/>
                      <a:pt x="2036" y="3600"/>
                      <a:pt x="3476" y="3600"/>
                    </a:cubicBezTo>
                    <a:cubicBezTo>
                      <a:pt x="2036" y="3600"/>
                      <a:pt x="2036" y="1800"/>
                      <a:pt x="2036" y="0"/>
                    </a:cubicBezTo>
                    <a:cubicBezTo>
                      <a:pt x="596" y="0"/>
                      <a:pt x="-844" y="0"/>
                      <a:pt x="596" y="1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7" name="Shape">
                <a:extLst>
                  <a:ext uri="{FF2B5EF4-FFF2-40B4-BE49-F238E27FC236}">
                    <a16:creationId xmlns:a16="http://schemas.microsoft.com/office/drawing/2014/main" id="{9EC45C85-DDD9-4E97-81F7-A9ABA96FD26E}"/>
                  </a:ext>
                </a:extLst>
              </p:cNvPr>
              <p:cNvSpPr/>
              <p:nvPr/>
            </p:nvSpPr>
            <p:spPr>
              <a:xfrm>
                <a:off x="3285470" y="2085986"/>
                <a:ext cx="50692" cy="24330"/>
              </a:xfrm>
              <a:custGeom>
                <a:avLst/>
                <a:gdLst/>
                <a:ahLst/>
                <a:cxnLst>
                  <a:cxn ang="0">
                    <a:pos x="wd2" y="hd2"/>
                  </a:cxn>
                  <a:cxn ang="5400000">
                    <a:pos x="wd2" y="hd2"/>
                  </a:cxn>
                  <a:cxn ang="10800000">
                    <a:pos x="wd2" y="hd2"/>
                  </a:cxn>
                  <a:cxn ang="16200000">
                    <a:pos x="wd2" y="hd2"/>
                  </a:cxn>
                </a:cxnLst>
                <a:rect l="0" t="0" r="r" b="b"/>
                <a:pathLst>
                  <a:path w="20100" h="21600" extrusionOk="0">
                    <a:moveTo>
                      <a:pt x="20100" y="5400"/>
                    </a:moveTo>
                    <a:cubicBezTo>
                      <a:pt x="17400" y="5400"/>
                      <a:pt x="17400" y="0"/>
                      <a:pt x="17400" y="0"/>
                    </a:cubicBezTo>
                    <a:cubicBezTo>
                      <a:pt x="17400" y="0"/>
                      <a:pt x="17400" y="0"/>
                      <a:pt x="17400" y="0"/>
                    </a:cubicBezTo>
                    <a:cubicBezTo>
                      <a:pt x="14700" y="0"/>
                      <a:pt x="14700" y="0"/>
                      <a:pt x="14700" y="0"/>
                    </a:cubicBezTo>
                    <a:cubicBezTo>
                      <a:pt x="12000" y="5400"/>
                      <a:pt x="12000" y="0"/>
                      <a:pt x="9300" y="5400"/>
                    </a:cubicBezTo>
                    <a:cubicBezTo>
                      <a:pt x="6600" y="5400"/>
                      <a:pt x="6600" y="5400"/>
                      <a:pt x="6600" y="5400"/>
                    </a:cubicBezTo>
                    <a:cubicBezTo>
                      <a:pt x="3900" y="5400"/>
                      <a:pt x="3900" y="5400"/>
                      <a:pt x="1200" y="5400"/>
                    </a:cubicBezTo>
                    <a:cubicBezTo>
                      <a:pt x="-1500" y="10800"/>
                      <a:pt x="1200" y="10800"/>
                      <a:pt x="1200" y="10800"/>
                    </a:cubicBezTo>
                    <a:cubicBezTo>
                      <a:pt x="1200" y="10800"/>
                      <a:pt x="1200" y="10800"/>
                      <a:pt x="1200" y="10800"/>
                    </a:cubicBezTo>
                    <a:cubicBezTo>
                      <a:pt x="1200" y="10800"/>
                      <a:pt x="1200" y="10800"/>
                      <a:pt x="1200" y="10800"/>
                    </a:cubicBezTo>
                    <a:cubicBezTo>
                      <a:pt x="1200" y="10800"/>
                      <a:pt x="1200" y="16200"/>
                      <a:pt x="1200" y="10800"/>
                    </a:cubicBezTo>
                    <a:cubicBezTo>
                      <a:pt x="1200" y="16200"/>
                      <a:pt x="1200" y="16200"/>
                      <a:pt x="3900" y="21600"/>
                    </a:cubicBezTo>
                    <a:cubicBezTo>
                      <a:pt x="1200" y="21600"/>
                      <a:pt x="1200" y="21600"/>
                      <a:pt x="1200" y="21600"/>
                    </a:cubicBezTo>
                    <a:cubicBezTo>
                      <a:pt x="1200" y="21600"/>
                      <a:pt x="3900" y="21600"/>
                      <a:pt x="3900" y="21600"/>
                    </a:cubicBezTo>
                    <a:cubicBezTo>
                      <a:pt x="3900" y="21600"/>
                      <a:pt x="3900" y="21600"/>
                      <a:pt x="3900" y="21600"/>
                    </a:cubicBezTo>
                    <a:cubicBezTo>
                      <a:pt x="3900" y="21600"/>
                      <a:pt x="6600" y="21600"/>
                      <a:pt x="6600" y="21600"/>
                    </a:cubicBezTo>
                    <a:cubicBezTo>
                      <a:pt x="6600" y="21600"/>
                      <a:pt x="6600" y="16200"/>
                      <a:pt x="6600" y="16200"/>
                    </a:cubicBezTo>
                    <a:cubicBezTo>
                      <a:pt x="6600" y="16200"/>
                      <a:pt x="9300" y="21600"/>
                      <a:pt x="9300" y="21600"/>
                    </a:cubicBezTo>
                    <a:cubicBezTo>
                      <a:pt x="9300" y="21600"/>
                      <a:pt x="12000" y="21600"/>
                      <a:pt x="12000" y="21600"/>
                    </a:cubicBezTo>
                    <a:cubicBezTo>
                      <a:pt x="12000" y="21600"/>
                      <a:pt x="12000" y="16200"/>
                      <a:pt x="12000" y="16200"/>
                    </a:cubicBezTo>
                    <a:cubicBezTo>
                      <a:pt x="14700" y="16200"/>
                      <a:pt x="14700" y="16200"/>
                      <a:pt x="14700" y="10800"/>
                    </a:cubicBezTo>
                    <a:cubicBezTo>
                      <a:pt x="14700" y="10800"/>
                      <a:pt x="12000" y="10800"/>
                      <a:pt x="14700" y="10800"/>
                    </a:cubicBezTo>
                    <a:cubicBezTo>
                      <a:pt x="14700" y="5400"/>
                      <a:pt x="17400" y="5400"/>
                      <a:pt x="17400" y="5400"/>
                    </a:cubicBezTo>
                    <a:cubicBezTo>
                      <a:pt x="17400" y="5400"/>
                      <a:pt x="17400" y="5400"/>
                      <a:pt x="201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8" name="Shape">
                <a:extLst>
                  <a:ext uri="{FF2B5EF4-FFF2-40B4-BE49-F238E27FC236}">
                    <a16:creationId xmlns:a16="http://schemas.microsoft.com/office/drawing/2014/main" id="{8ADB7EAC-A11E-4642-8BB6-DE8DB951061E}"/>
                  </a:ext>
                </a:extLst>
              </p:cNvPr>
              <p:cNvSpPr/>
              <p:nvPr/>
            </p:nvSpPr>
            <p:spPr>
              <a:xfrm>
                <a:off x="3339920" y="2038384"/>
                <a:ext cx="87014" cy="29619"/>
              </a:xfrm>
              <a:custGeom>
                <a:avLst/>
                <a:gdLst/>
                <a:ahLst/>
                <a:cxnLst>
                  <a:cxn ang="0">
                    <a:pos x="wd2" y="hd2"/>
                  </a:cxn>
                  <a:cxn ang="5400000">
                    <a:pos x="wd2" y="hd2"/>
                  </a:cxn>
                  <a:cxn ang="10800000">
                    <a:pos x="wd2" y="hd2"/>
                  </a:cxn>
                  <a:cxn ang="16200000">
                    <a:pos x="wd2" y="hd2"/>
                  </a:cxn>
                </a:cxnLst>
                <a:rect l="0" t="0" r="r" b="b"/>
                <a:pathLst>
                  <a:path w="19839" h="21600" extrusionOk="0">
                    <a:moveTo>
                      <a:pt x="19200" y="4320"/>
                    </a:moveTo>
                    <a:cubicBezTo>
                      <a:pt x="19200" y="4320"/>
                      <a:pt x="17657" y="4320"/>
                      <a:pt x="16114" y="4320"/>
                    </a:cubicBezTo>
                    <a:cubicBezTo>
                      <a:pt x="16114" y="0"/>
                      <a:pt x="16114" y="0"/>
                      <a:pt x="14572" y="0"/>
                    </a:cubicBezTo>
                    <a:cubicBezTo>
                      <a:pt x="14572" y="4320"/>
                      <a:pt x="14572" y="4320"/>
                      <a:pt x="14572" y="4320"/>
                    </a:cubicBezTo>
                    <a:cubicBezTo>
                      <a:pt x="13029" y="4320"/>
                      <a:pt x="13029" y="0"/>
                      <a:pt x="11486" y="4320"/>
                    </a:cubicBezTo>
                    <a:cubicBezTo>
                      <a:pt x="11486" y="4320"/>
                      <a:pt x="11486" y="4320"/>
                      <a:pt x="9943" y="4320"/>
                    </a:cubicBezTo>
                    <a:cubicBezTo>
                      <a:pt x="9943" y="4320"/>
                      <a:pt x="9943" y="4320"/>
                      <a:pt x="9943" y="0"/>
                    </a:cubicBezTo>
                    <a:cubicBezTo>
                      <a:pt x="8400" y="0"/>
                      <a:pt x="8400" y="0"/>
                      <a:pt x="8400" y="4320"/>
                    </a:cubicBezTo>
                    <a:cubicBezTo>
                      <a:pt x="6857" y="4320"/>
                      <a:pt x="6857" y="0"/>
                      <a:pt x="6857" y="0"/>
                    </a:cubicBezTo>
                    <a:cubicBezTo>
                      <a:pt x="5314" y="0"/>
                      <a:pt x="5314" y="4320"/>
                      <a:pt x="5314" y="4320"/>
                    </a:cubicBezTo>
                    <a:cubicBezTo>
                      <a:pt x="3772" y="4320"/>
                      <a:pt x="3772" y="4320"/>
                      <a:pt x="3772" y="8640"/>
                    </a:cubicBezTo>
                    <a:cubicBezTo>
                      <a:pt x="2229" y="8640"/>
                      <a:pt x="2229" y="8640"/>
                      <a:pt x="686" y="8640"/>
                    </a:cubicBezTo>
                    <a:cubicBezTo>
                      <a:pt x="686" y="8640"/>
                      <a:pt x="-857" y="12960"/>
                      <a:pt x="686" y="17280"/>
                    </a:cubicBezTo>
                    <a:cubicBezTo>
                      <a:pt x="686" y="21600"/>
                      <a:pt x="2229" y="21600"/>
                      <a:pt x="3772" y="21600"/>
                    </a:cubicBezTo>
                    <a:cubicBezTo>
                      <a:pt x="3772" y="21600"/>
                      <a:pt x="5314" y="21600"/>
                      <a:pt x="6857" y="21600"/>
                    </a:cubicBezTo>
                    <a:cubicBezTo>
                      <a:pt x="6857" y="21600"/>
                      <a:pt x="6857" y="21600"/>
                      <a:pt x="6857" y="21600"/>
                    </a:cubicBezTo>
                    <a:cubicBezTo>
                      <a:pt x="6857" y="21600"/>
                      <a:pt x="8400" y="17280"/>
                      <a:pt x="9943" y="17280"/>
                    </a:cubicBezTo>
                    <a:cubicBezTo>
                      <a:pt x="9943" y="17280"/>
                      <a:pt x="9943" y="17280"/>
                      <a:pt x="11486" y="17280"/>
                    </a:cubicBezTo>
                    <a:cubicBezTo>
                      <a:pt x="11486" y="17280"/>
                      <a:pt x="11486" y="12960"/>
                      <a:pt x="13029" y="12960"/>
                    </a:cubicBezTo>
                    <a:cubicBezTo>
                      <a:pt x="13029" y="12960"/>
                      <a:pt x="14572" y="12960"/>
                      <a:pt x="16114" y="12960"/>
                    </a:cubicBezTo>
                    <a:cubicBezTo>
                      <a:pt x="16114" y="12960"/>
                      <a:pt x="16114" y="17280"/>
                      <a:pt x="17657" y="17280"/>
                    </a:cubicBezTo>
                    <a:cubicBezTo>
                      <a:pt x="19200" y="17280"/>
                      <a:pt x="20743" y="8640"/>
                      <a:pt x="192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49" name="Shape">
                <a:extLst>
                  <a:ext uri="{FF2B5EF4-FFF2-40B4-BE49-F238E27FC236}">
                    <a16:creationId xmlns:a16="http://schemas.microsoft.com/office/drawing/2014/main" id="{BDCBCD9C-626C-4DCC-B3B1-9A1B458E6E37}"/>
                  </a:ext>
                </a:extLst>
              </p:cNvPr>
              <p:cNvSpPr/>
              <p:nvPr/>
            </p:nvSpPr>
            <p:spPr>
              <a:xfrm>
                <a:off x="2815105" y="2744997"/>
                <a:ext cx="54474"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12000"/>
                    </a:moveTo>
                    <a:cubicBezTo>
                      <a:pt x="21600" y="12000"/>
                      <a:pt x="18900" y="12000"/>
                      <a:pt x="18900" y="12000"/>
                    </a:cubicBezTo>
                    <a:cubicBezTo>
                      <a:pt x="18900" y="9600"/>
                      <a:pt x="18900" y="9600"/>
                      <a:pt x="18900" y="9600"/>
                    </a:cubicBezTo>
                    <a:cubicBezTo>
                      <a:pt x="18900" y="7200"/>
                      <a:pt x="18900" y="7200"/>
                      <a:pt x="18900" y="7200"/>
                    </a:cubicBezTo>
                    <a:cubicBezTo>
                      <a:pt x="18900" y="7200"/>
                      <a:pt x="18900" y="4800"/>
                      <a:pt x="18900" y="4800"/>
                    </a:cubicBezTo>
                    <a:cubicBezTo>
                      <a:pt x="18900" y="4800"/>
                      <a:pt x="18900" y="2400"/>
                      <a:pt x="16200" y="2400"/>
                    </a:cubicBezTo>
                    <a:cubicBezTo>
                      <a:pt x="16200" y="0"/>
                      <a:pt x="16200" y="0"/>
                      <a:pt x="13500" y="0"/>
                    </a:cubicBezTo>
                    <a:cubicBezTo>
                      <a:pt x="10800" y="0"/>
                      <a:pt x="8100" y="0"/>
                      <a:pt x="5400" y="2400"/>
                    </a:cubicBezTo>
                    <a:cubicBezTo>
                      <a:pt x="5400" y="4800"/>
                      <a:pt x="2700" y="7200"/>
                      <a:pt x="0" y="7200"/>
                    </a:cubicBezTo>
                    <a:cubicBezTo>
                      <a:pt x="0" y="7200"/>
                      <a:pt x="2700" y="9600"/>
                      <a:pt x="2700" y="9600"/>
                    </a:cubicBezTo>
                    <a:cubicBezTo>
                      <a:pt x="0" y="9600"/>
                      <a:pt x="0" y="12000"/>
                      <a:pt x="2700" y="9600"/>
                    </a:cubicBezTo>
                    <a:cubicBezTo>
                      <a:pt x="2700" y="12000"/>
                      <a:pt x="2700" y="12000"/>
                      <a:pt x="0" y="12000"/>
                    </a:cubicBezTo>
                    <a:cubicBezTo>
                      <a:pt x="0" y="12000"/>
                      <a:pt x="2700" y="12000"/>
                      <a:pt x="2700" y="14400"/>
                    </a:cubicBezTo>
                    <a:cubicBezTo>
                      <a:pt x="2700" y="14400"/>
                      <a:pt x="2700" y="14400"/>
                      <a:pt x="2700" y="14400"/>
                    </a:cubicBezTo>
                    <a:cubicBezTo>
                      <a:pt x="5400" y="16800"/>
                      <a:pt x="5400" y="16800"/>
                      <a:pt x="5400" y="16800"/>
                    </a:cubicBezTo>
                    <a:cubicBezTo>
                      <a:pt x="5400" y="19200"/>
                      <a:pt x="5400" y="19200"/>
                      <a:pt x="8100" y="19200"/>
                    </a:cubicBezTo>
                    <a:cubicBezTo>
                      <a:pt x="10800" y="21600"/>
                      <a:pt x="10800" y="21600"/>
                      <a:pt x="13500" y="21600"/>
                    </a:cubicBezTo>
                    <a:cubicBezTo>
                      <a:pt x="16200" y="21600"/>
                      <a:pt x="18900" y="19200"/>
                      <a:pt x="18900" y="16800"/>
                    </a:cubicBezTo>
                    <a:cubicBezTo>
                      <a:pt x="18900" y="16800"/>
                      <a:pt x="18900" y="14400"/>
                      <a:pt x="21600" y="14400"/>
                    </a:cubicBezTo>
                    <a:cubicBezTo>
                      <a:pt x="21600" y="12000"/>
                      <a:pt x="21600" y="12000"/>
                      <a:pt x="21600" y="12000"/>
                    </a:cubicBezTo>
                    <a:cubicBezTo>
                      <a:pt x="21600" y="12000"/>
                      <a:pt x="21600" y="12000"/>
                      <a:pt x="21600" y="120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0" name="Shape">
                <a:extLst>
                  <a:ext uri="{FF2B5EF4-FFF2-40B4-BE49-F238E27FC236}">
                    <a16:creationId xmlns:a16="http://schemas.microsoft.com/office/drawing/2014/main" id="{46F3E28D-B0AF-488A-A932-9A1C3B8F3C9F}"/>
                  </a:ext>
                </a:extLst>
              </p:cNvPr>
              <p:cNvSpPr/>
              <p:nvPr/>
            </p:nvSpPr>
            <p:spPr>
              <a:xfrm>
                <a:off x="3372199" y="2098679"/>
                <a:ext cx="68028" cy="68601"/>
              </a:xfrm>
              <a:custGeom>
                <a:avLst/>
                <a:gdLst/>
                <a:ahLst/>
                <a:cxnLst>
                  <a:cxn ang="0">
                    <a:pos x="wd2" y="hd2"/>
                  </a:cxn>
                  <a:cxn ang="5400000">
                    <a:pos x="wd2" y="hd2"/>
                  </a:cxn>
                  <a:cxn ang="10800000">
                    <a:pos x="wd2" y="hd2"/>
                  </a:cxn>
                  <a:cxn ang="16200000">
                    <a:pos x="wd2" y="hd2"/>
                  </a:cxn>
                </a:cxnLst>
                <a:rect l="0" t="0" r="r" b="b"/>
                <a:pathLst>
                  <a:path w="19695" h="20600" extrusionOk="0">
                    <a:moveTo>
                      <a:pt x="19145" y="16200"/>
                    </a:moveTo>
                    <a:cubicBezTo>
                      <a:pt x="19145" y="14400"/>
                      <a:pt x="17182" y="14400"/>
                      <a:pt x="17182" y="12600"/>
                    </a:cubicBezTo>
                    <a:cubicBezTo>
                      <a:pt x="17182" y="10800"/>
                      <a:pt x="17182" y="10800"/>
                      <a:pt x="17182" y="10800"/>
                    </a:cubicBezTo>
                    <a:cubicBezTo>
                      <a:pt x="19145" y="10800"/>
                      <a:pt x="17182" y="9000"/>
                      <a:pt x="19145" y="9000"/>
                    </a:cubicBezTo>
                    <a:cubicBezTo>
                      <a:pt x="17182" y="7200"/>
                      <a:pt x="17182" y="9000"/>
                      <a:pt x="15218" y="9000"/>
                    </a:cubicBezTo>
                    <a:cubicBezTo>
                      <a:pt x="15218" y="9000"/>
                      <a:pt x="13254" y="7200"/>
                      <a:pt x="11291" y="7200"/>
                    </a:cubicBezTo>
                    <a:cubicBezTo>
                      <a:pt x="13254" y="7200"/>
                      <a:pt x="13254" y="7200"/>
                      <a:pt x="13254" y="7200"/>
                    </a:cubicBezTo>
                    <a:cubicBezTo>
                      <a:pt x="13254" y="7200"/>
                      <a:pt x="11291" y="5400"/>
                      <a:pt x="11291" y="5400"/>
                    </a:cubicBezTo>
                    <a:cubicBezTo>
                      <a:pt x="11291" y="5400"/>
                      <a:pt x="13254" y="5400"/>
                      <a:pt x="11291" y="5400"/>
                    </a:cubicBezTo>
                    <a:cubicBezTo>
                      <a:pt x="11291" y="3600"/>
                      <a:pt x="9327" y="3600"/>
                      <a:pt x="9327" y="3600"/>
                    </a:cubicBezTo>
                    <a:cubicBezTo>
                      <a:pt x="9327" y="3600"/>
                      <a:pt x="9327" y="1800"/>
                      <a:pt x="9327" y="1800"/>
                    </a:cubicBezTo>
                    <a:cubicBezTo>
                      <a:pt x="9327" y="1800"/>
                      <a:pt x="7364" y="1800"/>
                      <a:pt x="7364" y="1800"/>
                    </a:cubicBezTo>
                    <a:cubicBezTo>
                      <a:pt x="5400" y="0"/>
                      <a:pt x="3436" y="0"/>
                      <a:pt x="1473" y="0"/>
                    </a:cubicBezTo>
                    <a:cubicBezTo>
                      <a:pt x="-491" y="1800"/>
                      <a:pt x="-491" y="3600"/>
                      <a:pt x="1473" y="3600"/>
                    </a:cubicBezTo>
                    <a:cubicBezTo>
                      <a:pt x="1473" y="3600"/>
                      <a:pt x="1473" y="3600"/>
                      <a:pt x="1473" y="3600"/>
                    </a:cubicBezTo>
                    <a:cubicBezTo>
                      <a:pt x="3436" y="5400"/>
                      <a:pt x="1473" y="3600"/>
                      <a:pt x="1473" y="5400"/>
                    </a:cubicBezTo>
                    <a:cubicBezTo>
                      <a:pt x="1473" y="5400"/>
                      <a:pt x="1473" y="5400"/>
                      <a:pt x="1473" y="5400"/>
                    </a:cubicBezTo>
                    <a:cubicBezTo>
                      <a:pt x="1473" y="7200"/>
                      <a:pt x="1473" y="7200"/>
                      <a:pt x="1473" y="7200"/>
                    </a:cubicBezTo>
                    <a:cubicBezTo>
                      <a:pt x="3436" y="5400"/>
                      <a:pt x="1473" y="9000"/>
                      <a:pt x="1473" y="9000"/>
                    </a:cubicBezTo>
                    <a:cubicBezTo>
                      <a:pt x="1473" y="10800"/>
                      <a:pt x="5400" y="12600"/>
                      <a:pt x="1473" y="12600"/>
                    </a:cubicBezTo>
                    <a:cubicBezTo>
                      <a:pt x="5400" y="14400"/>
                      <a:pt x="1473" y="12600"/>
                      <a:pt x="1473" y="14400"/>
                    </a:cubicBezTo>
                    <a:cubicBezTo>
                      <a:pt x="1473" y="16200"/>
                      <a:pt x="7364" y="16200"/>
                      <a:pt x="7364" y="18000"/>
                    </a:cubicBezTo>
                    <a:cubicBezTo>
                      <a:pt x="9327" y="16200"/>
                      <a:pt x="9327" y="16200"/>
                      <a:pt x="9327" y="16200"/>
                    </a:cubicBezTo>
                    <a:cubicBezTo>
                      <a:pt x="9327" y="16200"/>
                      <a:pt x="11291" y="16200"/>
                      <a:pt x="11291" y="16200"/>
                    </a:cubicBezTo>
                    <a:cubicBezTo>
                      <a:pt x="13254" y="18000"/>
                      <a:pt x="13254" y="18000"/>
                      <a:pt x="15218" y="18000"/>
                    </a:cubicBezTo>
                    <a:cubicBezTo>
                      <a:pt x="13254" y="19800"/>
                      <a:pt x="13254" y="19800"/>
                      <a:pt x="15218" y="19800"/>
                    </a:cubicBezTo>
                    <a:cubicBezTo>
                      <a:pt x="15218" y="21600"/>
                      <a:pt x="17182" y="19800"/>
                      <a:pt x="17182" y="19800"/>
                    </a:cubicBezTo>
                    <a:cubicBezTo>
                      <a:pt x="19145" y="19800"/>
                      <a:pt x="17182" y="18000"/>
                      <a:pt x="17182" y="18000"/>
                    </a:cubicBezTo>
                    <a:cubicBezTo>
                      <a:pt x="17182" y="18000"/>
                      <a:pt x="21109" y="16200"/>
                      <a:pt x="19145"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1" name="Shape">
                <a:extLst>
                  <a:ext uri="{FF2B5EF4-FFF2-40B4-BE49-F238E27FC236}">
                    <a16:creationId xmlns:a16="http://schemas.microsoft.com/office/drawing/2014/main" id="{0FA429D7-E7E8-4B79-9022-1E3F6E0A0CBA}"/>
                  </a:ext>
                </a:extLst>
              </p:cNvPr>
              <p:cNvSpPr/>
              <p:nvPr/>
            </p:nvSpPr>
            <p:spPr>
              <a:xfrm>
                <a:off x="2747605" y="2625918"/>
                <a:ext cx="102385" cy="79755"/>
              </a:xfrm>
              <a:custGeom>
                <a:avLst/>
                <a:gdLst/>
                <a:ahLst/>
                <a:cxnLst>
                  <a:cxn ang="0">
                    <a:pos x="wd2" y="hd2"/>
                  </a:cxn>
                  <a:cxn ang="5400000">
                    <a:pos x="wd2" y="hd2"/>
                  </a:cxn>
                  <a:cxn ang="10800000">
                    <a:pos x="wd2" y="hd2"/>
                  </a:cxn>
                  <a:cxn ang="16200000">
                    <a:pos x="wd2" y="hd2"/>
                  </a:cxn>
                </a:cxnLst>
                <a:rect l="0" t="0" r="r" b="b"/>
                <a:pathLst>
                  <a:path w="20522" h="20357" extrusionOk="0">
                    <a:moveTo>
                      <a:pt x="20250" y="19671"/>
                    </a:moveTo>
                    <a:cubicBezTo>
                      <a:pt x="20250" y="18128"/>
                      <a:pt x="20250" y="13500"/>
                      <a:pt x="18900" y="15043"/>
                    </a:cubicBezTo>
                    <a:cubicBezTo>
                      <a:pt x="18900" y="15043"/>
                      <a:pt x="18900" y="15043"/>
                      <a:pt x="18900" y="13500"/>
                    </a:cubicBezTo>
                    <a:cubicBezTo>
                      <a:pt x="18900" y="13500"/>
                      <a:pt x="18900" y="13500"/>
                      <a:pt x="18900" y="11957"/>
                    </a:cubicBezTo>
                    <a:cubicBezTo>
                      <a:pt x="18900" y="11957"/>
                      <a:pt x="18900" y="11957"/>
                      <a:pt x="17550" y="10414"/>
                    </a:cubicBezTo>
                    <a:cubicBezTo>
                      <a:pt x="17550" y="8871"/>
                      <a:pt x="17550" y="8871"/>
                      <a:pt x="17550" y="8871"/>
                    </a:cubicBezTo>
                    <a:cubicBezTo>
                      <a:pt x="16200" y="7328"/>
                      <a:pt x="14850" y="5785"/>
                      <a:pt x="14850" y="4243"/>
                    </a:cubicBezTo>
                    <a:cubicBezTo>
                      <a:pt x="13500" y="2700"/>
                      <a:pt x="13500" y="2700"/>
                      <a:pt x="13500" y="2700"/>
                    </a:cubicBezTo>
                    <a:cubicBezTo>
                      <a:pt x="12150" y="2700"/>
                      <a:pt x="12150" y="2700"/>
                      <a:pt x="12150" y="2700"/>
                    </a:cubicBezTo>
                    <a:cubicBezTo>
                      <a:pt x="12150" y="1157"/>
                      <a:pt x="12150" y="1157"/>
                      <a:pt x="10800" y="1157"/>
                    </a:cubicBezTo>
                    <a:cubicBezTo>
                      <a:pt x="10800" y="-386"/>
                      <a:pt x="9450" y="-386"/>
                      <a:pt x="8100" y="1157"/>
                    </a:cubicBezTo>
                    <a:cubicBezTo>
                      <a:pt x="8100" y="1157"/>
                      <a:pt x="5400" y="1157"/>
                      <a:pt x="4050" y="1157"/>
                    </a:cubicBezTo>
                    <a:cubicBezTo>
                      <a:pt x="4050" y="1157"/>
                      <a:pt x="2700" y="2700"/>
                      <a:pt x="2700" y="4243"/>
                    </a:cubicBezTo>
                    <a:cubicBezTo>
                      <a:pt x="1350" y="5785"/>
                      <a:pt x="1350" y="7328"/>
                      <a:pt x="0" y="8871"/>
                    </a:cubicBezTo>
                    <a:cubicBezTo>
                      <a:pt x="0" y="8871"/>
                      <a:pt x="0" y="8871"/>
                      <a:pt x="0" y="8871"/>
                    </a:cubicBezTo>
                    <a:cubicBezTo>
                      <a:pt x="0" y="8871"/>
                      <a:pt x="1350" y="11957"/>
                      <a:pt x="1350" y="11957"/>
                    </a:cubicBezTo>
                    <a:cubicBezTo>
                      <a:pt x="2700" y="11957"/>
                      <a:pt x="2700" y="11957"/>
                      <a:pt x="2700" y="11957"/>
                    </a:cubicBezTo>
                    <a:cubicBezTo>
                      <a:pt x="1350" y="13500"/>
                      <a:pt x="2700" y="13500"/>
                      <a:pt x="2700" y="15043"/>
                    </a:cubicBezTo>
                    <a:cubicBezTo>
                      <a:pt x="2700" y="15043"/>
                      <a:pt x="5400" y="15043"/>
                      <a:pt x="5400" y="15043"/>
                    </a:cubicBezTo>
                    <a:cubicBezTo>
                      <a:pt x="5400" y="15043"/>
                      <a:pt x="5400" y="15043"/>
                      <a:pt x="6750" y="15043"/>
                    </a:cubicBezTo>
                    <a:cubicBezTo>
                      <a:pt x="6750" y="15043"/>
                      <a:pt x="6750" y="13500"/>
                      <a:pt x="6750" y="13500"/>
                    </a:cubicBezTo>
                    <a:cubicBezTo>
                      <a:pt x="8100" y="13500"/>
                      <a:pt x="8100" y="13500"/>
                      <a:pt x="9450" y="15043"/>
                    </a:cubicBezTo>
                    <a:cubicBezTo>
                      <a:pt x="10800" y="15043"/>
                      <a:pt x="12150" y="15043"/>
                      <a:pt x="12150" y="15043"/>
                    </a:cubicBezTo>
                    <a:cubicBezTo>
                      <a:pt x="12150" y="16585"/>
                      <a:pt x="9450" y="15043"/>
                      <a:pt x="9450" y="15043"/>
                    </a:cubicBezTo>
                    <a:cubicBezTo>
                      <a:pt x="8100" y="15043"/>
                      <a:pt x="8100" y="15043"/>
                      <a:pt x="6750" y="15043"/>
                    </a:cubicBezTo>
                    <a:cubicBezTo>
                      <a:pt x="6750" y="15043"/>
                      <a:pt x="5400" y="15043"/>
                      <a:pt x="5400" y="15043"/>
                    </a:cubicBezTo>
                    <a:cubicBezTo>
                      <a:pt x="5400" y="15043"/>
                      <a:pt x="5400" y="16585"/>
                      <a:pt x="5400" y="16585"/>
                    </a:cubicBezTo>
                    <a:cubicBezTo>
                      <a:pt x="5400" y="16585"/>
                      <a:pt x="4050" y="16585"/>
                      <a:pt x="2700" y="16585"/>
                    </a:cubicBezTo>
                    <a:cubicBezTo>
                      <a:pt x="1350" y="16585"/>
                      <a:pt x="1350" y="18128"/>
                      <a:pt x="1350" y="19671"/>
                    </a:cubicBezTo>
                    <a:cubicBezTo>
                      <a:pt x="2700" y="18128"/>
                      <a:pt x="2700" y="18128"/>
                      <a:pt x="2700" y="18128"/>
                    </a:cubicBezTo>
                    <a:cubicBezTo>
                      <a:pt x="2700" y="18128"/>
                      <a:pt x="2700" y="18128"/>
                      <a:pt x="2700" y="19671"/>
                    </a:cubicBezTo>
                    <a:cubicBezTo>
                      <a:pt x="2700" y="18128"/>
                      <a:pt x="1350" y="19671"/>
                      <a:pt x="2700" y="19671"/>
                    </a:cubicBezTo>
                    <a:cubicBezTo>
                      <a:pt x="2700" y="19671"/>
                      <a:pt x="5400" y="19671"/>
                      <a:pt x="5400" y="19671"/>
                    </a:cubicBezTo>
                    <a:cubicBezTo>
                      <a:pt x="6750" y="19671"/>
                      <a:pt x="6750" y="18128"/>
                      <a:pt x="8100" y="18128"/>
                    </a:cubicBezTo>
                    <a:cubicBezTo>
                      <a:pt x="9450" y="18128"/>
                      <a:pt x="10800" y="18128"/>
                      <a:pt x="12150" y="18128"/>
                    </a:cubicBezTo>
                    <a:cubicBezTo>
                      <a:pt x="13500" y="18128"/>
                      <a:pt x="14850" y="18128"/>
                      <a:pt x="14850" y="19671"/>
                    </a:cubicBezTo>
                    <a:cubicBezTo>
                      <a:pt x="14850" y="19671"/>
                      <a:pt x="14850" y="19671"/>
                      <a:pt x="16200" y="19671"/>
                    </a:cubicBezTo>
                    <a:cubicBezTo>
                      <a:pt x="17550" y="19671"/>
                      <a:pt x="21600" y="21214"/>
                      <a:pt x="20250" y="1967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2" name="Shape">
                <a:extLst>
                  <a:ext uri="{FF2B5EF4-FFF2-40B4-BE49-F238E27FC236}">
                    <a16:creationId xmlns:a16="http://schemas.microsoft.com/office/drawing/2014/main" id="{6AF6F45C-DB2F-40B2-8EF6-4C3EE694E9B9}"/>
                  </a:ext>
                </a:extLst>
              </p:cNvPr>
              <p:cNvSpPr/>
              <p:nvPr/>
            </p:nvSpPr>
            <p:spPr>
              <a:xfrm>
                <a:off x="3265503" y="2133587"/>
                <a:ext cx="9474" cy="8463"/>
              </a:xfrm>
              <a:custGeom>
                <a:avLst/>
                <a:gdLst/>
                <a:ahLst/>
                <a:cxnLst>
                  <a:cxn ang="0">
                    <a:pos x="wd2" y="hd2"/>
                  </a:cxn>
                  <a:cxn ang="5400000">
                    <a:pos x="wd2" y="hd2"/>
                  </a:cxn>
                  <a:cxn ang="10800000">
                    <a:pos x="wd2" y="hd2"/>
                  </a:cxn>
                  <a:cxn ang="16200000">
                    <a:pos x="wd2" y="hd2"/>
                  </a:cxn>
                </a:cxnLst>
                <a:rect l="0" t="0" r="r" b="b"/>
                <a:pathLst>
                  <a:path w="9600" h="21600" extrusionOk="0">
                    <a:moveTo>
                      <a:pt x="0" y="0"/>
                    </a:moveTo>
                    <a:cubicBezTo>
                      <a:pt x="0" y="21600"/>
                      <a:pt x="0" y="0"/>
                      <a:pt x="0" y="21600"/>
                    </a:cubicBezTo>
                    <a:cubicBezTo>
                      <a:pt x="21600" y="21600"/>
                      <a:pt x="0" y="21600"/>
                      <a:pt x="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3" name="Shape">
                <a:extLst>
                  <a:ext uri="{FF2B5EF4-FFF2-40B4-BE49-F238E27FC236}">
                    <a16:creationId xmlns:a16="http://schemas.microsoft.com/office/drawing/2014/main" id="{9A85E60B-460F-4F71-A729-81899F99BC09}"/>
                  </a:ext>
                </a:extLst>
              </p:cNvPr>
              <p:cNvSpPr/>
              <p:nvPr/>
            </p:nvSpPr>
            <p:spPr>
              <a:xfrm>
                <a:off x="3563909" y="2943864"/>
                <a:ext cx="36333" cy="33409"/>
              </a:xfrm>
              <a:custGeom>
                <a:avLst/>
                <a:gdLst/>
                <a:ahLst/>
                <a:cxnLst>
                  <a:cxn ang="0">
                    <a:pos x="wd2" y="hd2"/>
                  </a:cxn>
                  <a:cxn ang="5400000">
                    <a:pos x="wd2" y="hd2"/>
                  </a:cxn>
                  <a:cxn ang="10800000">
                    <a:pos x="wd2" y="hd2"/>
                  </a:cxn>
                  <a:cxn ang="16200000">
                    <a:pos x="wd2" y="hd2"/>
                  </a:cxn>
                </a:cxnLst>
                <a:rect l="0" t="0" r="r" b="b"/>
                <a:pathLst>
                  <a:path w="19491" h="19491" extrusionOk="0">
                    <a:moveTo>
                      <a:pt x="19491" y="10800"/>
                    </a:moveTo>
                    <a:cubicBezTo>
                      <a:pt x="19491" y="10800"/>
                      <a:pt x="19491" y="7200"/>
                      <a:pt x="19491" y="3600"/>
                    </a:cubicBezTo>
                    <a:cubicBezTo>
                      <a:pt x="19491" y="3600"/>
                      <a:pt x="15891" y="3600"/>
                      <a:pt x="15891" y="0"/>
                    </a:cubicBezTo>
                    <a:cubicBezTo>
                      <a:pt x="12291" y="0"/>
                      <a:pt x="12291" y="3600"/>
                      <a:pt x="12291" y="3600"/>
                    </a:cubicBezTo>
                    <a:cubicBezTo>
                      <a:pt x="12291" y="3600"/>
                      <a:pt x="8691" y="3600"/>
                      <a:pt x="8691" y="3600"/>
                    </a:cubicBezTo>
                    <a:cubicBezTo>
                      <a:pt x="8691" y="3600"/>
                      <a:pt x="5091" y="3600"/>
                      <a:pt x="5091" y="7200"/>
                    </a:cubicBezTo>
                    <a:cubicBezTo>
                      <a:pt x="1491" y="7200"/>
                      <a:pt x="5091" y="10800"/>
                      <a:pt x="5091" y="14400"/>
                    </a:cubicBezTo>
                    <a:cubicBezTo>
                      <a:pt x="1491" y="14400"/>
                      <a:pt x="-2109" y="18000"/>
                      <a:pt x="1491" y="18000"/>
                    </a:cubicBezTo>
                    <a:cubicBezTo>
                      <a:pt x="1491" y="14400"/>
                      <a:pt x="5091" y="18000"/>
                      <a:pt x="8691" y="18000"/>
                    </a:cubicBezTo>
                    <a:cubicBezTo>
                      <a:pt x="12291" y="21600"/>
                      <a:pt x="12291" y="18000"/>
                      <a:pt x="12291" y="14400"/>
                    </a:cubicBezTo>
                    <a:cubicBezTo>
                      <a:pt x="12291" y="14400"/>
                      <a:pt x="12291" y="14400"/>
                      <a:pt x="12291" y="14400"/>
                    </a:cubicBezTo>
                    <a:cubicBezTo>
                      <a:pt x="12291" y="14400"/>
                      <a:pt x="15891" y="14400"/>
                      <a:pt x="15891" y="14400"/>
                    </a:cubicBezTo>
                    <a:cubicBezTo>
                      <a:pt x="15891" y="14400"/>
                      <a:pt x="15891" y="14400"/>
                      <a:pt x="15891" y="14400"/>
                    </a:cubicBezTo>
                    <a:cubicBezTo>
                      <a:pt x="19491" y="14400"/>
                      <a:pt x="19491" y="14400"/>
                      <a:pt x="19491"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4" name="Shape">
                <a:extLst>
                  <a:ext uri="{FF2B5EF4-FFF2-40B4-BE49-F238E27FC236}">
                    <a16:creationId xmlns:a16="http://schemas.microsoft.com/office/drawing/2014/main" id="{B85731CA-C7CE-4604-AD58-C004CD76B560}"/>
                  </a:ext>
                </a:extLst>
              </p:cNvPr>
              <p:cNvSpPr/>
              <p:nvPr/>
            </p:nvSpPr>
            <p:spPr>
              <a:xfrm>
                <a:off x="3376424" y="1548621"/>
                <a:ext cx="2276066" cy="636617"/>
              </a:xfrm>
              <a:custGeom>
                <a:avLst/>
                <a:gdLst/>
                <a:ahLst/>
                <a:cxnLst>
                  <a:cxn ang="0">
                    <a:pos x="wd2" y="hd2"/>
                  </a:cxn>
                  <a:cxn ang="5400000">
                    <a:pos x="wd2" y="hd2"/>
                  </a:cxn>
                  <a:cxn ang="10800000">
                    <a:pos x="wd2" y="hd2"/>
                  </a:cxn>
                  <a:cxn ang="16200000">
                    <a:pos x="wd2" y="hd2"/>
                  </a:cxn>
                </a:cxnLst>
                <a:rect l="0" t="0" r="r" b="b"/>
                <a:pathLst>
                  <a:path w="21600" h="21487" extrusionOk="0">
                    <a:moveTo>
                      <a:pt x="7264" y="408"/>
                    </a:moveTo>
                    <a:cubicBezTo>
                      <a:pt x="7329" y="408"/>
                      <a:pt x="7457" y="408"/>
                      <a:pt x="7586" y="408"/>
                    </a:cubicBezTo>
                    <a:cubicBezTo>
                      <a:pt x="7586" y="408"/>
                      <a:pt x="7779" y="408"/>
                      <a:pt x="7779" y="408"/>
                    </a:cubicBezTo>
                    <a:cubicBezTo>
                      <a:pt x="7714" y="204"/>
                      <a:pt x="7714" y="204"/>
                      <a:pt x="7779" y="204"/>
                    </a:cubicBezTo>
                    <a:cubicBezTo>
                      <a:pt x="7779" y="204"/>
                      <a:pt x="7650" y="204"/>
                      <a:pt x="7650" y="204"/>
                    </a:cubicBezTo>
                    <a:cubicBezTo>
                      <a:pt x="7586" y="0"/>
                      <a:pt x="7521" y="0"/>
                      <a:pt x="7457" y="0"/>
                    </a:cubicBezTo>
                    <a:cubicBezTo>
                      <a:pt x="7393" y="0"/>
                      <a:pt x="7071" y="204"/>
                      <a:pt x="7329" y="204"/>
                    </a:cubicBezTo>
                    <a:cubicBezTo>
                      <a:pt x="7264" y="408"/>
                      <a:pt x="7200" y="204"/>
                      <a:pt x="7200" y="408"/>
                    </a:cubicBezTo>
                    <a:cubicBezTo>
                      <a:pt x="7200" y="408"/>
                      <a:pt x="7200" y="408"/>
                      <a:pt x="7264" y="408"/>
                    </a:cubicBezTo>
                    <a:close/>
                    <a:moveTo>
                      <a:pt x="3729" y="4483"/>
                    </a:moveTo>
                    <a:cubicBezTo>
                      <a:pt x="3729" y="4483"/>
                      <a:pt x="3729" y="4483"/>
                      <a:pt x="3729" y="4483"/>
                    </a:cubicBezTo>
                    <a:cubicBezTo>
                      <a:pt x="3729" y="4687"/>
                      <a:pt x="3793" y="4687"/>
                      <a:pt x="3857" y="4687"/>
                    </a:cubicBezTo>
                    <a:cubicBezTo>
                      <a:pt x="3857" y="4687"/>
                      <a:pt x="3793" y="4483"/>
                      <a:pt x="3729" y="4483"/>
                    </a:cubicBezTo>
                    <a:cubicBezTo>
                      <a:pt x="3729" y="4483"/>
                      <a:pt x="3729" y="4483"/>
                      <a:pt x="3729" y="4483"/>
                    </a:cubicBezTo>
                    <a:close/>
                    <a:moveTo>
                      <a:pt x="8164" y="611"/>
                    </a:moveTo>
                    <a:cubicBezTo>
                      <a:pt x="8164" y="611"/>
                      <a:pt x="8164" y="611"/>
                      <a:pt x="8229" y="611"/>
                    </a:cubicBezTo>
                    <a:cubicBezTo>
                      <a:pt x="8164" y="611"/>
                      <a:pt x="8164" y="611"/>
                      <a:pt x="8164" y="611"/>
                    </a:cubicBezTo>
                    <a:cubicBezTo>
                      <a:pt x="8164" y="611"/>
                      <a:pt x="8164" y="611"/>
                      <a:pt x="8164" y="611"/>
                    </a:cubicBezTo>
                    <a:close/>
                    <a:moveTo>
                      <a:pt x="7714" y="408"/>
                    </a:moveTo>
                    <a:cubicBezTo>
                      <a:pt x="7650" y="408"/>
                      <a:pt x="7586" y="408"/>
                      <a:pt x="7521" y="611"/>
                    </a:cubicBezTo>
                    <a:cubicBezTo>
                      <a:pt x="7521" y="611"/>
                      <a:pt x="7457" y="611"/>
                      <a:pt x="7457" y="815"/>
                    </a:cubicBezTo>
                    <a:cubicBezTo>
                      <a:pt x="7586" y="815"/>
                      <a:pt x="7714" y="815"/>
                      <a:pt x="7843" y="815"/>
                    </a:cubicBezTo>
                    <a:cubicBezTo>
                      <a:pt x="7907" y="1019"/>
                      <a:pt x="8036" y="1019"/>
                      <a:pt x="8100" y="1019"/>
                    </a:cubicBezTo>
                    <a:cubicBezTo>
                      <a:pt x="8164" y="1019"/>
                      <a:pt x="8229" y="1019"/>
                      <a:pt x="8293" y="1019"/>
                    </a:cubicBezTo>
                    <a:cubicBezTo>
                      <a:pt x="8229" y="815"/>
                      <a:pt x="8164" y="815"/>
                      <a:pt x="8100" y="815"/>
                    </a:cubicBezTo>
                    <a:cubicBezTo>
                      <a:pt x="8164" y="815"/>
                      <a:pt x="8164" y="815"/>
                      <a:pt x="8164" y="815"/>
                    </a:cubicBezTo>
                    <a:cubicBezTo>
                      <a:pt x="8164" y="815"/>
                      <a:pt x="8164" y="611"/>
                      <a:pt x="8164" y="611"/>
                    </a:cubicBezTo>
                    <a:cubicBezTo>
                      <a:pt x="8100" y="611"/>
                      <a:pt x="8036" y="611"/>
                      <a:pt x="7971" y="408"/>
                    </a:cubicBezTo>
                    <a:cubicBezTo>
                      <a:pt x="7971" y="611"/>
                      <a:pt x="7971" y="611"/>
                      <a:pt x="7971" y="611"/>
                    </a:cubicBezTo>
                    <a:cubicBezTo>
                      <a:pt x="7971" y="611"/>
                      <a:pt x="7843" y="611"/>
                      <a:pt x="7907" y="408"/>
                    </a:cubicBezTo>
                    <a:cubicBezTo>
                      <a:pt x="7843" y="408"/>
                      <a:pt x="7779" y="408"/>
                      <a:pt x="7714" y="408"/>
                    </a:cubicBezTo>
                    <a:close/>
                    <a:moveTo>
                      <a:pt x="7393" y="2853"/>
                    </a:moveTo>
                    <a:cubicBezTo>
                      <a:pt x="7393" y="2853"/>
                      <a:pt x="7329" y="2853"/>
                      <a:pt x="7329" y="2853"/>
                    </a:cubicBezTo>
                    <a:cubicBezTo>
                      <a:pt x="7457" y="2853"/>
                      <a:pt x="7457" y="2853"/>
                      <a:pt x="7393" y="2853"/>
                    </a:cubicBezTo>
                    <a:close/>
                    <a:moveTo>
                      <a:pt x="4371" y="2242"/>
                    </a:moveTo>
                    <a:cubicBezTo>
                      <a:pt x="4371" y="2242"/>
                      <a:pt x="4307" y="2242"/>
                      <a:pt x="4243" y="2242"/>
                    </a:cubicBezTo>
                    <a:cubicBezTo>
                      <a:pt x="4243" y="2242"/>
                      <a:pt x="4114" y="2445"/>
                      <a:pt x="4050" y="2445"/>
                    </a:cubicBezTo>
                    <a:cubicBezTo>
                      <a:pt x="4050" y="2445"/>
                      <a:pt x="4050" y="2445"/>
                      <a:pt x="4114" y="2445"/>
                    </a:cubicBezTo>
                    <a:cubicBezTo>
                      <a:pt x="4050" y="2445"/>
                      <a:pt x="4050" y="2649"/>
                      <a:pt x="4050" y="2649"/>
                    </a:cubicBezTo>
                    <a:cubicBezTo>
                      <a:pt x="4050" y="2649"/>
                      <a:pt x="3986" y="2649"/>
                      <a:pt x="3986" y="2649"/>
                    </a:cubicBezTo>
                    <a:cubicBezTo>
                      <a:pt x="3986" y="2649"/>
                      <a:pt x="3986" y="2649"/>
                      <a:pt x="3986" y="2649"/>
                    </a:cubicBezTo>
                    <a:cubicBezTo>
                      <a:pt x="3921" y="2853"/>
                      <a:pt x="3921" y="2649"/>
                      <a:pt x="3857" y="2649"/>
                    </a:cubicBezTo>
                    <a:cubicBezTo>
                      <a:pt x="3921" y="2853"/>
                      <a:pt x="3921" y="2649"/>
                      <a:pt x="3986" y="2853"/>
                    </a:cubicBezTo>
                    <a:cubicBezTo>
                      <a:pt x="3921" y="2853"/>
                      <a:pt x="3921" y="2853"/>
                      <a:pt x="3857" y="2853"/>
                    </a:cubicBezTo>
                    <a:cubicBezTo>
                      <a:pt x="3921" y="3057"/>
                      <a:pt x="3921" y="3057"/>
                      <a:pt x="3921" y="3057"/>
                    </a:cubicBezTo>
                    <a:cubicBezTo>
                      <a:pt x="3857" y="3057"/>
                      <a:pt x="3857" y="3057"/>
                      <a:pt x="3857" y="3260"/>
                    </a:cubicBezTo>
                    <a:cubicBezTo>
                      <a:pt x="3793" y="3260"/>
                      <a:pt x="3793" y="3260"/>
                      <a:pt x="3729" y="3260"/>
                    </a:cubicBezTo>
                    <a:cubicBezTo>
                      <a:pt x="3729" y="3464"/>
                      <a:pt x="3793" y="3464"/>
                      <a:pt x="3793" y="3464"/>
                    </a:cubicBezTo>
                    <a:cubicBezTo>
                      <a:pt x="3857" y="3464"/>
                      <a:pt x="3921" y="3464"/>
                      <a:pt x="3921" y="3464"/>
                    </a:cubicBezTo>
                    <a:cubicBezTo>
                      <a:pt x="3986" y="3464"/>
                      <a:pt x="4050" y="3668"/>
                      <a:pt x="4114" y="3464"/>
                    </a:cubicBezTo>
                    <a:cubicBezTo>
                      <a:pt x="4114" y="3464"/>
                      <a:pt x="4114" y="3464"/>
                      <a:pt x="4179" y="3464"/>
                    </a:cubicBezTo>
                    <a:cubicBezTo>
                      <a:pt x="4179" y="3464"/>
                      <a:pt x="4114" y="3260"/>
                      <a:pt x="4114" y="3260"/>
                    </a:cubicBezTo>
                    <a:cubicBezTo>
                      <a:pt x="4179" y="3260"/>
                      <a:pt x="4243" y="3464"/>
                      <a:pt x="4179" y="3260"/>
                    </a:cubicBezTo>
                    <a:cubicBezTo>
                      <a:pt x="4243" y="3260"/>
                      <a:pt x="4307" y="3057"/>
                      <a:pt x="4243" y="3057"/>
                    </a:cubicBezTo>
                    <a:cubicBezTo>
                      <a:pt x="4243" y="3057"/>
                      <a:pt x="4243" y="3057"/>
                      <a:pt x="4307" y="3057"/>
                    </a:cubicBezTo>
                    <a:cubicBezTo>
                      <a:pt x="4307" y="3057"/>
                      <a:pt x="4307" y="2853"/>
                      <a:pt x="4307" y="2853"/>
                    </a:cubicBezTo>
                    <a:cubicBezTo>
                      <a:pt x="4307" y="2853"/>
                      <a:pt x="4307" y="2853"/>
                      <a:pt x="4371" y="2853"/>
                    </a:cubicBezTo>
                    <a:cubicBezTo>
                      <a:pt x="4371" y="2853"/>
                      <a:pt x="4371" y="2853"/>
                      <a:pt x="4371" y="2853"/>
                    </a:cubicBezTo>
                    <a:cubicBezTo>
                      <a:pt x="4371" y="2853"/>
                      <a:pt x="4371" y="2853"/>
                      <a:pt x="4436" y="2853"/>
                    </a:cubicBezTo>
                    <a:cubicBezTo>
                      <a:pt x="4371" y="2853"/>
                      <a:pt x="4371" y="2853"/>
                      <a:pt x="4371" y="2853"/>
                    </a:cubicBezTo>
                    <a:cubicBezTo>
                      <a:pt x="4436" y="2649"/>
                      <a:pt x="4436" y="2649"/>
                      <a:pt x="4500" y="2649"/>
                    </a:cubicBezTo>
                    <a:cubicBezTo>
                      <a:pt x="4564" y="2445"/>
                      <a:pt x="4693" y="2445"/>
                      <a:pt x="4757" y="2445"/>
                    </a:cubicBezTo>
                    <a:cubicBezTo>
                      <a:pt x="4886" y="2242"/>
                      <a:pt x="5079" y="2242"/>
                      <a:pt x="5207" y="2038"/>
                    </a:cubicBezTo>
                    <a:cubicBezTo>
                      <a:pt x="5207" y="1834"/>
                      <a:pt x="5143" y="1834"/>
                      <a:pt x="5079" y="1834"/>
                    </a:cubicBezTo>
                    <a:cubicBezTo>
                      <a:pt x="5014" y="1834"/>
                      <a:pt x="4950" y="1834"/>
                      <a:pt x="4886" y="1834"/>
                    </a:cubicBezTo>
                    <a:cubicBezTo>
                      <a:pt x="4886" y="2038"/>
                      <a:pt x="4886" y="2038"/>
                      <a:pt x="4886" y="2038"/>
                    </a:cubicBezTo>
                    <a:cubicBezTo>
                      <a:pt x="4693" y="2038"/>
                      <a:pt x="4500" y="2038"/>
                      <a:pt x="4371" y="2242"/>
                    </a:cubicBezTo>
                    <a:close/>
                    <a:moveTo>
                      <a:pt x="5657" y="3668"/>
                    </a:moveTo>
                    <a:cubicBezTo>
                      <a:pt x="5657" y="3872"/>
                      <a:pt x="5786" y="3668"/>
                      <a:pt x="5850" y="3668"/>
                    </a:cubicBezTo>
                    <a:cubicBezTo>
                      <a:pt x="5786" y="3464"/>
                      <a:pt x="5593" y="3464"/>
                      <a:pt x="5657" y="3668"/>
                    </a:cubicBezTo>
                    <a:close/>
                    <a:moveTo>
                      <a:pt x="6557" y="4075"/>
                    </a:moveTo>
                    <a:cubicBezTo>
                      <a:pt x="6621" y="4075"/>
                      <a:pt x="6686" y="4075"/>
                      <a:pt x="6686" y="3872"/>
                    </a:cubicBezTo>
                    <a:cubicBezTo>
                      <a:pt x="6686" y="3872"/>
                      <a:pt x="6557" y="3872"/>
                      <a:pt x="6557" y="4075"/>
                    </a:cubicBezTo>
                    <a:close/>
                    <a:moveTo>
                      <a:pt x="4371" y="4891"/>
                    </a:moveTo>
                    <a:cubicBezTo>
                      <a:pt x="4307" y="4687"/>
                      <a:pt x="4243" y="4483"/>
                      <a:pt x="4179" y="4483"/>
                    </a:cubicBezTo>
                    <a:cubicBezTo>
                      <a:pt x="4114" y="4483"/>
                      <a:pt x="4050" y="4279"/>
                      <a:pt x="4050" y="4279"/>
                    </a:cubicBezTo>
                    <a:cubicBezTo>
                      <a:pt x="4050" y="4279"/>
                      <a:pt x="4050" y="4075"/>
                      <a:pt x="4050" y="4075"/>
                    </a:cubicBezTo>
                    <a:cubicBezTo>
                      <a:pt x="3986" y="3872"/>
                      <a:pt x="3986" y="4075"/>
                      <a:pt x="4050" y="3872"/>
                    </a:cubicBezTo>
                    <a:cubicBezTo>
                      <a:pt x="4050" y="3872"/>
                      <a:pt x="4050" y="3872"/>
                      <a:pt x="4050" y="3872"/>
                    </a:cubicBezTo>
                    <a:cubicBezTo>
                      <a:pt x="4050" y="3872"/>
                      <a:pt x="4050" y="3668"/>
                      <a:pt x="4050" y="3668"/>
                    </a:cubicBezTo>
                    <a:cubicBezTo>
                      <a:pt x="3986" y="3668"/>
                      <a:pt x="3921" y="3668"/>
                      <a:pt x="3793" y="3668"/>
                    </a:cubicBezTo>
                    <a:cubicBezTo>
                      <a:pt x="3793" y="3668"/>
                      <a:pt x="3600" y="3668"/>
                      <a:pt x="3729" y="3668"/>
                    </a:cubicBezTo>
                    <a:cubicBezTo>
                      <a:pt x="3729" y="3668"/>
                      <a:pt x="3664" y="3668"/>
                      <a:pt x="3664" y="3872"/>
                    </a:cubicBezTo>
                    <a:cubicBezTo>
                      <a:pt x="3664" y="3872"/>
                      <a:pt x="3664" y="3872"/>
                      <a:pt x="3729" y="3872"/>
                    </a:cubicBezTo>
                    <a:cubicBezTo>
                      <a:pt x="3664" y="3872"/>
                      <a:pt x="3664" y="4075"/>
                      <a:pt x="3664" y="4075"/>
                    </a:cubicBezTo>
                    <a:cubicBezTo>
                      <a:pt x="3664" y="4075"/>
                      <a:pt x="3600" y="4075"/>
                      <a:pt x="3600" y="4075"/>
                    </a:cubicBezTo>
                    <a:cubicBezTo>
                      <a:pt x="3536" y="4279"/>
                      <a:pt x="3600" y="4483"/>
                      <a:pt x="3664" y="4483"/>
                    </a:cubicBezTo>
                    <a:cubicBezTo>
                      <a:pt x="3664" y="4483"/>
                      <a:pt x="3793" y="4483"/>
                      <a:pt x="3857" y="4483"/>
                    </a:cubicBezTo>
                    <a:cubicBezTo>
                      <a:pt x="3793" y="4483"/>
                      <a:pt x="3921" y="4687"/>
                      <a:pt x="3921" y="4687"/>
                    </a:cubicBezTo>
                    <a:cubicBezTo>
                      <a:pt x="3921" y="4687"/>
                      <a:pt x="3921" y="4687"/>
                      <a:pt x="3921" y="4687"/>
                    </a:cubicBezTo>
                    <a:cubicBezTo>
                      <a:pt x="3921" y="4687"/>
                      <a:pt x="3921" y="4687"/>
                      <a:pt x="3921" y="4687"/>
                    </a:cubicBezTo>
                    <a:cubicBezTo>
                      <a:pt x="3921" y="4687"/>
                      <a:pt x="3921" y="4687"/>
                      <a:pt x="3857" y="4687"/>
                    </a:cubicBezTo>
                    <a:cubicBezTo>
                      <a:pt x="3857" y="4687"/>
                      <a:pt x="3857" y="4687"/>
                      <a:pt x="3921" y="4687"/>
                    </a:cubicBezTo>
                    <a:cubicBezTo>
                      <a:pt x="3857" y="4687"/>
                      <a:pt x="3857" y="4687"/>
                      <a:pt x="3857" y="4687"/>
                    </a:cubicBezTo>
                    <a:cubicBezTo>
                      <a:pt x="3921" y="4891"/>
                      <a:pt x="3986" y="4891"/>
                      <a:pt x="4050" y="4891"/>
                    </a:cubicBezTo>
                    <a:cubicBezTo>
                      <a:pt x="4050" y="4687"/>
                      <a:pt x="4243" y="4891"/>
                      <a:pt x="4243" y="4891"/>
                    </a:cubicBezTo>
                    <a:cubicBezTo>
                      <a:pt x="4243" y="4891"/>
                      <a:pt x="4243" y="4891"/>
                      <a:pt x="4243" y="4891"/>
                    </a:cubicBezTo>
                    <a:cubicBezTo>
                      <a:pt x="4307" y="4891"/>
                      <a:pt x="4307" y="4891"/>
                      <a:pt x="4371" y="4891"/>
                    </a:cubicBezTo>
                    <a:close/>
                    <a:moveTo>
                      <a:pt x="4757" y="5298"/>
                    </a:moveTo>
                    <a:cubicBezTo>
                      <a:pt x="4757" y="5094"/>
                      <a:pt x="4629" y="4891"/>
                      <a:pt x="4564" y="4891"/>
                    </a:cubicBezTo>
                    <a:cubicBezTo>
                      <a:pt x="4500" y="4891"/>
                      <a:pt x="4500" y="5094"/>
                      <a:pt x="4564" y="5094"/>
                    </a:cubicBezTo>
                    <a:cubicBezTo>
                      <a:pt x="4629" y="5298"/>
                      <a:pt x="4629" y="5298"/>
                      <a:pt x="4693" y="5298"/>
                    </a:cubicBezTo>
                    <a:cubicBezTo>
                      <a:pt x="4693" y="5298"/>
                      <a:pt x="4821" y="5502"/>
                      <a:pt x="4757" y="5298"/>
                    </a:cubicBezTo>
                    <a:close/>
                    <a:moveTo>
                      <a:pt x="12986" y="2445"/>
                    </a:moveTo>
                    <a:cubicBezTo>
                      <a:pt x="12986" y="2445"/>
                      <a:pt x="13050" y="2445"/>
                      <a:pt x="13050" y="2445"/>
                    </a:cubicBezTo>
                    <a:cubicBezTo>
                      <a:pt x="12986" y="2445"/>
                      <a:pt x="12986" y="2445"/>
                      <a:pt x="12986" y="2445"/>
                    </a:cubicBezTo>
                    <a:cubicBezTo>
                      <a:pt x="12986" y="2445"/>
                      <a:pt x="13050" y="2445"/>
                      <a:pt x="13050" y="2649"/>
                    </a:cubicBezTo>
                    <a:cubicBezTo>
                      <a:pt x="13050" y="2649"/>
                      <a:pt x="13050" y="2649"/>
                      <a:pt x="13050" y="2649"/>
                    </a:cubicBezTo>
                    <a:cubicBezTo>
                      <a:pt x="13114" y="2649"/>
                      <a:pt x="13243" y="2853"/>
                      <a:pt x="13307" y="2853"/>
                    </a:cubicBezTo>
                    <a:cubicBezTo>
                      <a:pt x="13307" y="2853"/>
                      <a:pt x="13500" y="3057"/>
                      <a:pt x="13436" y="2853"/>
                    </a:cubicBezTo>
                    <a:cubicBezTo>
                      <a:pt x="13500" y="2853"/>
                      <a:pt x="13564" y="2853"/>
                      <a:pt x="13629" y="2853"/>
                    </a:cubicBezTo>
                    <a:cubicBezTo>
                      <a:pt x="13693" y="2853"/>
                      <a:pt x="13757" y="2853"/>
                      <a:pt x="13821" y="2853"/>
                    </a:cubicBezTo>
                    <a:cubicBezTo>
                      <a:pt x="13757" y="2649"/>
                      <a:pt x="13629" y="2649"/>
                      <a:pt x="13564" y="2445"/>
                    </a:cubicBezTo>
                    <a:cubicBezTo>
                      <a:pt x="13564" y="2445"/>
                      <a:pt x="13693" y="2445"/>
                      <a:pt x="13629" y="2445"/>
                    </a:cubicBezTo>
                    <a:cubicBezTo>
                      <a:pt x="13693" y="2649"/>
                      <a:pt x="13950" y="2853"/>
                      <a:pt x="13950" y="2649"/>
                    </a:cubicBezTo>
                    <a:cubicBezTo>
                      <a:pt x="13886" y="2649"/>
                      <a:pt x="13886" y="2445"/>
                      <a:pt x="13950" y="2445"/>
                    </a:cubicBezTo>
                    <a:cubicBezTo>
                      <a:pt x="13821" y="2445"/>
                      <a:pt x="13693" y="2445"/>
                      <a:pt x="13500" y="2242"/>
                    </a:cubicBezTo>
                    <a:cubicBezTo>
                      <a:pt x="13500" y="2242"/>
                      <a:pt x="13371" y="2242"/>
                      <a:pt x="13371" y="2242"/>
                    </a:cubicBezTo>
                    <a:cubicBezTo>
                      <a:pt x="13307" y="2242"/>
                      <a:pt x="13371" y="2445"/>
                      <a:pt x="13436" y="2445"/>
                    </a:cubicBezTo>
                    <a:cubicBezTo>
                      <a:pt x="13307" y="2445"/>
                      <a:pt x="13243" y="2242"/>
                      <a:pt x="13114" y="2242"/>
                    </a:cubicBezTo>
                    <a:cubicBezTo>
                      <a:pt x="13050" y="2242"/>
                      <a:pt x="13050" y="2242"/>
                      <a:pt x="12986" y="2242"/>
                    </a:cubicBezTo>
                    <a:cubicBezTo>
                      <a:pt x="12986" y="2242"/>
                      <a:pt x="12986" y="2445"/>
                      <a:pt x="12986" y="2445"/>
                    </a:cubicBezTo>
                    <a:close/>
                    <a:moveTo>
                      <a:pt x="13886" y="3260"/>
                    </a:moveTo>
                    <a:cubicBezTo>
                      <a:pt x="13886" y="3260"/>
                      <a:pt x="13886" y="3260"/>
                      <a:pt x="13821" y="3260"/>
                    </a:cubicBezTo>
                    <a:cubicBezTo>
                      <a:pt x="13821" y="3260"/>
                      <a:pt x="13821" y="3260"/>
                      <a:pt x="13821" y="3464"/>
                    </a:cubicBezTo>
                    <a:cubicBezTo>
                      <a:pt x="13821" y="3464"/>
                      <a:pt x="13821" y="3464"/>
                      <a:pt x="13821" y="3464"/>
                    </a:cubicBezTo>
                    <a:cubicBezTo>
                      <a:pt x="13821" y="3464"/>
                      <a:pt x="13757" y="3464"/>
                      <a:pt x="13757" y="3464"/>
                    </a:cubicBezTo>
                    <a:cubicBezTo>
                      <a:pt x="13821" y="3668"/>
                      <a:pt x="13886" y="3668"/>
                      <a:pt x="14014" y="3668"/>
                    </a:cubicBezTo>
                    <a:cubicBezTo>
                      <a:pt x="14079" y="3668"/>
                      <a:pt x="14143" y="3668"/>
                      <a:pt x="14207" y="3668"/>
                    </a:cubicBezTo>
                    <a:cubicBezTo>
                      <a:pt x="14143" y="3464"/>
                      <a:pt x="14014" y="3464"/>
                      <a:pt x="13886" y="3260"/>
                    </a:cubicBezTo>
                    <a:close/>
                    <a:moveTo>
                      <a:pt x="18900" y="4687"/>
                    </a:moveTo>
                    <a:cubicBezTo>
                      <a:pt x="18964" y="4891"/>
                      <a:pt x="18964" y="4687"/>
                      <a:pt x="19029" y="4687"/>
                    </a:cubicBezTo>
                    <a:cubicBezTo>
                      <a:pt x="19093" y="4687"/>
                      <a:pt x="19286" y="4687"/>
                      <a:pt x="19286" y="4687"/>
                    </a:cubicBezTo>
                    <a:cubicBezTo>
                      <a:pt x="19221" y="4687"/>
                      <a:pt x="18836" y="4279"/>
                      <a:pt x="18900" y="4687"/>
                    </a:cubicBezTo>
                    <a:close/>
                    <a:moveTo>
                      <a:pt x="17871" y="5298"/>
                    </a:moveTo>
                    <a:cubicBezTo>
                      <a:pt x="17936" y="5298"/>
                      <a:pt x="18000" y="5298"/>
                      <a:pt x="18064" y="5502"/>
                    </a:cubicBezTo>
                    <a:cubicBezTo>
                      <a:pt x="18064" y="5298"/>
                      <a:pt x="18064" y="5298"/>
                      <a:pt x="18064" y="5298"/>
                    </a:cubicBezTo>
                    <a:cubicBezTo>
                      <a:pt x="18064" y="5298"/>
                      <a:pt x="18064" y="5298"/>
                      <a:pt x="18064" y="5298"/>
                    </a:cubicBezTo>
                    <a:cubicBezTo>
                      <a:pt x="18064" y="5298"/>
                      <a:pt x="17871" y="5094"/>
                      <a:pt x="17871" y="5298"/>
                    </a:cubicBezTo>
                    <a:close/>
                    <a:moveTo>
                      <a:pt x="14079" y="2445"/>
                    </a:moveTo>
                    <a:cubicBezTo>
                      <a:pt x="14143" y="2853"/>
                      <a:pt x="14207" y="2649"/>
                      <a:pt x="14336" y="2649"/>
                    </a:cubicBezTo>
                    <a:cubicBezTo>
                      <a:pt x="14464" y="2649"/>
                      <a:pt x="14593" y="2853"/>
                      <a:pt x="14657" y="2853"/>
                    </a:cubicBezTo>
                    <a:cubicBezTo>
                      <a:pt x="14657" y="2649"/>
                      <a:pt x="14464" y="2649"/>
                      <a:pt x="14400" y="2649"/>
                    </a:cubicBezTo>
                    <a:cubicBezTo>
                      <a:pt x="14336" y="2649"/>
                      <a:pt x="14271" y="2445"/>
                      <a:pt x="14207" y="2649"/>
                    </a:cubicBezTo>
                    <a:cubicBezTo>
                      <a:pt x="14207" y="2649"/>
                      <a:pt x="14143" y="2649"/>
                      <a:pt x="14143" y="2649"/>
                    </a:cubicBezTo>
                    <a:cubicBezTo>
                      <a:pt x="14143" y="2649"/>
                      <a:pt x="14079" y="2445"/>
                      <a:pt x="14079" y="2445"/>
                    </a:cubicBezTo>
                    <a:close/>
                    <a:moveTo>
                      <a:pt x="8357" y="1426"/>
                    </a:moveTo>
                    <a:cubicBezTo>
                      <a:pt x="8486" y="1426"/>
                      <a:pt x="8614" y="1426"/>
                      <a:pt x="8679" y="1223"/>
                    </a:cubicBezTo>
                    <a:cubicBezTo>
                      <a:pt x="8743" y="1223"/>
                      <a:pt x="8871" y="1223"/>
                      <a:pt x="8936" y="1223"/>
                    </a:cubicBezTo>
                    <a:cubicBezTo>
                      <a:pt x="8871" y="1019"/>
                      <a:pt x="8807" y="1019"/>
                      <a:pt x="8743" y="1019"/>
                    </a:cubicBezTo>
                    <a:cubicBezTo>
                      <a:pt x="8679" y="815"/>
                      <a:pt x="8614" y="815"/>
                      <a:pt x="8550" y="1019"/>
                    </a:cubicBezTo>
                    <a:cubicBezTo>
                      <a:pt x="8550" y="1019"/>
                      <a:pt x="8550" y="815"/>
                      <a:pt x="8550" y="815"/>
                    </a:cubicBezTo>
                    <a:cubicBezTo>
                      <a:pt x="8550" y="815"/>
                      <a:pt x="8486" y="815"/>
                      <a:pt x="8421" y="815"/>
                    </a:cubicBezTo>
                    <a:cubicBezTo>
                      <a:pt x="8486" y="815"/>
                      <a:pt x="8486" y="815"/>
                      <a:pt x="8486" y="815"/>
                    </a:cubicBezTo>
                    <a:cubicBezTo>
                      <a:pt x="8421" y="815"/>
                      <a:pt x="8421" y="815"/>
                      <a:pt x="8421" y="815"/>
                    </a:cubicBezTo>
                    <a:cubicBezTo>
                      <a:pt x="8421" y="815"/>
                      <a:pt x="8421" y="815"/>
                      <a:pt x="8421" y="815"/>
                    </a:cubicBezTo>
                    <a:cubicBezTo>
                      <a:pt x="8357" y="815"/>
                      <a:pt x="8357" y="1019"/>
                      <a:pt x="8421" y="1019"/>
                    </a:cubicBezTo>
                    <a:cubicBezTo>
                      <a:pt x="8357" y="1019"/>
                      <a:pt x="8357" y="1019"/>
                      <a:pt x="8357" y="1223"/>
                    </a:cubicBezTo>
                    <a:cubicBezTo>
                      <a:pt x="8357" y="1223"/>
                      <a:pt x="8357" y="1223"/>
                      <a:pt x="8357" y="1223"/>
                    </a:cubicBezTo>
                    <a:cubicBezTo>
                      <a:pt x="8357" y="1223"/>
                      <a:pt x="8357" y="1223"/>
                      <a:pt x="8357" y="1223"/>
                    </a:cubicBezTo>
                    <a:cubicBezTo>
                      <a:pt x="8357" y="1223"/>
                      <a:pt x="8357" y="1426"/>
                      <a:pt x="8357" y="1426"/>
                    </a:cubicBezTo>
                    <a:cubicBezTo>
                      <a:pt x="8357" y="1426"/>
                      <a:pt x="8357" y="1426"/>
                      <a:pt x="8357" y="1426"/>
                    </a:cubicBezTo>
                    <a:close/>
                    <a:moveTo>
                      <a:pt x="10029" y="2038"/>
                    </a:moveTo>
                    <a:cubicBezTo>
                      <a:pt x="10029" y="2038"/>
                      <a:pt x="10029" y="2038"/>
                      <a:pt x="10093" y="2038"/>
                    </a:cubicBezTo>
                    <a:cubicBezTo>
                      <a:pt x="10093" y="2038"/>
                      <a:pt x="10093" y="2038"/>
                      <a:pt x="10093" y="2038"/>
                    </a:cubicBezTo>
                    <a:cubicBezTo>
                      <a:pt x="10029" y="2038"/>
                      <a:pt x="10029" y="2038"/>
                      <a:pt x="9964" y="2038"/>
                    </a:cubicBezTo>
                    <a:cubicBezTo>
                      <a:pt x="9964" y="2038"/>
                      <a:pt x="10029" y="2038"/>
                      <a:pt x="10029" y="2038"/>
                    </a:cubicBezTo>
                    <a:close/>
                    <a:moveTo>
                      <a:pt x="10350" y="3057"/>
                    </a:moveTo>
                    <a:cubicBezTo>
                      <a:pt x="10350" y="3057"/>
                      <a:pt x="10350" y="3057"/>
                      <a:pt x="10350" y="3057"/>
                    </a:cubicBezTo>
                    <a:cubicBezTo>
                      <a:pt x="10350" y="3057"/>
                      <a:pt x="10350" y="3057"/>
                      <a:pt x="10286" y="3057"/>
                    </a:cubicBezTo>
                    <a:cubicBezTo>
                      <a:pt x="10350" y="3057"/>
                      <a:pt x="10479" y="3260"/>
                      <a:pt x="10543" y="3057"/>
                    </a:cubicBezTo>
                    <a:cubicBezTo>
                      <a:pt x="10543" y="3057"/>
                      <a:pt x="10414" y="3057"/>
                      <a:pt x="10350" y="3057"/>
                    </a:cubicBezTo>
                    <a:close/>
                    <a:moveTo>
                      <a:pt x="19993" y="15894"/>
                    </a:moveTo>
                    <a:cubicBezTo>
                      <a:pt x="19929" y="15691"/>
                      <a:pt x="19929" y="15894"/>
                      <a:pt x="19929" y="15894"/>
                    </a:cubicBezTo>
                    <a:cubicBezTo>
                      <a:pt x="19929" y="15894"/>
                      <a:pt x="19929" y="15894"/>
                      <a:pt x="19929" y="15894"/>
                    </a:cubicBezTo>
                    <a:cubicBezTo>
                      <a:pt x="19929" y="16098"/>
                      <a:pt x="19929" y="16098"/>
                      <a:pt x="19929" y="16098"/>
                    </a:cubicBezTo>
                    <a:cubicBezTo>
                      <a:pt x="19929" y="16098"/>
                      <a:pt x="19864" y="16098"/>
                      <a:pt x="19864" y="16098"/>
                    </a:cubicBezTo>
                    <a:cubicBezTo>
                      <a:pt x="19929" y="16098"/>
                      <a:pt x="19929" y="16302"/>
                      <a:pt x="19929" y="16302"/>
                    </a:cubicBezTo>
                    <a:cubicBezTo>
                      <a:pt x="19929" y="16098"/>
                      <a:pt x="19993" y="16098"/>
                      <a:pt x="19993" y="15894"/>
                    </a:cubicBezTo>
                    <a:close/>
                    <a:moveTo>
                      <a:pt x="4371" y="18951"/>
                    </a:moveTo>
                    <a:cubicBezTo>
                      <a:pt x="4371" y="18951"/>
                      <a:pt x="4371" y="18951"/>
                      <a:pt x="4371" y="18951"/>
                    </a:cubicBezTo>
                    <a:cubicBezTo>
                      <a:pt x="4371" y="18951"/>
                      <a:pt x="4371" y="18951"/>
                      <a:pt x="4371" y="18951"/>
                    </a:cubicBezTo>
                    <a:close/>
                    <a:moveTo>
                      <a:pt x="20764" y="13449"/>
                    </a:moveTo>
                    <a:cubicBezTo>
                      <a:pt x="20700" y="13245"/>
                      <a:pt x="20636" y="13042"/>
                      <a:pt x="20571" y="13245"/>
                    </a:cubicBezTo>
                    <a:cubicBezTo>
                      <a:pt x="20636" y="13245"/>
                      <a:pt x="20700" y="13449"/>
                      <a:pt x="20829" y="13449"/>
                    </a:cubicBezTo>
                    <a:cubicBezTo>
                      <a:pt x="20764" y="13449"/>
                      <a:pt x="20764" y="13449"/>
                      <a:pt x="20764" y="13449"/>
                    </a:cubicBezTo>
                    <a:close/>
                    <a:moveTo>
                      <a:pt x="16586" y="13449"/>
                    </a:moveTo>
                    <a:cubicBezTo>
                      <a:pt x="16586" y="13449"/>
                      <a:pt x="16714" y="13653"/>
                      <a:pt x="16714" y="13653"/>
                    </a:cubicBezTo>
                    <a:cubicBezTo>
                      <a:pt x="16714" y="13449"/>
                      <a:pt x="16714" y="13449"/>
                      <a:pt x="16714" y="13245"/>
                    </a:cubicBezTo>
                    <a:cubicBezTo>
                      <a:pt x="16714" y="13245"/>
                      <a:pt x="16650" y="13245"/>
                      <a:pt x="16586" y="13245"/>
                    </a:cubicBezTo>
                    <a:cubicBezTo>
                      <a:pt x="16586" y="13245"/>
                      <a:pt x="16586" y="13449"/>
                      <a:pt x="16586" y="13449"/>
                    </a:cubicBezTo>
                    <a:close/>
                    <a:moveTo>
                      <a:pt x="19607" y="11411"/>
                    </a:moveTo>
                    <a:cubicBezTo>
                      <a:pt x="19671" y="11411"/>
                      <a:pt x="19671" y="11208"/>
                      <a:pt x="19736" y="11208"/>
                    </a:cubicBezTo>
                    <a:cubicBezTo>
                      <a:pt x="19736" y="11208"/>
                      <a:pt x="19671" y="11004"/>
                      <a:pt x="19671" y="11004"/>
                    </a:cubicBezTo>
                    <a:cubicBezTo>
                      <a:pt x="19671" y="11004"/>
                      <a:pt x="19607" y="11004"/>
                      <a:pt x="19607" y="11004"/>
                    </a:cubicBezTo>
                    <a:cubicBezTo>
                      <a:pt x="19607" y="11208"/>
                      <a:pt x="19607" y="11208"/>
                      <a:pt x="19607" y="11411"/>
                    </a:cubicBezTo>
                    <a:close/>
                    <a:moveTo>
                      <a:pt x="16714" y="13857"/>
                    </a:moveTo>
                    <a:cubicBezTo>
                      <a:pt x="16650" y="13857"/>
                      <a:pt x="16779" y="13857"/>
                      <a:pt x="16779" y="14060"/>
                    </a:cubicBezTo>
                    <a:cubicBezTo>
                      <a:pt x="16714" y="14060"/>
                      <a:pt x="16714" y="14060"/>
                      <a:pt x="16714" y="14060"/>
                    </a:cubicBezTo>
                    <a:cubicBezTo>
                      <a:pt x="16650" y="13857"/>
                      <a:pt x="16650" y="13653"/>
                      <a:pt x="16586" y="13653"/>
                    </a:cubicBezTo>
                    <a:cubicBezTo>
                      <a:pt x="16521" y="13449"/>
                      <a:pt x="16393" y="13653"/>
                      <a:pt x="16329" y="13449"/>
                    </a:cubicBezTo>
                    <a:cubicBezTo>
                      <a:pt x="16329" y="13449"/>
                      <a:pt x="16329" y="13449"/>
                      <a:pt x="16329" y="13245"/>
                    </a:cubicBezTo>
                    <a:cubicBezTo>
                      <a:pt x="16393" y="13245"/>
                      <a:pt x="16393" y="13042"/>
                      <a:pt x="16393" y="13042"/>
                    </a:cubicBezTo>
                    <a:cubicBezTo>
                      <a:pt x="16457" y="12838"/>
                      <a:pt x="16457" y="12838"/>
                      <a:pt x="16457" y="12634"/>
                    </a:cubicBezTo>
                    <a:cubicBezTo>
                      <a:pt x="16521" y="12634"/>
                      <a:pt x="16457" y="12430"/>
                      <a:pt x="16457" y="12430"/>
                    </a:cubicBezTo>
                    <a:cubicBezTo>
                      <a:pt x="16521" y="12226"/>
                      <a:pt x="16521" y="12226"/>
                      <a:pt x="16521" y="12023"/>
                    </a:cubicBezTo>
                    <a:cubicBezTo>
                      <a:pt x="16521" y="12023"/>
                      <a:pt x="16521" y="11819"/>
                      <a:pt x="16586" y="11819"/>
                    </a:cubicBezTo>
                    <a:cubicBezTo>
                      <a:pt x="16586" y="11819"/>
                      <a:pt x="16586" y="11819"/>
                      <a:pt x="16586" y="11819"/>
                    </a:cubicBezTo>
                    <a:cubicBezTo>
                      <a:pt x="16586" y="11615"/>
                      <a:pt x="16586" y="11615"/>
                      <a:pt x="16586" y="11615"/>
                    </a:cubicBezTo>
                    <a:cubicBezTo>
                      <a:pt x="16586" y="11411"/>
                      <a:pt x="16586" y="11411"/>
                      <a:pt x="16650" y="11208"/>
                    </a:cubicBezTo>
                    <a:cubicBezTo>
                      <a:pt x="16650" y="11208"/>
                      <a:pt x="16650" y="11004"/>
                      <a:pt x="16650" y="11004"/>
                    </a:cubicBezTo>
                    <a:cubicBezTo>
                      <a:pt x="16714" y="10800"/>
                      <a:pt x="16714" y="10800"/>
                      <a:pt x="16779" y="10800"/>
                    </a:cubicBezTo>
                    <a:cubicBezTo>
                      <a:pt x="16843" y="10800"/>
                      <a:pt x="16971" y="10800"/>
                      <a:pt x="17100" y="11004"/>
                    </a:cubicBezTo>
                    <a:cubicBezTo>
                      <a:pt x="17100" y="11004"/>
                      <a:pt x="17164" y="11004"/>
                      <a:pt x="17164" y="11004"/>
                    </a:cubicBezTo>
                    <a:cubicBezTo>
                      <a:pt x="17164" y="11004"/>
                      <a:pt x="17164" y="10800"/>
                      <a:pt x="17164" y="10800"/>
                    </a:cubicBezTo>
                    <a:cubicBezTo>
                      <a:pt x="17164" y="10800"/>
                      <a:pt x="17229" y="10800"/>
                      <a:pt x="17293" y="11004"/>
                    </a:cubicBezTo>
                    <a:cubicBezTo>
                      <a:pt x="17357" y="11004"/>
                      <a:pt x="17357" y="10800"/>
                      <a:pt x="17421" y="10800"/>
                    </a:cubicBezTo>
                    <a:cubicBezTo>
                      <a:pt x="17421" y="10800"/>
                      <a:pt x="17486" y="11004"/>
                      <a:pt x="17486" y="11004"/>
                    </a:cubicBezTo>
                    <a:cubicBezTo>
                      <a:pt x="17486" y="10800"/>
                      <a:pt x="17486" y="11004"/>
                      <a:pt x="17486" y="10800"/>
                    </a:cubicBezTo>
                    <a:cubicBezTo>
                      <a:pt x="17486" y="10800"/>
                      <a:pt x="17486" y="10800"/>
                      <a:pt x="17550" y="10800"/>
                    </a:cubicBezTo>
                    <a:cubicBezTo>
                      <a:pt x="17486" y="10800"/>
                      <a:pt x="17486" y="10800"/>
                      <a:pt x="17486" y="10800"/>
                    </a:cubicBezTo>
                    <a:cubicBezTo>
                      <a:pt x="17486" y="10596"/>
                      <a:pt x="17679" y="10800"/>
                      <a:pt x="17679" y="10800"/>
                    </a:cubicBezTo>
                    <a:cubicBezTo>
                      <a:pt x="17679" y="10800"/>
                      <a:pt x="17679" y="10800"/>
                      <a:pt x="17679" y="10800"/>
                    </a:cubicBezTo>
                    <a:cubicBezTo>
                      <a:pt x="17743" y="10800"/>
                      <a:pt x="17743" y="10800"/>
                      <a:pt x="17807" y="10800"/>
                    </a:cubicBezTo>
                    <a:cubicBezTo>
                      <a:pt x="17871" y="10800"/>
                      <a:pt x="17936" y="11004"/>
                      <a:pt x="18000" y="11004"/>
                    </a:cubicBezTo>
                    <a:cubicBezTo>
                      <a:pt x="17936" y="11004"/>
                      <a:pt x="17871" y="11004"/>
                      <a:pt x="17871" y="11004"/>
                    </a:cubicBezTo>
                    <a:cubicBezTo>
                      <a:pt x="17936" y="11208"/>
                      <a:pt x="17936" y="11208"/>
                      <a:pt x="18000" y="11208"/>
                    </a:cubicBezTo>
                    <a:cubicBezTo>
                      <a:pt x="18000" y="11004"/>
                      <a:pt x="18064" y="11208"/>
                      <a:pt x="18064" y="11208"/>
                    </a:cubicBezTo>
                    <a:cubicBezTo>
                      <a:pt x="18129" y="11004"/>
                      <a:pt x="18129" y="11004"/>
                      <a:pt x="18129" y="11004"/>
                    </a:cubicBezTo>
                    <a:cubicBezTo>
                      <a:pt x="18129" y="11004"/>
                      <a:pt x="18129" y="11004"/>
                      <a:pt x="18129" y="11004"/>
                    </a:cubicBezTo>
                    <a:cubicBezTo>
                      <a:pt x="18193" y="11004"/>
                      <a:pt x="18193" y="11004"/>
                      <a:pt x="18193" y="11004"/>
                    </a:cubicBezTo>
                    <a:cubicBezTo>
                      <a:pt x="18257" y="11004"/>
                      <a:pt x="18257" y="11004"/>
                      <a:pt x="18257" y="11004"/>
                    </a:cubicBezTo>
                    <a:cubicBezTo>
                      <a:pt x="18321" y="11004"/>
                      <a:pt x="18321" y="11004"/>
                      <a:pt x="18386" y="11004"/>
                    </a:cubicBezTo>
                    <a:cubicBezTo>
                      <a:pt x="18321" y="10800"/>
                      <a:pt x="18257" y="10800"/>
                      <a:pt x="18257" y="10800"/>
                    </a:cubicBezTo>
                    <a:cubicBezTo>
                      <a:pt x="18193" y="10800"/>
                      <a:pt x="18129" y="10596"/>
                      <a:pt x="18129" y="10596"/>
                    </a:cubicBezTo>
                    <a:cubicBezTo>
                      <a:pt x="18129" y="10392"/>
                      <a:pt x="18193" y="10392"/>
                      <a:pt x="18193" y="10189"/>
                    </a:cubicBezTo>
                    <a:cubicBezTo>
                      <a:pt x="18193" y="10189"/>
                      <a:pt x="18193" y="9985"/>
                      <a:pt x="18193" y="9985"/>
                    </a:cubicBezTo>
                    <a:cubicBezTo>
                      <a:pt x="18193" y="9985"/>
                      <a:pt x="18193" y="9781"/>
                      <a:pt x="18193" y="9781"/>
                    </a:cubicBezTo>
                    <a:cubicBezTo>
                      <a:pt x="18193" y="9781"/>
                      <a:pt x="18193" y="9781"/>
                      <a:pt x="18193" y="9781"/>
                    </a:cubicBezTo>
                    <a:cubicBezTo>
                      <a:pt x="18193" y="9577"/>
                      <a:pt x="18193" y="9577"/>
                      <a:pt x="18257" y="9577"/>
                    </a:cubicBezTo>
                    <a:cubicBezTo>
                      <a:pt x="18321" y="9577"/>
                      <a:pt x="18386" y="9374"/>
                      <a:pt x="18386" y="9577"/>
                    </a:cubicBezTo>
                    <a:cubicBezTo>
                      <a:pt x="18450" y="9577"/>
                      <a:pt x="18450" y="9577"/>
                      <a:pt x="18514" y="9577"/>
                    </a:cubicBezTo>
                    <a:cubicBezTo>
                      <a:pt x="18514" y="9577"/>
                      <a:pt x="18514" y="9374"/>
                      <a:pt x="18579" y="9577"/>
                    </a:cubicBezTo>
                    <a:cubicBezTo>
                      <a:pt x="18579" y="9577"/>
                      <a:pt x="18579" y="9577"/>
                      <a:pt x="18643" y="9781"/>
                    </a:cubicBezTo>
                    <a:cubicBezTo>
                      <a:pt x="18643" y="9781"/>
                      <a:pt x="18643" y="9781"/>
                      <a:pt x="18643" y="9985"/>
                    </a:cubicBezTo>
                    <a:cubicBezTo>
                      <a:pt x="18707" y="9985"/>
                      <a:pt x="18643" y="9985"/>
                      <a:pt x="18707" y="9985"/>
                    </a:cubicBezTo>
                    <a:cubicBezTo>
                      <a:pt x="18707" y="9985"/>
                      <a:pt x="18707" y="9985"/>
                      <a:pt x="18771" y="9985"/>
                    </a:cubicBezTo>
                    <a:cubicBezTo>
                      <a:pt x="18771" y="9985"/>
                      <a:pt x="18771" y="10189"/>
                      <a:pt x="18771" y="10189"/>
                    </a:cubicBezTo>
                    <a:cubicBezTo>
                      <a:pt x="18771" y="10189"/>
                      <a:pt x="18836" y="10189"/>
                      <a:pt x="18836" y="10189"/>
                    </a:cubicBezTo>
                    <a:cubicBezTo>
                      <a:pt x="18836" y="9985"/>
                      <a:pt x="18900" y="9577"/>
                      <a:pt x="18900" y="9577"/>
                    </a:cubicBezTo>
                    <a:cubicBezTo>
                      <a:pt x="18964" y="9577"/>
                      <a:pt x="18964" y="9577"/>
                      <a:pt x="18964" y="9577"/>
                    </a:cubicBezTo>
                    <a:cubicBezTo>
                      <a:pt x="19029" y="9577"/>
                      <a:pt x="18964" y="9577"/>
                      <a:pt x="18964" y="9577"/>
                    </a:cubicBezTo>
                    <a:cubicBezTo>
                      <a:pt x="18900" y="9374"/>
                      <a:pt x="18900" y="9170"/>
                      <a:pt x="18836" y="9170"/>
                    </a:cubicBezTo>
                    <a:cubicBezTo>
                      <a:pt x="18900" y="8966"/>
                      <a:pt x="19029" y="8966"/>
                      <a:pt x="19157" y="9170"/>
                    </a:cubicBezTo>
                    <a:cubicBezTo>
                      <a:pt x="19093" y="9170"/>
                      <a:pt x="19093" y="9170"/>
                      <a:pt x="19093" y="9170"/>
                    </a:cubicBezTo>
                    <a:cubicBezTo>
                      <a:pt x="19093" y="9170"/>
                      <a:pt x="19093" y="9170"/>
                      <a:pt x="19093" y="9170"/>
                    </a:cubicBezTo>
                    <a:cubicBezTo>
                      <a:pt x="19093" y="9170"/>
                      <a:pt x="19029" y="9170"/>
                      <a:pt x="19029" y="9170"/>
                    </a:cubicBezTo>
                    <a:cubicBezTo>
                      <a:pt x="19029" y="9374"/>
                      <a:pt x="19093" y="9577"/>
                      <a:pt x="19093" y="9577"/>
                    </a:cubicBezTo>
                    <a:cubicBezTo>
                      <a:pt x="19093" y="9577"/>
                      <a:pt x="19093" y="9577"/>
                      <a:pt x="19093" y="9577"/>
                    </a:cubicBezTo>
                    <a:cubicBezTo>
                      <a:pt x="19093" y="9781"/>
                      <a:pt x="19157" y="9781"/>
                      <a:pt x="19157" y="9781"/>
                    </a:cubicBezTo>
                    <a:cubicBezTo>
                      <a:pt x="19157" y="9985"/>
                      <a:pt x="19157" y="9985"/>
                      <a:pt x="19221" y="9985"/>
                    </a:cubicBezTo>
                    <a:cubicBezTo>
                      <a:pt x="19157" y="10189"/>
                      <a:pt x="19093" y="10189"/>
                      <a:pt x="19093" y="10189"/>
                    </a:cubicBezTo>
                    <a:cubicBezTo>
                      <a:pt x="19093" y="10392"/>
                      <a:pt x="19093" y="10392"/>
                      <a:pt x="19093" y="10392"/>
                    </a:cubicBezTo>
                    <a:cubicBezTo>
                      <a:pt x="19093" y="10392"/>
                      <a:pt x="19093" y="10392"/>
                      <a:pt x="19093" y="10596"/>
                    </a:cubicBezTo>
                    <a:cubicBezTo>
                      <a:pt x="19093" y="10596"/>
                      <a:pt x="19093" y="10596"/>
                      <a:pt x="19093" y="10800"/>
                    </a:cubicBezTo>
                    <a:cubicBezTo>
                      <a:pt x="19093" y="10800"/>
                      <a:pt x="19029" y="10800"/>
                      <a:pt x="19029" y="10800"/>
                    </a:cubicBezTo>
                    <a:cubicBezTo>
                      <a:pt x="19029" y="11004"/>
                      <a:pt x="19029" y="11004"/>
                      <a:pt x="19029" y="11208"/>
                    </a:cubicBezTo>
                    <a:cubicBezTo>
                      <a:pt x="19093" y="11411"/>
                      <a:pt x="19029" y="11615"/>
                      <a:pt x="19029" y="11615"/>
                    </a:cubicBezTo>
                    <a:cubicBezTo>
                      <a:pt x="19029" y="11615"/>
                      <a:pt x="18964" y="11615"/>
                      <a:pt x="18964" y="11615"/>
                    </a:cubicBezTo>
                    <a:cubicBezTo>
                      <a:pt x="18964" y="11615"/>
                      <a:pt x="18964" y="11819"/>
                      <a:pt x="18964" y="11819"/>
                    </a:cubicBezTo>
                    <a:cubicBezTo>
                      <a:pt x="18964" y="11819"/>
                      <a:pt x="18900" y="11819"/>
                      <a:pt x="18900" y="11819"/>
                    </a:cubicBezTo>
                    <a:cubicBezTo>
                      <a:pt x="18836" y="11819"/>
                      <a:pt x="18900" y="11819"/>
                      <a:pt x="18964" y="12023"/>
                    </a:cubicBezTo>
                    <a:cubicBezTo>
                      <a:pt x="18964" y="12023"/>
                      <a:pt x="18900" y="12226"/>
                      <a:pt x="18964" y="12430"/>
                    </a:cubicBezTo>
                    <a:cubicBezTo>
                      <a:pt x="18964" y="12430"/>
                      <a:pt x="19029" y="12634"/>
                      <a:pt x="19093" y="12838"/>
                    </a:cubicBezTo>
                    <a:cubicBezTo>
                      <a:pt x="19157" y="13042"/>
                      <a:pt x="19221" y="13245"/>
                      <a:pt x="19286" y="13449"/>
                    </a:cubicBezTo>
                    <a:cubicBezTo>
                      <a:pt x="19479" y="14060"/>
                      <a:pt x="19607" y="14468"/>
                      <a:pt x="19800" y="15079"/>
                    </a:cubicBezTo>
                    <a:cubicBezTo>
                      <a:pt x="19800" y="15079"/>
                      <a:pt x="19993" y="15691"/>
                      <a:pt x="19993" y="15691"/>
                    </a:cubicBezTo>
                    <a:cubicBezTo>
                      <a:pt x="20057" y="15691"/>
                      <a:pt x="20057" y="15283"/>
                      <a:pt x="20057" y="15079"/>
                    </a:cubicBezTo>
                    <a:cubicBezTo>
                      <a:pt x="20057" y="15079"/>
                      <a:pt x="19993" y="14875"/>
                      <a:pt x="19993" y="14672"/>
                    </a:cubicBezTo>
                    <a:cubicBezTo>
                      <a:pt x="19993" y="14672"/>
                      <a:pt x="19929" y="14672"/>
                      <a:pt x="19929" y="14468"/>
                    </a:cubicBezTo>
                    <a:cubicBezTo>
                      <a:pt x="19929" y="14468"/>
                      <a:pt x="19993" y="14468"/>
                      <a:pt x="19993" y="14468"/>
                    </a:cubicBezTo>
                    <a:cubicBezTo>
                      <a:pt x="19993" y="14264"/>
                      <a:pt x="20057" y="14468"/>
                      <a:pt x="20121" y="14468"/>
                    </a:cubicBezTo>
                    <a:cubicBezTo>
                      <a:pt x="20057" y="14264"/>
                      <a:pt x="19993" y="14060"/>
                      <a:pt x="19993" y="13857"/>
                    </a:cubicBezTo>
                    <a:cubicBezTo>
                      <a:pt x="19929" y="13857"/>
                      <a:pt x="19993" y="13653"/>
                      <a:pt x="19993" y="13653"/>
                    </a:cubicBezTo>
                    <a:cubicBezTo>
                      <a:pt x="20057" y="13449"/>
                      <a:pt x="20057" y="13653"/>
                      <a:pt x="20121" y="13653"/>
                    </a:cubicBezTo>
                    <a:cubicBezTo>
                      <a:pt x="20186" y="13449"/>
                      <a:pt x="20057" y="13245"/>
                      <a:pt x="19993" y="13245"/>
                    </a:cubicBezTo>
                    <a:cubicBezTo>
                      <a:pt x="19993" y="13042"/>
                      <a:pt x="19864" y="12838"/>
                      <a:pt x="19929" y="12634"/>
                    </a:cubicBezTo>
                    <a:cubicBezTo>
                      <a:pt x="19864" y="12634"/>
                      <a:pt x="19929" y="12430"/>
                      <a:pt x="19929" y="12430"/>
                    </a:cubicBezTo>
                    <a:cubicBezTo>
                      <a:pt x="19929" y="12634"/>
                      <a:pt x="19929" y="12634"/>
                      <a:pt x="19929" y="12634"/>
                    </a:cubicBezTo>
                    <a:cubicBezTo>
                      <a:pt x="19929" y="12634"/>
                      <a:pt x="20057" y="12838"/>
                      <a:pt x="20057" y="12838"/>
                    </a:cubicBezTo>
                    <a:cubicBezTo>
                      <a:pt x="20121" y="12634"/>
                      <a:pt x="19929" y="12430"/>
                      <a:pt x="19929" y="12430"/>
                    </a:cubicBezTo>
                    <a:cubicBezTo>
                      <a:pt x="19864" y="12226"/>
                      <a:pt x="19800" y="12023"/>
                      <a:pt x="19800" y="12023"/>
                    </a:cubicBezTo>
                    <a:cubicBezTo>
                      <a:pt x="19736" y="11819"/>
                      <a:pt x="19800" y="11819"/>
                      <a:pt x="19736" y="11819"/>
                    </a:cubicBezTo>
                    <a:cubicBezTo>
                      <a:pt x="19736" y="11615"/>
                      <a:pt x="19671" y="11615"/>
                      <a:pt x="19607" y="11615"/>
                    </a:cubicBezTo>
                    <a:cubicBezTo>
                      <a:pt x="19607" y="11819"/>
                      <a:pt x="19671" y="11819"/>
                      <a:pt x="19671" y="11819"/>
                    </a:cubicBezTo>
                    <a:cubicBezTo>
                      <a:pt x="19607" y="11615"/>
                      <a:pt x="19543" y="11615"/>
                      <a:pt x="19479" y="11411"/>
                    </a:cubicBezTo>
                    <a:cubicBezTo>
                      <a:pt x="19479" y="11208"/>
                      <a:pt x="19479" y="11004"/>
                      <a:pt x="19479" y="11004"/>
                    </a:cubicBezTo>
                    <a:cubicBezTo>
                      <a:pt x="19479" y="11004"/>
                      <a:pt x="19479" y="11004"/>
                      <a:pt x="19479" y="11004"/>
                    </a:cubicBezTo>
                    <a:cubicBezTo>
                      <a:pt x="19479" y="10800"/>
                      <a:pt x="19350" y="10800"/>
                      <a:pt x="19350" y="10596"/>
                    </a:cubicBezTo>
                    <a:cubicBezTo>
                      <a:pt x="19414" y="10392"/>
                      <a:pt x="19414" y="10596"/>
                      <a:pt x="19479" y="10596"/>
                    </a:cubicBezTo>
                    <a:cubicBezTo>
                      <a:pt x="19479" y="10392"/>
                      <a:pt x="19543" y="10596"/>
                      <a:pt x="19607" y="10596"/>
                    </a:cubicBezTo>
                    <a:cubicBezTo>
                      <a:pt x="19607" y="10596"/>
                      <a:pt x="19543" y="10596"/>
                      <a:pt x="19543" y="10392"/>
                    </a:cubicBezTo>
                    <a:cubicBezTo>
                      <a:pt x="19607" y="10392"/>
                      <a:pt x="19607" y="10189"/>
                      <a:pt x="19671" y="10392"/>
                    </a:cubicBezTo>
                    <a:cubicBezTo>
                      <a:pt x="19671" y="10392"/>
                      <a:pt x="19736" y="10596"/>
                      <a:pt x="19736" y="10596"/>
                    </a:cubicBezTo>
                    <a:cubicBezTo>
                      <a:pt x="19800" y="10596"/>
                      <a:pt x="19736" y="10392"/>
                      <a:pt x="19736" y="10392"/>
                    </a:cubicBezTo>
                    <a:cubicBezTo>
                      <a:pt x="19800" y="10392"/>
                      <a:pt x="19800" y="10392"/>
                      <a:pt x="19800" y="10392"/>
                    </a:cubicBezTo>
                    <a:cubicBezTo>
                      <a:pt x="19929" y="9985"/>
                      <a:pt x="20121" y="10392"/>
                      <a:pt x="20314" y="10596"/>
                    </a:cubicBezTo>
                    <a:cubicBezTo>
                      <a:pt x="20250" y="10596"/>
                      <a:pt x="20250" y="10392"/>
                      <a:pt x="20250" y="10392"/>
                    </a:cubicBezTo>
                    <a:cubicBezTo>
                      <a:pt x="20250" y="10189"/>
                      <a:pt x="20250" y="10189"/>
                      <a:pt x="20250" y="10189"/>
                    </a:cubicBezTo>
                    <a:cubicBezTo>
                      <a:pt x="20314" y="10189"/>
                      <a:pt x="20314" y="9985"/>
                      <a:pt x="20314" y="9985"/>
                    </a:cubicBezTo>
                    <a:cubicBezTo>
                      <a:pt x="20314" y="9985"/>
                      <a:pt x="20314" y="9985"/>
                      <a:pt x="20314" y="9985"/>
                    </a:cubicBezTo>
                    <a:cubicBezTo>
                      <a:pt x="20314" y="9781"/>
                      <a:pt x="20314" y="9781"/>
                      <a:pt x="20314" y="9781"/>
                    </a:cubicBezTo>
                    <a:cubicBezTo>
                      <a:pt x="20314" y="9781"/>
                      <a:pt x="20379" y="9781"/>
                      <a:pt x="20379" y="9781"/>
                    </a:cubicBezTo>
                    <a:cubicBezTo>
                      <a:pt x="20314" y="9781"/>
                      <a:pt x="20314" y="9781"/>
                      <a:pt x="20314" y="9781"/>
                    </a:cubicBezTo>
                    <a:cubicBezTo>
                      <a:pt x="20314" y="9781"/>
                      <a:pt x="20379" y="9781"/>
                      <a:pt x="20379" y="9781"/>
                    </a:cubicBezTo>
                    <a:cubicBezTo>
                      <a:pt x="20379" y="9781"/>
                      <a:pt x="20379" y="9577"/>
                      <a:pt x="20379" y="9577"/>
                    </a:cubicBezTo>
                    <a:cubicBezTo>
                      <a:pt x="20379" y="9577"/>
                      <a:pt x="20443" y="9577"/>
                      <a:pt x="20443" y="9374"/>
                    </a:cubicBezTo>
                    <a:cubicBezTo>
                      <a:pt x="20507" y="9374"/>
                      <a:pt x="20571" y="9170"/>
                      <a:pt x="20636" y="9170"/>
                    </a:cubicBezTo>
                    <a:cubicBezTo>
                      <a:pt x="20636" y="9170"/>
                      <a:pt x="20571" y="9170"/>
                      <a:pt x="20571" y="8966"/>
                    </a:cubicBezTo>
                    <a:cubicBezTo>
                      <a:pt x="20636" y="8966"/>
                      <a:pt x="20700" y="9170"/>
                      <a:pt x="20700" y="9170"/>
                    </a:cubicBezTo>
                    <a:cubicBezTo>
                      <a:pt x="20829" y="9170"/>
                      <a:pt x="20893" y="9170"/>
                      <a:pt x="20957" y="9170"/>
                    </a:cubicBezTo>
                    <a:cubicBezTo>
                      <a:pt x="20957" y="9170"/>
                      <a:pt x="20957" y="9170"/>
                      <a:pt x="20957" y="8966"/>
                    </a:cubicBezTo>
                    <a:cubicBezTo>
                      <a:pt x="20893" y="8966"/>
                      <a:pt x="20829" y="8966"/>
                      <a:pt x="20829" y="8762"/>
                    </a:cubicBezTo>
                    <a:cubicBezTo>
                      <a:pt x="20764" y="8762"/>
                      <a:pt x="20700" y="8762"/>
                      <a:pt x="20636" y="8558"/>
                    </a:cubicBezTo>
                    <a:cubicBezTo>
                      <a:pt x="20636" y="8558"/>
                      <a:pt x="20636" y="8558"/>
                      <a:pt x="20700" y="8762"/>
                    </a:cubicBezTo>
                    <a:cubicBezTo>
                      <a:pt x="20636" y="8558"/>
                      <a:pt x="20636" y="8558"/>
                      <a:pt x="20571" y="8558"/>
                    </a:cubicBezTo>
                    <a:cubicBezTo>
                      <a:pt x="20571" y="8558"/>
                      <a:pt x="20636" y="8558"/>
                      <a:pt x="20636" y="8558"/>
                    </a:cubicBezTo>
                    <a:cubicBezTo>
                      <a:pt x="20571" y="8355"/>
                      <a:pt x="20443" y="8355"/>
                      <a:pt x="20379" y="8151"/>
                    </a:cubicBezTo>
                    <a:cubicBezTo>
                      <a:pt x="20379" y="8151"/>
                      <a:pt x="20379" y="8151"/>
                      <a:pt x="20379" y="8151"/>
                    </a:cubicBezTo>
                    <a:cubicBezTo>
                      <a:pt x="20314" y="8151"/>
                      <a:pt x="20250" y="7947"/>
                      <a:pt x="20250" y="7947"/>
                    </a:cubicBezTo>
                    <a:cubicBezTo>
                      <a:pt x="20186" y="7947"/>
                      <a:pt x="20121" y="7947"/>
                      <a:pt x="20057" y="7947"/>
                    </a:cubicBezTo>
                    <a:cubicBezTo>
                      <a:pt x="20057" y="7743"/>
                      <a:pt x="19864" y="7947"/>
                      <a:pt x="19864" y="7947"/>
                    </a:cubicBezTo>
                    <a:cubicBezTo>
                      <a:pt x="19864" y="7947"/>
                      <a:pt x="19929" y="7947"/>
                      <a:pt x="19929" y="7947"/>
                    </a:cubicBezTo>
                    <a:cubicBezTo>
                      <a:pt x="19929" y="7947"/>
                      <a:pt x="19993" y="7743"/>
                      <a:pt x="19993" y="7743"/>
                    </a:cubicBezTo>
                    <a:cubicBezTo>
                      <a:pt x="20057" y="7743"/>
                      <a:pt x="20121" y="7947"/>
                      <a:pt x="20186" y="7947"/>
                    </a:cubicBezTo>
                    <a:cubicBezTo>
                      <a:pt x="20121" y="7743"/>
                      <a:pt x="20057" y="7743"/>
                      <a:pt x="19993" y="7743"/>
                    </a:cubicBezTo>
                    <a:cubicBezTo>
                      <a:pt x="20057" y="7743"/>
                      <a:pt x="20186" y="7947"/>
                      <a:pt x="20250" y="7947"/>
                    </a:cubicBezTo>
                    <a:cubicBezTo>
                      <a:pt x="20314" y="7947"/>
                      <a:pt x="20379" y="7947"/>
                      <a:pt x="20379" y="7947"/>
                    </a:cubicBezTo>
                    <a:cubicBezTo>
                      <a:pt x="20443" y="7947"/>
                      <a:pt x="20443" y="7947"/>
                      <a:pt x="20443" y="7743"/>
                    </a:cubicBezTo>
                    <a:cubicBezTo>
                      <a:pt x="20571" y="7743"/>
                      <a:pt x="20250" y="7336"/>
                      <a:pt x="20250" y="7132"/>
                    </a:cubicBezTo>
                    <a:cubicBezTo>
                      <a:pt x="20250" y="7132"/>
                      <a:pt x="20250" y="7132"/>
                      <a:pt x="20314" y="7132"/>
                    </a:cubicBezTo>
                    <a:cubicBezTo>
                      <a:pt x="20314" y="7132"/>
                      <a:pt x="20250" y="7132"/>
                      <a:pt x="20250" y="7132"/>
                    </a:cubicBezTo>
                    <a:cubicBezTo>
                      <a:pt x="20250" y="7132"/>
                      <a:pt x="20250" y="7132"/>
                      <a:pt x="20250" y="7132"/>
                    </a:cubicBezTo>
                    <a:cubicBezTo>
                      <a:pt x="20250" y="7132"/>
                      <a:pt x="20250" y="7132"/>
                      <a:pt x="20250" y="7132"/>
                    </a:cubicBezTo>
                    <a:cubicBezTo>
                      <a:pt x="20314" y="7132"/>
                      <a:pt x="20379" y="7336"/>
                      <a:pt x="20314" y="7132"/>
                    </a:cubicBezTo>
                    <a:cubicBezTo>
                      <a:pt x="20379" y="7132"/>
                      <a:pt x="20379" y="7132"/>
                      <a:pt x="20379" y="7336"/>
                    </a:cubicBezTo>
                    <a:cubicBezTo>
                      <a:pt x="20379" y="7336"/>
                      <a:pt x="20379" y="7336"/>
                      <a:pt x="20379" y="7336"/>
                    </a:cubicBezTo>
                    <a:cubicBezTo>
                      <a:pt x="20443" y="7336"/>
                      <a:pt x="20507" y="7540"/>
                      <a:pt x="20636" y="7540"/>
                    </a:cubicBezTo>
                    <a:cubicBezTo>
                      <a:pt x="20636" y="7540"/>
                      <a:pt x="20700" y="7540"/>
                      <a:pt x="20700" y="7540"/>
                    </a:cubicBezTo>
                    <a:cubicBezTo>
                      <a:pt x="20764" y="7540"/>
                      <a:pt x="20764" y="7540"/>
                      <a:pt x="20829" y="7540"/>
                    </a:cubicBezTo>
                    <a:cubicBezTo>
                      <a:pt x="21021" y="7743"/>
                      <a:pt x="21214" y="7947"/>
                      <a:pt x="21471" y="8151"/>
                    </a:cubicBezTo>
                    <a:cubicBezTo>
                      <a:pt x="21471" y="8151"/>
                      <a:pt x="21471" y="8151"/>
                      <a:pt x="21471" y="8151"/>
                    </a:cubicBezTo>
                    <a:cubicBezTo>
                      <a:pt x="21471" y="8151"/>
                      <a:pt x="21471" y="8151"/>
                      <a:pt x="21536" y="8151"/>
                    </a:cubicBezTo>
                    <a:cubicBezTo>
                      <a:pt x="21536" y="8151"/>
                      <a:pt x="21536" y="8151"/>
                      <a:pt x="21471" y="8151"/>
                    </a:cubicBezTo>
                    <a:cubicBezTo>
                      <a:pt x="21536" y="8151"/>
                      <a:pt x="21536" y="8151"/>
                      <a:pt x="21600" y="8151"/>
                    </a:cubicBezTo>
                    <a:cubicBezTo>
                      <a:pt x="21536" y="7947"/>
                      <a:pt x="21471" y="7947"/>
                      <a:pt x="21407" y="7947"/>
                    </a:cubicBezTo>
                    <a:cubicBezTo>
                      <a:pt x="21471" y="7743"/>
                      <a:pt x="21471" y="7743"/>
                      <a:pt x="21343" y="7743"/>
                    </a:cubicBezTo>
                    <a:cubicBezTo>
                      <a:pt x="21343" y="7743"/>
                      <a:pt x="21407" y="7743"/>
                      <a:pt x="21407" y="7743"/>
                    </a:cubicBezTo>
                    <a:cubicBezTo>
                      <a:pt x="21407" y="7540"/>
                      <a:pt x="21279" y="7540"/>
                      <a:pt x="21214" y="7540"/>
                    </a:cubicBezTo>
                    <a:cubicBezTo>
                      <a:pt x="21343" y="7336"/>
                      <a:pt x="21407" y="7540"/>
                      <a:pt x="21471" y="7540"/>
                    </a:cubicBezTo>
                    <a:cubicBezTo>
                      <a:pt x="21471" y="7540"/>
                      <a:pt x="21407" y="7540"/>
                      <a:pt x="21407" y="7336"/>
                    </a:cubicBezTo>
                    <a:cubicBezTo>
                      <a:pt x="21407" y="7336"/>
                      <a:pt x="21471" y="7540"/>
                      <a:pt x="21536" y="7540"/>
                    </a:cubicBezTo>
                    <a:cubicBezTo>
                      <a:pt x="21536" y="7336"/>
                      <a:pt x="21471" y="7336"/>
                      <a:pt x="21471" y="7336"/>
                    </a:cubicBezTo>
                    <a:cubicBezTo>
                      <a:pt x="21471" y="7336"/>
                      <a:pt x="21536" y="7336"/>
                      <a:pt x="21536" y="7336"/>
                    </a:cubicBezTo>
                    <a:cubicBezTo>
                      <a:pt x="21536" y="7336"/>
                      <a:pt x="21536" y="7336"/>
                      <a:pt x="21536" y="7336"/>
                    </a:cubicBezTo>
                    <a:cubicBezTo>
                      <a:pt x="21471" y="7132"/>
                      <a:pt x="21407" y="7132"/>
                      <a:pt x="21407" y="7132"/>
                    </a:cubicBezTo>
                    <a:cubicBezTo>
                      <a:pt x="21343" y="6928"/>
                      <a:pt x="21214" y="6928"/>
                      <a:pt x="21150" y="6928"/>
                    </a:cubicBezTo>
                    <a:cubicBezTo>
                      <a:pt x="21086" y="6928"/>
                      <a:pt x="20957" y="6725"/>
                      <a:pt x="20893" y="6725"/>
                    </a:cubicBezTo>
                    <a:cubicBezTo>
                      <a:pt x="20893" y="6725"/>
                      <a:pt x="20957" y="6725"/>
                      <a:pt x="20957" y="6725"/>
                    </a:cubicBezTo>
                    <a:cubicBezTo>
                      <a:pt x="20957" y="6725"/>
                      <a:pt x="20893" y="6725"/>
                      <a:pt x="20893" y="6725"/>
                    </a:cubicBezTo>
                    <a:cubicBezTo>
                      <a:pt x="20893" y="6725"/>
                      <a:pt x="20893" y="6725"/>
                      <a:pt x="20893" y="6725"/>
                    </a:cubicBezTo>
                    <a:cubicBezTo>
                      <a:pt x="20893" y="6928"/>
                      <a:pt x="20893" y="6725"/>
                      <a:pt x="20829" y="6725"/>
                    </a:cubicBezTo>
                    <a:cubicBezTo>
                      <a:pt x="20829" y="6725"/>
                      <a:pt x="20700" y="6725"/>
                      <a:pt x="20700" y="6725"/>
                    </a:cubicBezTo>
                    <a:cubicBezTo>
                      <a:pt x="20700" y="6725"/>
                      <a:pt x="20829" y="6928"/>
                      <a:pt x="20829" y="6928"/>
                    </a:cubicBezTo>
                    <a:cubicBezTo>
                      <a:pt x="20893" y="6928"/>
                      <a:pt x="20957" y="6928"/>
                      <a:pt x="20957" y="7132"/>
                    </a:cubicBezTo>
                    <a:cubicBezTo>
                      <a:pt x="20957" y="7132"/>
                      <a:pt x="20893" y="6928"/>
                      <a:pt x="20893" y="7132"/>
                    </a:cubicBezTo>
                    <a:cubicBezTo>
                      <a:pt x="20764" y="6928"/>
                      <a:pt x="20636" y="6725"/>
                      <a:pt x="20507" y="6521"/>
                    </a:cubicBezTo>
                    <a:cubicBezTo>
                      <a:pt x="20507" y="6521"/>
                      <a:pt x="20507" y="6521"/>
                      <a:pt x="20507" y="6521"/>
                    </a:cubicBezTo>
                    <a:cubicBezTo>
                      <a:pt x="20443" y="6521"/>
                      <a:pt x="20379" y="6317"/>
                      <a:pt x="20314" y="6317"/>
                    </a:cubicBezTo>
                    <a:cubicBezTo>
                      <a:pt x="20250" y="6317"/>
                      <a:pt x="20057" y="6113"/>
                      <a:pt x="19993" y="6113"/>
                    </a:cubicBezTo>
                    <a:cubicBezTo>
                      <a:pt x="19993" y="6113"/>
                      <a:pt x="19929" y="5909"/>
                      <a:pt x="19864" y="5909"/>
                    </a:cubicBezTo>
                    <a:cubicBezTo>
                      <a:pt x="19864" y="5909"/>
                      <a:pt x="19929" y="6113"/>
                      <a:pt x="19993" y="6113"/>
                    </a:cubicBezTo>
                    <a:cubicBezTo>
                      <a:pt x="19929" y="6113"/>
                      <a:pt x="19800" y="5909"/>
                      <a:pt x="19800" y="5909"/>
                    </a:cubicBezTo>
                    <a:cubicBezTo>
                      <a:pt x="19800" y="5909"/>
                      <a:pt x="19800" y="5909"/>
                      <a:pt x="19800" y="5909"/>
                    </a:cubicBezTo>
                    <a:cubicBezTo>
                      <a:pt x="19607" y="5706"/>
                      <a:pt x="19414" y="5706"/>
                      <a:pt x="19221" y="5502"/>
                    </a:cubicBezTo>
                    <a:cubicBezTo>
                      <a:pt x="19093" y="5502"/>
                      <a:pt x="18900" y="5502"/>
                      <a:pt x="18771" y="5298"/>
                    </a:cubicBezTo>
                    <a:cubicBezTo>
                      <a:pt x="18707" y="5298"/>
                      <a:pt x="18579" y="5298"/>
                      <a:pt x="18514" y="5298"/>
                    </a:cubicBezTo>
                    <a:cubicBezTo>
                      <a:pt x="18514" y="5298"/>
                      <a:pt x="18514" y="5298"/>
                      <a:pt x="18514" y="5298"/>
                    </a:cubicBezTo>
                    <a:cubicBezTo>
                      <a:pt x="18386" y="5298"/>
                      <a:pt x="18257" y="5298"/>
                      <a:pt x="18129" y="5094"/>
                    </a:cubicBezTo>
                    <a:cubicBezTo>
                      <a:pt x="18193" y="5298"/>
                      <a:pt x="18193" y="5298"/>
                      <a:pt x="18257" y="5502"/>
                    </a:cubicBezTo>
                    <a:cubicBezTo>
                      <a:pt x="18257" y="5502"/>
                      <a:pt x="18450" y="5706"/>
                      <a:pt x="18450" y="5706"/>
                    </a:cubicBezTo>
                    <a:cubicBezTo>
                      <a:pt x="18257" y="5706"/>
                      <a:pt x="18129" y="5502"/>
                      <a:pt x="18000" y="5502"/>
                    </a:cubicBezTo>
                    <a:cubicBezTo>
                      <a:pt x="18000" y="5502"/>
                      <a:pt x="17871" y="5298"/>
                      <a:pt x="17871" y="5298"/>
                    </a:cubicBezTo>
                    <a:cubicBezTo>
                      <a:pt x="17807" y="5298"/>
                      <a:pt x="17807" y="5502"/>
                      <a:pt x="17743" y="5502"/>
                    </a:cubicBezTo>
                    <a:cubicBezTo>
                      <a:pt x="17614" y="5502"/>
                      <a:pt x="17421" y="5502"/>
                      <a:pt x="17293" y="5502"/>
                    </a:cubicBezTo>
                    <a:cubicBezTo>
                      <a:pt x="17229" y="5502"/>
                      <a:pt x="17164" y="5298"/>
                      <a:pt x="17164" y="5502"/>
                    </a:cubicBezTo>
                    <a:cubicBezTo>
                      <a:pt x="17229" y="5706"/>
                      <a:pt x="17293" y="5706"/>
                      <a:pt x="17293" y="5909"/>
                    </a:cubicBezTo>
                    <a:cubicBezTo>
                      <a:pt x="17293" y="5909"/>
                      <a:pt x="17293" y="5909"/>
                      <a:pt x="17293" y="5909"/>
                    </a:cubicBezTo>
                    <a:cubicBezTo>
                      <a:pt x="17293" y="5909"/>
                      <a:pt x="17293" y="5909"/>
                      <a:pt x="17293" y="5909"/>
                    </a:cubicBezTo>
                    <a:cubicBezTo>
                      <a:pt x="17357" y="5706"/>
                      <a:pt x="16971" y="5502"/>
                      <a:pt x="16907" y="5298"/>
                    </a:cubicBezTo>
                    <a:cubicBezTo>
                      <a:pt x="16907" y="5298"/>
                      <a:pt x="16843" y="5094"/>
                      <a:pt x="16843" y="5094"/>
                    </a:cubicBezTo>
                    <a:cubicBezTo>
                      <a:pt x="16779" y="5094"/>
                      <a:pt x="16714" y="5094"/>
                      <a:pt x="16650" y="5094"/>
                    </a:cubicBezTo>
                    <a:cubicBezTo>
                      <a:pt x="16329" y="4891"/>
                      <a:pt x="16007" y="4891"/>
                      <a:pt x="15686" y="4687"/>
                    </a:cubicBezTo>
                    <a:cubicBezTo>
                      <a:pt x="15686" y="4687"/>
                      <a:pt x="15686" y="4687"/>
                      <a:pt x="15686" y="4687"/>
                    </a:cubicBezTo>
                    <a:cubicBezTo>
                      <a:pt x="15621" y="4687"/>
                      <a:pt x="15493" y="4483"/>
                      <a:pt x="15429" y="4687"/>
                    </a:cubicBezTo>
                    <a:cubicBezTo>
                      <a:pt x="15429" y="4483"/>
                      <a:pt x="15429" y="4483"/>
                      <a:pt x="15429" y="4483"/>
                    </a:cubicBezTo>
                    <a:cubicBezTo>
                      <a:pt x="15364" y="4483"/>
                      <a:pt x="15236" y="4483"/>
                      <a:pt x="15171" y="4279"/>
                    </a:cubicBezTo>
                    <a:cubicBezTo>
                      <a:pt x="15236" y="4279"/>
                      <a:pt x="15236" y="4279"/>
                      <a:pt x="15300" y="4279"/>
                    </a:cubicBezTo>
                    <a:cubicBezTo>
                      <a:pt x="15236" y="4279"/>
                      <a:pt x="15171" y="4279"/>
                      <a:pt x="15107" y="4075"/>
                    </a:cubicBezTo>
                    <a:cubicBezTo>
                      <a:pt x="15043" y="4075"/>
                      <a:pt x="14914" y="4075"/>
                      <a:pt x="14850" y="4075"/>
                    </a:cubicBezTo>
                    <a:cubicBezTo>
                      <a:pt x="14850" y="4075"/>
                      <a:pt x="14850" y="4279"/>
                      <a:pt x="14850" y="4279"/>
                    </a:cubicBezTo>
                    <a:cubicBezTo>
                      <a:pt x="14786" y="4483"/>
                      <a:pt x="14721" y="4279"/>
                      <a:pt x="14657" y="4279"/>
                    </a:cubicBezTo>
                    <a:cubicBezTo>
                      <a:pt x="14721" y="4279"/>
                      <a:pt x="14721" y="4279"/>
                      <a:pt x="14786" y="4279"/>
                    </a:cubicBezTo>
                    <a:cubicBezTo>
                      <a:pt x="14721" y="4279"/>
                      <a:pt x="14721" y="4075"/>
                      <a:pt x="14721" y="4075"/>
                    </a:cubicBezTo>
                    <a:cubicBezTo>
                      <a:pt x="14721" y="4075"/>
                      <a:pt x="14721" y="4075"/>
                      <a:pt x="14786" y="4075"/>
                    </a:cubicBezTo>
                    <a:cubicBezTo>
                      <a:pt x="14786" y="4075"/>
                      <a:pt x="14786" y="4279"/>
                      <a:pt x="14786" y="4279"/>
                    </a:cubicBezTo>
                    <a:cubicBezTo>
                      <a:pt x="14850" y="4279"/>
                      <a:pt x="14850" y="4075"/>
                      <a:pt x="14786" y="4075"/>
                    </a:cubicBezTo>
                    <a:cubicBezTo>
                      <a:pt x="14786" y="4075"/>
                      <a:pt x="14657" y="4075"/>
                      <a:pt x="14657" y="4075"/>
                    </a:cubicBezTo>
                    <a:cubicBezTo>
                      <a:pt x="14593" y="4075"/>
                      <a:pt x="14529" y="4075"/>
                      <a:pt x="14529" y="4075"/>
                    </a:cubicBezTo>
                    <a:cubicBezTo>
                      <a:pt x="14529" y="4075"/>
                      <a:pt x="14529" y="4075"/>
                      <a:pt x="14593" y="4075"/>
                    </a:cubicBezTo>
                    <a:cubicBezTo>
                      <a:pt x="14657" y="4075"/>
                      <a:pt x="14657" y="4075"/>
                      <a:pt x="14721" y="4075"/>
                    </a:cubicBezTo>
                    <a:cubicBezTo>
                      <a:pt x="14721" y="3872"/>
                      <a:pt x="14657" y="4075"/>
                      <a:pt x="14657" y="3872"/>
                    </a:cubicBezTo>
                    <a:cubicBezTo>
                      <a:pt x="14529" y="3872"/>
                      <a:pt x="14464" y="3872"/>
                      <a:pt x="14336" y="3872"/>
                    </a:cubicBezTo>
                    <a:cubicBezTo>
                      <a:pt x="14207" y="3872"/>
                      <a:pt x="14079" y="3872"/>
                      <a:pt x="13950" y="3872"/>
                    </a:cubicBezTo>
                    <a:cubicBezTo>
                      <a:pt x="14014" y="3872"/>
                      <a:pt x="14014" y="3872"/>
                      <a:pt x="14079" y="3872"/>
                    </a:cubicBezTo>
                    <a:cubicBezTo>
                      <a:pt x="14014" y="3872"/>
                      <a:pt x="13950" y="3872"/>
                      <a:pt x="13886" y="4075"/>
                    </a:cubicBezTo>
                    <a:cubicBezTo>
                      <a:pt x="13886" y="4075"/>
                      <a:pt x="14014" y="4075"/>
                      <a:pt x="14079" y="4075"/>
                    </a:cubicBezTo>
                    <a:cubicBezTo>
                      <a:pt x="14014" y="4075"/>
                      <a:pt x="14014" y="4075"/>
                      <a:pt x="14014" y="4075"/>
                    </a:cubicBezTo>
                    <a:cubicBezTo>
                      <a:pt x="14014" y="4279"/>
                      <a:pt x="14014" y="4075"/>
                      <a:pt x="14014" y="4279"/>
                    </a:cubicBezTo>
                    <a:cubicBezTo>
                      <a:pt x="14079" y="4279"/>
                      <a:pt x="14079" y="4483"/>
                      <a:pt x="14143" y="4483"/>
                    </a:cubicBezTo>
                    <a:cubicBezTo>
                      <a:pt x="14079" y="4483"/>
                      <a:pt x="14014" y="4483"/>
                      <a:pt x="13950" y="4483"/>
                    </a:cubicBezTo>
                    <a:cubicBezTo>
                      <a:pt x="13886" y="4483"/>
                      <a:pt x="13950" y="4483"/>
                      <a:pt x="14014" y="4483"/>
                    </a:cubicBezTo>
                    <a:cubicBezTo>
                      <a:pt x="13950" y="4483"/>
                      <a:pt x="13950" y="4483"/>
                      <a:pt x="13950" y="4687"/>
                    </a:cubicBezTo>
                    <a:cubicBezTo>
                      <a:pt x="13950" y="4687"/>
                      <a:pt x="13950" y="4687"/>
                      <a:pt x="14014" y="4687"/>
                    </a:cubicBezTo>
                    <a:cubicBezTo>
                      <a:pt x="13886" y="4687"/>
                      <a:pt x="13564" y="4279"/>
                      <a:pt x="13564" y="4483"/>
                    </a:cubicBezTo>
                    <a:cubicBezTo>
                      <a:pt x="13436" y="4483"/>
                      <a:pt x="13371" y="4279"/>
                      <a:pt x="13243" y="4279"/>
                    </a:cubicBezTo>
                    <a:cubicBezTo>
                      <a:pt x="13243" y="4279"/>
                      <a:pt x="13243" y="4279"/>
                      <a:pt x="13179" y="4279"/>
                    </a:cubicBezTo>
                    <a:cubicBezTo>
                      <a:pt x="13179" y="4279"/>
                      <a:pt x="13243" y="4483"/>
                      <a:pt x="13243" y="4483"/>
                    </a:cubicBezTo>
                    <a:cubicBezTo>
                      <a:pt x="13243" y="4687"/>
                      <a:pt x="13243" y="4687"/>
                      <a:pt x="13243" y="4891"/>
                    </a:cubicBezTo>
                    <a:cubicBezTo>
                      <a:pt x="13243" y="4891"/>
                      <a:pt x="13179" y="4687"/>
                      <a:pt x="13179" y="4687"/>
                    </a:cubicBezTo>
                    <a:cubicBezTo>
                      <a:pt x="13179" y="4687"/>
                      <a:pt x="13179" y="4687"/>
                      <a:pt x="13179" y="4687"/>
                    </a:cubicBezTo>
                    <a:cubicBezTo>
                      <a:pt x="13050" y="4687"/>
                      <a:pt x="12921" y="4483"/>
                      <a:pt x="12793" y="4279"/>
                    </a:cubicBezTo>
                    <a:cubicBezTo>
                      <a:pt x="12793" y="4279"/>
                      <a:pt x="12857" y="4279"/>
                      <a:pt x="12857" y="4279"/>
                    </a:cubicBezTo>
                    <a:cubicBezTo>
                      <a:pt x="12857" y="4279"/>
                      <a:pt x="12793" y="4279"/>
                      <a:pt x="12793" y="4279"/>
                    </a:cubicBezTo>
                    <a:cubicBezTo>
                      <a:pt x="12857" y="4279"/>
                      <a:pt x="12729" y="4279"/>
                      <a:pt x="12729" y="4279"/>
                    </a:cubicBezTo>
                    <a:cubicBezTo>
                      <a:pt x="12664" y="4075"/>
                      <a:pt x="12600" y="4075"/>
                      <a:pt x="12536" y="4075"/>
                    </a:cubicBezTo>
                    <a:cubicBezTo>
                      <a:pt x="12600" y="4075"/>
                      <a:pt x="12729" y="4075"/>
                      <a:pt x="12793" y="4075"/>
                    </a:cubicBezTo>
                    <a:cubicBezTo>
                      <a:pt x="12793" y="3872"/>
                      <a:pt x="12664" y="3872"/>
                      <a:pt x="12600" y="3872"/>
                    </a:cubicBezTo>
                    <a:cubicBezTo>
                      <a:pt x="12600" y="3872"/>
                      <a:pt x="12664" y="3872"/>
                      <a:pt x="12664" y="3872"/>
                    </a:cubicBezTo>
                    <a:cubicBezTo>
                      <a:pt x="12600" y="3872"/>
                      <a:pt x="12600" y="3668"/>
                      <a:pt x="12536" y="3872"/>
                    </a:cubicBezTo>
                    <a:cubicBezTo>
                      <a:pt x="12536" y="3668"/>
                      <a:pt x="12600" y="3668"/>
                      <a:pt x="12600" y="3668"/>
                    </a:cubicBezTo>
                    <a:cubicBezTo>
                      <a:pt x="12536" y="3668"/>
                      <a:pt x="12471" y="3668"/>
                      <a:pt x="12407" y="3464"/>
                    </a:cubicBezTo>
                    <a:cubicBezTo>
                      <a:pt x="12343" y="3464"/>
                      <a:pt x="12279" y="3464"/>
                      <a:pt x="12214" y="3464"/>
                    </a:cubicBezTo>
                    <a:cubicBezTo>
                      <a:pt x="12214" y="3464"/>
                      <a:pt x="12214" y="3464"/>
                      <a:pt x="12214" y="3464"/>
                    </a:cubicBezTo>
                    <a:cubicBezTo>
                      <a:pt x="12214" y="3464"/>
                      <a:pt x="12214" y="3464"/>
                      <a:pt x="12150" y="3464"/>
                    </a:cubicBezTo>
                    <a:cubicBezTo>
                      <a:pt x="12150" y="3464"/>
                      <a:pt x="12086" y="3464"/>
                      <a:pt x="12086" y="3464"/>
                    </a:cubicBezTo>
                    <a:cubicBezTo>
                      <a:pt x="12021" y="3464"/>
                      <a:pt x="11957" y="3464"/>
                      <a:pt x="11893" y="3464"/>
                    </a:cubicBezTo>
                    <a:cubicBezTo>
                      <a:pt x="11893" y="3464"/>
                      <a:pt x="11829" y="3464"/>
                      <a:pt x="11829" y="3464"/>
                    </a:cubicBezTo>
                    <a:cubicBezTo>
                      <a:pt x="11829" y="3464"/>
                      <a:pt x="11893" y="3668"/>
                      <a:pt x="11893" y="3668"/>
                    </a:cubicBezTo>
                    <a:cubicBezTo>
                      <a:pt x="11893" y="3872"/>
                      <a:pt x="11893" y="3668"/>
                      <a:pt x="11829" y="3668"/>
                    </a:cubicBezTo>
                    <a:cubicBezTo>
                      <a:pt x="11829" y="3668"/>
                      <a:pt x="11829" y="3668"/>
                      <a:pt x="11893" y="3668"/>
                    </a:cubicBezTo>
                    <a:cubicBezTo>
                      <a:pt x="11764" y="3872"/>
                      <a:pt x="11636" y="3668"/>
                      <a:pt x="11507" y="3668"/>
                    </a:cubicBezTo>
                    <a:cubicBezTo>
                      <a:pt x="11507" y="3668"/>
                      <a:pt x="11314" y="3668"/>
                      <a:pt x="11250" y="3464"/>
                    </a:cubicBezTo>
                    <a:cubicBezTo>
                      <a:pt x="11314" y="3464"/>
                      <a:pt x="11314" y="3464"/>
                      <a:pt x="11314" y="3464"/>
                    </a:cubicBezTo>
                    <a:cubicBezTo>
                      <a:pt x="11250" y="3464"/>
                      <a:pt x="11121" y="3464"/>
                      <a:pt x="10993" y="3464"/>
                    </a:cubicBezTo>
                    <a:cubicBezTo>
                      <a:pt x="10929" y="3464"/>
                      <a:pt x="10800" y="3464"/>
                      <a:pt x="10671" y="3464"/>
                    </a:cubicBezTo>
                    <a:cubicBezTo>
                      <a:pt x="10736" y="3464"/>
                      <a:pt x="10736" y="3464"/>
                      <a:pt x="10736" y="3464"/>
                    </a:cubicBezTo>
                    <a:cubicBezTo>
                      <a:pt x="10736" y="3668"/>
                      <a:pt x="10736" y="3668"/>
                      <a:pt x="10736" y="3668"/>
                    </a:cubicBezTo>
                    <a:cubicBezTo>
                      <a:pt x="10800" y="3668"/>
                      <a:pt x="10736" y="3872"/>
                      <a:pt x="10736" y="3872"/>
                    </a:cubicBezTo>
                    <a:cubicBezTo>
                      <a:pt x="10800" y="3872"/>
                      <a:pt x="10800" y="3872"/>
                      <a:pt x="10864" y="3872"/>
                    </a:cubicBezTo>
                    <a:cubicBezTo>
                      <a:pt x="10800" y="3872"/>
                      <a:pt x="10800" y="3872"/>
                      <a:pt x="10736" y="3872"/>
                    </a:cubicBezTo>
                    <a:cubicBezTo>
                      <a:pt x="10736" y="3668"/>
                      <a:pt x="10736" y="3668"/>
                      <a:pt x="10736" y="3668"/>
                    </a:cubicBezTo>
                    <a:cubicBezTo>
                      <a:pt x="10736" y="3464"/>
                      <a:pt x="10671" y="3464"/>
                      <a:pt x="10671" y="3464"/>
                    </a:cubicBezTo>
                    <a:cubicBezTo>
                      <a:pt x="10671" y="3464"/>
                      <a:pt x="10671" y="3464"/>
                      <a:pt x="10671" y="3464"/>
                    </a:cubicBezTo>
                    <a:cubicBezTo>
                      <a:pt x="10607" y="3260"/>
                      <a:pt x="10543" y="3260"/>
                      <a:pt x="10543" y="3260"/>
                    </a:cubicBezTo>
                    <a:cubicBezTo>
                      <a:pt x="10607" y="3260"/>
                      <a:pt x="10543" y="3260"/>
                      <a:pt x="10543" y="3260"/>
                    </a:cubicBezTo>
                    <a:cubicBezTo>
                      <a:pt x="10479" y="3260"/>
                      <a:pt x="10414" y="3260"/>
                      <a:pt x="10350" y="3260"/>
                    </a:cubicBezTo>
                    <a:cubicBezTo>
                      <a:pt x="10350" y="3260"/>
                      <a:pt x="10350" y="3260"/>
                      <a:pt x="10350" y="3260"/>
                    </a:cubicBezTo>
                    <a:cubicBezTo>
                      <a:pt x="10350" y="3260"/>
                      <a:pt x="10350" y="3260"/>
                      <a:pt x="10350" y="3260"/>
                    </a:cubicBezTo>
                    <a:cubicBezTo>
                      <a:pt x="10350" y="3260"/>
                      <a:pt x="10350" y="3260"/>
                      <a:pt x="10350" y="3260"/>
                    </a:cubicBezTo>
                    <a:cubicBezTo>
                      <a:pt x="10286" y="3260"/>
                      <a:pt x="10221" y="3260"/>
                      <a:pt x="10221" y="3260"/>
                    </a:cubicBezTo>
                    <a:cubicBezTo>
                      <a:pt x="10221" y="3464"/>
                      <a:pt x="10286" y="3260"/>
                      <a:pt x="10350" y="3464"/>
                    </a:cubicBezTo>
                    <a:cubicBezTo>
                      <a:pt x="10286" y="3464"/>
                      <a:pt x="10221" y="3464"/>
                      <a:pt x="10221" y="3464"/>
                    </a:cubicBezTo>
                    <a:cubicBezTo>
                      <a:pt x="10157" y="3464"/>
                      <a:pt x="10093" y="3668"/>
                      <a:pt x="10093" y="3668"/>
                    </a:cubicBezTo>
                    <a:cubicBezTo>
                      <a:pt x="10029" y="3668"/>
                      <a:pt x="9964" y="3668"/>
                      <a:pt x="9900" y="3668"/>
                    </a:cubicBezTo>
                    <a:cubicBezTo>
                      <a:pt x="9900" y="3668"/>
                      <a:pt x="9900" y="3668"/>
                      <a:pt x="9900" y="3668"/>
                    </a:cubicBezTo>
                    <a:cubicBezTo>
                      <a:pt x="9900" y="3872"/>
                      <a:pt x="9836" y="3872"/>
                      <a:pt x="9836" y="3872"/>
                    </a:cubicBezTo>
                    <a:cubicBezTo>
                      <a:pt x="9836" y="3872"/>
                      <a:pt x="9836" y="3668"/>
                      <a:pt x="9900" y="3668"/>
                    </a:cubicBezTo>
                    <a:cubicBezTo>
                      <a:pt x="9900" y="3464"/>
                      <a:pt x="9900" y="3464"/>
                      <a:pt x="9900" y="3464"/>
                    </a:cubicBezTo>
                    <a:cubicBezTo>
                      <a:pt x="9964" y="3464"/>
                      <a:pt x="9900" y="3464"/>
                      <a:pt x="9964" y="3464"/>
                    </a:cubicBezTo>
                    <a:cubicBezTo>
                      <a:pt x="9964" y="3464"/>
                      <a:pt x="10029" y="3464"/>
                      <a:pt x="10029" y="3464"/>
                    </a:cubicBezTo>
                    <a:cubicBezTo>
                      <a:pt x="10093" y="3260"/>
                      <a:pt x="10093" y="3260"/>
                      <a:pt x="10157" y="3057"/>
                    </a:cubicBezTo>
                    <a:cubicBezTo>
                      <a:pt x="10157" y="3057"/>
                      <a:pt x="10157" y="3057"/>
                      <a:pt x="10157" y="3057"/>
                    </a:cubicBezTo>
                    <a:cubicBezTo>
                      <a:pt x="10157" y="3057"/>
                      <a:pt x="10221" y="3057"/>
                      <a:pt x="10221" y="2853"/>
                    </a:cubicBezTo>
                    <a:cubicBezTo>
                      <a:pt x="10286" y="2853"/>
                      <a:pt x="10350" y="2853"/>
                      <a:pt x="10414" y="2649"/>
                    </a:cubicBezTo>
                    <a:cubicBezTo>
                      <a:pt x="10414" y="2445"/>
                      <a:pt x="10221" y="2445"/>
                      <a:pt x="10157" y="2445"/>
                    </a:cubicBezTo>
                    <a:cubicBezTo>
                      <a:pt x="10221" y="2445"/>
                      <a:pt x="10286" y="2445"/>
                      <a:pt x="10350" y="2445"/>
                    </a:cubicBezTo>
                    <a:cubicBezTo>
                      <a:pt x="10350" y="2242"/>
                      <a:pt x="10221" y="2242"/>
                      <a:pt x="10157" y="2242"/>
                    </a:cubicBezTo>
                    <a:cubicBezTo>
                      <a:pt x="10221" y="2242"/>
                      <a:pt x="10221" y="2242"/>
                      <a:pt x="10157" y="2242"/>
                    </a:cubicBezTo>
                    <a:cubicBezTo>
                      <a:pt x="10157" y="2038"/>
                      <a:pt x="10029" y="2038"/>
                      <a:pt x="10029" y="2038"/>
                    </a:cubicBezTo>
                    <a:cubicBezTo>
                      <a:pt x="10029" y="2038"/>
                      <a:pt x="9579" y="2038"/>
                      <a:pt x="9514" y="2038"/>
                    </a:cubicBezTo>
                    <a:cubicBezTo>
                      <a:pt x="9514" y="2038"/>
                      <a:pt x="9514" y="2038"/>
                      <a:pt x="9514" y="2038"/>
                    </a:cubicBezTo>
                    <a:cubicBezTo>
                      <a:pt x="9514" y="2038"/>
                      <a:pt x="9386" y="2038"/>
                      <a:pt x="9386" y="2038"/>
                    </a:cubicBezTo>
                    <a:cubicBezTo>
                      <a:pt x="9386" y="2038"/>
                      <a:pt x="9386" y="2038"/>
                      <a:pt x="9450" y="1834"/>
                    </a:cubicBezTo>
                    <a:cubicBezTo>
                      <a:pt x="9321" y="1834"/>
                      <a:pt x="9193" y="1834"/>
                      <a:pt x="9064" y="1834"/>
                    </a:cubicBezTo>
                    <a:cubicBezTo>
                      <a:pt x="9064" y="1834"/>
                      <a:pt x="9129" y="1630"/>
                      <a:pt x="9193" y="1630"/>
                    </a:cubicBezTo>
                    <a:cubicBezTo>
                      <a:pt x="9000" y="1630"/>
                      <a:pt x="8871" y="1426"/>
                      <a:pt x="8679" y="1834"/>
                    </a:cubicBezTo>
                    <a:cubicBezTo>
                      <a:pt x="8743" y="2038"/>
                      <a:pt x="8807" y="2038"/>
                      <a:pt x="8871" y="2038"/>
                    </a:cubicBezTo>
                    <a:cubicBezTo>
                      <a:pt x="8807" y="2242"/>
                      <a:pt x="8614" y="2038"/>
                      <a:pt x="8550" y="2038"/>
                    </a:cubicBezTo>
                    <a:cubicBezTo>
                      <a:pt x="8614" y="2038"/>
                      <a:pt x="8679" y="2038"/>
                      <a:pt x="8679" y="2242"/>
                    </a:cubicBezTo>
                    <a:cubicBezTo>
                      <a:pt x="8743" y="2242"/>
                      <a:pt x="8743" y="2445"/>
                      <a:pt x="8743" y="2445"/>
                    </a:cubicBezTo>
                    <a:cubicBezTo>
                      <a:pt x="8743" y="2242"/>
                      <a:pt x="8614" y="2242"/>
                      <a:pt x="8614" y="2242"/>
                    </a:cubicBezTo>
                    <a:cubicBezTo>
                      <a:pt x="8550" y="2242"/>
                      <a:pt x="8550" y="2242"/>
                      <a:pt x="8486" y="2242"/>
                    </a:cubicBezTo>
                    <a:cubicBezTo>
                      <a:pt x="8486" y="2242"/>
                      <a:pt x="8421" y="2242"/>
                      <a:pt x="8357" y="2242"/>
                    </a:cubicBezTo>
                    <a:cubicBezTo>
                      <a:pt x="8357" y="2242"/>
                      <a:pt x="8293" y="2445"/>
                      <a:pt x="8293" y="2242"/>
                    </a:cubicBezTo>
                    <a:cubicBezTo>
                      <a:pt x="8293" y="2242"/>
                      <a:pt x="8293" y="2242"/>
                      <a:pt x="8293" y="2242"/>
                    </a:cubicBezTo>
                    <a:cubicBezTo>
                      <a:pt x="8164" y="2242"/>
                      <a:pt x="8036" y="2242"/>
                      <a:pt x="7971" y="2242"/>
                    </a:cubicBezTo>
                    <a:cubicBezTo>
                      <a:pt x="7971" y="2445"/>
                      <a:pt x="8036" y="2242"/>
                      <a:pt x="8100" y="2242"/>
                    </a:cubicBezTo>
                    <a:cubicBezTo>
                      <a:pt x="8036" y="2445"/>
                      <a:pt x="7971" y="2445"/>
                      <a:pt x="7907" y="2445"/>
                    </a:cubicBezTo>
                    <a:cubicBezTo>
                      <a:pt x="7779" y="2445"/>
                      <a:pt x="7650" y="2649"/>
                      <a:pt x="7521" y="2649"/>
                    </a:cubicBezTo>
                    <a:cubicBezTo>
                      <a:pt x="7521" y="2649"/>
                      <a:pt x="7393" y="2649"/>
                      <a:pt x="7393" y="2649"/>
                    </a:cubicBezTo>
                    <a:cubicBezTo>
                      <a:pt x="7457" y="2853"/>
                      <a:pt x="7521" y="2649"/>
                      <a:pt x="7457" y="2853"/>
                    </a:cubicBezTo>
                    <a:cubicBezTo>
                      <a:pt x="7457" y="2853"/>
                      <a:pt x="7393" y="2853"/>
                      <a:pt x="7329" y="2853"/>
                    </a:cubicBezTo>
                    <a:cubicBezTo>
                      <a:pt x="7329" y="2853"/>
                      <a:pt x="7329" y="2853"/>
                      <a:pt x="7329" y="2853"/>
                    </a:cubicBezTo>
                    <a:cubicBezTo>
                      <a:pt x="7329" y="3057"/>
                      <a:pt x="7521" y="3057"/>
                      <a:pt x="7521" y="3057"/>
                    </a:cubicBezTo>
                    <a:cubicBezTo>
                      <a:pt x="7457" y="3057"/>
                      <a:pt x="7393" y="2853"/>
                      <a:pt x="7393" y="3057"/>
                    </a:cubicBezTo>
                    <a:cubicBezTo>
                      <a:pt x="7457" y="3260"/>
                      <a:pt x="7586" y="3260"/>
                      <a:pt x="7650" y="3260"/>
                    </a:cubicBezTo>
                    <a:cubicBezTo>
                      <a:pt x="7586" y="3464"/>
                      <a:pt x="7521" y="3464"/>
                      <a:pt x="7521" y="3464"/>
                    </a:cubicBezTo>
                    <a:cubicBezTo>
                      <a:pt x="7457" y="3668"/>
                      <a:pt x="7586" y="3668"/>
                      <a:pt x="7586" y="3668"/>
                    </a:cubicBezTo>
                    <a:cubicBezTo>
                      <a:pt x="7586" y="3668"/>
                      <a:pt x="7521" y="3668"/>
                      <a:pt x="7457" y="3464"/>
                    </a:cubicBezTo>
                    <a:cubicBezTo>
                      <a:pt x="7457" y="3464"/>
                      <a:pt x="7521" y="3464"/>
                      <a:pt x="7586" y="3260"/>
                    </a:cubicBezTo>
                    <a:cubicBezTo>
                      <a:pt x="7521" y="3260"/>
                      <a:pt x="7457" y="3260"/>
                      <a:pt x="7393" y="3260"/>
                    </a:cubicBezTo>
                    <a:cubicBezTo>
                      <a:pt x="7393" y="3464"/>
                      <a:pt x="7329" y="3464"/>
                      <a:pt x="7264" y="3464"/>
                    </a:cubicBezTo>
                    <a:cubicBezTo>
                      <a:pt x="7136" y="3464"/>
                      <a:pt x="7007" y="3464"/>
                      <a:pt x="6879" y="3464"/>
                    </a:cubicBezTo>
                    <a:cubicBezTo>
                      <a:pt x="6879" y="3464"/>
                      <a:pt x="6879" y="3464"/>
                      <a:pt x="6879" y="3464"/>
                    </a:cubicBezTo>
                    <a:cubicBezTo>
                      <a:pt x="6814" y="3668"/>
                      <a:pt x="6879" y="3668"/>
                      <a:pt x="6879" y="3668"/>
                    </a:cubicBezTo>
                    <a:cubicBezTo>
                      <a:pt x="6943" y="3668"/>
                      <a:pt x="6943" y="3872"/>
                      <a:pt x="6943" y="3872"/>
                    </a:cubicBezTo>
                    <a:cubicBezTo>
                      <a:pt x="6943" y="3872"/>
                      <a:pt x="6943" y="3872"/>
                      <a:pt x="6943" y="3872"/>
                    </a:cubicBezTo>
                    <a:cubicBezTo>
                      <a:pt x="7007" y="3872"/>
                      <a:pt x="7071" y="4075"/>
                      <a:pt x="7071" y="4075"/>
                    </a:cubicBezTo>
                    <a:cubicBezTo>
                      <a:pt x="7136" y="4075"/>
                      <a:pt x="7200" y="4279"/>
                      <a:pt x="7264" y="4279"/>
                    </a:cubicBezTo>
                    <a:cubicBezTo>
                      <a:pt x="7329" y="4279"/>
                      <a:pt x="7393" y="4279"/>
                      <a:pt x="7393" y="4483"/>
                    </a:cubicBezTo>
                    <a:cubicBezTo>
                      <a:pt x="7457" y="4483"/>
                      <a:pt x="7393" y="4483"/>
                      <a:pt x="7393" y="4687"/>
                    </a:cubicBezTo>
                    <a:cubicBezTo>
                      <a:pt x="7457" y="4687"/>
                      <a:pt x="7650" y="5094"/>
                      <a:pt x="7521" y="5094"/>
                    </a:cubicBezTo>
                    <a:cubicBezTo>
                      <a:pt x="7521" y="5094"/>
                      <a:pt x="7521" y="5094"/>
                      <a:pt x="7521" y="5094"/>
                    </a:cubicBezTo>
                    <a:cubicBezTo>
                      <a:pt x="7457" y="5094"/>
                      <a:pt x="7457" y="4891"/>
                      <a:pt x="7457" y="4891"/>
                    </a:cubicBezTo>
                    <a:cubicBezTo>
                      <a:pt x="7393" y="4687"/>
                      <a:pt x="7329" y="4891"/>
                      <a:pt x="7393" y="5094"/>
                    </a:cubicBezTo>
                    <a:cubicBezTo>
                      <a:pt x="7329" y="4891"/>
                      <a:pt x="7393" y="4891"/>
                      <a:pt x="7329" y="4891"/>
                    </a:cubicBezTo>
                    <a:cubicBezTo>
                      <a:pt x="7329" y="4687"/>
                      <a:pt x="7329" y="4687"/>
                      <a:pt x="7329" y="4687"/>
                    </a:cubicBezTo>
                    <a:cubicBezTo>
                      <a:pt x="7329" y="4483"/>
                      <a:pt x="7393" y="4483"/>
                      <a:pt x="7393" y="4279"/>
                    </a:cubicBezTo>
                    <a:cubicBezTo>
                      <a:pt x="7264" y="4279"/>
                      <a:pt x="7136" y="4279"/>
                      <a:pt x="7007" y="4075"/>
                    </a:cubicBezTo>
                    <a:cubicBezTo>
                      <a:pt x="6879" y="4075"/>
                      <a:pt x="6750" y="4075"/>
                      <a:pt x="6621" y="4075"/>
                    </a:cubicBezTo>
                    <a:cubicBezTo>
                      <a:pt x="6621" y="4279"/>
                      <a:pt x="6686" y="4075"/>
                      <a:pt x="6750" y="4279"/>
                    </a:cubicBezTo>
                    <a:cubicBezTo>
                      <a:pt x="6686" y="4279"/>
                      <a:pt x="6686" y="4279"/>
                      <a:pt x="6621" y="4279"/>
                    </a:cubicBezTo>
                    <a:cubicBezTo>
                      <a:pt x="6557" y="4279"/>
                      <a:pt x="6557" y="4279"/>
                      <a:pt x="6493" y="4279"/>
                    </a:cubicBezTo>
                    <a:cubicBezTo>
                      <a:pt x="6557" y="4483"/>
                      <a:pt x="6621" y="4483"/>
                      <a:pt x="6750" y="4483"/>
                    </a:cubicBezTo>
                    <a:cubicBezTo>
                      <a:pt x="6814" y="4687"/>
                      <a:pt x="6879" y="4687"/>
                      <a:pt x="6943" y="4687"/>
                    </a:cubicBezTo>
                    <a:cubicBezTo>
                      <a:pt x="6943" y="4687"/>
                      <a:pt x="6943" y="4687"/>
                      <a:pt x="6943" y="4687"/>
                    </a:cubicBezTo>
                    <a:cubicBezTo>
                      <a:pt x="6879" y="4687"/>
                      <a:pt x="6750" y="4687"/>
                      <a:pt x="6686" y="4687"/>
                    </a:cubicBezTo>
                    <a:cubicBezTo>
                      <a:pt x="6621" y="4687"/>
                      <a:pt x="6493" y="4687"/>
                      <a:pt x="6429" y="4483"/>
                    </a:cubicBezTo>
                    <a:cubicBezTo>
                      <a:pt x="6429" y="4483"/>
                      <a:pt x="6493" y="4483"/>
                      <a:pt x="6429" y="4483"/>
                    </a:cubicBezTo>
                    <a:cubicBezTo>
                      <a:pt x="6429" y="4483"/>
                      <a:pt x="6429" y="4279"/>
                      <a:pt x="6429" y="4279"/>
                    </a:cubicBezTo>
                    <a:cubicBezTo>
                      <a:pt x="6364" y="4279"/>
                      <a:pt x="6429" y="4279"/>
                      <a:pt x="6429" y="4075"/>
                    </a:cubicBezTo>
                    <a:cubicBezTo>
                      <a:pt x="6429" y="3872"/>
                      <a:pt x="6300" y="3668"/>
                      <a:pt x="6236" y="3872"/>
                    </a:cubicBezTo>
                    <a:cubicBezTo>
                      <a:pt x="6300" y="3872"/>
                      <a:pt x="6364" y="4075"/>
                      <a:pt x="6364" y="4075"/>
                    </a:cubicBezTo>
                    <a:cubicBezTo>
                      <a:pt x="6300" y="4279"/>
                      <a:pt x="6171" y="4279"/>
                      <a:pt x="6171" y="4483"/>
                    </a:cubicBezTo>
                    <a:cubicBezTo>
                      <a:pt x="6171" y="4687"/>
                      <a:pt x="6364" y="4687"/>
                      <a:pt x="6364" y="4891"/>
                    </a:cubicBezTo>
                    <a:cubicBezTo>
                      <a:pt x="6429" y="5094"/>
                      <a:pt x="6429" y="4891"/>
                      <a:pt x="6429" y="5094"/>
                    </a:cubicBezTo>
                    <a:cubicBezTo>
                      <a:pt x="6429" y="5094"/>
                      <a:pt x="6364" y="5298"/>
                      <a:pt x="6429" y="5298"/>
                    </a:cubicBezTo>
                    <a:cubicBezTo>
                      <a:pt x="6429" y="5502"/>
                      <a:pt x="6429" y="5502"/>
                      <a:pt x="6493" y="5502"/>
                    </a:cubicBezTo>
                    <a:cubicBezTo>
                      <a:pt x="6493" y="5502"/>
                      <a:pt x="6493" y="5706"/>
                      <a:pt x="6493" y="5706"/>
                    </a:cubicBezTo>
                    <a:cubicBezTo>
                      <a:pt x="6557" y="5706"/>
                      <a:pt x="6621" y="5706"/>
                      <a:pt x="6686" y="5706"/>
                    </a:cubicBezTo>
                    <a:cubicBezTo>
                      <a:pt x="6750" y="5502"/>
                      <a:pt x="6879" y="5706"/>
                      <a:pt x="6943" y="5706"/>
                    </a:cubicBezTo>
                    <a:cubicBezTo>
                      <a:pt x="7007" y="5909"/>
                      <a:pt x="7007" y="5909"/>
                      <a:pt x="7071" y="6113"/>
                    </a:cubicBezTo>
                    <a:cubicBezTo>
                      <a:pt x="7007" y="6113"/>
                      <a:pt x="7071" y="6317"/>
                      <a:pt x="7071" y="6317"/>
                    </a:cubicBezTo>
                    <a:cubicBezTo>
                      <a:pt x="7136" y="6521"/>
                      <a:pt x="7200" y="6317"/>
                      <a:pt x="7264" y="6521"/>
                    </a:cubicBezTo>
                    <a:cubicBezTo>
                      <a:pt x="7200" y="6521"/>
                      <a:pt x="7071" y="6521"/>
                      <a:pt x="7007" y="6317"/>
                    </a:cubicBezTo>
                    <a:cubicBezTo>
                      <a:pt x="7007" y="6317"/>
                      <a:pt x="7007" y="6113"/>
                      <a:pt x="7007" y="6113"/>
                    </a:cubicBezTo>
                    <a:cubicBezTo>
                      <a:pt x="6943" y="5909"/>
                      <a:pt x="6879" y="5909"/>
                      <a:pt x="6879" y="5706"/>
                    </a:cubicBezTo>
                    <a:cubicBezTo>
                      <a:pt x="6814" y="5706"/>
                      <a:pt x="6686" y="5706"/>
                      <a:pt x="6621" y="5909"/>
                    </a:cubicBezTo>
                    <a:cubicBezTo>
                      <a:pt x="6557" y="5909"/>
                      <a:pt x="6686" y="6113"/>
                      <a:pt x="6686" y="6317"/>
                    </a:cubicBezTo>
                    <a:cubicBezTo>
                      <a:pt x="6750" y="6521"/>
                      <a:pt x="6686" y="6317"/>
                      <a:pt x="6686" y="6521"/>
                    </a:cubicBezTo>
                    <a:cubicBezTo>
                      <a:pt x="6686" y="6521"/>
                      <a:pt x="6686" y="6521"/>
                      <a:pt x="6686" y="6521"/>
                    </a:cubicBezTo>
                    <a:cubicBezTo>
                      <a:pt x="6686" y="6521"/>
                      <a:pt x="6686" y="6725"/>
                      <a:pt x="6686" y="6725"/>
                    </a:cubicBezTo>
                    <a:cubicBezTo>
                      <a:pt x="6686" y="6725"/>
                      <a:pt x="6621" y="6928"/>
                      <a:pt x="6557" y="6928"/>
                    </a:cubicBezTo>
                    <a:cubicBezTo>
                      <a:pt x="6557" y="6928"/>
                      <a:pt x="6557" y="6928"/>
                      <a:pt x="6557" y="6928"/>
                    </a:cubicBezTo>
                    <a:cubicBezTo>
                      <a:pt x="6557" y="6928"/>
                      <a:pt x="6557" y="7132"/>
                      <a:pt x="6557" y="7132"/>
                    </a:cubicBezTo>
                    <a:cubicBezTo>
                      <a:pt x="6493" y="7132"/>
                      <a:pt x="6364" y="7132"/>
                      <a:pt x="6300" y="7132"/>
                    </a:cubicBezTo>
                    <a:cubicBezTo>
                      <a:pt x="6236" y="6928"/>
                      <a:pt x="6107" y="7132"/>
                      <a:pt x="6107" y="6928"/>
                    </a:cubicBezTo>
                    <a:cubicBezTo>
                      <a:pt x="6171" y="6725"/>
                      <a:pt x="6236" y="6928"/>
                      <a:pt x="6300" y="6928"/>
                    </a:cubicBezTo>
                    <a:cubicBezTo>
                      <a:pt x="6300" y="6928"/>
                      <a:pt x="6300" y="6928"/>
                      <a:pt x="6300" y="6928"/>
                    </a:cubicBezTo>
                    <a:cubicBezTo>
                      <a:pt x="6300" y="7132"/>
                      <a:pt x="6364" y="6928"/>
                      <a:pt x="6429" y="6928"/>
                    </a:cubicBezTo>
                    <a:cubicBezTo>
                      <a:pt x="6429" y="6928"/>
                      <a:pt x="6364" y="6725"/>
                      <a:pt x="6364" y="6725"/>
                    </a:cubicBezTo>
                    <a:cubicBezTo>
                      <a:pt x="6429" y="6725"/>
                      <a:pt x="6429" y="6725"/>
                      <a:pt x="6429" y="6725"/>
                    </a:cubicBezTo>
                    <a:cubicBezTo>
                      <a:pt x="6429" y="6725"/>
                      <a:pt x="6429" y="6521"/>
                      <a:pt x="6429" y="6521"/>
                    </a:cubicBezTo>
                    <a:cubicBezTo>
                      <a:pt x="6493" y="6521"/>
                      <a:pt x="6493" y="6317"/>
                      <a:pt x="6493" y="6317"/>
                    </a:cubicBezTo>
                    <a:cubicBezTo>
                      <a:pt x="6493" y="6317"/>
                      <a:pt x="6493" y="6317"/>
                      <a:pt x="6493" y="6317"/>
                    </a:cubicBezTo>
                    <a:cubicBezTo>
                      <a:pt x="6493" y="6113"/>
                      <a:pt x="6493" y="6113"/>
                      <a:pt x="6493" y="5909"/>
                    </a:cubicBezTo>
                    <a:cubicBezTo>
                      <a:pt x="6493" y="5909"/>
                      <a:pt x="6364" y="5909"/>
                      <a:pt x="6300" y="5706"/>
                    </a:cubicBezTo>
                    <a:cubicBezTo>
                      <a:pt x="6300" y="5502"/>
                      <a:pt x="6236" y="5298"/>
                      <a:pt x="6236" y="5298"/>
                    </a:cubicBezTo>
                    <a:cubicBezTo>
                      <a:pt x="6236" y="5094"/>
                      <a:pt x="6236" y="5094"/>
                      <a:pt x="6236" y="5094"/>
                    </a:cubicBezTo>
                    <a:cubicBezTo>
                      <a:pt x="6236" y="5094"/>
                      <a:pt x="6236" y="5094"/>
                      <a:pt x="6236" y="5094"/>
                    </a:cubicBezTo>
                    <a:cubicBezTo>
                      <a:pt x="6236" y="4891"/>
                      <a:pt x="6171" y="4891"/>
                      <a:pt x="6171" y="4687"/>
                    </a:cubicBezTo>
                    <a:cubicBezTo>
                      <a:pt x="6107" y="4687"/>
                      <a:pt x="6107" y="4687"/>
                      <a:pt x="6043" y="4483"/>
                    </a:cubicBezTo>
                    <a:cubicBezTo>
                      <a:pt x="6043" y="4483"/>
                      <a:pt x="6043" y="4483"/>
                      <a:pt x="6043" y="4483"/>
                    </a:cubicBezTo>
                    <a:cubicBezTo>
                      <a:pt x="6043" y="4483"/>
                      <a:pt x="6043" y="4483"/>
                      <a:pt x="6043" y="4483"/>
                    </a:cubicBezTo>
                    <a:cubicBezTo>
                      <a:pt x="6043" y="4279"/>
                      <a:pt x="6043" y="4075"/>
                      <a:pt x="6043" y="4075"/>
                    </a:cubicBezTo>
                    <a:cubicBezTo>
                      <a:pt x="6043" y="3872"/>
                      <a:pt x="5979" y="3872"/>
                      <a:pt x="5914" y="3872"/>
                    </a:cubicBezTo>
                    <a:cubicBezTo>
                      <a:pt x="5850" y="3872"/>
                      <a:pt x="5721" y="3668"/>
                      <a:pt x="5657" y="3668"/>
                    </a:cubicBezTo>
                    <a:cubicBezTo>
                      <a:pt x="5657" y="3668"/>
                      <a:pt x="5593" y="3668"/>
                      <a:pt x="5593" y="3872"/>
                    </a:cubicBezTo>
                    <a:cubicBezTo>
                      <a:pt x="5593" y="3872"/>
                      <a:pt x="5593" y="4075"/>
                      <a:pt x="5593" y="4279"/>
                    </a:cubicBezTo>
                    <a:cubicBezTo>
                      <a:pt x="5593" y="4483"/>
                      <a:pt x="5464" y="4483"/>
                      <a:pt x="5464" y="4687"/>
                    </a:cubicBezTo>
                    <a:cubicBezTo>
                      <a:pt x="5464" y="4687"/>
                      <a:pt x="5464" y="4687"/>
                      <a:pt x="5464" y="4687"/>
                    </a:cubicBezTo>
                    <a:cubicBezTo>
                      <a:pt x="5464" y="4891"/>
                      <a:pt x="5529" y="4687"/>
                      <a:pt x="5529" y="4891"/>
                    </a:cubicBezTo>
                    <a:cubicBezTo>
                      <a:pt x="5593" y="4891"/>
                      <a:pt x="5593" y="5298"/>
                      <a:pt x="5593" y="5298"/>
                    </a:cubicBezTo>
                    <a:cubicBezTo>
                      <a:pt x="5593" y="5298"/>
                      <a:pt x="5593" y="5298"/>
                      <a:pt x="5593" y="5502"/>
                    </a:cubicBezTo>
                    <a:cubicBezTo>
                      <a:pt x="5593" y="5298"/>
                      <a:pt x="5721" y="5502"/>
                      <a:pt x="5721" y="5502"/>
                    </a:cubicBezTo>
                    <a:cubicBezTo>
                      <a:pt x="5850" y="5706"/>
                      <a:pt x="5850" y="5706"/>
                      <a:pt x="5914" y="5706"/>
                    </a:cubicBezTo>
                    <a:cubicBezTo>
                      <a:pt x="5914" y="6317"/>
                      <a:pt x="5786" y="5909"/>
                      <a:pt x="5721" y="5909"/>
                    </a:cubicBezTo>
                    <a:cubicBezTo>
                      <a:pt x="5593" y="5706"/>
                      <a:pt x="5464" y="5706"/>
                      <a:pt x="5400" y="5502"/>
                    </a:cubicBezTo>
                    <a:cubicBezTo>
                      <a:pt x="5271" y="5502"/>
                      <a:pt x="5143" y="5502"/>
                      <a:pt x="5079" y="5298"/>
                    </a:cubicBezTo>
                    <a:cubicBezTo>
                      <a:pt x="4950" y="5298"/>
                      <a:pt x="4886" y="5298"/>
                      <a:pt x="4757" y="5502"/>
                    </a:cubicBezTo>
                    <a:cubicBezTo>
                      <a:pt x="4821" y="5502"/>
                      <a:pt x="4886" y="5706"/>
                      <a:pt x="4886" y="5706"/>
                    </a:cubicBezTo>
                    <a:cubicBezTo>
                      <a:pt x="4950" y="5909"/>
                      <a:pt x="4821" y="5909"/>
                      <a:pt x="4821" y="5909"/>
                    </a:cubicBezTo>
                    <a:cubicBezTo>
                      <a:pt x="4886" y="6317"/>
                      <a:pt x="4629" y="5909"/>
                      <a:pt x="4757" y="5909"/>
                    </a:cubicBezTo>
                    <a:cubicBezTo>
                      <a:pt x="4693" y="5706"/>
                      <a:pt x="4629" y="5706"/>
                      <a:pt x="4564" y="5706"/>
                    </a:cubicBezTo>
                    <a:cubicBezTo>
                      <a:pt x="4564" y="5706"/>
                      <a:pt x="4500" y="5909"/>
                      <a:pt x="4436" y="5909"/>
                    </a:cubicBezTo>
                    <a:cubicBezTo>
                      <a:pt x="4436" y="5909"/>
                      <a:pt x="4307" y="5909"/>
                      <a:pt x="4243" y="5909"/>
                    </a:cubicBezTo>
                    <a:cubicBezTo>
                      <a:pt x="4243" y="5909"/>
                      <a:pt x="4243" y="5909"/>
                      <a:pt x="4179" y="6113"/>
                    </a:cubicBezTo>
                    <a:cubicBezTo>
                      <a:pt x="4179" y="6113"/>
                      <a:pt x="4243" y="6113"/>
                      <a:pt x="4179" y="6113"/>
                    </a:cubicBezTo>
                    <a:cubicBezTo>
                      <a:pt x="4179" y="6113"/>
                      <a:pt x="4179" y="6113"/>
                      <a:pt x="4179" y="6113"/>
                    </a:cubicBezTo>
                    <a:cubicBezTo>
                      <a:pt x="4114" y="6113"/>
                      <a:pt x="4050" y="6113"/>
                      <a:pt x="3986" y="6113"/>
                    </a:cubicBezTo>
                    <a:cubicBezTo>
                      <a:pt x="4050" y="6113"/>
                      <a:pt x="4050" y="6113"/>
                      <a:pt x="4050" y="6113"/>
                    </a:cubicBezTo>
                    <a:cubicBezTo>
                      <a:pt x="4114" y="5909"/>
                      <a:pt x="4050" y="5909"/>
                      <a:pt x="4050" y="5706"/>
                    </a:cubicBezTo>
                    <a:cubicBezTo>
                      <a:pt x="4050" y="5706"/>
                      <a:pt x="4050" y="5706"/>
                      <a:pt x="4050" y="5706"/>
                    </a:cubicBezTo>
                    <a:cubicBezTo>
                      <a:pt x="4050" y="5706"/>
                      <a:pt x="4114" y="5706"/>
                      <a:pt x="4114" y="5706"/>
                    </a:cubicBezTo>
                    <a:cubicBezTo>
                      <a:pt x="4050" y="5706"/>
                      <a:pt x="3986" y="5909"/>
                      <a:pt x="3857" y="5909"/>
                    </a:cubicBezTo>
                    <a:cubicBezTo>
                      <a:pt x="3921" y="5909"/>
                      <a:pt x="3921" y="5909"/>
                      <a:pt x="3921" y="5909"/>
                    </a:cubicBezTo>
                    <a:cubicBezTo>
                      <a:pt x="3921" y="6113"/>
                      <a:pt x="3921" y="6113"/>
                      <a:pt x="3857" y="6113"/>
                    </a:cubicBezTo>
                    <a:cubicBezTo>
                      <a:pt x="3857" y="6113"/>
                      <a:pt x="3857" y="5909"/>
                      <a:pt x="3857" y="5909"/>
                    </a:cubicBezTo>
                    <a:cubicBezTo>
                      <a:pt x="3857" y="5909"/>
                      <a:pt x="3729" y="6113"/>
                      <a:pt x="3664" y="6113"/>
                    </a:cubicBezTo>
                    <a:cubicBezTo>
                      <a:pt x="3600" y="6317"/>
                      <a:pt x="3536" y="6317"/>
                      <a:pt x="3471" y="6317"/>
                    </a:cubicBezTo>
                    <a:cubicBezTo>
                      <a:pt x="3536" y="6521"/>
                      <a:pt x="3407" y="6521"/>
                      <a:pt x="3407" y="6521"/>
                    </a:cubicBezTo>
                    <a:cubicBezTo>
                      <a:pt x="3407" y="6725"/>
                      <a:pt x="3407" y="6725"/>
                      <a:pt x="3343" y="6725"/>
                    </a:cubicBezTo>
                    <a:cubicBezTo>
                      <a:pt x="3279" y="6725"/>
                      <a:pt x="3214" y="6928"/>
                      <a:pt x="3214" y="6725"/>
                    </a:cubicBezTo>
                    <a:cubicBezTo>
                      <a:pt x="3150" y="6725"/>
                      <a:pt x="3150" y="6725"/>
                      <a:pt x="3150" y="6725"/>
                    </a:cubicBezTo>
                    <a:cubicBezTo>
                      <a:pt x="3086" y="6725"/>
                      <a:pt x="3021" y="6521"/>
                      <a:pt x="3021" y="6521"/>
                    </a:cubicBezTo>
                    <a:cubicBezTo>
                      <a:pt x="3021" y="6317"/>
                      <a:pt x="3150" y="6317"/>
                      <a:pt x="3214" y="6317"/>
                    </a:cubicBezTo>
                    <a:cubicBezTo>
                      <a:pt x="3214" y="6113"/>
                      <a:pt x="3086" y="5909"/>
                      <a:pt x="3021" y="5909"/>
                    </a:cubicBezTo>
                    <a:cubicBezTo>
                      <a:pt x="2957" y="5909"/>
                      <a:pt x="2829" y="5909"/>
                      <a:pt x="2764" y="5909"/>
                    </a:cubicBezTo>
                    <a:cubicBezTo>
                      <a:pt x="2829" y="5909"/>
                      <a:pt x="2893" y="5909"/>
                      <a:pt x="2893" y="6113"/>
                    </a:cubicBezTo>
                    <a:cubicBezTo>
                      <a:pt x="2893" y="6317"/>
                      <a:pt x="2829" y="6521"/>
                      <a:pt x="2893" y="6521"/>
                    </a:cubicBezTo>
                    <a:cubicBezTo>
                      <a:pt x="2893" y="6725"/>
                      <a:pt x="2957" y="6725"/>
                      <a:pt x="2957" y="6928"/>
                    </a:cubicBezTo>
                    <a:cubicBezTo>
                      <a:pt x="3021" y="6928"/>
                      <a:pt x="2957" y="7132"/>
                      <a:pt x="2957" y="7336"/>
                    </a:cubicBezTo>
                    <a:cubicBezTo>
                      <a:pt x="2957" y="7336"/>
                      <a:pt x="2957" y="7132"/>
                      <a:pt x="2893" y="7132"/>
                    </a:cubicBezTo>
                    <a:cubicBezTo>
                      <a:pt x="2893" y="7132"/>
                      <a:pt x="2893" y="7132"/>
                      <a:pt x="2893" y="7132"/>
                    </a:cubicBezTo>
                    <a:cubicBezTo>
                      <a:pt x="2893" y="7132"/>
                      <a:pt x="2764" y="6928"/>
                      <a:pt x="2700" y="6928"/>
                    </a:cubicBezTo>
                    <a:cubicBezTo>
                      <a:pt x="2700" y="7132"/>
                      <a:pt x="2636" y="7132"/>
                      <a:pt x="2571" y="7336"/>
                    </a:cubicBezTo>
                    <a:cubicBezTo>
                      <a:pt x="2571" y="7336"/>
                      <a:pt x="2443" y="7336"/>
                      <a:pt x="2443" y="7540"/>
                    </a:cubicBezTo>
                    <a:cubicBezTo>
                      <a:pt x="2443" y="7743"/>
                      <a:pt x="2507" y="7743"/>
                      <a:pt x="2571" y="7947"/>
                    </a:cubicBezTo>
                    <a:cubicBezTo>
                      <a:pt x="2507" y="7947"/>
                      <a:pt x="2507" y="7947"/>
                      <a:pt x="2443" y="7947"/>
                    </a:cubicBezTo>
                    <a:cubicBezTo>
                      <a:pt x="2443" y="7947"/>
                      <a:pt x="2314" y="7947"/>
                      <a:pt x="2314" y="7947"/>
                    </a:cubicBezTo>
                    <a:cubicBezTo>
                      <a:pt x="2250" y="7947"/>
                      <a:pt x="2186" y="7743"/>
                      <a:pt x="2121" y="7743"/>
                    </a:cubicBezTo>
                    <a:cubicBezTo>
                      <a:pt x="2121" y="7743"/>
                      <a:pt x="2121" y="7743"/>
                      <a:pt x="2057" y="7743"/>
                    </a:cubicBezTo>
                    <a:cubicBezTo>
                      <a:pt x="2057" y="7743"/>
                      <a:pt x="2057" y="7947"/>
                      <a:pt x="2057" y="7743"/>
                    </a:cubicBezTo>
                    <a:cubicBezTo>
                      <a:pt x="2057" y="7947"/>
                      <a:pt x="2121" y="7947"/>
                      <a:pt x="2121" y="8151"/>
                    </a:cubicBezTo>
                    <a:cubicBezTo>
                      <a:pt x="2186" y="8151"/>
                      <a:pt x="2186" y="8151"/>
                      <a:pt x="2250" y="8151"/>
                    </a:cubicBezTo>
                    <a:cubicBezTo>
                      <a:pt x="2314" y="8151"/>
                      <a:pt x="2314" y="8355"/>
                      <a:pt x="2186" y="8355"/>
                    </a:cubicBezTo>
                    <a:cubicBezTo>
                      <a:pt x="2121" y="8355"/>
                      <a:pt x="2057" y="8151"/>
                      <a:pt x="1993" y="8151"/>
                    </a:cubicBezTo>
                    <a:cubicBezTo>
                      <a:pt x="1929" y="8151"/>
                      <a:pt x="1800" y="8151"/>
                      <a:pt x="1864" y="7947"/>
                    </a:cubicBezTo>
                    <a:cubicBezTo>
                      <a:pt x="1800" y="7947"/>
                      <a:pt x="1800" y="7743"/>
                      <a:pt x="1736" y="7540"/>
                    </a:cubicBezTo>
                    <a:cubicBezTo>
                      <a:pt x="1929" y="7336"/>
                      <a:pt x="1671" y="7132"/>
                      <a:pt x="1607" y="7132"/>
                    </a:cubicBezTo>
                    <a:cubicBezTo>
                      <a:pt x="1607" y="7132"/>
                      <a:pt x="1607" y="7132"/>
                      <a:pt x="1607" y="7132"/>
                    </a:cubicBezTo>
                    <a:cubicBezTo>
                      <a:pt x="1543" y="6928"/>
                      <a:pt x="1479" y="6725"/>
                      <a:pt x="1414" y="6725"/>
                    </a:cubicBezTo>
                    <a:cubicBezTo>
                      <a:pt x="1414" y="6725"/>
                      <a:pt x="1479" y="6725"/>
                      <a:pt x="1543" y="6725"/>
                    </a:cubicBezTo>
                    <a:cubicBezTo>
                      <a:pt x="1543" y="6725"/>
                      <a:pt x="1543" y="6725"/>
                      <a:pt x="1543" y="6725"/>
                    </a:cubicBezTo>
                    <a:cubicBezTo>
                      <a:pt x="1607" y="6928"/>
                      <a:pt x="1671" y="6928"/>
                      <a:pt x="1736" y="6928"/>
                    </a:cubicBezTo>
                    <a:cubicBezTo>
                      <a:pt x="1736" y="7132"/>
                      <a:pt x="2379" y="7132"/>
                      <a:pt x="2443" y="7132"/>
                    </a:cubicBezTo>
                    <a:cubicBezTo>
                      <a:pt x="2507" y="7132"/>
                      <a:pt x="2636" y="6928"/>
                      <a:pt x="2571" y="6725"/>
                    </a:cubicBezTo>
                    <a:cubicBezTo>
                      <a:pt x="2571" y="6725"/>
                      <a:pt x="2571" y="6521"/>
                      <a:pt x="2507" y="6521"/>
                    </a:cubicBezTo>
                    <a:cubicBezTo>
                      <a:pt x="2507" y="6521"/>
                      <a:pt x="2507" y="6317"/>
                      <a:pt x="2507" y="6317"/>
                    </a:cubicBezTo>
                    <a:cubicBezTo>
                      <a:pt x="2443" y="6317"/>
                      <a:pt x="2379" y="6317"/>
                      <a:pt x="2314" y="6113"/>
                    </a:cubicBezTo>
                    <a:cubicBezTo>
                      <a:pt x="2314" y="6113"/>
                      <a:pt x="2379" y="6113"/>
                      <a:pt x="2379" y="6113"/>
                    </a:cubicBezTo>
                    <a:cubicBezTo>
                      <a:pt x="2186" y="6113"/>
                      <a:pt x="2057" y="5909"/>
                      <a:pt x="1864" y="5706"/>
                    </a:cubicBezTo>
                    <a:cubicBezTo>
                      <a:pt x="1800" y="5706"/>
                      <a:pt x="1800" y="5706"/>
                      <a:pt x="1736" y="5502"/>
                    </a:cubicBezTo>
                    <a:cubicBezTo>
                      <a:pt x="1671" y="5502"/>
                      <a:pt x="1607" y="5502"/>
                      <a:pt x="1543" y="5502"/>
                    </a:cubicBezTo>
                    <a:cubicBezTo>
                      <a:pt x="1543" y="5502"/>
                      <a:pt x="1543" y="5706"/>
                      <a:pt x="1479" y="5706"/>
                    </a:cubicBezTo>
                    <a:cubicBezTo>
                      <a:pt x="1479" y="5706"/>
                      <a:pt x="1543" y="5502"/>
                      <a:pt x="1543" y="5502"/>
                    </a:cubicBezTo>
                    <a:cubicBezTo>
                      <a:pt x="1479" y="5502"/>
                      <a:pt x="1479" y="5502"/>
                      <a:pt x="1479" y="5502"/>
                    </a:cubicBezTo>
                    <a:cubicBezTo>
                      <a:pt x="1479" y="5502"/>
                      <a:pt x="1479" y="5502"/>
                      <a:pt x="1479" y="5502"/>
                    </a:cubicBezTo>
                    <a:cubicBezTo>
                      <a:pt x="1414" y="5502"/>
                      <a:pt x="1414" y="5502"/>
                      <a:pt x="1350" y="5298"/>
                    </a:cubicBezTo>
                    <a:cubicBezTo>
                      <a:pt x="1350" y="5298"/>
                      <a:pt x="1479" y="5502"/>
                      <a:pt x="1479" y="5298"/>
                    </a:cubicBezTo>
                    <a:cubicBezTo>
                      <a:pt x="1479" y="5298"/>
                      <a:pt x="1350" y="5298"/>
                      <a:pt x="1350" y="5298"/>
                    </a:cubicBezTo>
                    <a:cubicBezTo>
                      <a:pt x="1350" y="5298"/>
                      <a:pt x="1350" y="5298"/>
                      <a:pt x="1350" y="5298"/>
                    </a:cubicBezTo>
                    <a:cubicBezTo>
                      <a:pt x="1286" y="5298"/>
                      <a:pt x="1286" y="5298"/>
                      <a:pt x="1221" y="5298"/>
                    </a:cubicBezTo>
                    <a:cubicBezTo>
                      <a:pt x="1221" y="5502"/>
                      <a:pt x="1157" y="5502"/>
                      <a:pt x="1093" y="5298"/>
                    </a:cubicBezTo>
                    <a:cubicBezTo>
                      <a:pt x="1157" y="5502"/>
                      <a:pt x="1029" y="5502"/>
                      <a:pt x="1029" y="5502"/>
                    </a:cubicBezTo>
                    <a:cubicBezTo>
                      <a:pt x="1029" y="5502"/>
                      <a:pt x="1029" y="5706"/>
                      <a:pt x="1029" y="5706"/>
                    </a:cubicBezTo>
                    <a:cubicBezTo>
                      <a:pt x="964" y="5706"/>
                      <a:pt x="964" y="5706"/>
                      <a:pt x="900" y="5706"/>
                    </a:cubicBezTo>
                    <a:cubicBezTo>
                      <a:pt x="1029" y="5706"/>
                      <a:pt x="900" y="5909"/>
                      <a:pt x="964" y="6113"/>
                    </a:cubicBezTo>
                    <a:cubicBezTo>
                      <a:pt x="964" y="6113"/>
                      <a:pt x="1157" y="6317"/>
                      <a:pt x="1157" y="6521"/>
                    </a:cubicBezTo>
                    <a:cubicBezTo>
                      <a:pt x="1157" y="6521"/>
                      <a:pt x="1029" y="6725"/>
                      <a:pt x="1029" y="6928"/>
                    </a:cubicBezTo>
                    <a:cubicBezTo>
                      <a:pt x="1093" y="7132"/>
                      <a:pt x="1157" y="7132"/>
                      <a:pt x="1221" y="7540"/>
                    </a:cubicBezTo>
                    <a:cubicBezTo>
                      <a:pt x="1221" y="7540"/>
                      <a:pt x="1157" y="7540"/>
                      <a:pt x="1157" y="7540"/>
                    </a:cubicBezTo>
                    <a:cubicBezTo>
                      <a:pt x="1157" y="7540"/>
                      <a:pt x="1157" y="7540"/>
                      <a:pt x="1157" y="7540"/>
                    </a:cubicBezTo>
                    <a:cubicBezTo>
                      <a:pt x="1157" y="7540"/>
                      <a:pt x="1157" y="7743"/>
                      <a:pt x="1157" y="7743"/>
                    </a:cubicBezTo>
                    <a:cubicBezTo>
                      <a:pt x="1157" y="7743"/>
                      <a:pt x="1157" y="7743"/>
                      <a:pt x="1157" y="7743"/>
                    </a:cubicBezTo>
                    <a:cubicBezTo>
                      <a:pt x="1157" y="7947"/>
                      <a:pt x="1221" y="7947"/>
                      <a:pt x="1221" y="7947"/>
                    </a:cubicBezTo>
                    <a:cubicBezTo>
                      <a:pt x="1221" y="7947"/>
                      <a:pt x="1221" y="8151"/>
                      <a:pt x="1221" y="7947"/>
                    </a:cubicBezTo>
                    <a:cubicBezTo>
                      <a:pt x="1221" y="8151"/>
                      <a:pt x="1221" y="8151"/>
                      <a:pt x="1286" y="8151"/>
                    </a:cubicBezTo>
                    <a:cubicBezTo>
                      <a:pt x="1286" y="8355"/>
                      <a:pt x="1286" y="8355"/>
                      <a:pt x="1221" y="8558"/>
                    </a:cubicBezTo>
                    <a:cubicBezTo>
                      <a:pt x="1286" y="8558"/>
                      <a:pt x="1414" y="8762"/>
                      <a:pt x="1479" y="8966"/>
                    </a:cubicBezTo>
                    <a:cubicBezTo>
                      <a:pt x="1479" y="8966"/>
                      <a:pt x="1414" y="9170"/>
                      <a:pt x="1414" y="9170"/>
                    </a:cubicBezTo>
                    <a:cubicBezTo>
                      <a:pt x="1286" y="9577"/>
                      <a:pt x="1157" y="9985"/>
                      <a:pt x="1029" y="10189"/>
                    </a:cubicBezTo>
                    <a:cubicBezTo>
                      <a:pt x="1093" y="10189"/>
                      <a:pt x="1157" y="9985"/>
                      <a:pt x="1157" y="10189"/>
                    </a:cubicBezTo>
                    <a:cubicBezTo>
                      <a:pt x="1157" y="10189"/>
                      <a:pt x="1157" y="10189"/>
                      <a:pt x="1093" y="10189"/>
                    </a:cubicBezTo>
                    <a:cubicBezTo>
                      <a:pt x="1157" y="10392"/>
                      <a:pt x="1221" y="10392"/>
                      <a:pt x="1350" y="10392"/>
                    </a:cubicBezTo>
                    <a:cubicBezTo>
                      <a:pt x="1414" y="10596"/>
                      <a:pt x="1221" y="10596"/>
                      <a:pt x="1221" y="10596"/>
                    </a:cubicBezTo>
                    <a:cubicBezTo>
                      <a:pt x="1221" y="10596"/>
                      <a:pt x="1221" y="10596"/>
                      <a:pt x="1221" y="10596"/>
                    </a:cubicBezTo>
                    <a:cubicBezTo>
                      <a:pt x="1221" y="10596"/>
                      <a:pt x="1157" y="10596"/>
                      <a:pt x="1157" y="10596"/>
                    </a:cubicBezTo>
                    <a:cubicBezTo>
                      <a:pt x="1157" y="10596"/>
                      <a:pt x="1157" y="10596"/>
                      <a:pt x="1157" y="10596"/>
                    </a:cubicBezTo>
                    <a:cubicBezTo>
                      <a:pt x="1157" y="10596"/>
                      <a:pt x="1157" y="10596"/>
                      <a:pt x="1157" y="10596"/>
                    </a:cubicBezTo>
                    <a:cubicBezTo>
                      <a:pt x="1093" y="10800"/>
                      <a:pt x="1093" y="10596"/>
                      <a:pt x="1093" y="10596"/>
                    </a:cubicBezTo>
                    <a:cubicBezTo>
                      <a:pt x="1093" y="10800"/>
                      <a:pt x="1093" y="10800"/>
                      <a:pt x="1093" y="10800"/>
                    </a:cubicBezTo>
                    <a:cubicBezTo>
                      <a:pt x="1029" y="11004"/>
                      <a:pt x="1029" y="11208"/>
                      <a:pt x="1029" y="11411"/>
                    </a:cubicBezTo>
                    <a:cubicBezTo>
                      <a:pt x="1029" y="11411"/>
                      <a:pt x="1093" y="11615"/>
                      <a:pt x="1093" y="11819"/>
                    </a:cubicBezTo>
                    <a:cubicBezTo>
                      <a:pt x="1093" y="11819"/>
                      <a:pt x="1029" y="11819"/>
                      <a:pt x="1029" y="11819"/>
                    </a:cubicBezTo>
                    <a:cubicBezTo>
                      <a:pt x="1093" y="12023"/>
                      <a:pt x="1093" y="12023"/>
                      <a:pt x="1093" y="12226"/>
                    </a:cubicBezTo>
                    <a:cubicBezTo>
                      <a:pt x="1093" y="12226"/>
                      <a:pt x="1157" y="12430"/>
                      <a:pt x="1157" y="12430"/>
                    </a:cubicBezTo>
                    <a:cubicBezTo>
                      <a:pt x="1157" y="12430"/>
                      <a:pt x="1157" y="12634"/>
                      <a:pt x="1157" y="12634"/>
                    </a:cubicBezTo>
                    <a:cubicBezTo>
                      <a:pt x="1221" y="12838"/>
                      <a:pt x="1221" y="12634"/>
                      <a:pt x="1221" y="12634"/>
                    </a:cubicBezTo>
                    <a:cubicBezTo>
                      <a:pt x="1221" y="12838"/>
                      <a:pt x="1221" y="12838"/>
                      <a:pt x="1286" y="12838"/>
                    </a:cubicBezTo>
                    <a:cubicBezTo>
                      <a:pt x="1286" y="12838"/>
                      <a:pt x="1286" y="12838"/>
                      <a:pt x="1350" y="12838"/>
                    </a:cubicBezTo>
                    <a:cubicBezTo>
                      <a:pt x="1350" y="12838"/>
                      <a:pt x="1350" y="12838"/>
                      <a:pt x="1350" y="13042"/>
                    </a:cubicBezTo>
                    <a:cubicBezTo>
                      <a:pt x="1350" y="13042"/>
                      <a:pt x="1414" y="12838"/>
                      <a:pt x="1414" y="12838"/>
                    </a:cubicBezTo>
                    <a:cubicBezTo>
                      <a:pt x="1479" y="12838"/>
                      <a:pt x="1543" y="13042"/>
                      <a:pt x="1543" y="13042"/>
                    </a:cubicBezTo>
                    <a:cubicBezTo>
                      <a:pt x="1543" y="13042"/>
                      <a:pt x="1543" y="13245"/>
                      <a:pt x="1543" y="13245"/>
                    </a:cubicBezTo>
                    <a:cubicBezTo>
                      <a:pt x="1543" y="13245"/>
                      <a:pt x="1607" y="13245"/>
                      <a:pt x="1607" y="13245"/>
                    </a:cubicBezTo>
                    <a:cubicBezTo>
                      <a:pt x="1607" y="13245"/>
                      <a:pt x="1543" y="13449"/>
                      <a:pt x="1543" y="13449"/>
                    </a:cubicBezTo>
                    <a:cubicBezTo>
                      <a:pt x="1607" y="13449"/>
                      <a:pt x="1607" y="13653"/>
                      <a:pt x="1607" y="13653"/>
                    </a:cubicBezTo>
                    <a:cubicBezTo>
                      <a:pt x="1671" y="13857"/>
                      <a:pt x="1736" y="13857"/>
                      <a:pt x="1736" y="14060"/>
                    </a:cubicBezTo>
                    <a:cubicBezTo>
                      <a:pt x="1800" y="14060"/>
                      <a:pt x="1800" y="14060"/>
                      <a:pt x="1864" y="14264"/>
                    </a:cubicBezTo>
                    <a:cubicBezTo>
                      <a:pt x="1864" y="14264"/>
                      <a:pt x="1864" y="14264"/>
                      <a:pt x="1800" y="14468"/>
                    </a:cubicBezTo>
                    <a:cubicBezTo>
                      <a:pt x="1800" y="14468"/>
                      <a:pt x="1736" y="14264"/>
                      <a:pt x="1671" y="14468"/>
                    </a:cubicBezTo>
                    <a:cubicBezTo>
                      <a:pt x="1671" y="14468"/>
                      <a:pt x="1736" y="14672"/>
                      <a:pt x="1736" y="14672"/>
                    </a:cubicBezTo>
                    <a:cubicBezTo>
                      <a:pt x="1736" y="14875"/>
                      <a:pt x="1736" y="15079"/>
                      <a:pt x="1800" y="15079"/>
                    </a:cubicBezTo>
                    <a:cubicBezTo>
                      <a:pt x="1800" y="15079"/>
                      <a:pt x="1800" y="15079"/>
                      <a:pt x="1864" y="14875"/>
                    </a:cubicBezTo>
                    <a:cubicBezTo>
                      <a:pt x="1864" y="14875"/>
                      <a:pt x="1864" y="14875"/>
                      <a:pt x="1929" y="14875"/>
                    </a:cubicBezTo>
                    <a:cubicBezTo>
                      <a:pt x="1993" y="14875"/>
                      <a:pt x="2057" y="14875"/>
                      <a:pt x="2057" y="14875"/>
                    </a:cubicBezTo>
                    <a:cubicBezTo>
                      <a:pt x="2121" y="15079"/>
                      <a:pt x="2186" y="15283"/>
                      <a:pt x="2121" y="15283"/>
                    </a:cubicBezTo>
                    <a:cubicBezTo>
                      <a:pt x="2121" y="15283"/>
                      <a:pt x="2186" y="15487"/>
                      <a:pt x="2121" y="15487"/>
                    </a:cubicBezTo>
                    <a:cubicBezTo>
                      <a:pt x="2186" y="15487"/>
                      <a:pt x="2250" y="15487"/>
                      <a:pt x="2314" y="15691"/>
                    </a:cubicBezTo>
                    <a:cubicBezTo>
                      <a:pt x="2314" y="15691"/>
                      <a:pt x="2314" y="15894"/>
                      <a:pt x="2379" y="15894"/>
                    </a:cubicBezTo>
                    <a:cubicBezTo>
                      <a:pt x="2379" y="16098"/>
                      <a:pt x="2379" y="15894"/>
                      <a:pt x="2443" y="16098"/>
                    </a:cubicBezTo>
                    <a:cubicBezTo>
                      <a:pt x="2443" y="16098"/>
                      <a:pt x="2443" y="16098"/>
                      <a:pt x="2507" y="16098"/>
                    </a:cubicBezTo>
                    <a:cubicBezTo>
                      <a:pt x="2507" y="16098"/>
                      <a:pt x="2507" y="16098"/>
                      <a:pt x="2571" y="16098"/>
                    </a:cubicBezTo>
                    <a:cubicBezTo>
                      <a:pt x="2571" y="16098"/>
                      <a:pt x="2636" y="15894"/>
                      <a:pt x="2636" y="16098"/>
                    </a:cubicBezTo>
                    <a:cubicBezTo>
                      <a:pt x="2700" y="16098"/>
                      <a:pt x="2700" y="16302"/>
                      <a:pt x="2764" y="16302"/>
                    </a:cubicBezTo>
                    <a:cubicBezTo>
                      <a:pt x="2764" y="16302"/>
                      <a:pt x="2764" y="16302"/>
                      <a:pt x="2764" y="16302"/>
                    </a:cubicBezTo>
                    <a:cubicBezTo>
                      <a:pt x="2764" y="16302"/>
                      <a:pt x="2764" y="16302"/>
                      <a:pt x="2829" y="16302"/>
                    </a:cubicBezTo>
                    <a:cubicBezTo>
                      <a:pt x="2829" y="16302"/>
                      <a:pt x="2829" y="16302"/>
                      <a:pt x="2893" y="16302"/>
                    </a:cubicBezTo>
                    <a:cubicBezTo>
                      <a:pt x="2893" y="16302"/>
                      <a:pt x="2957" y="16302"/>
                      <a:pt x="2957" y="16506"/>
                    </a:cubicBezTo>
                    <a:cubicBezTo>
                      <a:pt x="2957" y="16506"/>
                      <a:pt x="3021" y="16506"/>
                      <a:pt x="3021" y="16506"/>
                    </a:cubicBezTo>
                    <a:cubicBezTo>
                      <a:pt x="3086" y="16506"/>
                      <a:pt x="3086" y="16913"/>
                      <a:pt x="3021" y="16913"/>
                    </a:cubicBezTo>
                    <a:cubicBezTo>
                      <a:pt x="3021" y="16913"/>
                      <a:pt x="3021" y="16913"/>
                      <a:pt x="3086" y="16913"/>
                    </a:cubicBezTo>
                    <a:cubicBezTo>
                      <a:pt x="2957" y="16913"/>
                      <a:pt x="3021" y="17117"/>
                      <a:pt x="3021" y="17321"/>
                    </a:cubicBezTo>
                    <a:cubicBezTo>
                      <a:pt x="3086" y="17321"/>
                      <a:pt x="3086" y="17321"/>
                      <a:pt x="3086" y="17321"/>
                    </a:cubicBezTo>
                    <a:cubicBezTo>
                      <a:pt x="3086" y="17525"/>
                      <a:pt x="3086" y="17525"/>
                      <a:pt x="3021" y="17525"/>
                    </a:cubicBezTo>
                    <a:cubicBezTo>
                      <a:pt x="3021" y="17525"/>
                      <a:pt x="2957" y="17525"/>
                      <a:pt x="2893" y="17525"/>
                    </a:cubicBezTo>
                    <a:cubicBezTo>
                      <a:pt x="2893" y="17525"/>
                      <a:pt x="2829" y="17728"/>
                      <a:pt x="2829" y="17728"/>
                    </a:cubicBezTo>
                    <a:cubicBezTo>
                      <a:pt x="2829" y="17728"/>
                      <a:pt x="2829" y="17932"/>
                      <a:pt x="2829" y="17932"/>
                    </a:cubicBezTo>
                    <a:cubicBezTo>
                      <a:pt x="2893" y="17932"/>
                      <a:pt x="2893" y="17932"/>
                      <a:pt x="2893" y="17932"/>
                    </a:cubicBezTo>
                    <a:cubicBezTo>
                      <a:pt x="2893" y="17932"/>
                      <a:pt x="2893" y="17932"/>
                      <a:pt x="2893" y="17932"/>
                    </a:cubicBezTo>
                    <a:cubicBezTo>
                      <a:pt x="2893" y="17932"/>
                      <a:pt x="3021" y="17728"/>
                      <a:pt x="3021" y="17932"/>
                    </a:cubicBezTo>
                    <a:cubicBezTo>
                      <a:pt x="3021" y="18136"/>
                      <a:pt x="2893" y="18136"/>
                      <a:pt x="2893" y="18136"/>
                    </a:cubicBezTo>
                    <a:cubicBezTo>
                      <a:pt x="2893" y="18136"/>
                      <a:pt x="2893" y="18136"/>
                      <a:pt x="2893" y="18136"/>
                    </a:cubicBezTo>
                    <a:cubicBezTo>
                      <a:pt x="2829" y="18136"/>
                      <a:pt x="2829" y="18340"/>
                      <a:pt x="2764" y="18340"/>
                    </a:cubicBezTo>
                    <a:cubicBezTo>
                      <a:pt x="2829" y="18340"/>
                      <a:pt x="2893" y="18543"/>
                      <a:pt x="2893" y="18543"/>
                    </a:cubicBezTo>
                    <a:cubicBezTo>
                      <a:pt x="2893" y="18543"/>
                      <a:pt x="2829" y="18543"/>
                      <a:pt x="2829" y="18747"/>
                    </a:cubicBezTo>
                    <a:cubicBezTo>
                      <a:pt x="2829" y="18543"/>
                      <a:pt x="2829" y="18951"/>
                      <a:pt x="2829" y="18951"/>
                    </a:cubicBezTo>
                    <a:cubicBezTo>
                      <a:pt x="2764" y="18951"/>
                      <a:pt x="2829" y="18951"/>
                      <a:pt x="2764" y="18951"/>
                    </a:cubicBezTo>
                    <a:cubicBezTo>
                      <a:pt x="2700" y="18951"/>
                      <a:pt x="2700" y="18951"/>
                      <a:pt x="2636" y="18951"/>
                    </a:cubicBezTo>
                    <a:cubicBezTo>
                      <a:pt x="2700" y="18951"/>
                      <a:pt x="2700" y="18951"/>
                      <a:pt x="2700" y="18951"/>
                    </a:cubicBezTo>
                    <a:cubicBezTo>
                      <a:pt x="2700" y="19155"/>
                      <a:pt x="2636" y="19155"/>
                      <a:pt x="2636" y="19155"/>
                    </a:cubicBezTo>
                    <a:cubicBezTo>
                      <a:pt x="2636" y="19155"/>
                      <a:pt x="2700" y="19155"/>
                      <a:pt x="2700" y="19155"/>
                    </a:cubicBezTo>
                    <a:cubicBezTo>
                      <a:pt x="2764" y="19155"/>
                      <a:pt x="2764" y="19358"/>
                      <a:pt x="2764" y="19358"/>
                    </a:cubicBezTo>
                    <a:cubicBezTo>
                      <a:pt x="2829" y="19562"/>
                      <a:pt x="2829" y="19358"/>
                      <a:pt x="2893" y="19562"/>
                    </a:cubicBezTo>
                    <a:cubicBezTo>
                      <a:pt x="3021" y="19562"/>
                      <a:pt x="3086" y="19970"/>
                      <a:pt x="3214" y="20174"/>
                    </a:cubicBezTo>
                    <a:cubicBezTo>
                      <a:pt x="3214" y="19970"/>
                      <a:pt x="3343" y="20174"/>
                      <a:pt x="3407" y="20174"/>
                    </a:cubicBezTo>
                    <a:cubicBezTo>
                      <a:pt x="3471" y="20377"/>
                      <a:pt x="3536" y="20377"/>
                      <a:pt x="3600" y="20377"/>
                    </a:cubicBezTo>
                    <a:cubicBezTo>
                      <a:pt x="3664" y="20377"/>
                      <a:pt x="3729" y="20581"/>
                      <a:pt x="3793" y="20581"/>
                    </a:cubicBezTo>
                    <a:cubicBezTo>
                      <a:pt x="3793" y="20581"/>
                      <a:pt x="3793" y="20785"/>
                      <a:pt x="3857" y="20581"/>
                    </a:cubicBezTo>
                    <a:cubicBezTo>
                      <a:pt x="3921" y="20581"/>
                      <a:pt x="3921" y="20581"/>
                      <a:pt x="3986" y="20581"/>
                    </a:cubicBezTo>
                    <a:cubicBezTo>
                      <a:pt x="3986" y="20581"/>
                      <a:pt x="4050" y="20581"/>
                      <a:pt x="4050" y="20785"/>
                    </a:cubicBezTo>
                    <a:cubicBezTo>
                      <a:pt x="4114" y="20785"/>
                      <a:pt x="4114" y="20785"/>
                      <a:pt x="4114" y="20785"/>
                    </a:cubicBezTo>
                    <a:cubicBezTo>
                      <a:pt x="4114" y="20785"/>
                      <a:pt x="4114" y="20785"/>
                      <a:pt x="4114" y="20989"/>
                    </a:cubicBezTo>
                    <a:cubicBezTo>
                      <a:pt x="4179" y="20989"/>
                      <a:pt x="4243" y="20989"/>
                      <a:pt x="4243" y="21192"/>
                    </a:cubicBezTo>
                    <a:cubicBezTo>
                      <a:pt x="4307" y="21192"/>
                      <a:pt x="4371" y="21396"/>
                      <a:pt x="4371" y="21396"/>
                    </a:cubicBezTo>
                    <a:cubicBezTo>
                      <a:pt x="4436" y="21600"/>
                      <a:pt x="4500" y="21396"/>
                      <a:pt x="4500" y="21396"/>
                    </a:cubicBezTo>
                    <a:cubicBezTo>
                      <a:pt x="4564" y="21192"/>
                      <a:pt x="4564" y="21192"/>
                      <a:pt x="4500" y="20989"/>
                    </a:cubicBezTo>
                    <a:cubicBezTo>
                      <a:pt x="4500" y="20785"/>
                      <a:pt x="4436" y="20581"/>
                      <a:pt x="4371" y="20581"/>
                    </a:cubicBezTo>
                    <a:cubicBezTo>
                      <a:pt x="4371" y="20377"/>
                      <a:pt x="4371" y="20377"/>
                      <a:pt x="4371" y="20377"/>
                    </a:cubicBezTo>
                    <a:cubicBezTo>
                      <a:pt x="4371" y="20174"/>
                      <a:pt x="4371" y="19970"/>
                      <a:pt x="4371" y="19970"/>
                    </a:cubicBezTo>
                    <a:cubicBezTo>
                      <a:pt x="4371" y="19970"/>
                      <a:pt x="4371" y="19970"/>
                      <a:pt x="4371" y="20174"/>
                    </a:cubicBezTo>
                    <a:cubicBezTo>
                      <a:pt x="4307" y="19970"/>
                      <a:pt x="4307" y="19766"/>
                      <a:pt x="4243" y="19562"/>
                    </a:cubicBezTo>
                    <a:cubicBezTo>
                      <a:pt x="4179" y="19562"/>
                      <a:pt x="4179" y="19562"/>
                      <a:pt x="4243" y="19358"/>
                    </a:cubicBezTo>
                    <a:cubicBezTo>
                      <a:pt x="4243" y="19358"/>
                      <a:pt x="4243" y="19358"/>
                      <a:pt x="4243" y="19358"/>
                    </a:cubicBezTo>
                    <a:cubicBezTo>
                      <a:pt x="4243" y="19155"/>
                      <a:pt x="4307" y="18951"/>
                      <a:pt x="4243" y="18747"/>
                    </a:cubicBezTo>
                    <a:cubicBezTo>
                      <a:pt x="4307" y="18747"/>
                      <a:pt x="4307" y="18951"/>
                      <a:pt x="4307" y="18951"/>
                    </a:cubicBezTo>
                    <a:cubicBezTo>
                      <a:pt x="4307" y="18747"/>
                      <a:pt x="4371" y="18747"/>
                      <a:pt x="4371" y="18747"/>
                    </a:cubicBezTo>
                    <a:cubicBezTo>
                      <a:pt x="4371" y="18747"/>
                      <a:pt x="4436" y="18747"/>
                      <a:pt x="4436" y="18747"/>
                    </a:cubicBezTo>
                    <a:cubicBezTo>
                      <a:pt x="4436" y="18747"/>
                      <a:pt x="4500" y="18747"/>
                      <a:pt x="4436" y="18543"/>
                    </a:cubicBezTo>
                    <a:cubicBezTo>
                      <a:pt x="4500" y="18543"/>
                      <a:pt x="4500" y="18543"/>
                      <a:pt x="4500" y="18543"/>
                    </a:cubicBezTo>
                    <a:cubicBezTo>
                      <a:pt x="4500" y="18340"/>
                      <a:pt x="4371" y="18340"/>
                      <a:pt x="4371" y="18136"/>
                    </a:cubicBezTo>
                    <a:cubicBezTo>
                      <a:pt x="4436" y="18136"/>
                      <a:pt x="4436" y="18340"/>
                      <a:pt x="4436" y="18136"/>
                    </a:cubicBezTo>
                    <a:cubicBezTo>
                      <a:pt x="4436" y="18136"/>
                      <a:pt x="4371" y="17932"/>
                      <a:pt x="4371" y="17932"/>
                    </a:cubicBezTo>
                    <a:cubicBezTo>
                      <a:pt x="4371" y="17728"/>
                      <a:pt x="4307" y="17728"/>
                      <a:pt x="4307" y="17525"/>
                    </a:cubicBezTo>
                    <a:cubicBezTo>
                      <a:pt x="4243" y="17525"/>
                      <a:pt x="4243" y="17525"/>
                      <a:pt x="4179" y="17525"/>
                    </a:cubicBezTo>
                    <a:cubicBezTo>
                      <a:pt x="4114" y="17525"/>
                      <a:pt x="4179" y="17525"/>
                      <a:pt x="4114" y="17321"/>
                    </a:cubicBezTo>
                    <a:cubicBezTo>
                      <a:pt x="4114" y="17321"/>
                      <a:pt x="4050" y="17321"/>
                      <a:pt x="4050" y="17117"/>
                    </a:cubicBezTo>
                    <a:cubicBezTo>
                      <a:pt x="4050" y="17117"/>
                      <a:pt x="4050" y="16913"/>
                      <a:pt x="4050" y="16913"/>
                    </a:cubicBezTo>
                    <a:cubicBezTo>
                      <a:pt x="4050" y="16709"/>
                      <a:pt x="4050" y="16709"/>
                      <a:pt x="4050" y="16709"/>
                    </a:cubicBezTo>
                    <a:cubicBezTo>
                      <a:pt x="4050" y="16709"/>
                      <a:pt x="4050" y="16709"/>
                      <a:pt x="4050" y="16506"/>
                    </a:cubicBezTo>
                    <a:cubicBezTo>
                      <a:pt x="4050" y="16506"/>
                      <a:pt x="4050" y="16302"/>
                      <a:pt x="4050" y="16302"/>
                    </a:cubicBezTo>
                    <a:cubicBezTo>
                      <a:pt x="4050" y="16302"/>
                      <a:pt x="4114" y="16302"/>
                      <a:pt x="4114" y="16302"/>
                    </a:cubicBezTo>
                    <a:cubicBezTo>
                      <a:pt x="4114" y="16098"/>
                      <a:pt x="4114" y="16098"/>
                      <a:pt x="4114" y="16098"/>
                    </a:cubicBezTo>
                    <a:cubicBezTo>
                      <a:pt x="4179" y="15894"/>
                      <a:pt x="4179" y="16302"/>
                      <a:pt x="4243" y="16302"/>
                    </a:cubicBezTo>
                    <a:cubicBezTo>
                      <a:pt x="4371" y="16302"/>
                      <a:pt x="4307" y="16098"/>
                      <a:pt x="4243" y="15894"/>
                    </a:cubicBezTo>
                    <a:cubicBezTo>
                      <a:pt x="4307" y="15894"/>
                      <a:pt x="4307" y="15894"/>
                      <a:pt x="4371" y="15691"/>
                    </a:cubicBezTo>
                    <a:cubicBezTo>
                      <a:pt x="4371" y="15691"/>
                      <a:pt x="4371" y="15691"/>
                      <a:pt x="4371" y="15691"/>
                    </a:cubicBezTo>
                    <a:cubicBezTo>
                      <a:pt x="4371" y="15487"/>
                      <a:pt x="4436" y="15487"/>
                      <a:pt x="4500" y="15487"/>
                    </a:cubicBezTo>
                    <a:cubicBezTo>
                      <a:pt x="4500" y="15487"/>
                      <a:pt x="4500" y="15283"/>
                      <a:pt x="4564" y="15283"/>
                    </a:cubicBezTo>
                    <a:cubicBezTo>
                      <a:pt x="4564" y="15283"/>
                      <a:pt x="4629" y="15487"/>
                      <a:pt x="4629" y="15487"/>
                    </a:cubicBezTo>
                    <a:cubicBezTo>
                      <a:pt x="4693" y="15487"/>
                      <a:pt x="4693" y="15283"/>
                      <a:pt x="4757" y="15283"/>
                    </a:cubicBezTo>
                    <a:cubicBezTo>
                      <a:pt x="4757" y="15283"/>
                      <a:pt x="4757" y="15283"/>
                      <a:pt x="4821" y="15487"/>
                    </a:cubicBezTo>
                    <a:cubicBezTo>
                      <a:pt x="4821" y="15487"/>
                      <a:pt x="4886" y="15283"/>
                      <a:pt x="4886" y="15487"/>
                    </a:cubicBezTo>
                    <a:cubicBezTo>
                      <a:pt x="4950" y="15487"/>
                      <a:pt x="5079" y="15691"/>
                      <a:pt x="5079" y="15894"/>
                    </a:cubicBezTo>
                    <a:cubicBezTo>
                      <a:pt x="5143" y="15894"/>
                      <a:pt x="5143" y="16098"/>
                      <a:pt x="5143" y="15894"/>
                    </a:cubicBezTo>
                    <a:cubicBezTo>
                      <a:pt x="5143" y="15894"/>
                      <a:pt x="5079" y="15691"/>
                      <a:pt x="5143" y="15691"/>
                    </a:cubicBezTo>
                    <a:cubicBezTo>
                      <a:pt x="5143" y="15691"/>
                      <a:pt x="5271" y="15894"/>
                      <a:pt x="5271" y="15894"/>
                    </a:cubicBezTo>
                    <a:cubicBezTo>
                      <a:pt x="5336" y="15894"/>
                      <a:pt x="5336" y="15894"/>
                      <a:pt x="5336" y="15691"/>
                    </a:cubicBezTo>
                    <a:cubicBezTo>
                      <a:pt x="5400" y="15691"/>
                      <a:pt x="5400" y="15691"/>
                      <a:pt x="5464" y="15691"/>
                    </a:cubicBezTo>
                    <a:cubicBezTo>
                      <a:pt x="5464" y="15691"/>
                      <a:pt x="5529" y="15691"/>
                      <a:pt x="5529" y="15691"/>
                    </a:cubicBezTo>
                    <a:cubicBezTo>
                      <a:pt x="5593" y="15691"/>
                      <a:pt x="5593" y="15691"/>
                      <a:pt x="5593" y="15691"/>
                    </a:cubicBezTo>
                    <a:cubicBezTo>
                      <a:pt x="5657" y="15487"/>
                      <a:pt x="5721" y="15691"/>
                      <a:pt x="5786" y="15894"/>
                    </a:cubicBezTo>
                    <a:cubicBezTo>
                      <a:pt x="5786" y="15894"/>
                      <a:pt x="5914" y="15894"/>
                      <a:pt x="5850" y="15894"/>
                    </a:cubicBezTo>
                    <a:cubicBezTo>
                      <a:pt x="5914" y="15894"/>
                      <a:pt x="5914" y="15894"/>
                      <a:pt x="5914" y="15691"/>
                    </a:cubicBezTo>
                    <a:cubicBezTo>
                      <a:pt x="5914" y="15691"/>
                      <a:pt x="5979" y="15894"/>
                      <a:pt x="6043" y="15894"/>
                    </a:cubicBezTo>
                    <a:cubicBezTo>
                      <a:pt x="6043" y="15894"/>
                      <a:pt x="6107" y="15894"/>
                      <a:pt x="6107" y="15691"/>
                    </a:cubicBezTo>
                    <a:cubicBezTo>
                      <a:pt x="6171" y="15283"/>
                      <a:pt x="6043" y="15283"/>
                      <a:pt x="5979" y="15283"/>
                    </a:cubicBezTo>
                    <a:cubicBezTo>
                      <a:pt x="5979" y="15283"/>
                      <a:pt x="5850" y="15079"/>
                      <a:pt x="5850" y="15079"/>
                    </a:cubicBezTo>
                    <a:cubicBezTo>
                      <a:pt x="5850" y="15079"/>
                      <a:pt x="5914" y="15079"/>
                      <a:pt x="5914" y="15079"/>
                    </a:cubicBezTo>
                    <a:cubicBezTo>
                      <a:pt x="5979" y="14875"/>
                      <a:pt x="5979" y="14875"/>
                      <a:pt x="5914" y="14672"/>
                    </a:cubicBezTo>
                    <a:cubicBezTo>
                      <a:pt x="5914" y="14672"/>
                      <a:pt x="5914" y="14468"/>
                      <a:pt x="5979" y="14468"/>
                    </a:cubicBezTo>
                    <a:cubicBezTo>
                      <a:pt x="5979" y="14468"/>
                      <a:pt x="6107" y="14672"/>
                      <a:pt x="6107" y="14468"/>
                    </a:cubicBezTo>
                    <a:cubicBezTo>
                      <a:pt x="6107" y="14468"/>
                      <a:pt x="6043" y="14468"/>
                      <a:pt x="5979" y="14468"/>
                    </a:cubicBezTo>
                    <a:cubicBezTo>
                      <a:pt x="5914" y="14264"/>
                      <a:pt x="5979" y="14264"/>
                      <a:pt x="5979" y="14264"/>
                    </a:cubicBezTo>
                    <a:cubicBezTo>
                      <a:pt x="5979" y="14060"/>
                      <a:pt x="5914" y="14264"/>
                      <a:pt x="5914" y="14060"/>
                    </a:cubicBezTo>
                    <a:cubicBezTo>
                      <a:pt x="5914" y="14060"/>
                      <a:pt x="5914" y="13857"/>
                      <a:pt x="5914" y="13857"/>
                    </a:cubicBezTo>
                    <a:cubicBezTo>
                      <a:pt x="5914" y="13857"/>
                      <a:pt x="5979" y="13857"/>
                      <a:pt x="6043" y="13857"/>
                    </a:cubicBezTo>
                    <a:cubicBezTo>
                      <a:pt x="6043" y="13857"/>
                      <a:pt x="6107" y="13857"/>
                      <a:pt x="6171" y="13857"/>
                    </a:cubicBezTo>
                    <a:cubicBezTo>
                      <a:pt x="6236" y="13857"/>
                      <a:pt x="6300" y="13653"/>
                      <a:pt x="6429" y="13653"/>
                    </a:cubicBezTo>
                    <a:cubicBezTo>
                      <a:pt x="6493" y="13653"/>
                      <a:pt x="6429" y="13653"/>
                      <a:pt x="6493" y="13653"/>
                    </a:cubicBezTo>
                    <a:cubicBezTo>
                      <a:pt x="6493" y="13449"/>
                      <a:pt x="6557" y="13449"/>
                      <a:pt x="6621" y="13449"/>
                    </a:cubicBezTo>
                    <a:cubicBezTo>
                      <a:pt x="6686" y="13449"/>
                      <a:pt x="6750" y="13449"/>
                      <a:pt x="6750" y="13449"/>
                    </a:cubicBezTo>
                    <a:cubicBezTo>
                      <a:pt x="6814" y="13449"/>
                      <a:pt x="6879" y="13449"/>
                      <a:pt x="6814" y="13245"/>
                    </a:cubicBezTo>
                    <a:cubicBezTo>
                      <a:pt x="6879" y="13245"/>
                      <a:pt x="6879" y="13245"/>
                      <a:pt x="6943" y="13042"/>
                    </a:cubicBezTo>
                    <a:cubicBezTo>
                      <a:pt x="7007" y="13042"/>
                      <a:pt x="7071" y="13245"/>
                      <a:pt x="7136" y="13245"/>
                    </a:cubicBezTo>
                    <a:cubicBezTo>
                      <a:pt x="7136" y="13245"/>
                      <a:pt x="7136" y="13245"/>
                      <a:pt x="7200" y="13245"/>
                    </a:cubicBezTo>
                    <a:cubicBezTo>
                      <a:pt x="7200" y="13245"/>
                      <a:pt x="7264" y="13449"/>
                      <a:pt x="7264" y="13653"/>
                    </a:cubicBezTo>
                    <a:cubicBezTo>
                      <a:pt x="7329" y="13653"/>
                      <a:pt x="7329" y="13857"/>
                      <a:pt x="7329" y="13857"/>
                    </a:cubicBezTo>
                    <a:cubicBezTo>
                      <a:pt x="7329" y="13857"/>
                      <a:pt x="7393" y="13857"/>
                      <a:pt x="7457" y="13857"/>
                    </a:cubicBezTo>
                    <a:cubicBezTo>
                      <a:pt x="7457" y="13857"/>
                      <a:pt x="7457" y="13653"/>
                      <a:pt x="7457" y="13653"/>
                    </a:cubicBezTo>
                    <a:cubicBezTo>
                      <a:pt x="7457" y="13857"/>
                      <a:pt x="7457" y="13857"/>
                      <a:pt x="7521" y="13857"/>
                    </a:cubicBezTo>
                    <a:cubicBezTo>
                      <a:pt x="7521" y="13857"/>
                      <a:pt x="7521" y="14060"/>
                      <a:pt x="7521" y="13857"/>
                    </a:cubicBezTo>
                    <a:cubicBezTo>
                      <a:pt x="7521" y="13857"/>
                      <a:pt x="7714" y="14060"/>
                      <a:pt x="7714" y="13857"/>
                    </a:cubicBezTo>
                    <a:cubicBezTo>
                      <a:pt x="7714" y="14060"/>
                      <a:pt x="7650" y="14060"/>
                      <a:pt x="7650" y="14060"/>
                    </a:cubicBezTo>
                    <a:cubicBezTo>
                      <a:pt x="7714" y="14264"/>
                      <a:pt x="7714" y="14264"/>
                      <a:pt x="7714" y="14060"/>
                    </a:cubicBezTo>
                    <a:cubicBezTo>
                      <a:pt x="7779" y="14060"/>
                      <a:pt x="7843" y="14264"/>
                      <a:pt x="7843" y="14264"/>
                    </a:cubicBezTo>
                    <a:cubicBezTo>
                      <a:pt x="7843" y="14264"/>
                      <a:pt x="7843" y="14060"/>
                      <a:pt x="7843" y="14060"/>
                    </a:cubicBezTo>
                    <a:cubicBezTo>
                      <a:pt x="7843" y="14060"/>
                      <a:pt x="7907" y="14060"/>
                      <a:pt x="7907" y="14060"/>
                    </a:cubicBezTo>
                    <a:cubicBezTo>
                      <a:pt x="7907" y="14060"/>
                      <a:pt x="7907" y="13857"/>
                      <a:pt x="7971" y="13857"/>
                    </a:cubicBezTo>
                    <a:cubicBezTo>
                      <a:pt x="7971" y="13857"/>
                      <a:pt x="8036" y="13653"/>
                      <a:pt x="8100" y="13653"/>
                    </a:cubicBezTo>
                    <a:cubicBezTo>
                      <a:pt x="8100" y="13857"/>
                      <a:pt x="8100" y="13857"/>
                      <a:pt x="8100" y="13857"/>
                    </a:cubicBezTo>
                    <a:cubicBezTo>
                      <a:pt x="8229" y="14264"/>
                      <a:pt x="8357" y="14468"/>
                      <a:pt x="8486" y="14875"/>
                    </a:cubicBezTo>
                    <a:cubicBezTo>
                      <a:pt x="8550" y="15079"/>
                      <a:pt x="8679" y="15283"/>
                      <a:pt x="8743" y="15487"/>
                    </a:cubicBezTo>
                    <a:cubicBezTo>
                      <a:pt x="8743" y="15691"/>
                      <a:pt x="8807" y="15691"/>
                      <a:pt x="8871" y="15894"/>
                    </a:cubicBezTo>
                    <a:cubicBezTo>
                      <a:pt x="8871" y="15691"/>
                      <a:pt x="8871" y="15691"/>
                      <a:pt x="8871" y="15691"/>
                    </a:cubicBezTo>
                    <a:cubicBezTo>
                      <a:pt x="8871" y="15691"/>
                      <a:pt x="8871" y="15691"/>
                      <a:pt x="8871" y="15487"/>
                    </a:cubicBezTo>
                    <a:cubicBezTo>
                      <a:pt x="8936" y="15487"/>
                      <a:pt x="8936" y="15691"/>
                      <a:pt x="9000" y="15691"/>
                    </a:cubicBezTo>
                    <a:cubicBezTo>
                      <a:pt x="9000" y="15691"/>
                      <a:pt x="9064" y="15691"/>
                      <a:pt x="9064" y="15691"/>
                    </a:cubicBezTo>
                    <a:cubicBezTo>
                      <a:pt x="9064" y="15691"/>
                      <a:pt x="9064" y="15894"/>
                      <a:pt x="9064" y="15894"/>
                    </a:cubicBezTo>
                    <a:cubicBezTo>
                      <a:pt x="9064" y="15894"/>
                      <a:pt x="9129" y="15894"/>
                      <a:pt x="9129" y="15894"/>
                    </a:cubicBezTo>
                    <a:cubicBezTo>
                      <a:pt x="9193" y="15894"/>
                      <a:pt x="9257" y="15691"/>
                      <a:pt x="9321" y="15691"/>
                    </a:cubicBezTo>
                    <a:cubicBezTo>
                      <a:pt x="9386" y="15691"/>
                      <a:pt x="9450" y="15894"/>
                      <a:pt x="9514" y="16098"/>
                    </a:cubicBezTo>
                    <a:cubicBezTo>
                      <a:pt x="9514" y="16098"/>
                      <a:pt x="9579" y="16098"/>
                      <a:pt x="9643" y="16302"/>
                    </a:cubicBezTo>
                    <a:cubicBezTo>
                      <a:pt x="9643" y="16302"/>
                      <a:pt x="9643" y="16302"/>
                      <a:pt x="9707" y="16506"/>
                    </a:cubicBezTo>
                    <a:cubicBezTo>
                      <a:pt x="9707" y="16506"/>
                      <a:pt x="9836" y="16506"/>
                      <a:pt x="9836" y="16506"/>
                    </a:cubicBezTo>
                    <a:cubicBezTo>
                      <a:pt x="9900" y="16506"/>
                      <a:pt x="9900" y="16302"/>
                      <a:pt x="9900" y="16506"/>
                    </a:cubicBezTo>
                    <a:cubicBezTo>
                      <a:pt x="9900" y="16302"/>
                      <a:pt x="9900" y="16506"/>
                      <a:pt x="9900" y="16506"/>
                    </a:cubicBezTo>
                    <a:cubicBezTo>
                      <a:pt x="9964" y="16709"/>
                      <a:pt x="10093" y="16913"/>
                      <a:pt x="10093" y="16709"/>
                    </a:cubicBezTo>
                    <a:cubicBezTo>
                      <a:pt x="10157" y="16709"/>
                      <a:pt x="10157" y="16709"/>
                      <a:pt x="10157" y="16506"/>
                    </a:cubicBezTo>
                    <a:cubicBezTo>
                      <a:pt x="10157" y="16506"/>
                      <a:pt x="10221" y="16709"/>
                      <a:pt x="10221" y="16506"/>
                    </a:cubicBezTo>
                    <a:cubicBezTo>
                      <a:pt x="10221" y="16506"/>
                      <a:pt x="10286" y="16506"/>
                      <a:pt x="10286" y="16506"/>
                    </a:cubicBezTo>
                    <a:cubicBezTo>
                      <a:pt x="10286" y="16506"/>
                      <a:pt x="10350" y="16506"/>
                      <a:pt x="10286" y="16506"/>
                    </a:cubicBezTo>
                    <a:cubicBezTo>
                      <a:pt x="10350" y="16302"/>
                      <a:pt x="10286" y="16302"/>
                      <a:pt x="10350" y="16302"/>
                    </a:cubicBezTo>
                    <a:cubicBezTo>
                      <a:pt x="10350" y="16302"/>
                      <a:pt x="10350" y="16098"/>
                      <a:pt x="10414" y="16098"/>
                    </a:cubicBezTo>
                    <a:cubicBezTo>
                      <a:pt x="10414" y="16098"/>
                      <a:pt x="10414" y="16098"/>
                      <a:pt x="10479" y="16098"/>
                    </a:cubicBezTo>
                    <a:cubicBezTo>
                      <a:pt x="10543" y="15894"/>
                      <a:pt x="10543" y="15894"/>
                      <a:pt x="10607" y="15894"/>
                    </a:cubicBezTo>
                    <a:cubicBezTo>
                      <a:pt x="10607" y="15894"/>
                      <a:pt x="10607" y="15691"/>
                      <a:pt x="10607" y="15691"/>
                    </a:cubicBezTo>
                    <a:cubicBezTo>
                      <a:pt x="10671" y="15691"/>
                      <a:pt x="10671" y="15894"/>
                      <a:pt x="10671" y="15894"/>
                    </a:cubicBezTo>
                    <a:cubicBezTo>
                      <a:pt x="10736" y="15894"/>
                      <a:pt x="10671" y="15691"/>
                      <a:pt x="10736" y="15894"/>
                    </a:cubicBezTo>
                    <a:cubicBezTo>
                      <a:pt x="10736" y="15894"/>
                      <a:pt x="10736" y="15894"/>
                      <a:pt x="10800" y="15894"/>
                    </a:cubicBezTo>
                    <a:cubicBezTo>
                      <a:pt x="10800" y="15894"/>
                      <a:pt x="10864" y="15894"/>
                      <a:pt x="10929" y="15894"/>
                    </a:cubicBezTo>
                    <a:cubicBezTo>
                      <a:pt x="10993" y="15894"/>
                      <a:pt x="10993" y="16098"/>
                      <a:pt x="11057" y="16302"/>
                    </a:cubicBezTo>
                    <a:cubicBezTo>
                      <a:pt x="11057" y="16302"/>
                      <a:pt x="11121" y="16302"/>
                      <a:pt x="11121" y="16302"/>
                    </a:cubicBezTo>
                    <a:cubicBezTo>
                      <a:pt x="11121" y="16302"/>
                      <a:pt x="11186" y="16302"/>
                      <a:pt x="11186" y="16302"/>
                    </a:cubicBezTo>
                    <a:cubicBezTo>
                      <a:pt x="11250" y="16302"/>
                      <a:pt x="11314" y="16302"/>
                      <a:pt x="11379" y="16302"/>
                    </a:cubicBezTo>
                    <a:cubicBezTo>
                      <a:pt x="11379" y="16302"/>
                      <a:pt x="11443" y="16506"/>
                      <a:pt x="11443" y="16302"/>
                    </a:cubicBezTo>
                    <a:cubicBezTo>
                      <a:pt x="11443" y="16302"/>
                      <a:pt x="11507" y="16302"/>
                      <a:pt x="11507" y="16302"/>
                    </a:cubicBezTo>
                    <a:cubicBezTo>
                      <a:pt x="11507" y="16302"/>
                      <a:pt x="11507" y="16302"/>
                      <a:pt x="11571" y="16302"/>
                    </a:cubicBezTo>
                    <a:cubicBezTo>
                      <a:pt x="11571" y="15894"/>
                      <a:pt x="11443" y="15894"/>
                      <a:pt x="11443" y="15487"/>
                    </a:cubicBezTo>
                    <a:cubicBezTo>
                      <a:pt x="11379" y="15487"/>
                      <a:pt x="11443" y="15487"/>
                      <a:pt x="11443" y="15283"/>
                    </a:cubicBezTo>
                    <a:cubicBezTo>
                      <a:pt x="11443" y="15283"/>
                      <a:pt x="11507" y="15079"/>
                      <a:pt x="11443" y="15079"/>
                    </a:cubicBezTo>
                    <a:cubicBezTo>
                      <a:pt x="11571" y="15079"/>
                      <a:pt x="11700" y="15283"/>
                      <a:pt x="11764" y="15283"/>
                    </a:cubicBezTo>
                    <a:cubicBezTo>
                      <a:pt x="11829" y="15283"/>
                      <a:pt x="11957" y="15283"/>
                      <a:pt x="11957" y="15487"/>
                    </a:cubicBezTo>
                    <a:cubicBezTo>
                      <a:pt x="12086" y="15487"/>
                      <a:pt x="12086" y="15894"/>
                      <a:pt x="12150" y="15894"/>
                    </a:cubicBezTo>
                    <a:cubicBezTo>
                      <a:pt x="12279" y="16098"/>
                      <a:pt x="12343" y="16302"/>
                      <a:pt x="12407" y="16098"/>
                    </a:cubicBezTo>
                    <a:cubicBezTo>
                      <a:pt x="12536" y="16098"/>
                      <a:pt x="12536" y="15894"/>
                      <a:pt x="12664" y="16098"/>
                    </a:cubicBezTo>
                    <a:cubicBezTo>
                      <a:pt x="12729" y="16098"/>
                      <a:pt x="12857" y="16098"/>
                      <a:pt x="12986" y="16302"/>
                    </a:cubicBezTo>
                    <a:cubicBezTo>
                      <a:pt x="13050" y="16302"/>
                      <a:pt x="13050" y="16506"/>
                      <a:pt x="13114" y="16506"/>
                    </a:cubicBezTo>
                    <a:cubicBezTo>
                      <a:pt x="13179" y="16709"/>
                      <a:pt x="13307" y="16709"/>
                      <a:pt x="13371" y="16709"/>
                    </a:cubicBezTo>
                    <a:cubicBezTo>
                      <a:pt x="13436" y="16709"/>
                      <a:pt x="13500" y="16709"/>
                      <a:pt x="13564" y="16709"/>
                    </a:cubicBezTo>
                    <a:cubicBezTo>
                      <a:pt x="13629" y="16506"/>
                      <a:pt x="13757" y="16506"/>
                      <a:pt x="13757" y="16506"/>
                    </a:cubicBezTo>
                    <a:cubicBezTo>
                      <a:pt x="13821" y="16506"/>
                      <a:pt x="13757" y="16302"/>
                      <a:pt x="13821" y="16302"/>
                    </a:cubicBezTo>
                    <a:cubicBezTo>
                      <a:pt x="13821" y="16302"/>
                      <a:pt x="13821" y="16302"/>
                      <a:pt x="13821" y="16302"/>
                    </a:cubicBezTo>
                    <a:cubicBezTo>
                      <a:pt x="13886" y="16098"/>
                      <a:pt x="13886" y="16098"/>
                      <a:pt x="13950" y="16098"/>
                    </a:cubicBezTo>
                    <a:cubicBezTo>
                      <a:pt x="14014" y="16098"/>
                      <a:pt x="14079" y="16302"/>
                      <a:pt x="14143" y="16302"/>
                    </a:cubicBezTo>
                    <a:cubicBezTo>
                      <a:pt x="14143" y="16302"/>
                      <a:pt x="14143" y="16302"/>
                      <a:pt x="14207" y="16302"/>
                    </a:cubicBezTo>
                    <a:cubicBezTo>
                      <a:pt x="14271" y="16302"/>
                      <a:pt x="14400" y="16506"/>
                      <a:pt x="14464" y="16506"/>
                    </a:cubicBezTo>
                    <a:cubicBezTo>
                      <a:pt x="14529" y="16506"/>
                      <a:pt x="14529" y="16302"/>
                      <a:pt x="14593" y="16302"/>
                    </a:cubicBezTo>
                    <a:cubicBezTo>
                      <a:pt x="14593" y="16302"/>
                      <a:pt x="14657" y="16302"/>
                      <a:pt x="14657" y="16098"/>
                    </a:cubicBezTo>
                    <a:cubicBezTo>
                      <a:pt x="14657" y="16098"/>
                      <a:pt x="14593" y="16098"/>
                      <a:pt x="14593" y="16098"/>
                    </a:cubicBezTo>
                    <a:cubicBezTo>
                      <a:pt x="14593" y="15894"/>
                      <a:pt x="14593" y="15894"/>
                      <a:pt x="14593" y="15691"/>
                    </a:cubicBezTo>
                    <a:cubicBezTo>
                      <a:pt x="14593" y="15691"/>
                      <a:pt x="14593" y="15487"/>
                      <a:pt x="14593" y="15283"/>
                    </a:cubicBezTo>
                    <a:cubicBezTo>
                      <a:pt x="14657" y="15079"/>
                      <a:pt x="14657" y="15079"/>
                      <a:pt x="14593" y="14875"/>
                    </a:cubicBezTo>
                    <a:cubicBezTo>
                      <a:pt x="14529" y="14672"/>
                      <a:pt x="14529" y="14875"/>
                      <a:pt x="14464" y="14672"/>
                    </a:cubicBezTo>
                    <a:cubicBezTo>
                      <a:pt x="14400" y="14672"/>
                      <a:pt x="14464" y="14468"/>
                      <a:pt x="14529" y="14264"/>
                    </a:cubicBezTo>
                    <a:cubicBezTo>
                      <a:pt x="14657" y="14264"/>
                      <a:pt x="14786" y="14264"/>
                      <a:pt x="14850" y="14264"/>
                    </a:cubicBezTo>
                    <a:cubicBezTo>
                      <a:pt x="14914" y="14264"/>
                      <a:pt x="15043" y="14264"/>
                      <a:pt x="15107" y="14468"/>
                    </a:cubicBezTo>
                    <a:cubicBezTo>
                      <a:pt x="15171" y="14060"/>
                      <a:pt x="15750" y="15894"/>
                      <a:pt x="15814" y="16098"/>
                    </a:cubicBezTo>
                    <a:cubicBezTo>
                      <a:pt x="15814" y="16098"/>
                      <a:pt x="15814" y="16098"/>
                      <a:pt x="15879" y="16098"/>
                    </a:cubicBezTo>
                    <a:cubicBezTo>
                      <a:pt x="15879" y="16098"/>
                      <a:pt x="15879" y="16302"/>
                      <a:pt x="15879" y="16302"/>
                    </a:cubicBezTo>
                    <a:cubicBezTo>
                      <a:pt x="15879" y="16302"/>
                      <a:pt x="15943" y="16506"/>
                      <a:pt x="16007" y="16506"/>
                    </a:cubicBezTo>
                    <a:cubicBezTo>
                      <a:pt x="16007" y="16506"/>
                      <a:pt x="16071" y="16506"/>
                      <a:pt x="16071" y="16506"/>
                    </a:cubicBezTo>
                    <a:cubicBezTo>
                      <a:pt x="16136" y="16506"/>
                      <a:pt x="16136" y="16709"/>
                      <a:pt x="16200" y="16709"/>
                    </a:cubicBezTo>
                    <a:cubicBezTo>
                      <a:pt x="16200" y="16709"/>
                      <a:pt x="16264" y="16709"/>
                      <a:pt x="16329" y="16709"/>
                    </a:cubicBezTo>
                    <a:cubicBezTo>
                      <a:pt x="16393" y="16913"/>
                      <a:pt x="16457" y="16913"/>
                      <a:pt x="16521" y="17117"/>
                    </a:cubicBezTo>
                    <a:cubicBezTo>
                      <a:pt x="16586" y="17321"/>
                      <a:pt x="16586" y="17525"/>
                      <a:pt x="16650" y="17525"/>
                    </a:cubicBezTo>
                    <a:cubicBezTo>
                      <a:pt x="16714" y="17728"/>
                      <a:pt x="16779" y="17728"/>
                      <a:pt x="16843" y="17525"/>
                    </a:cubicBezTo>
                    <a:cubicBezTo>
                      <a:pt x="16907" y="17525"/>
                      <a:pt x="16843" y="17525"/>
                      <a:pt x="16907" y="17525"/>
                    </a:cubicBezTo>
                    <a:cubicBezTo>
                      <a:pt x="16907" y="17525"/>
                      <a:pt x="16907" y="17321"/>
                      <a:pt x="16907" y="17321"/>
                    </a:cubicBezTo>
                    <a:cubicBezTo>
                      <a:pt x="16907" y="17321"/>
                      <a:pt x="16971" y="17321"/>
                      <a:pt x="16971" y="17321"/>
                    </a:cubicBezTo>
                    <a:cubicBezTo>
                      <a:pt x="16971" y="17321"/>
                      <a:pt x="16971" y="17321"/>
                      <a:pt x="16971" y="17321"/>
                    </a:cubicBezTo>
                    <a:cubicBezTo>
                      <a:pt x="17100" y="17117"/>
                      <a:pt x="17100" y="17321"/>
                      <a:pt x="17164" y="17525"/>
                    </a:cubicBezTo>
                    <a:cubicBezTo>
                      <a:pt x="17164" y="17525"/>
                      <a:pt x="17229" y="17525"/>
                      <a:pt x="17229" y="17728"/>
                    </a:cubicBezTo>
                    <a:cubicBezTo>
                      <a:pt x="17229" y="17728"/>
                      <a:pt x="17164" y="17728"/>
                      <a:pt x="17164" y="17932"/>
                    </a:cubicBezTo>
                    <a:cubicBezTo>
                      <a:pt x="17164" y="17932"/>
                      <a:pt x="17164" y="17932"/>
                      <a:pt x="17164" y="17932"/>
                    </a:cubicBezTo>
                    <a:cubicBezTo>
                      <a:pt x="17229" y="18136"/>
                      <a:pt x="17229" y="18340"/>
                      <a:pt x="17229" y="18543"/>
                    </a:cubicBezTo>
                    <a:cubicBezTo>
                      <a:pt x="17229" y="18543"/>
                      <a:pt x="17229" y="18747"/>
                      <a:pt x="17229" y="18747"/>
                    </a:cubicBezTo>
                    <a:cubicBezTo>
                      <a:pt x="17229" y="18747"/>
                      <a:pt x="17229" y="18747"/>
                      <a:pt x="17229" y="18747"/>
                    </a:cubicBezTo>
                    <a:cubicBezTo>
                      <a:pt x="17229" y="18747"/>
                      <a:pt x="17229" y="18951"/>
                      <a:pt x="17229" y="18951"/>
                    </a:cubicBezTo>
                    <a:cubicBezTo>
                      <a:pt x="17229" y="18951"/>
                      <a:pt x="17293" y="19155"/>
                      <a:pt x="17229" y="19155"/>
                    </a:cubicBezTo>
                    <a:cubicBezTo>
                      <a:pt x="17229" y="19155"/>
                      <a:pt x="17164" y="19155"/>
                      <a:pt x="17100" y="19155"/>
                    </a:cubicBezTo>
                    <a:cubicBezTo>
                      <a:pt x="17036" y="18951"/>
                      <a:pt x="17036" y="18951"/>
                      <a:pt x="17036" y="19155"/>
                    </a:cubicBezTo>
                    <a:cubicBezTo>
                      <a:pt x="17036" y="19155"/>
                      <a:pt x="17036" y="19155"/>
                      <a:pt x="17036" y="19358"/>
                    </a:cubicBezTo>
                    <a:cubicBezTo>
                      <a:pt x="17036" y="19358"/>
                      <a:pt x="16971" y="19358"/>
                      <a:pt x="16971" y="19358"/>
                    </a:cubicBezTo>
                    <a:cubicBezTo>
                      <a:pt x="16971" y="19358"/>
                      <a:pt x="17100" y="19766"/>
                      <a:pt x="17100" y="19970"/>
                    </a:cubicBezTo>
                    <a:cubicBezTo>
                      <a:pt x="17100" y="19970"/>
                      <a:pt x="17164" y="20174"/>
                      <a:pt x="17164" y="20377"/>
                    </a:cubicBezTo>
                    <a:cubicBezTo>
                      <a:pt x="17164" y="20377"/>
                      <a:pt x="17164" y="20377"/>
                      <a:pt x="17164" y="20377"/>
                    </a:cubicBezTo>
                    <a:cubicBezTo>
                      <a:pt x="17164" y="20581"/>
                      <a:pt x="17164" y="20377"/>
                      <a:pt x="17164" y="20581"/>
                    </a:cubicBezTo>
                    <a:cubicBezTo>
                      <a:pt x="17100" y="20581"/>
                      <a:pt x="17100" y="20581"/>
                      <a:pt x="17164" y="20581"/>
                    </a:cubicBezTo>
                    <a:cubicBezTo>
                      <a:pt x="17164" y="20785"/>
                      <a:pt x="17164" y="20785"/>
                      <a:pt x="17164" y="20785"/>
                    </a:cubicBezTo>
                    <a:cubicBezTo>
                      <a:pt x="17229" y="20785"/>
                      <a:pt x="17164" y="20581"/>
                      <a:pt x="17164" y="20581"/>
                    </a:cubicBezTo>
                    <a:cubicBezTo>
                      <a:pt x="17229" y="20581"/>
                      <a:pt x="17229" y="20785"/>
                      <a:pt x="17229" y="20581"/>
                    </a:cubicBezTo>
                    <a:cubicBezTo>
                      <a:pt x="17229" y="20377"/>
                      <a:pt x="17229" y="20174"/>
                      <a:pt x="17293" y="20174"/>
                    </a:cubicBezTo>
                    <a:cubicBezTo>
                      <a:pt x="17293" y="20377"/>
                      <a:pt x="17293" y="20377"/>
                      <a:pt x="17357" y="20174"/>
                    </a:cubicBezTo>
                    <a:cubicBezTo>
                      <a:pt x="17357" y="20377"/>
                      <a:pt x="17357" y="20377"/>
                      <a:pt x="17357" y="20581"/>
                    </a:cubicBezTo>
                    <a:cubicBezTo>
                      <a:pt x="17357" y="20581"/>
                      <a:pt x="17421" y="20581"/>
                      <a:pt x="17421" y="20581"/>
                    </a:cubicBezTo>
                    <a:cubicBezTo>
                      <a:pt x="17421" y="20581"/>
                      <a:pt x="17486" y="20581"/>
                      <a:pt x="17486" y="20581"/>
                    </a:cubicBezTo>
                    <a:cubicBezTo>
                      <a:pt x="17614" y="20581"/>
                      <a:pt x="17679" y="20377"/>
                      <a:pt x="17743" y="20174"/>
                    </a:cubicBezTo>
                    <a:cubicBezTo>
                      <a:pt x="17743" y="20174"/>
                      <a:pt x="17743" y="19970"/>
                      <a:pt x="17743" y="19970"/>
                    </a:cubicBezTo>
                    <a:cubicBezTo>
                      <a:pt x="17743" y="19766"/>
                      <a:pt x="17743" y="19766"/>
                      <a:pt x="17743" y="19562"/>
                    </a:cubicBezTo>
                    <a:cubicBezTo>
                      <a:pt x="17743" y="19562"/>
                      <a:pt x="17807" y="19562"/>
                      <a:pt x="17807" y="19562"/>
                    </a:cubicBezTo>
                    <a:cubicBezTo>
                      <a:pt x="17807" y="19358"/>
                      <a:pt x="17807" y="18951"/>
                      <a:pt x="17871" y="18747"/>
                    </a:cubicBezTo>
                    <a:cubicBezTo>
                      <a:pt x="17871" y="18543"/>
                      <a:pt x="17871" y="18543"/>
                      <a:pt x="17871" y="18340"/>
                    </a:cubicBezTo>
                    <a:cubicBezTo>
                      <a:pt x="17871" y="18340"/>
                      <a:pt x="17871" y="18136"/>
                      <a:pt x="17871" y="17932"/>
                    </a:cubicBezTo>
                    <a:cubicBezTo>
                      <a:pt x="17871" y="17932"/>
                      <a:pt x="17871" y="17932"/>
                      <a:pt x="17871" y="17728"/>
                    </a:cubicBezTo>
                    <a:cubicBezTo>
                      <a:pt x="17871" y="17728"/>
                      <a:pt x="17871" y="17728"/>
                      <a:pt x="17871" y="17525"/>
                    </a:cubicBezTo>
                    <a:cubicBezTo>
                      <a:pt x="17871" y="17525"/>
                      <a:pt x="17936" y="17321"/>
                      <a:pt x="17936" y="17117"/>
                    </a:cubicBezTo>
                    <a:cubicBezTo>
                      <a:pt x="17936" y="16913"/>
                      <a:pt x="17871" y="16709"/>
                      <a:pt x="17807" y="16506"/>
                    </a:cubicBezTo>
                    <a:cubicBezTo>
                      <a:pt x="17807" y="16302"/>
                      <a:pt x="17807" y="16302"/>
                      <a:pt x="17743" y="16098"/>
                    </a:cubicBezTo>
                    <a:cubicBezTo>
                      <a:pt x="17743" y="16098"/>
                      <a:pt x="17743" y="15894"/>
                      <a:pt x="17679" y="15894"/>
                    </a:cubicBezTo>
                    <a:cubicBezTo>
                      <a:pt x="17679" y="15691"/>
                      <a:pt x="17614" y="15487"/>
                      <a:pt x="17614" y="15283"/>
                    </a:cubicBezTo>
                    <a:cubicBezTo>
                      <a:pt x="17614" y="15283"/>
                      <a:pt x="17614" y="15079"/>
                      <a:pt x="17614" y="15079"/>
                    </a:cubicBezTo>
                    <a:cubicBezTo>
                      <a:pt x="17614" y="14875"/>
                      <a:pt x="17550" y="14875"/>
                      <a:pt x="17550" y="14875"/>
                    </a:cubicBezTo>
                    <a:cubicBezTo>
                      <a:pt x="17550" y="14875"/>
                      <a:pt x="17550" y="14875"/>
                      <a:pt x="17550" y="14672"/>
                    </a:cubicBezTo>
                    <a:cubicBezTo>
                      <a:pt x="17486" y="14672"/>
                      <a:pt x="17421" y="14468"/>
                      <a:pt x="17357" y="14468"/>
                    </a:cubicBezTo>
                    <a:cubicBezTo>
                      <a:pt x="17421" y="14468"/>
                      <a:pt x="17486" y="14468"/>
                      <a:pt x="17421" y="14468"/>
                    </a:cubicBezTo>
                    <a:cubicBezTo>
                      <a:pt x="17421" y="14264"/>
                      <a:pt x="17293" y="14060"/>
                      <a:pt x="17229" y="14060"/>
                    </a:cubicBezTo>
                    <a:cubicBezTo>
                      <a:pt x="17100" y="13857"/>
                      <a:pt x="17036" y="13653"/>
                      <a:pt x="16907" y="13857"/>
                    </a:cubicBezTo>
                    <a:cubicBezTo>
                      <a:pt x="16907" y="13857"/>
                      <a:pt x="16971" y="14060"/>
                      <a:pt x="16971" y="14060"/>
                    </a:cubicBezTo>
                    <a:cubicBezTo>
                      <a:pt x="16971" y="14060"/>
                      <a:pt x="16971" y="14264"/>
                      <a:pt x="16971" y="14264"/>
                    </a:cubicBezTo>
                    <a:cubicBezTo>
                      <a:pt x="16907" y="14264"/>
                      <a:pt x="16971" y="14060"/>
                      <a:pt x="16971" y="14060"/>
                    </a:cubicBezTo>
                    <a:cubicBezTo>
                      <a:pt x="16907" y="13857"/>
                      <a:pt x="16907" y="14060"/>
                      <a:pt x="16907" y="14060"/>
                    </a:cubicBezTo>
                    <a:cubicBezTo>
                      <a:pt x="16907" y="14264"/>
                      <a:pt x="16843" y="14264"/>
                      <a:pt x="16779" y="14264"/>
                    </a:cubicBezTo>
                    <a:cubicBezTo>
                      <a:pt x="16843" y="14060"/>
                      <a:pt x="16843" y="14060"/>
                      <a:pt x="16843" y="14060"/>
                    </a:cubicBezTo>
                    <a:cubicBezTo>
                      <a:pt x="16779" y="13857"/>
                      <a:pt x="16779" y="13857"/>
                      <a:pt x="16714" y="13857"/>
                    </a:cubicBezTo>
                    <a:cubicBezTo>
                      <a:pt x="16714" y="13857"/>
                      <a:pt x="16779" y="13857"/>
                      <a:pt x="16779" y="13857"/>
                    </a:cubicBezTo>
                    <a:moveTo>
                      <a:pt x="3600" y="408"/>
                    </a:moveTo>
                    <a:cubicBezTo>
                      <a:pt x="3600" y="408"/>
                      <a:pt x="3600" y="408"/>
                      <a:pt x="3536" y="408"/>
                    </a:cubicBezTo>
                    <a:cubicBezTo>
                      <a:pt x="3600" y="408"/>
                      <a:pt x="3664" y="611"/>
                      <a:pt x="3729" y="408"/>
                    </a:cubicBezTo>
                    <a:cubicBezTo>
                      <a:pt x="3729" y="408"/>
                      <a:pt x="3729" y="408"/>
                      <a:pt x="3729" y="408"/>
                    </a:cubicBezTo>
                    <a:cubicBezTo>
                      <a:pt x="3729" y="408"/>
                      <a:pt x="3793" y="408"/>
                      <a:pt x="3793" y="408"/>
                    </a:cubicBezTo>
                    <a:cubicBezTo>
                      <a:pt x="3729" y="408"/>
                      <a:pt x="3664" y="408"/>
                      <a:pt x="3600" y="408"/>
                    </a:cubicBezTo>
                    <a:close/>
                    <a:moveTo>
                      <a:pt x="3793" y="408"/>
                    </a:moveTo>
                    <a:cubicBezTo>
                      <a:pt x="3857" y="408"/>
                      <a:pt x="3921" y="408"/>
                      <a:pt x="3986" y="408"/>
                    </a:cubicBezTo>
                    <a:cubicBezTo>
                      <a:pt x="3986" y="408"/>
                      <a:pt x="4050" y="204"/>
                      <a:pt x="4050" y="204"/>
                    </a:cubicBezTo>
                    <a:cubicBezTo>
                      <a:pt x="4114" y="0"/>
                      <a:pt x="3921" y="204"/>
                      <a:pt x="3921" y="204"/>
                    </a:cubicBezTo>
                    <a:cubicBezTo>
                      <a:pt x="3857" y="204"/>
                      <a:pt x="3793" y="204"/>
                      <a:pt x="3793" y="408"/>
                    </a:cubicBezTo>
                    <a:close/>
                    <a:moveTo>
                      <a:pt x="3343" y="5502"/>
                    </a:moveTo>
                    <a:cubicBezTo>
                      <a:pt x="3343" y="5909"/>
                      <a:pt x="3536" y="5909"/>
                      <a:pt x="3600" y="5706"/>
                    </a:cubicBezTo>
                    <a:cubicBezTo>
                      <a:pt x="3600" y="5706"/>
                      <a:pt x="3600" y="5706"/>
                      <a:pt x="3600" y="5706"/>
                    </a:cubicBezTo>
                    <a:cubicBezTo>
                      <a:pt x="3600" y="5502"/>
                      <a:pt x="3536" y="5502"/>
                      <a:pt x="3536" y="5502"/>
                    </a:cubicBezTo>
                    <a:cubicBezTo>
                      <a:pt x="3471" y="5502"/>
                      <a:pt x="3407" y="5298"/>
                      <a:pt x="3343" y="5502"/>
                    </a:cubicBezTo>
                    <a:close/>
                    <a:moveTo>
                      <a:pt x="4114" y="204"/>
                    </a:moveTo>
                    <a:cubicBezTo>
                      <a:pt x="4114" y="204"/>
                      <a:pt x="4114" y="204"/>
                      <a:pt x="4114" y="204"/>
                    </a:cubicBezTo>
                    <a:cubicBezTo>
                      <a:pt x="4179" y="204"/>
                      <a:pt x="4307" y="204"/>
                      <a:pt x="4371" y="204"/>
                    </a:cubicBezTo>
                    <a:cubicBezTo>
                      <a:pt x="4307" y="0"/>
                      <a:pt x="4243" y="204"/>
                      <a:pt x="4114" y="204"/>
                    </a:cubicBezTo>
                    <a:close/>
                    <a:moveTo>
                      <a:pt x="3407" y="0"/>
                    </a:moveTo>
                    <a:cubicBezTo>
                      <a:pt x="3407" y="0"/>
                      <a:pt x="3536" y="204"/>
                      <a:pt x="3600" y="0"/>
                    </a:cubicBezTo>
                    <a:cubicBezTo>
                      <a:pt x="3600" y="0"/>
                      <a:pt x="3600" y="0"/>
                      <a:pt x="3600" y="0"/>
                    </a:cubicBezTo>
                    <a:cubicBezTo>
                      <a:pt x="3600" y="0"/>
                      <a:pt x="3600" y="0"/>
                      <a:pt x="3664" y="0"/>
                    </a:cubicBezTo>
                    <a:cubicBezTo>
                      <a:pt x="3536" y="0"/>
                      <a:pt x="3471" y="0"/>
                      <a:pt x="3343" y="0"/>
                    </a:cubicBezTo>
                    <a:cubicBezTo>
                      <a:pt x="3343" y="0"/>
                      <a:pt x="3343" y="0"/>
                      <a:pt x="3407" y="0"/>
                    </a:cubicBezTo>
                    <a:close/>
                    <a:moveTo>
                      <a:pt x="18707" y="18543"/>
                    </a:moveTo>
                    <a:cubicBezTo>
                      <a:pt x="18707" y="18340"/>
                      <a:pt x="18643" y="18136"/>
                      <a:pt x="18579" y="18136"/>
                    </a:cubicBezTo>
                    <a:cubicBezTo>
                      <a:pt x="18450" y="17932"/>
                      <a:pt x="18386" y="17728"/>
                      <a:pt x="18321" y="17321"/>
                    </a:cubicBezTo>
                    <a:cubicBezTo>
                      <a:pt x="18321" y="17321"/>
                      <a:pt x="18257" y="17117"/>
                      <a:pt x="18257" y="16913"/>
                    </a:cubicBezTo>
                    <a:cubicBezTo>
                      <a:pt x="18257" y="16709"/>
                      <a:pt x="18257" y="16709"/>
                      <a:pt x="18321" y="16709"/>
                    </a:cubicBezTo>
                    <a:cubicBezTo>
                      <a:pt x="18386" y="16709"/>
                      <a:pt x="18514" y="16913"/>
                      <a:pt x="18579" y="17117"/>
                    </a:cubicBezTo>
                    <a:cubicBezTo>
                      <a:pt x="18386" y="16506"/>
                      <a:pt x="18129" y="15691"/>
                      <a:pt x="17936" y="15079"/>
                    </a:cubicBezTo>
                    <a:cubicBezTo>
                      <a:pt x="17743" y="14672"/>
                      <a:pt x="17614" y="14060"/>
                      <a:pt x="17421" y="13653"/>
                    </a:cubicBezTo>
                    <a:cubicBezTo>
                      <a:pt x="17486" y="13857"/>
                      <a:pt x="17421" y="13857"/>
                      <a:pt x="17421" y="13857"/>
                    </a:cubicBezTo>
                    <a:cubicBezTo>
                      <a:pt x="17486" y="13857"/>
                      <a:pt x="17550" y="14060"/>
                      <a:pt x="17550" y="14060"/>
                    </a:cubicBezTo>
                    <a:cubicBezTo>
                      <a:pt x="17550" y="14060"/>
                      <a:pt x="17550" y="14060"/>
                      <a:pt x="17550" y="14060"/>
                    </a:cubicBezTo>
                    <a:cubicBezTo>
                      <a:pt x="17614" y="14264"/>
                      <a:pt x="17550" y="14264"/>
                      <a:pt x="17550" y="14264"/>
                    </a:cubicBezTo>
                    <a:cubicBezTo>
                      <a:pt x="17486" y="14264"/>
                      <a:pt x="17550" y="14468"/>
                      <a:pt x="17550" y="14468"/>
                    </a:cubicBezTo>
                    <a:cubicBezTo>
                      <a:pt x="17614" y="14875"/>
                      <a:pt x="17679" y="15079"/>
                      <a:pt x="17743" y="15283"/>
                    </a:cubicBezTo>
                    <a:cubicBezTo>
                      <a:pt x="17936" y="16098"/>
                      <a:pt x="18129" y="16913"/>
                      <a:pt x="18321" y="17728"/>
                    </a:cubicBezTo>
                    <a:cubicBezTo>
                      <a:pt x="18386" y="18136"/>
                      <a:pt x="18450" y="18340"/>
                      <a:pt x="18514" y="18747"/>
                    </a:cubicBezTo>
                    <a:cubicBezTo>
                      <a:pt x="18514" y="18543"/>
                      <a:pt x="18514" y="18340"/>
                      <a:pt x="18514" y="18340"/>
                    </a:cubicBezTo>
                    <a:cubicBezTo>
                      <a:pt x="18514" y="18136"/>
                      <a:pt x="18514" y="18340"/>
                      <a:pt x="18514" y="18340"/>
                    </a:cubicBezTo>
                    <a:cubicBezTo>
                      <a:pt x="18643" y="18340"/>
                      <a:pt x="18643" y="18340"/>
                      <a:pt x="18707" y="18543"/>
                    </a:cubicBezTo>
                    <a:cubicBezTo>
                      <a:pt x="18707" y="18543"/>
                      <a:pt x="18707" y="18543"/>
                      <a:pt x="18707" y="18543"/>
                    </a:cubicBezTo>
                    <a:close/>
                    <a:moveTo>
                      <a:pt x="2700" y="408"/>
                    </a:moveTo>
                    <a:cubicBezTo>
                      <a:pt x="2636" y="204"/>
                      <a:pt x="2571" y="408"/>
                      <a:pt x="2507" y="408"/>
                    </a:cubicBezTo>
                    <a:cubicBezTo>
                      <a:pt x="2571" y="408"/>
                      <a:pt x="2571" y="408"/>
                      <a:pt x="2636" y="408"/>
                    </a:cubicBezTo>
                    <a:cubicBezTo>
                      <a:pt x="2636" y="408"/>
                      <a:pt x="2636" y="408"/>
                      <a:pt x="2636" y="408"/>
                    </a:cubicBezTo>
                    <a:cubicBezTo>
                      <a:pt x="2636" y="408"/>
                      <a:pt x="2700" y="408"/>
                      <a:pt x="2764" y="408"/>
                    </a:cubicBezTo>
                    <a:cubicBezTo>
                      <a:pt x="2764" y="408"/>
                      <a:pt x="2764" y="408"/>
                      <a:pt x="2700" y="408"/>
                    </a:cubicBezTo>
                    <a:cubicBezTo>
                      <a:pt x="2764" y="408"/>
                      <a:pt x="2764" y="408"/>
                      <a:pt x="2829" y="408"/>
                    </a:cubicBezTo>
                    <a:cubicBezTo>
                      <a:pt x="2829" y="408"/>
                      <a:pt x="2829" y="408"/>
                      <a:pt x="2829" y="408"/>
                    </a:cubicBezTo>
                    <a:cubicBezTo>
                      <a:pt x="2893" y="204"/>
                      <a:pt x="2957" y="204"/>
                      <a:pt x="3021" y="204"/>
                    </a:cubicBezTo>
                    <a:cubicBezTo>
                      <a:pt x="2957" y="204"/>
                      <a:pt x="2829" y="204"/>
                      <a:pt x="2764" y="204"/>
                    </a:cubicBezTo>
                    <a:cubicBezTo>
                      <a:pt x="2764" y="204"/>
                      <a:pt x="2764" y="204"/>
                      <a:pt x="2764" y="204"/>
                    </a:cubicBezTo>
                    <a:cubicBezTo>
                      <a:pt x="2764" y="204"/>
                      <a:pt x="2764" y="408"/>
                      <a:pt x="2700" y="408"/>
                    </a:cubicBezTo>
                    <a:close/>
                    <a:moveTo>
                      <a:pt x="450" y="13449"/>
                    </a:moveTo>
                    <a:cubicBezTo>
                      <a:pt x="386" y="13449"/>
                      <a:pt x="386" y="13245"/>
                      <a:pt x="386" y="13245"/>
                    </a:cubicBezTo>
                    <a:cubicBezTo>
                      <a:pt x="321" y="13245"/>
                      <a:pt x="257" y="13245"/>
                      <a:pt x="193" y="13245"/>
                    </a:cubicBezTo>
                    <a:cubicBezTo>
                      <a:pt x="193" y="13449"/>
                      <a:pt x="193" y="13449"/>
                      <a:pt x="129" y="13449"/>
                    </a:cubicBezTo>
                    <a:cubicBezTo>
                      <a:pt x="129" y="13245"/>
                      <a:pt x="129" y="13245"/>
                      <a:pt x="193" y="13245"/>
                    </a:cubicBezTo>
                    <a:cubicBezTo>
                      <a:pt x="129" y="13245"/>
                      <a:pt x="129" y="13245"/>
                      <a:pt x="129" y="13245"/>
                    </a:cubicBezTo>
                    <a:cubicBezTo>
                      <a:pt x="129" y="13245"/>
                      <a:pt x="129" y="13449"/>
                      <a:pt x="129" y="13449"/>
                    </a:cubicBezTo>
                    <a:cubicBezTo>
                      <a:pt x="64" y="13449"/>
                      <a:pt x="64" y="13449"/>
                      <a:pt x="64" y="13449"/>
                    </a:cubicBezTo>
                    <a:cubicBezTo>
                      <a:pt x="64" y="13449"/>
                      <a:pt x="64" y="13449"/>
                      <a:pt x="64" y="13449"/>
                    </a:cubicBezTo>
                    <a:cubicBezTo>
                      <a:pt x="0" y="13449"/>
                      <a:pt x="0" y="13653"/>
                      <a:pt x="0" y="13653"/>
                    </a:cubicBezTo>
                    <a:cubicBezTo>
                      <a:pt x="129" y="13653"/>
                      <a:pt x="321" y="13653"/>
                      <a:pt x="450" y="13653"/>
                    </a:cubicBezTo>
                    <a:cubicBezTo>
                      <a:pt x="450" y="13653"/>
                      <a:pt x="450" y="13653"/>
                      <a:pt x="450" y="13449"/>
                    </a:cubicBezTo>
                    <a:close/>
                    <a:moveTo>
                      <a:pt x="3279" y="204"/>
                    </a:moveTo>
                    <a:cubicBezTo>
                      <a:pt x="3407" y="204"/>
                      <a:pt x="3471" y="204"/>
                      <a:pt x="3600" y="204"/>
                    </a:cubicBezTo>
                    <a:cubicBezTo>
                      <a:pt x="3536" y="204"/>
                      <a:pt x="3471" y="204"/>
                      <a:pt x="3343" y="204"/>
                    </a:cubicBezTo>
                    <a:cubicBezTo>
                      <a:pt x="3343" y="0"/>
                      <a:pt x="3279" y="0"/>
                      <a:pt x="3279" y="0"/>
                    </a:cubicBezTo>
                    <a:cubicBezTo>
                      <a:pt x="3279" y="0"/>
                      <a:pt x="3279" y="204"/>
                      <a:pt x="3214" y="204"/>
                    </a:cubicBezTo>
                    <a:cubicBezTo>
                      <a:pt x="3214" y="204"/>
                      <a:pt x="3279" y="204"/>
                      <a:pt x="3279" y="2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5" name="Shape">
                <a:extLst>
                  <a:ext uri="{FF2B5EF4-FFF2-40B4-BE49-F238E27FC236}">
                    <a16:creationId xmlns:a16="http://schemas.microsoft.com/office/drawing/2014/main" id="{14D64052-308E-4B82-B185-C892966061E7}"/>
                  </a:ext>
                </a:extLst>
              </p:cNvPr>
              <p:cNvSpPr/>
              <p:nvPr/>
            </p:nvSpPr>
            <p:spPr>
              <a:xfrm>
                <a:off x="3397740" y="2061656"/>
                <a:ext cx="148028" cy="79336"/>
              </a:xfrm>
              <a:custGeom>
                <a:avLst/>
                <a:gdLst/>
                <a:ahLst/>
                <a:cxnLst>
                  <a:cxn ang="0">
                    <a:pos x="wd2" y="hd2"/>
                  </a:cxn>
                  <a:cxn ang="5400000">
                    <a:pos x="wd2" y="hd2"/>
                  </a:cxn>
                  <a:cxn ang="10800000">
                    <a:pos x="wd2" y="hd2"/>
                  </a:cxn>
                  <a:cxn ang="16200000">
                    <a:pos x="wd2" y="hd2"/>
                  </a:cxn>
                </a:cxnLst>
                <a:rect l="0" t="0" r="r" b="b"/>
                <a:pathLst>
                  <a:path w="21600" h="21600" extrusionOk="0">
                    <a:moveTo>
                      <a:pt x="21600" y="13292"/>
                    </a:moveTo>
                    <a:cubicBezTo>
                      <a:pt x="20618" y="13292"/>
                      <a:pt x="19636" y="14954"/>
                      <a:pt x="19636" y="13292"/>
                    </a:cubicBezTo>
                    <a:cubicBezTo>
                      <a:pt x="19636" y="13292"/>
                      <a:pt x="19636" y="14954"/>
                      <a:pt x="19636" y="14954"/>
                    </a:cubicBezTo>
                    <a:cubicBezTo>
                      <a:pt x="18655" y="13292"/>
                      <a:pt x="18655" y="13292"/>
                      <a:pt x="17673" y="13292"/>
                    </a:cubicBezTo>
                    <a:cubicBezTo>
                      <a:pt x="17673" y="11631"/>
                      <a:pt x="17673" y="9969"/>
                      <a:pt x="17673" y="8308"/>
                    </a:cubicBezTo>
                    <a:cubicBezTo>
                      <a:pt x="17673" y="6646"/>
                      <a:pt x="16691" y="4985"/>
                      <a:pt x="15709" y="3323"/>
                    </a:cubicBezTo>
                    <a:cubicBezTo>
                      <a:pt x="15709" y="3323"/>
                      <a:pt x="14727" y="0"/>
                      <a:pt x="13745" y="0"/>
                    </a:cubicBezTo>
                    <a:cubicBezTo>
                      <a:pt x="13745" y="0"/>
                      <a:pt x="12764" y="0"/>
                      <a:pt x="12764" y="0"/>
                    </a:cubicBezTo>
                    <a:cubicBezTo>
                      <a:pt x="12764" y="1662"/>
                      <a:pt x="11782" y="1662"/>
                      <a:pt x="11782" y="1662"/>
                    </a:cubicBezTo>
                    <a:cubicBezTo>
                      <a:pt x="10800" y="1662"/>
                      <a:pt x="10800" y="1662"/>
                      <a:pt x="10800" y="1662"/>
                    </a:cubicBezTo>
                    <a:cubicBezTo>
                      <a:pt x="9818" y="1662"/>
                      <a:pt x="9818" y="1662"/>
                      <a:pt x="8836" y="1662"/>
                    </a:cubicBezTo>
                    <a:cubicBezTo>
                      <a:pt x="8836" y="1662"/>
                      <a:pt x="7855" y="1662"/>
                      <a:pt x="6873" y="1662"/>
                    </a:cubicBezTo>
                    <a:cubicBezTo>
                      <a:pt x="6873" y="1662"/>
                      <a:pt x="5891" y="0"/>
                      <a:pt x="5891" y="0"/>
                    </a:cubicBezTo>
                    <a:cubicBezTo>
                      <a:pt x="5891" y="0"/>
                      <a:pt x="4909" y="1662"/>
                      <a:pt x="4909" y="1662"/>
                    </a:cubicBezTo>
                    <a:cubicBezTo>
                      <a:pt x="4909" y="1662"/>
                      <a:pt x="3927" y="1662"/>
                      <a:pt x="3927" y="1662"/>
                    </a:cubicBezTo>
                    <a:cubicBezTo>
                      <a:pt x="2945" y="3323"/>
                      <a:pt x="2945" y="4985"/>
                      <a:pt x="2945" y="6646"/>
                    </a:cubicBezTo>
                    <a:cubicBezTo>
                      <a:pt x="1964" y="6646"/>
                      <a:pt x="1964" y="8308"/>
                      <a:pt x="1964" y="9969"/>
                    </a:cubicBezTo>
                    <a:cubicBezTo>
                      <a:pt x="982" y="9969"/>
                      <a:pt x="0" y="9969"/>
                      <a:pt x="0" y="9969"/>
                    </a:cubicBezTo>
                    <a:cubicBezTo>
                      <a:pt x="0" y="9969"/>
                      <a:pt x="982" y="11631"/>
                      <a:pt x="982" y="11631"/>
                    </a:cubicBezTo>
                    <a:cubicBezTo>
                      <a:pt x="982" y="11631"/>
                      <a:pt x="982" y="13292"/>
                      <a:pt x="982" y="13292"/>
                    </a:cubicBezTo>
                    <a:cubicBezTo>
                      <a:pt x="982" y="13292"/>
                      <a:pt x="1964" y="13292"/>
                      <a:pt x="1964" y="14954"/>
                    </a:cubicBezTo>
                    <a:cubicBezTo>
                      <a:pt x="1964" y="14954"/>
                      <a:pt x="1964" y="14954"/>
                      <a:pt x="2945" y="14954"/>
                    </a:cubicBezTo>
                    <a:cubicBezTo>
                      <a:pt x="2945" y="14954"/>
                      <a:pt x="1964" y="14954"/>
                      <a:pt x="1964" y="14954"/>
                    </a:cubicBezTo>
                    <a:cubicBezTo>
                      <a:pt x="1964" y="14954"/>
                      <a:pt x="1964" y="16615"/>
                      <a:pt x="1964" y="16615"/>
                    </a:cubicBezTo>
                    <a:cubicBezTo>
                      <a:pt x="1964" y="16615"/>
                      <a:pt x="2945" y="16615"/>
                      <a:pt x="1964" y="16615"/>
                    </a:cubicBezTo>
                    <a:cubicBezTo>
                      <a:pt x="2945" y="16615"/>
                      <a:pt x="3927" y="18277"/>
                      <a:pt x="3927" y="18277"/>
                    </a:cubicBezTo>
                    <a:cubicBezTo>
                      <a:pt x="4909" y="18277"/>
                      <a:pt x="4909" y="16615"/>
                      <a:pt x="5891" y="18277"/>
                    </a:cubicBezTo>
                    <a:cubicBezTo>
                      <a:pt x="4909" y="18277"/>
                      <a:pt x="4909" y="18277"/>
                      <a:pt x="4909" y="18277"/>
                    </a:cubicBezTo>
                    <a:cubicBezTo>
                      <a:pt x="4909" y="19938"/>
                      <a:pt x="5891" y="19938"/>
                      <a:pt x="5891" y="19938"/>
                    </a:cubicBezTo>
                    <a:cubicBezTo>
                      <a:pt x="5891" y="19938"/>
                      <a:pt x="5891" y="19938"/>
                      <a:pt x="5891" y="19938"/>
                    </a:cubicBezTo>
                    <a:cubicBezTo>
                      <a:pt x="5891" y="19938"/>
                      <a:pt x="5891" y="21600"/>
                      <a:pt x="5891" y="21600"/>
                    </a:cubicBezTo>
                    <a:cubicBezTo>
                      <a:pt x="6873" y="21600"/>
                      <a:pt x="9818" y="21600"/>
                      <a:pt x="10800" y="21600"/>
                    </a:cubicBezTo>
                    <a:cubicBezTo>
                      <a:pt x="11782" y="21600"/>
                      <a:pt x="11782" y="21600"/>
                      <a:pt x="12764" y="21600"/>
                    </a:cubicBezTo>
                    <a:cubicBezTo>
                      <a:pt x="13745" y="21600"/>
                      <a:pt x="14727" y="19938"/>
                      <a:pt x="15709" y="19938"/>
                    </a:cubicBezTo>
                    <a:cubicBezTo>
                      <a:pt x="16691" y="19938"/>
                      <a:pt x="17673" y="21600"/>
                      <a:pt x="19636" y="21600"/>
                    </a:cubicBezTo>
                    <a:cubicBezTo>
                      <a:pt x="19636" y="19938"/>
                      <a:pt x="19636" y="19938"/>
                      <a:pt x="19636" y="18277"/>
                    </a:cubicBezTo>
                    <a:cubicBezTo>
                      <a:pt x="19636" y="18277"/>
                      <a:pt x="19636" y="18277"/>
                      <a:pt x="19636" y="18277"/>
                    </a:cubicBezTo>
                    <a:cubicBezTo>
                      <a:pt x="19636" y="16615"/>
                      <a:pt x="19636" y="14954"/>
                      <a:pt x="20618" y="16615"/>
                    </a:cubicBezTo>
                    <a:cubicBezTo>
                      <a:pt x="19636" y="16615"/>
                      <a:pt x="20618" y="16615"/>
                      <a:pt x="20618" y="16615"/>
                    </a:cubicBezTo>
                    <a:cubicBezTo>
                      <a:pt x="20618" y="16615"/>
                      <a:pt x="20618" y="16615"/>
                      <a:pt x="21600" y="16615"/>
                    </a:cubicBezTo>
                    <a:cubicBezTo>
                      <a:pt x="21600" y="14954"/>
                      <a:pt x="21600" y="14954"/>
                      <a:pt x="21600" y="1329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6" name="Shape">
                <a:extLst>
                  <a:ext uri="{FF2B5EF4-FFF2-40B4-BE49-F238E27FC236}">
                    <a16:creationId xmlns:a16="http://schemas.microsoft.com/office/drawing/2014/main" id="{2A86165C-07D8-4E8F-89D1-AEC481F44B7F}"/>
                  </a:ext>
                </a:extLst>
              </p:cNvPr>
              <p:cNvSpPr/>
              <p:nvPr/>
            </p:nvSpPr>
            <p:spPr>
              <a:xfrm>
                <a:off x="3938928" y="2455159"/>
                <a:ext cx="13027" cy="29619"/>
              </a:xfrm>
              <a:custGeom>
                <a:avLst/>
                <a:gdLst/>
                <a:ahLst/>
                <a:cxnLst>
                  <a:cxn ang="0">
                    <a:pos x="wd2" y="hd2"/>
                  </a:cxn>
                  <a:cxn ang="5400000">
                    <a:pos x="wd2" y="hd2"/>
                  </a:cxn>
                  <a:cxn ang="10800000">
                    <a:pos x="wd2" y="hd2"/>
                  </a:cxn>
                  <a:cxn ang="16200000">
                    <a:pos x="wd2" y="hd2"/>
                  </a:cxn>
                </a:cxnLst>
                <a:rect l="0" t="0" r="r" b="b"/>
                <a:pathLst>
                  <a:path w="21600" h="21600" extrusionOk="0">
                    <a:moveTo>
                      <a:pt x="21600" y="12960"/>
                    </a:moveTo>
                    <a:cubicBezTo>
                      <a:pt x="10800" y="8640"/>
                      <a:pt x="21600" y="4320"/>
                      <a:pt x="10800" y="0"/>
                    </a:cubicBezTo>
                    <a:cubicBezTo>
                      <a:pt x="0" y="0"/>
                      <a:pt x="0" y="4320"/>
                      <a:pt x="0" y="8640"/>
                    </a:cubicBezTo>
                    <a:cubicBezTo>
                      <a:pt x="0" y="12960"/>
                      <a:pt x="0" y="21600"/>
                      <a:pt x="0" y="21600"/>
                    </a:cubicBezTo>
                    <a:cubicBezTo>
                      <a:pt x="10800" y="21600"/>
                      <a:pt x="21600" y="17280"/>
                      <a:pt x="21600" y="129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7" name="Shape">
                <a:extLst>
                  <a:ext uri="{FF2B5EF4-FFF2-40B4-BE49-F238E27FC236}">
                    <a16:creationId xmlns:a16="http://schemas.microsoft.com/office/drawing/2014/main" id="{A7A13A8A-2338-4714-9E16-851E33005A5D}"/>
                  </a:ext>
                </a:extLst>
              </p:cNvPr>
              <p:cNvSpPr/>
              <p:nvPr/>
            </p:nvSpPr>
            <p:spPr>
              <a:xfrm>
                <a:off x="1873653" y="2593731"/>
                <a:ext cx="29398" cy="11636"/>
              </a:xfrm>
              <a:custGeom>
                <a:avLst/>
                <a:gdLst/>
                <a:ahLst/>
                <a:cxnLst>
                  <a:cxn ang="0">
                    <a:pos x="wd2" y="hd2"/>
                  </a:cxn>
                  <a:cxn ang="5400000">
                    <a:pos x="wd2" y="hd2"/>
                  </a:cxn>
                  <a:cxn ang="10800000">
                    <a:pos x="wd2" y="hd2"/>
                  </a:cxn>
                  <a:cxn ang="16200000">
                    <a:pos x="wd2" y="hd2"/>
                  </a:cxn>
                </a:cxnLst>
                <a:rect l="0" t="0" r="r" b="b"/>
                <a:pathLst>
                  <a:path w="18490" h="21600" extrusionOk="0">
                    <a:moveTo>
                      <a:pt x="17280" y="0"/>
                    </a:moveTo>
                    <a:cubicBezTo>
                      <a:pt x="17280" y="0"/>
                      <a:pt x="12960" y="0"/>
                      <a:pt x="12960" y="0"/>
                    </a:cubicBezTo>
                    <a:cubicBezTo>
                      <a:pt x="12960" y="0"/>
                      <a:pt x="12960" y="0"/>
                      <a:pt x="12960" y="0"/>
                    </a:cubicBezTo>
                    <a:cubicBezTo>
                      <a:pt x="12960" y="0"/>
                      <a:pt x="4320" y="0"/>
                      <a:pt x="4320" y="0"/>
                    </a:cubicBezTo>
                    <a:cubicBezTo>
                      <a:pt x="0" y="0"/>
                      <a:pt x="0" y="0"/>
                      <a:pt x="0" y="10800"/>
                    </a:cubicBezTo>
                    <a:cubicBezTo>
                      <a:pt x="0" y="10800"/>
                      <a:pt x="0" y="10800"/>
                      <a:pt x="4320" y="21600"/>
                    </a:cubicBezTo>
                    <a:cubicBezTo>
                      <a:pt x="4320" y="21600"/>
                      <a:pt x="8640" y="21600"/>
                      <a:pt x="12960" y="21600"/>
                    </a:cubicBezTo>
                    <a:cubicBezTo>
                      <a:pt x="12960" y="21600"/>
                      <a:pt x="21600" y="0"/>
                      <a:pt x="1728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8" name="Shape">
                <a:extLst>
                  <a:ext uri="{FF2B5EF4-FFF2-40B4-BE49-F238E27FC236}">
                    <a16:creationId xmlns:a16="http://schemas.microsoft.com/office/drawing/2014/main" id="{04810258-6352-4F80-9095-D3278D5C85F8}"/>
                  </a:ext>
                </a:extLst>
              </p:cNvPr>
              <p:cNvSpPr/>
              <p:nvPr/>
            </p:nvSpPr>
            <p:spPr>
              <a:xfrm>
                <a:off x="2909843" y="2170610"/>
                <a:ext cx="60396" cy="90971"/>
              </a:xfrm>
              <a:custGeom>
                <a:avLst/>
                <a:gdLst/>
                <a:ahLst/>
                <a:cxnLst>
                  <a:cxn ang="0">
                    <a:pos x="wd2" y="hd2"/>
                  </a:cxn>
                  <a:cxn ang="5400000">
                    <a:pos x="wd2" y="hd2"/>
                  </a:cxn>
                  <a:cxn ang="10800000">
                    <a:pos x="wd2" y="hd2"/>
                  </a:cxn>
                  <a:cxn ang="16200000">
                    <a:pos x="wd2" y="hd2"/>
                  </a:cxn>
                </a:cxnLst>
                <a:rect l="0" t="0" r="r" b="b"/>
                <a:pathLst>
                  <a:path w="21600" h="21600" extrusionOk="0">
                    <a:moveTo>
                      <a:pt x="21600" y="1440"/>
                    </a:moveTo>
                    <a:cubicBezTo>
                      <a:pt x="19200" y="1440"/>
                      <a:pt x="19200" y="1440"/>
                      <a:pt x="19200" y="1440"/>
                    </a:cubicBezTo>
                    <a:cubicBezTo>
                      <a:pt x="19200" y="1440"/>
                      <a:pt x="19200" y="1440"/>
                      <a:pt x="19200" y="1440"/>
                    </a:cubicBezTo>
                    <a:cubicBezTo>
                      <a:pt x="19200" y="1440"/>
                      <a:pt x="19200" y="1440"/>
                      <a:pt x="19200" y="1440"/>
                    </a:cubicBezTo>
                    <a:cubicBezTo>
                      <a:pt x="16800" y="0"/>
                      <a:pt x="19200" y="1440"/>
                      <a:pt x="16800" y="0"/>
                    </a:cubicBezTo>
                    <a:cubicBezTo>
                      <a:pt x="16800" y="0"/>
                      <a:pt x="14400" y="1440"/>
                      <a:pt x="12000" y="1440"/>
                    </a:cubicBezTo>
                    <a:cubicBezTo>
                      <a:pt x="12000" y="1440"/>
                      <a:pt x="9600" y="1440"/>
                      <a:pt x="9600" y="1440"/>
                    </a:cubicBezTo>
                    <a:cubicBezTo>
                      <a:pt x="9600" y="0"/>
                      <a:pt x="9600" y="0"/>
                      <a:pt x="9600" y="0"/>
                    </a:cubicBezTo>
                    <a:cubicBezTo>
                      <a:pt x="7200" y="0"/>
                      <a:pt x="4800" y="1440"/>
                      <a:pt x="4800" y="1440"/>
                    </a:cubicBezTo>
                    <a:cubicBezTo>
                      <a:pt x="4800" y="2880"/>
                      <a:pt x="7200" y="4320"/>
                      <a:pt x="4800" y="5760"/>
                    </a:cubicBezTo>
                    <a:cubicBezTo>
                      <a:pt x="4800" y="7200"/>
                      <a:pt x="4800" y="8640"/>
                      <a:pt x="2400" y="8640"/>
                    </a:cubicBezTo>
                    <a:cubicBezTo>
                      <a:pt x="2400" y="10080"/>
                      <a:pt x="0" y="11520"/>
                      <a:pt x="0" y="12960"/>
                    </a:cubicBezTo>
                    <a:cubicBezTo>
                      <a:pt x="0" y="14400"/>
                      <a:pt x="2400" y="12960"/>
                      <a:pt x="4800" y="12960"/>
                    </a:cubicBezTo>
                    <a:cubicBezTo>
                      <a:pt x="2400" y="12960"/>
                      <a:pt x="2400" y="12960"/>
                      <a:pt x="2400" y="12960"/>
                    </a:cubicBezTo>
                    <a:cubicBezTo>
                      <a:pt x="2400" y="12960"/>
                      <a:pt x="2400" y="14400"/>
                      <a:pt x="2400" y="14400"/>
                    </a:cubicBezTo>
                    <a:cubicBezTo>
                      <a:pt x="0" y="15840"/>
                      <a:pt x="2400" y="14400"/>
                      <a:pt x="4800" y="14400"/>
                    </a:cubicBezTo>
                    <a:cubicBezTo>
                      <a:pt x="4800" y="14400"/>
                      <a:pt x="4800" y="14400"/>
                      <a:pt x="2400" y="14400"/>
                    </a:cubicBezTo>
                    <a:cubicBezTo>
                      <a:pt x="4800" y="17280"/>
                      <a:pt x="2400" y="18720"/>
                      <a:pt x="2400" y="21600"/>
                    </a:cubicBezTo>
                    <a:cubicBezTo>
                      <a:pt x="2400" y="21600"/>
                      <a:pt x="4800" y="20160"/>
                      <a:pt x="4800" y="20160"/>
                    </a:cubicBezTo>
                    <a:cubicBezTo>
                      <a:pt x="7200" y="21600"/>
                      <a:pt x="9600" y="21600"/>
                      <a:pt x="9600" y="20160"/>
                    </a:cubicBezTo>
                    <a:cubicBezTo>
                      <a:pt x="12000" y="20160"/>
                      <a:pt x="9600" y="20160"/>
                      <a:pt x="12000" y="18720"/>
                    </a:cubicBezTo>
                    <a:cubicBezTo>
                      <a:pt x="12000" y="17280"/>
                      <a:pt x="14400" y="17280"/>
                      <a:pt x="14400" y="15840"/>
                    </a:cubicBezTo>
                    <a:cubicBezTo>
                      <a:pt x="14400" y="15840"/>
                      <a:pt x="12000" y="15840"/>
                      <a:pt x="12000" y="14400"/>
                    </a:cubicBezTo>
                    <a:cubicBezTo>
                      <a:pt x="12000" y="14400"/>
                      <a:pt x="14400" y="12960"/>
                      <a:pt x="14400" y="12960"/>
                    </a:cubicBezTo>
                    <a:cubicBezTo>
                      <a:pt x="14400" y="11520"/>
                      <a:pt x="12000" y="10080"/>
                      <a:pt x="12000" y="10080"/>
                    </a:cubicBezTo>
                    <a:cubicBezTo>
                      <a:pt x="14400" y="10080"/>
                      <a:pt x="14400" y="10080"/>
                      <a:pt x="14400" y="8640"/>
                    </a:cubicBezTo>
                    <a:cubicBezTo>
                      <a:pt x="16800" y="8640"/>
                      <a:pt x="14400" y="8640"/>
                      <a:pt x="14400" y="8640"/>
                    </a:cubicBezTo>
                    <a:cubicBezTo>
                      <a:pt x="14400" y="7200"/>
                      <a:pt x="16800" y="7200"/>
                      <a:pt x="16800" y="7200"/>
                    </a:cubicBezTo>
                    <a:cubicBezTo>
                      <a:pt x="16800" y="5760"/>
                      <a:pt x="16800" y="4320"/>
                      <a:pt x="16800" y="4320"/>
                    </a:cubicBezTo>
                    <a:cubicBezTo>
                      <a:pt x="16800" y="2880"/>
                      <a:pt x="19200" y="2880"/>
                      <a:pt x="21600" y="14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59" name="Shape">
                <a:extLst>
                  <a:ext uri="{FF2B5EF4-FFF2-40B4-BE49-F238E27FC236}">
                    <a16:creationId xmlns:a16="http://schemas.microsoft.com/office/drawing/2014/main" id="{7DAF2367-62E3-4F16-A025-D6EDEADAACAD}"/>
                  </a:ext>
                </a:extLst>
              </p:cNvPr>
              <p:cNvSpPr/>
              <p:nvPr/>
            </p:nvSpPr>
            <p:spPr>
              <a:xfrm>
                <a:off x="3295898" y="1947413"/>
                <a:ext cx="155133" cy="99072"/>
              </a:xfrm>
              <a:custGeom>
                <a:avLst/>
                <a:gdLst/>
                <a:ahLst/>
                <a:cxnLst>
                  <a:cxn ang="0">
                    <a:pos x="wd2" y="hd2"/>
                  </a:cxn>
                  <a:cxn ang="5400000">
                    <a:pos x="wd2" y="hd2"/>
                  </a:cxn>
                  <a:cxn ang="10800000">
                    <a:pos x="wd2" y="hd2"/>
                  </a:cxn>
                  <a:cxn ang="16200000">
                    <a:pos x="wd2" y="hd2"/>
                  </a:cxn>
                </a:cxnLst>
                <a:rect l="0" t="0" r="r" b="b"/>
                <a:pathLst>
                  <a:path w="21600" h="20856" extrusionOk="0">
                    <a:moveTo>
                      <a:pt x="21600" y="15247"/>
                    </a:moveTo>
                    <a:cubicBezTo>
                      <a:pt x="20661" y="15247"/>
                      <a:pt x="21600" y="13976"/>
                      <a:pt x="21600" y="13976"/>
                    </a:cubicBezTo>
                    <a:cubicBezTo>
                      <a:pt x="20661" y="13976"/>
                      <a:pt x="20661" y="12706"/>
                      <a:pt x="20661" y="12706"/>
                    </a:cubicBezTo>
                    <a:cubicBezTo>
                      <a:pt x="19722" y="11435"/>
                      <a:pt x="20661" y="10165"/>
                      <a:pt x="19722" y="10165"/>
                    </a:cubicBezTo>
                    <a:cubicBezTo>
                      <a:pt x="19722" y="10165"/>
                      <a:pt x="18783" y="10165"/>
                      <a:pt x="18783" y="8894"/>
                    </a:cubicBezTo>
                    <a:cubicBezTo>
                      <a:pt x="18783" y="8894"/>
                      <a:pt x="19722" y="7624"/>
                      <a:pt x="20661" y="7624"/>
                    </a:cubicBezTo>
                    <a:cubicBezTo>
                      <a:pt x="20661" y="7624"/>
                      <a:pt x="19722" y="3812"/>
                      <a:pt x="19722" y="3812"/>
                    </a:cubicBezTo>
                    <a:cubicBezTo>
                      <a:pt x="18783" y="1271"/>
                      <a:pt x="15965" y="1271"/>
                      <a:pt x="15026" y="1271"/>
                    </a:cubicBezTo>
                    <a:cubicBezTo>
                      <a:pt x="13148" y="1271"/>
                      <a:pt x="12209" y="1271"/>
                      <a:pt x="11270" y="1271"/>
                    </a:cubicBezTo>
                    <a:cubicBezTo>
                      <a:pt x="10330" y="1271"/>
                      <a:pt x="9391" y="2541"/>
                      <a:pt x="8452" y="0"/>
                    </a:cubicBezTo>
                    <a:cubicBezTo>
                      <a:pt x="9391" y="0"/>
                      <a:pt x="9391" y="0"/>
                      <a:pt x="9391" y="1271"/>
                    </a:cubicBezTo>
                    <a:cubicBezTo>
                      <a:pt x="8452" y="0"/>
                      <a:pt x="5635" y="0"/>
                      <a:pt x="4696" y="1271"/>
                    </a:cubicBezTo>
                    <a:cubicBezTo>
                      <a:pt x="4696" y="1271"/>
                      <a:pt x="4696" y="1271"/>
                      <a:pt x="3757" y="2541"/>
                    </a:cubicBezTo>
                    <a:cubicBezTo>
                      <a:pt x="3757" y="2541"/>
                      <a:pt x="2817" y="2541"/>
                      <a:pt x="2817" y="2541"/>
                    </a:cubicBezTo>
                    <a:cubicBezTo>
                      <a:pt x="1878" y="2541"/>
                      <a:pt x="939" y="3812"/>
                      <a:pt x="0" y="3812"/>
                    </a:cubicBezTo>
                    <a:cubicBezTo>
                      <a:pt x="0" y="3812"/>
                      <a:pt x="939" y="3812"/>
                      <a:pt x="939" y="3812"/>
                    </a:cubicBezTo>
                    <a:cubicBezTo>
                      <a:pt x="939" y="3812"/>
                      <a:pt x="0" y="3812"/>
                      <a:pt x="0" y="3812"/>
                    </a:cubicBezTo>
                    <a:cubicBezTo>
                      <a:pt x="0" y="5082"/>
                      <a:pt x="939" y="5082"/>
                      <a:pt x="939" y="6353"/>
                    </a:cubicBezTo>
                    <a:cubicBezTo>
                      <a:pt x="0" y="6353"/>
                      <a:pt x="0" y="6353"/>
                      <a:pt x="0" y="7624"/>
                    </a:cubicBezTo>
                    <a:cubicBezTo>
                      <a:pt x="0" y="7624"/>
                      <a:pt x="939" y="7624"/>
                      <a:pt x="939" y="8894"/>
                    </a:cubicBezTo>
                    <a:cubicBezTo>
                      <a:pt x="939" y="7624"/>
                      <a:pt x="939" y="10165"/>
                      <a:pt x="939" y="8894"/>
                    </a:cubicBezTo>
                    <a:cubicBezTo>
                      <a:pt x="939" y="10165"/>
                      <a:pt x="939" y="10165"/>
                      <a:pt x="939" y="11435"/>
                    </a:cubicBezTo>
                    <a:cubicBezTo>
                      <a:pt x="1878" y="12706"/>
                      <a:pt x="1878" y="12706"/>
                      <a:pt x="1878" y="13976"/>
                    </a:cubicBezTo>
                    <a:cubicBezTo>
                      <a:pt x="1878" y="13976"/>
                      <a:pt x="1878" y="13976"/>
                      <a:pt x="1878" y="13976"/>
                    </a:cubicBezTo>
                    <a:cubicBezTo>
                      <a:pt x="2817" y="13976"/>
                      <a:pt x="1878" y="13976"/>
                      <a:pt x="2817" y="13976"/>
                    </a:cubicBezTo>
                    <a:cubicBezTo>
                      <a:pt x="2817" y="15247"/>
                      <a:pt x="3757" y="15247"/>
                      <a:pt x="3757" y="15247"/>
                    </a:cubicBezTo>
                    <a:cubicBezTo>
                      <a:pt x="4696" y="15247"/>
                      <a:pt x="5635" y="15247"/>
                      <a:pt x="4696" y="16518"/>
                    </a:cubicBezTo>
                    <a:cubicBezTo>
                      <a:pt x="4696" y="16518"/>
                      <a:pt x="5635" y="16518"/>
                      <a:pt x="5635" y="16518"/>
                    </a:cubicBezTo>
                    <a:cubicBezTo>
                      <a:pt x="6574" y="17788"/>
                      <a:pt x="6574" y="16518"/>
                      <a:pt x="5635" y="16518"/>
                    </a:cubicBezTo>
                    <a:cubicBezTo>
                      <a:pt x="6574" y="16518"/>
                      <a:pt x="7513" y="16518"/>
                      <a:pt x="7513" y="16518"/>
                    </a:cubicBezTo>
                    <a:cubicBezTo>
                      <a:pt x="7513" y="16518"/>
                      <a:pt x="8452" y="16518"/>
                      <a:pt x="7513" y="16518"/>
                    </a:cubicBezTo>
                    <a:cubicBezTo>
                      <a:pt x="7513" y="17788"/>
                      <a:pt x="8452" y="17788"/>
                      <a:pt x="9391" y="17788"/>
                    </a:cubicBezTo>
                    <a:cubicBezTo>
                      <a:pt x="9391" y="17788"/>
                      <a:pt x="9391" y="17788"/>
                      <a:pt x="10330" y="19059"/>
                    </a:cubicBezTo>
                    <a:cubicBezTo>
                      <a:pt x="10330" y="19059"/>
                      <a:pt x="10330" y="19059"/>
                      <a:pt x="10330" y="19059"/>
                    </a:cubicBezTo>
                    <a:cubicBezTo>
                      <a:pt x="10330" y="19059"/>
                      <a:pt x="10330" y="20329"/>
                      <a:pt x="10330" y="20329"/>
                    </a:cubicBezTo>
                    <a:cubicBezTo>
                      <a:pt x="11270" y="20329"/>
                      <a:pt x="11270" y="19059"/>
                      <a:pt x="11270" y="19059"/>
                    </a:cubicBezTo>
                    <a:cubicBezTo>
                      <a:pt x="11270" y="19059"/>
                      <a:pt x="11270" y="19059"/>
                      <a:pt x="12209" y="19059"/>
                    </a:cubicBezTo>
                    <a:cubicBezTo>
                      <a:pt x="12209" y="20329"/>
                      <a:pt x="12209" y="20329"/>
                      <a:pt x="12209" y="20329"/>
                    </a:cubicBezTo>
                    <a:cubicBezTo>
                      <a:pt x="13148" y="20329"/>
                      <a:pt x="13148" y="20329"/>
                      <a:pt x="13148" y="20329"/>
                    </a:cubicBezTo>
                    <a:cubicBezTo>
                      <a:pt x="14087" y="20329"/>
                      <a:pt x="14087" y="20329"/>
                      <a:pt x="15026" y="20329"/>
                    </a:cubicBezTo>
                    <a:cubicBezTo>
                      <a:pt x="15026" y="20329"/>
                      <a:pt x="15026" y="19059"/>
                      <a:pt x="15965" y="19059"/>
                    </a:cubicBezTo>
                    <a:cubicBezTo>
                      <a:pt x="16904" y="20329"/>
                      <a:pt x="16904" y="20329"/>
                      <a:pt x="17843" y="20329"/>
                    </a:cubicBezTo>
                    <a:cubicBezTo>
                      <a:pt x="19722" y="21600"/>
                      <a:pt x="17843" y="20329"/>
                      <a:pt x="18783" y="19059"/>
                    </a:cubicBezTo>
                    <a:cubicBezTo>
                      <a:pt x="18783" y="17788"/>
                      <a:pt x="19722" y="16518"/>
                      <a:pt x="20661" y="16518"/>
                    </a:cubicBezTo>
                    <a:cubicBezTo>
                      <a:pt x="20661" y="16518"/>
                      <a:pt x="21600" y="16518"/>
                      <a:pt x="21600" y="1524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0" name="Shape">
                <a:extLst>
                  <a:ext uri="{FF2B5EF4-FFF2-40B4-BE49-F238E27FC236}">
                    <a16:creationId xmlns:a16="http://schemas.microsoft.com/office/drawing/2014/main" id="{59084DD2-5568-4863-8ABD-C02BE3B55615}"/>
                  </a:ext>
                </a:extLst>
              </p:cNvPr>
              <p:cNvSpPr/>
              <p:nvPr/>
            </p:nvSpPr>
            <p:spPr>
              <a:xfrm>
                <a:off x="5130250" y="2593731"/>
                <a:ext cx="169344" cy="231536"/>
              </a:xfrm>
              <a:custGeom>
                <a:avLst/>
                <a:gdLst/>
                <a:ahLst/>
                <a:cxnLst>
                  <a:cxn ang="0">
                    <a:pos x="wd2" y="hd2"/>
                  </a:cxn>
                  <a:cxn ang="5400000">
                    <a:pos x="wd2" y="hd2"/>
                  </a:cxn>
                  <a:cxn ang="10800000">
                    <a:pos x="wd2" y="hd2"/>
                  </a:cxn>
                  <a:cxn ang="16200000">
                    <a:pos x="wd2" y="hd2"/>
                  </a:cxn>
                </a:cxnLst>
                <a:rect l="0" t="0" r="r" b="b"/>
                <a:pathLst>
                  <a:path w="21600" h="21201" extrusionOk="0">
                    <a:moveTo>
                      <a:pt x="21600" y="18277"/>
                    </a:moveTo>
                    <a:cubicBezTo>
                      <a:pt x="21600" y="17723"/>
                      <a:pt x="21600" y="17723"/>
                      <a:pt x="21600" y="17169"/>
                    </a:cubicBezTo>
                    <a:cubicBezTo>
                      <a:pt x="20736" y="16615"/>
                      <a:pt x="20736" y="16615"/>
                      <a:pt x="20736" y="16615"/>
                    </a:cubicBezTo>
                    <a:cubicBezTo>
                      <a:pt x="20736" y="16615"/>
                      <a:pt x="20736" y="16615"/>
                      <a:pt x="20736" y="16062"/>
                    </a:cubicBezTo>
                    <a:cubicBezTo>
                      <a:pt x="20736" y="16062"/>
                      <a:pt x="20736" y="16062"/>
                      <a:pt x="20736" y="16062"/>
                    </a:cubicBezTo>
                    <a:cubicBezTo>
                      <a:pt x="20736" y="15508"/>
                      <a:pt x="20736" y="15508"/>
                      <a:pt x="20736" y="14954"/>
                    </a:cubicBezTo>
                    <a:cubicBezTo>
                      <a:pt x="19872" y="14954"/>
                      <a:pt x="19008" y="13846"/>
                      <a:pt x="18144" y="14400"/>
                    </a:cubicBezTo>
                    <a:cubicBezTo>
                      <a:pt x="18144" y="14954"/>
                      <a:pt x="19008" y="15508"/>
                      <a:pt x="19008" y="15508"/>
                    </a:cubicBezTo>
                    <a:cubicBezTo>
                      <a:pt x="19008" y="15508"/>
                      <a:pt x="19008" y="15508"/>
                      <a:pt x="18144" y="15508"/>
                    </a:cubicBezTo>
                    <a:cubicBezTo>
                      <a:pt x="18144" y="15508"/>
                      <a:pt x="18144" y="16062"/>
                      <a:pt x="18144" y="16062"/>
                    </a:cubicBezTo>
                    <a:cubicBezTo>
                      <a:pt x="17280" y="16062"/>
                      <a:pt x="17280" y="15508"/>
                      <a:pt x="17280" y="15508"/>
                    </a:cubicBezTo>
                    <a:cubicBezTo>
                      <a:pt x="17280" y="16062"/>
                      <a:pt x="17280" y="16062"/>
                      <a:pt x="17280" y="16062"/>
                    </a:cubicBezTo>
                    <a:cubicBezTo>
                      <a:pt x="17280" y="16062"/>
                      <a:pt x="17280" y="16615"/>
                      <a:pt x="17280" y="16615"/>
                    </a:cubicBezTo>
                    <a:cubicBezTo>
                      <a:pt x="17280" y="16615"/>
                      <a:pt x="16416" y="16062"/>
                      <a:pt x="16416" y="16062"/>
                    </a:cubicBezTo>
                    <a:cubicBezTo>
                      <a:pt x="16416" y="16615"/>
                      <a:pt x="16416" y="16615"/>
                      <a:pt x="16416" y="16615"/>
                    </a:cubicBezTo>
                    <a:cubicBezTo>
                      <a:pt x="15552" y="17169"/>
                      <a:pt x="15552" y="17169"/>
                      <a:pt x="14688" y="17169"/>
                    </a:cubicBezTo>
                    <a:cubicBezTo>
                      <a:pt x="16416" y="16615"/>
                      <a:pt x="14688" y="16062"/>
                      <a:pt x="13824" y="16615"/>
                    </a:cubicBezTo>
                    <a:cubicBezTo>
                      <a:pt x="12960" y="16615"/>
                      <a:pt x="13824" y="17169"/>
                      <a:pt x="12960" y="17169"/>
                    </a:cubicBezTo>
                    <a:cubicBezTo>
                      <a:pt x="12096" y="17169"/>
                      <a:pt x="11232" y="17169"/>
                      <a:pt x="11232" y="17723"/>
                    </a:cubicBezTo>
                    <a:cubicBezTo>
                      <a:pt x="11232" y="18831"/>
                      <a:pt x="11232" y="19938"/>
                      <a:pt x="12096" y="18277"/>
                    </a:cubicBezTo>
                    <a:cubicBezTo>
                      <a:pt x="12096" y="18277"/>
                      <a:pt x="12096" y="17723"/>
                      <a:pt x="12960" y="17723"/>
                    </a:cubicBezTo>
                    <a:cubicBezTo>
                      <a:pt x="12960" y="17723"/>
                      <a:pt x="13824" y="18277"/>
                      <a:pt x="13824" y="17723"/>
                    </a:cubicBezTo>
                    <a:cubicBezTo>
                      <a:pt x="13824" y="17723"/>
                      <a:pt x="13824" y="18277"/>
                      <a:pt x="14688" y="18277"/>
                    </a:cubicBezTo>
                    <a:cubicBezTo>
                      <a:pt x="14688" y="17723"/>
                      <a:pt x="14688" y="17169"/>
                      <a:pt x="15552" y="17723"/>
                    </a:cubicBezTo>
                    <a:cubicBezTo>
                      <a:pt x="16416" y="18277"/>
                      <a:pt x="15552" y="18277"/>
                      <a:pt x="15552" y="18831"/>
                    </a:cubicBezTo>
                    <a:cubicBezTo>
                      <a:pt x="15552" y="19385"/>
                      <a:pt x="16416" y="19938"/>
                      <a:pt x="16416" y="20492"/>
                    </a:cubicBezTo>
                    <a:cubicBezTo>
                      <a:pt x="17280" y="20492"/>
                      <a:pt x="18144" y="21046"/>
                      <a:pt x="18144" y="21046"/>
                    </a:cubicBezTo>
                    <a:cubicBezTo>
                      <a:pt x="18144" y="21046"/>
                      <a:pt x="19008" y="20492"/>
                      <a:pt x="19008" y="20492"/>
                    </a:cubicBezTo>
                    <a:cubicBezTo>
                      <a:pt x="19008" y="20492"/>
                      <a:pt x="18144" y="21600"/>
                      <a:pt x="19008" y="21046"/>
                    </a:cubicBezTo>
                    <a:cubicBezTo>
                      <a:pt x="19872" y="20492"/>
                      <a:pt x="19872" y="20492"/>
                      <a:pt x="19872" y="19938"/>
                    </a:cubicBezTo>
                    <a:cubicBezTo>
                      <a:pt x="19872" y="19938"/>
                      <a:pt x="19008" y="19938"/>
                      <a:pt x="19008" y="19385"/>
                    </a:cubicBezTo>
                    <a:cubicBezTo>
                      <a:pt x="19008" y="19385"/>
                      <a:pt x="19872" y="18277"/>
                      <a:pt x="19872" y="18277"/>
                    </a:cubicBezTo>
                    <a:cubicBezTo>
                      <a:pt x="19872" y="18277"/>
                      <a:pt x="20736" y="19938"/>
                      <a:pt x="20736" y="19938"/>
                    </a:cubicBezTo>
                    <a:cubicBezTo>
                      <a:pt x="20736" y="19938"/>
                      <a:pt x="20736" y="19385"/>
                      <a:pt x="20736" y="19385"/>
                    </a:cubicBezTo>
                    <a:cubicBezTo>
                      <a:pt x="21600" y="18831"/>
                      <a:pt x="21600" y="18831"/>
                      <a:pt x="21600" y="18277"/>
                    </a:cubicBezTo>
                    <a:close/>
                    <a:moveTo>
                      <a:pt x="18144" y="13846"/>
                    </a:moveTo>
                    <a:cubicBezTo>
                      <a:pt x="18144" y="13846"/>
                      <a:pt x="18144" y="13846"/>
                      <a:pt x="18144" y="13846"/>
                    </a:cubicBezTo>
                    <a:cubicBezTo>
                      <a:pt x="18144" y="13846"/>
                      <a:pt x="18144" y="13846"/>
                      <a:pt x="18144" y="13846"/>
                    </a:cubicBezTo>
                    <a:close/>
                    <a:moveTo>
                      <a:pt x="15552" y="13846"/>
                    </a:moveTo>
                    <a:cubicBezTo>
                      <a:pt x="15552" y="13846"/>
                      <a:pt x="14688" y="14400"/>
                      <a:pt x="14688" y="14400"/>
                    </a:cubicBezTo>
                    <a:cubicBezTo>
                      <a:pt x="15552" y="14954"/>
                      <a:pt x="16416" y="14400"/>
                      <a:pt x="16416" y="14400"/>
                    </a:cubicBezTo>
                    <a:cubicBezTo>
                      <a:pt x="17280" y="14400"/>
                      <a:pt x="16416" y="13292"/>
                      <a:pt x="15552" y="13846"/>
                    </a:cubicBezTo>
                    <a:close/>
                    <a:moveTo>
                      <a:pt x="12096" y="14400"/>
                    </a:moveTo>
                    <a:cubicBezTo>
                      <a:pt x="12096" y="14954"/>
                      <a:pt x="12096" y="14954"/>
                      <a:pt x="12960" y="14954"/>
                    </a:cubicBezTo>
                    <a:cubicBezTo>
                      <a:pt x="12960" y="15508"/>
                      <a:pt x="12960" y="15508"/>
                      <a:pt x="13824" y="15508"/>
                    </a:cubicBezTo>
                    <a:cubicBezTo>
                      <a:pt x="13824" y="15508"/>
                      <a:pt x="13824" y="14954"/>
                      <a:pt x="13824" y="14954"/>
                    </a:cubicBezTo>
                    <a:cubicBezTo>
                      <a:pt x="13824" y="14400"/>
                      <a:pt x="13824" y="13846"/>
                      <a:pt x="13824" y="13846"/>
                    </a:cubicBezTo>
                    <a:cubicBezTo>
                      <a:pt x="13824" y="13292"/>
                      <a:pt x="14688" y="12738"/>
                      <a:pt x="13824" y="12738"/>
                    </a:cubicBezTo>
                    <a:cubicBezTo>
                      <a:pt x="13824" y="12185"/>
                      <a:pt x="12960" y="12185"/>
                      <a:pt x="12960" y="12738"/>
                    </a:cubicBezTo>
                    <a:cubicBezTo>
                      <a:pt x="12096" y="12738"/>
                      <a:pt x="12960" y="13292"/>
                      <a:pt x="12960" y="13846"/>
                    </a:cubicBezTo>
                    <a:cubicBezTo>
                      <a:pt x="12960" y="13846"/>
                      <a:pt x="12960" y="13846"/>
                      <a:pt x="12096" y="13846"/>
                    </a:cubicBezTo>
                    <a:cubicBezTo>
                      <a:pt x="12096" y="14400"/>
                      <a:pt x="12096" y="13846"/>
                      <a:pt x="12096" y="14400"/>
                    </a:cubicBezTo>
                    <a:close/>
                    <a:moveTo>
                      <a:pt x="15552" y="12185"/>
                    </a:moveTo>
                    <a:cubicBezTo>
                      <a:pt x="15552" y="12185"/>
                      <a:pt x="15552" y="12185"/>
                      <a:pt x="14688" y="11631"/>
                    </a:cubicBezTo>
                    <a:cubicBezTo>
                      <a:pt x="14688" y="12185"/>
                      <a:pt x="14688" y="12738"/>
                      <a:pt x="14688" y="13292"/>
                    </a:cubicBezTo>
                    <a:cubicBezTo>
                      <a:pt x="13824" y="13846"/>
                      <a:pt x="13824" y="14400"/>
                      <a:pt x="13824" y="14954"/>
                    </a:cubicBezTo>
                    <a:cubicBezTo>
                      <a:pt x="13824" y="14400"/>
                      <a:pt x="14688" y="13846"/>
                      <a:pt x="14688" y="13846"/>
                    </a:cubicBezTo>
                    <a:cubicBezTo>
                      <a:pt x="14688" y="13292"/>
                      <a:pt x="14688" y="13292"/>
                      <a:pt x="15552" y="13292"/>
                    </a:cubicBezTo>
                    <a:cubicBezTo>
                      <a:pt x="15552" y="12738"/>
                      <a:pt x="15552" y="12738"/>
                      <a:pt x="15552" y="12185"/>
                    </a:cubicBezTo>
                    <a:close/>
                    <a:moveTo>
                      <a:pt x="5184" y="12738"/>
                    </a:moveTo>
                    <a:cubicBezTo>
                      <a:pt x="5184" y="12738"/>
                      <a:pt x="5184" y="12185"/>
                      <a:pt x="5184" y="11631"/>
                    </a:cubicBezTo>
                    <a:cubicBezTo>
                      <a:pt x="4320" y="12185"/>
                      <a:pt x="4320" y="12738"/>
                      <a:pt x="4320" y="13292"/>
                    </a:cubicBezTo>
                    <a:cubicBezTo>
                      <a:pt x="4320" y="13846"/>
                      <a:pt x="3456" y="13846"/>
                      <a:pt x="2592" y="14400"/>
                    </a:cubicBezTo>
                    <a:cubicBezTo>
                      <a:pt x="1728" y="14954"/>
                      <a:pt x="864" y="15508"/>
                      <a:pt x="0" y="16615"/>
                    </a:cubicBezTo>
                    <a:cubicBezTo>
                      <a:pt x="864" y="16615"/>
                      <a:pt x="1728" y="16062"/>
                      <a:pt x="1728" y="16062"/>
                    </a:cubicBezTo>
                    <a:cubicBezTo>
                      <a:pt x="1728" y="15508"/>
                      <a:pt x="2592" y="15508"/>
                      <a:pt x="2592" y="15508"/>
                    </a:cubicBezTo>
                    <a:cubicBezTo>
                      <a:pt x="2592" y="14954"/>
                      <a:pt x="3456" y="14954"/>
                      <a:pt x="3456" y="14400"/>
                    </a:cubicBezTo>
                    <a:cubicBezTo>
                      <a:pt x="3456" y="14400"/>
                      <a:pt x="3456" y="14400"/>
                      <a:pt x="3456" y="14400"/>
                    </a:cubicBezTo>
                    <a:cubicBezTo>
                      <a:pt x="3456" y="13846"/>
                      <a:pt x="4320" y="13846"/>
                      <a:pt x="4320" y="13846"/>
                    </a:cubicBezTo>
                    <a:cubicBezTo>
                      <a:pt x="4320" y="13846"/>
                      <a:pt x="5184" y="13292"/>
                      <a:pt x="5184" y="13292"/>
                    </a:cubicBezTo>
                    <a:cubicBezTo>
                      <a:pt x="5184" y="13292"/>
                      <a:pt x="6048" y="13292"/>
                      <a:pt x="5184" y="12738"/>
                    </a:cubicBezTo>
                    <a:close/>
                    <a:moveTo>
                      <a:pt x="18144" y="13846"/>
                    </a:moveTo>
                    <a:cubicBezTo>
                      <a:pt x="18144" y="13846"/>
                      <a:pt x="18144" y="13846"/>
                      <a:pt x="18144" y="13292"/>
                    </a:cubicBezTo>
                    <a:cubicBezTo>
                      <a:pt x="18144" y="13292"/>
                      <a:pt x="18144" y="13292"/>
                      <a:pt x="18144" y="12738"/>
                    </a:cubicBezTo>
                    <a:cubicBezTo>
                      <a:pt x="17280" y="12738"/>
                      <a:pt x="17280" y="12738"/>
                      <a:pt x="17280" y="12738"/>
                    </a:cubicBezTo>
                    <a:cubicBezTo>
                      <a:pt x="17280" y="12738"/>
                      <a:pt x="17280" y="12185"/>
                      <a:pt x="17280" y="12185"/>
                    </a:cubicBezTo>
                    <a:cubicBezTo>
                      <a:pt x="17280" y="12185"/>
                      <a:pt x="17280" y="11631"/>
                      <a:pt x="17280" y="11631"/>
                    </a:cubicBezTo>
                    <a:cubicBezTo>
                      <a:pt x="16416" y="11631"/>
                      <a:pt x="16416" y="11631"/>
                      <a:pt x="16416" y="11631"/>
                    </a:cubicBezTo>
                    <a:cubicBezTo>
                      <a:pt x="16416" y="11631"/>
                      <a:pt x="16416" y="11631"/>
                      <a:pt x="15552" y="11631"/>
                    </a:cubicBezTo>
                    <a:cubicBezTo>
                      <a:pt x="15552" y="11631"/>
                      <a:pt x="15552" y="12185"/>
                      <a:pt x="16416" y="12185"/>
                    </a:cubicBezTo>
                    <a:cubicBezTo>
                      <a:pt x="16416" y="12738"/>
                      <a:pt x="16416" y="12185"/>
                      <a:pt x="16416" y="12738"/>
                    </a:cubicBezTo>
                    <a:cubicBezTo>
                      <a:pt x="17280" y="12738"/>
                      <a:pt x="16416" y="13846"/>
                      <a:pt x="17280" y="13846"/>
                    </a:cubicBezTo>
                    <a:cubicBezTo>
                      <a:pt x="17280" y="13846"/>
                      <a:pt x="17280" y="13292"/>
                      <a:pt x="17280" y="13292"/>
                    </a:cubicBezTo>
                    <a:cubicBezTo>
                      <a:pt x="17280" y="13292"/>
                      <a:pt x="17280" y="13292"/>
                      <a:pt x="18144" y="13846"/>
                    </a:cubicBezTo>
                    <a:close/>
                    <a:moveTo>
                      <a:pt x="12096" y="12738"/>
                    </a:moveTo>
                    <a:cubicBezTo>
                      <a:pt x="12960" y="12738"/>
                      <a:pt x="12960" y="12185"/>
                      <a:pt x="12960" y="11631"/>
                    </a:cubicBezTo>
                    <a:cubicBezTo>
                      <a:pt x="12960" y="11631"/>
                      <a:pt x="12960" y="11631"/>
                      <a:pt x="12096" y="11631"/>
                    </a:cubicBezTo>
                    <a:cubicBezTo>
                      <a:pt x="12096" y="11631"/>
                      <a:pt x="10368" y="10523"/>
                      <a:pt x="10368" y="11077"/>
                    </a:cubicBezTo>
                    <a:cubicBezTo>
                      <a:pt x="10368" y="11077"/>
                      <a:pt x="10368" y="11077"/>
                      <a:pt x="10368" y="11077"/>
                    </a:cubicBezTo>
                    <a:cubicBezTo>
                      <a:pt x="10368" y="11631"/>
                      <a:pt x="10368" y="11631"/>
                      <a:pt x="10368" y="12185"/>
                    </a:cubicBezTo>
                    <a:cubicBezTo>
                      <a:pt x="10368" y="12185"/>
                      <a:pt x="10368" y="12738"/>
                      <a:pt x="10368" y="13292"/>
                    </a:cubicBezTo>
                    <a:cubicBezTo>
                      <a:pt x="11232" y="12738"/>
                      <a:pt x="11232" y="12738"/>
                      <a:pt x="12096" y="12738"/>
                    </a:cubicBezTo>
                    <a:close/>
                    <a:moveTo>
                      <a:pt x="15552" y="10523"/>
                    </a:moveTo>
                    <a:cubicBezTo>
                      <a:pt x="15552" y="10523"/>
                      <a:pt x="16416" y="11077"/>
                      <a:pt x="17280" y="11077"/>
                    </a:cubicBezTo>
                    <a:cubicBezTo>
                      <a:pt x="17280" y="11631"/>
                      <a:pt x="17280" y="11631"/>
                      <a:pt x="17280" y="11631"/>
                    </a:cubicBezTo>
                    <a:cubicBezTo>
                      <a:pt x="18144" y="12185"/>
                      <a:pt x="19008" y="12185"/>
                      <a:pt x="19008" y="12185"/>
                    </a:cubicBezTo>
                    <a:cubicBezTo>
                      <a:pt x="19008" y="12185"/>
                      <a:pt x="19008" y="12185"/>
                      <a:pt x="18144" y="12185"/>
                    </a:cubicBezTo>
                    <a:cubicBezTo>
                      <a:pt x="19008" y="11631"/>
                      <a:pt x="18144" y="10523"/>
                      <a:pt x="18144" y="10523"/>
                    </a:cubicBezTo>
                    <a:cubicBezTo>
                      <a:pt x="17280" y="9415"/>
                      <a:pt x="16416" y="9969"/>
                      <a:pt x="15552" y="9969"/>
                    </a:cubicBezTo>
                    <a:cubicBezTo>
                      <a:pt x="15552" y="9969"/>
                      <a:pt x="15552" y="9969"/>
                      <a:pt x="15552" y="10523"/>
                    </a:cubicBezTo>
                    <a:close/>
                    <a:moveTo>
                      <a:pt x="12960" y="10523"/>
                    </a:moveTo>
                    <a:cubicBezTo>
                      <a:pt x="12960" y="10523"/>
                      <a:pt x="12960" y="10523"/>
                      <a:pt x="12960" y="11077"/>
                    </a:cubicBezTo>
                    <a:cubicBezTo>
                      <a:pt x="13824" y="10523"/>
                      <a:pt x="12960" y="10523"/>
                      <a:pt x="13824" y="10523"/>
                    </a:cubicBezTo>
                    <a:cubicBezTo>
                      <a:pt x="13824" y="10523"/>
                      <a:pt x="14688" y="11077"/>
                      <a:pt x="14688" y="11077"/>
                    </a:cubicBezTo>
                    <a:cubicBezTo>
                      <a:pt x="14688" y="10523"/>
                      <a:pt x="13824" y="9969"/>
                      <a:pt x="12960" y="9969"/>
                    </a:cubicBezTo>
                    <a:cubicBezTo>
                      <a:pt x="12960" y="9969"/>
                      <a:pt x="12960" y="10523"/>
                      <a:pt x="12960" y="10523"/>
                    </a:cubicBezTo>
                    <a:close/>
                    <a:moveTo>
                      <a:pt x="8640" y="9969"/>
                    </a:moveTo>
                    <a:cubicBezTo>
                      <a:pt x="9504" y="9415"/>
                      <a:pt x="8640" y="8862"/>
                      <a:pt x="7776" y="8308"/>
                    </a:cubicBezTo>
                    <a:cubicBezTo>
                      <a:pt x="7776" y="8308"/>
                      <a:pt x="6048" y="8308"/>
                      <a:pt x="6048" y="8308"/>
                    </a:cubicBezTo>
                    <a:cubicBezTo>
                      <a:pt x="6912" y="8308"/>
                      <a:pt x="6912" y="9415"/>
                      <a:pt x="7776" y="9969"/>
                    </a:cubicBezTo>
                    <a:cubicBezTo>
                      <a:pt x="7776" y="9969"/>
                      <a:pt x="8640" y="10523"/>
                      <a:pt x="8640" y="9969"/>
                    </a:cubicBezTo>
                    <a:close/>
                    <a:moveTo>
                      <a:pt x="9504" y="7200"/>
                    </a:moveTo>
                    <a:cubicBezTo>
                      <a:pt x="9504" y="7200"/>
                      <a:pt x="9504" y="7200"/>
                      <a:pt x="10368" y="7200"/>
                    </a:cubicBezTo>
                    <a:cubicBezTo>
                      <a:pt x="10368" y="7200"/>
                      <a:pt x="9504" y="7200"/>
                      <a:pt x="9504" y="7200"/>
                    </a:cubicBezTo>
                    <a:close/>
                    <a:moveTo>
                      <a:pt x="4320" y="3877"/>
                    </a:moveTo>
                    <a:cubicBezTo>
                      <a:pt x="5184" y="4431"/>
                      <a:pt x="5184" y="5538"/>
                      <a:pt x="5184" y="6092"/>
                    </a:cubicBezTo>
                    <a:cubicBezTo>
                      <a:pt x="5184" y="6092"/>
                      <a:pt x="6048" y="6646"/>
                      <a:pt x="6048" y="6646"/>
                    </a:cubicBezTo>
                    <a:cubicBezTo>
                      <a:pt x="6912" y="6646"/>
                      <a:pt x="6048" y="6092"/>
                      <a:pt x="6048" y="6092"/>
                    </a:cubicBezTo>
                    <a:cubicBezTo>
                      <a:pt x="6912" y="6092"/>
                      <a:pt x="6912" y="6092"/>
                      <a:pt x="6912" y="6646"/>
                    </a:cubicBezTo>
                    <a:cubicBezTo>
                      <a:pt x="6912" y="6646"/>
                      <a:pt x="6912" y="6646"/>
                      <a:pt x="6912" y="7200"/>
                    </a:cubicBezTo>
                    <a:cubicBezTo>
                      <a:pt x="6912" y="7200"/>
                      <a:pt x="6912" y="7754"/>
                      <a:pt x="6912" y="7754"/>
                    </a:cubicBezTo>
                    <a:cubicBezTo>
                      <a:pt x="6912" y="7200"/>
                      <a:pt x="7776" y="8308"/>
                      <a:pt x="7776" y="7754"/>
                    </a:cubicBezTo>
                    <a:cubicBezTo>
                      <a:pt x="8640" y="7754"/>
                      <a:pt x="8640" y="7200"/>
                      <a:pt x="9504" y="7754"/>
                    </a:cubicBezTo>
                    <a:cubicBezTo>
                      <a:pt x="9504" y="7754"/>
                      <a:pt x="11232" y="8862"/>
                      <a:pt x="11232" y="8862"/>
                    </a:cubicBezTo>
                    <a:cubicBezTo>
                      <a:pt x="12096" y="8862"/>
                      <a:pt x="11232" y="7754"/>
                      <a:pt x="11232" y="7754"/>
                    </a:cubicBezTo>
                    <a:cubicBezTo>
                      <a:pt x="11232" y="7754"/>
                      <a:pt x="12096" y="7754"/>
                      <a:pt x="12096" y="8308"/>
                    </a:cubicBezTo>
                    <a:cubicBezTo>
                      <a:pt x="12096" y="8308"/>
                      <a:pt x="12960" y="8308"/>
                      <a:pt x="12960" y="8862"/>
                    </a:cubicBezTo>
                    <a:cubicBezTo>
                      <a:pt x="12960" y="8862"/>
                      <a:pt x="12960" y="8862"/>
                      <a:pt x="12960" y="8862"/>
                    </a:cubicBezTo>
                    <a:cubicBezTo>
                      <a:pt x="12960" y="8862"/>
                      <a:pt x="13824" y="8862"/>
                      <a:pt x="13824" y="9415"/>
                    </a:cubicBezTo>
                    <a:cubicBezTo>
                      <a:pt x="14688" y="9415"/>
                      <a:pt x="13824" y="9415"/>
                      <a:pt x="14688" y="9969"/>
                    </a:cubicBezTo>
                    <a:cubicBezTo>
                      <a:pt x="14688" y="9415"/>
                      <a:pt x="14688" y="9415"/>
                      <a:pt x="14688" y="8862"/>
                    </a:cubicBezTo>
                    <a:cubicBezTo>
                      <a:pt x="14688" y="8862"/>
                      <a:pt x="14688" y="8862"/>
                      <a:pt x="13824" y="8862"/>
                    </a:cubicBezTo>
                    <a:cubicBezTo>
                      <a:pt x="13824" y="8308"/>
                      <a:pt x="13824" y="8308"/>
                      <a:pt x="13824" y="7754"/>
                    </a:cubicBezTo>
                    <a:cubicBezTo>
                      <a:pt x="13824" y="7754"/>
                      <a:pt x="13824" y="7754"/>
                      <a:pt x="13824" y="7754"/>
                    </a:cubicBezTo>
                    <a:cubicBezTo>
                      <a:pt x="13824" y="7754"/>
                      <a:pt x="12960" y="7200"/>
                      <a:pt x="12960" y="7200"/>
                    </a:cubicBezTo>
                    <a:cubicBezTo>
                      <a:pt x="12096" y="7200"/>
                      <a:pt x="12960" y="7200"/>
                      <a:pt x="12960" y="7754"/>
                    </a:cubicBezTo>
                    <a:cubicBezTo>
                      <a:pt x="12960" y="7754"/>
                      <a:pt x="12960" y="7754"/>
                      <a:pt x="12096" y="7754"/>
                    </a:cubicBezTo>
                    <a:cubicBezTo>
                      <a:pt x="12096" y="7754"/>
                      <a:pt x="12096" y="7754"/>
                      <a:pt x="12096" y="7200"/>
                    </a:cubicBezTo>
                    <a:cubicBezTo>
                      <a:pt x="12096" y="7200"/>
                      <a:pt x="11232" y="6646"/>
                      <a:pt x="10368" y="6646"/>
                    </a:cubicBezTo>
                    <a:cubicBezTo>
                      <a:pt x="9504" y="7200"/>
                      <a:pt x="10368" y="7200"/>
                      <a:pt x="10368" y="7200"/>
                    </a:cubicBezTo>
                    <a:cubicBezTo>
                      <a:pt x="9504" y="7754"/>
                      <a:pt x="8640" y="6646"/>
                      <a:pt x="8640" y="6092"/>
                    </a:cubicBezTo>
                    <a:cubicBezTo>
                      <a:pt x="8640" y="5538"/>
                      <a:pt x="7776" y="5538"/>
                      <a:pt x="7776" y="4985"/>
                    </a:cubicBezTo>
                    <a:cubicBezTo>
                      <a:pt x="7776" y="4985"/>
                      <a:pt x="7776" y="4431"/>
                      <a:pt x="7776" y="4431"/>
                    </a:cubicBezTo>
                    <a:cubicBezTo>
                      <a:pt x="8640" y="4431"/>
                      <a:pt x="7776" y="4431"/>
                      <a:pt x="8640" y="3877"/>
                    </a:cubicBezTo>
                    <a:cubicBezTo>
                      <a:pt x="8640" y="3877"/>
                      <a:pt x="9504" y="3877"/>
                      <a:pt x="9504" y="3323"/>
                    </a:cubicBezTo>
                    <a:cubicBezTo>
                      <a:pt x="9504" y="3323"/>
                      <a:pt x="9504" y="2769"/>
                      <a:pt x="9504" y="2215"/>
                    </a:cubicBezTo>
                    <a:cubicBezTo>
                      <a:pt x="9504" y="2215"/>
                      <a:pt x="9504" y="2215"/>
                      <a:pt x="9504" y="2215"/>
                    </a:cubicBezTo>
                    <a:cubicBezTo>
                      <a:pt x="9504" y="1662"/>
                      <a:pt x="8640" y="1662"/>
                      <a:pt x="8640" y="1108"/>
                    </a:cubicBezTo>
                    <a:cubicBezTo>
                      <a:pt x="8640" y="554"/>
                      <a:pt x="8640" y="0"/>
                      <a:pt x="8640" y="0"/>
                    </a:cubicBezTo>
                    <a:cubicBezTo>
                      <a:pt x="8640" y="0"/>
                      <a:pt x="7776" y="0"/>
                      <a:pt x="7776" y="554"/>
                    </a:cubicBezTo>
                    <a:cubicBezTo>
                      <a:pt x="6912" y="554"/>
                      <a:pt x="6048" y="0"/>
                      <a:pt x="6048" y="0"/>
                    </a:cubicBezTo>
                    <a:cubicBezTo>
                      <a:pt x="5184" y="0"/>
                      <a:pt x="5184" y="0"/>
                      <a:pt x="5184" y="0"/>
                    </a:cubicBezTo>
                    <a:cubicBezTo>
                      <a:pt x="5184" y="1108"/>
                      <a:pt x="5184" y="1662"/>
                      <a:pt x="5184" y="2215"/>
                    </a:cubicBezTo>
                    <a:cubicBezTo>
                      <a:pt x="5184" y="2769"/>
                      <a:pt x="5184" y="3323"/>
                      <a:pt x="5184" y="3877"/>
                    </a:cubicBezTo>
                    <a:cubicBezTo>
                      <a:pt x="5184" y="4431"/>
                      <a:pt x="4320" y="3877"/>
                      <a:pt x="4320" y="3323"/>
                    </a:cubicBezTo>
                    <a:cubicBezTo>
                      <a:pt x="4320" y="3877"/>
                      <a:pt x="4320" y="3877"/>
                      <a:pt x="4320" y="387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1" name="Shape">
                <a:extLst>
                  <a:ext uri="{FF2B5EF4-FFF2-40B4-BE49-F238E27FC236}">
                    <a16:creationId xmlns:a16="http://schemas.microsoft.com/office/drawing/2014/main" id="{FFDDAE32-C39B-414F-B210-2E2581DEA612}"/>
                  </a:ext>
                </a:extLst>
              </p:cNvPr>
              <p:cNvSpPr/>
              <p:nvPr/>
            </p:nvSpPr>
            <p:spPr>
              <a:xfrm>
                <a:off x="1606431" y="2925882"/>
                <a:ext cx="232880" cy="328613"/>
              </a:xfrm>
              <a:custGeom>
                <a:avLst/>
                <a:gdLst/>
                <a:ahLst/>
                <a:cxnLst>
                  <a:cxn ang="0">
                    <a:pos x="wd2" y="hd2"/>
                  </a:cxn>
                  <a:cxn ang="5400000">
                    <a:pos x="wd2" y="hd2"/>
                  </a:cxn>
                  <a:cxn ang="10800000">
                    <a:pos x="wd2" y="hd2"/>
                  </a:cxn>
                  <a:cxn ang="16200000">
                    <a:pos x="wd2" y="hd2"/>
                  </a:cxn>
                </a:cxnLst>
                <a:rect l="0" t="0" r="r" b="b"/>
                <a:pathLst>
                  <a:path w="21238" h="21370" extrusionOk="0">
                    <a:moveTo>
                      <a:pt x="21238" y="19244"/>
                    </a:moveTo>
                    <a:cubicBezTo>
                      <a:pt x="21238" y="18851"/>
                      <a:pt x="20621" y="18851"/>
                      <a:pt x="20621" y="18458"/>
                    </a:cubicBezTo>
                    <a:cubicBezTo>
                      <a:pt x="20621" y="18065"/>
                      <a:pt x="20621" y="18065"/>
                      <a:pt x="20621" y="17673"/>
                    </a:cubicBezTo>
                    <a:cubicBezTo>
                      <a:pt x="20621" y="17673"/>
                      <a:pt x="20621" y="17673"/>
                      <a:pt x="20621" y="17280"/>
                    </a:cubicBezTo>
                    <a:cubicBezTo>
                      <a:pt x="20621" y="17280"/>
                      <a:pt x="21238" y="16887"/>
                      <a:pt x="21238" y="16495"/>
                    </a:cubicBezTo>
                    <a:cubicBezTo>
                      <a:pt x="21238" y="16495"/>
                      <a:pt x="20621" y="16102"/>
                      <a:pt x="20621" y="15709"/>
                    </a:cubicBezTo>
                    <a:cubicBezTo>
                      <a:pt x="20621" y="15316"/>
                      <a:pt x="20621" y="15316"/>
                      <a:pt x="20621" y="14924"/>
                    </a:cubicBezTo>
                    <a:cubicBezTo>
                      <a:pt x="20621" y="14924"/>
                      <a:pt x="21238" y="14924"/>
                      <a:pt x="21238" y="14531"/>
                    </a:cubicBezTo>
                    <a:cubicBezTo>
                      <a:pt x="21238" y="14531"/>
                      <a:pt x="20621" y="13745"/>
                      <a:pt x="20004" y="13745"/>
                    </a:cubicBezTo>
                    <a:cubicBezTo>
                      <a:pt x="20004" y="13353"/>
                      <a:pt x="20004" y="12960"/>
                      <a:pt x="19387" y="12960"/>
                    </a:cubicBezTo>
                    <a:cubicBezTo>
                      <a:pt x="18769" y="12960"/>
                      <a:pt x="18769" y="12960"/>
                      <a:pt x="18152" y="12960"/>
                    </a:cubicBezTo>
                    <a:cubicBezTo>
                      <a:pt x="18152" y="12960"/>
                      <a:pt x="18152" y="12567"/>
                      <a:pt x="17535" y="12960"/>
                    </a:cubicBezTo>
                    <a:cubicBezTo>
                      <a:pt x="17535" y="12175"/>
                      <a:pt x="17535" y="11782"/>
                      <a:pt x="17535" y="10996"/>
                    </a:cubicBezTo>
                    <a:cubicBezTo>
                      <a:pt x="17535" y="11389"/>
                      <a:pt x="16918" y="11389"/>
                      <a:pt x="16918" y="11782"/>
                    </a:cubicBezTo>
                    <a:cubicBezTo>
                      <a:pt x="16301" y="11782"/>
                      <a:pt x="15684" y="11782"/>
                      <a:pt x="15067" y="11782"/>
                    </a:cubicBezTo>
                    <a:cubicBezTo>
                      <a:pt x="15067" y="10996"/>
                      <a:pt x="14449" y="10996"/>
                      <a:pt x="13215" y="10996"/>
                    </a:cubicBezTo>
                    <a:cubicBezTo>
                      <a:pt x="13832" y="10604"/>
                      <a:pt x="13832" y="10604"/>
                      <a:pt x="13215" y="9818"/>
                    </a:cubicBezTo>
                    <a:cubicBezTo>
                      <a:pt x="12598" y="9818"/>
                      <a:pt x="12598" y="9425"/>
                      <a:pt x="12598" y="9425"/>
                    </a:cubicBezTo>
                    <a:cubicBezTo>
                      <a:pt x="12598" y="9425"/>
                      <a:pt x="12598" y="9033"/>
                      <a:pt x="12598" y="9033"/>
                    </a:cubicBezTo>
                    <a:cubicBezTo>
                      <a:pt x="12598" y="9033"/>
                      <a:pt x="11981" y="9033"/>
                      <a:pt x="11981" y="9033"/>
                    </a:cubicBezTo>
                    <a:cubicBezTo>
                      <a:pt x="11981" y="8640"/>
                      <a:pt x="11981" y="9033"/>
                      <a:pt x="11981" y="8640"/>
                    </a:cubicBezTo>
                    <a:cubicBezTo>
                      <a:pt x="11981" y="8640"/>
                      <a:pt x="12598" y="8640"/>
                      <a:pt x="12598" y="8640"/>
                    </a:cubicBezTo>
                    <a:cubicBezTo>
                      <a:pt x="12598" y="8640"/>
                      <a:pt x="12598" y="8247"/>
                      <a:pt x="12598" y="8247"/>
                    </a:cubicBezTo>
                    <a:cubicBezTo>
                      <a:pt x="12598" y="8247"/>
                      <a:pt x="12598" y="8247"/>
                      <a:pt x="12598" y="7855"/>
                    </a:cubicBezTo>
                    <a:cubicBezTo>
                      <a:pt x="12598" y="7855"/>
                      <a:pt x="13215" y="7855"/>
                      <a:pt x="13215" y="7855"/>
                    </a:cubicBezTo>
                    <a:cubicBezTo>
                      <a:pt x="13215" y="7462"/>
                      <a:pt x="13215" y="7462"/>
                      <a:pt x="13215" y="7069"/>
                    </a:cubicBezTo>
                    <a:cubicBezTo>
                      <a:pt x="13215" y="7069"/>
                      <a:pt x="13215" y="6284"/>
                      <a:pt x="13832" y="5891"/>
                    </a:cubicBezTo>
                    <a:cubicBezTo>
                      <a:pt x="13832" y="5891"/>
                      <a:pt x="15067" y="5498"/>
                      <a:pt x="15067" y="5105"/>
                    </a:cubicBezTo>
                    <a:cubicBezTo>
                      <a:pt x="15684" y="5105"/>
                      <a:pt x="16301" y="5105"/>
                      <a:pt x="16918" y="5105"/>
                    </a:cubicBezTo>
                    <a:cubicBezTo>
                      <a:pt x="16918" y="5105"/>
                      <a:pt x="16918" y="4713"/>
                      <a:pt x="17535" y="4713"/>
                    </a:cubicBezTo>
                    <a:cubicBezTo>
                      <a:pt x="17535" y="4713"/>
                      <a:pt x="18152" y="5105"/>
                      <a:pt x="18152" y="5105"/>
                    </a:cubicBezTo>
                    <a:cubicBezTo>
                      <a:pt x="18152" y="4713"/>
                      <a:pt x="17535" y="4320"/>
                      <a:pt x="17535" y="4320"/>
                    </a:cubicBezTo>
                    <a:cubicBezTo>
                      <a:pt x="17535" y="4320"/>
                      <a:pt x="17535" y="4713"/>
                      <a:pt x="16918" y="4320"/>
                    </a:cubicBezTo>
                    <a:cubicBezTo>
                      <a:pt x="17535" y="4320"/>
                      <a:pt x="18152" y="3535"/>
                      <a:pt x="18152" y="3142"/>
                    </a:cubicBezTo>
                    <a:cubicBezTo>
                      <a:pt x="18152" y="3142"/>
                      <a:pt x="16918" y="2749"/>
                      <a:pt x="16918" y="2749"/>
                    </a:cubicBezTo>
                    <a:cubicBezTo>
                      <a:pt x="16301" y="2749"/>
                      <a:pt x="16301" y="2749"/>
                      <a:pt x="15684" y="2749"/>
                    </a:cubicBezTo>
                    <a:cubicBezTo>
                      <a:pt x="15684" y="2749"/>
                      <a:pt x="15684" y="2356"/>
                      <a:pt x="15067" y="2356"/>
                    </a:cubicBezTo>
                    <a:cubicBezTo>
                      <a:pt x="15067" y="2356"/>
                      <a:pt x="15067" y="2749"/>
                      <a:pt x="15067" y="2749"/>
                    </a:cubicBezTo>
                    <a:cubicBezTo>
                      <a:pt x="14449" y="2749"/>
                      <a:pt x="14449" y="2749"/>
                      <a:pt x="13832" y="2749"/>
                    </a:cubicBezTo>
                    <a:cubicBezTo>
                      <a:pt x="13832" y="2749"/>
                      <a:pt x="13832" y="2749"/>
                      <a:pt x="13215" y="2749"/>
                    </a:cubicBezTo>
                    <a:cubicBezTo>
                      <a:pt x="12598" y="2749"/>
                      <a:pt x="13215" y="2356"/>
                      <a:pt x="12598" y="1964"/>
                    </a:cubicBezTo>
                    <a:cubicBezTo>
                      <a:pt x="12598" y="1964"/>
                      <a:pt x="12598" y="1964"/>
                      <a:pt x="12598" y="1964"/>
                    </a:cubicBezTo>
                    <a:cubicBezTo>
                      <a:pt x="12598" y="1964"/>
                      <a:pt x="12598" y="1571"/>
                      <a:pt x="11981" y="1571"/>
                    </a:cubicBezTo>
                    <a:cubicBezTo>
                      <a:pt x="11981" y="1178"/>
                      <a:pt x="11364" y="1178"/>
                      <a:pt x="11364" y="1178"/>
                    </a:cubicBezTo>
                    <a:cubicBezTo>
                      <a:pt x="10747" y="785"/>
                      <a:pt x="10747" y="393"/>
                      <a:pt x="10129" y="393"/>
                    </a:cubicBezTo>
                    <a:cubicBezTo>
                      <a:pt x="10129" y="393"/>
                      <a:pt x="10129" y="0"/>
                      <a:pt x="9512" y="0"/>
                    </a:cubicBezTo>
                    <a:cubicBezTo>
                      <a:pt x="9512" y="0"/>
                      <a:pt x="9512" y="393"/>
                      <a:pt x="8895" y="0"/>
                    </a:cubicBezTo>
                    <a:cubicBezTo>
                      <a:pt x="8895" y="393"/>
                      <a:pt x="9512" y="393"/>
                      <a:pt x="9512" y="785"/>
                    </a:cubicBezTo>
                    <a:cubicBezTo>
                      <a:pt x="9512" y="785"/>
                      <a:pt x="9512" y="1178"/>
                      <a:pt x="9512" y="1178"/>
                    </a:cubicBezTo>
                    <a:cubicBezTo>
                      <a:pt x="8895" y="1571"/>
                      <a:pt x="8895" y="1964"/>
                      <a:pt x="8278" y="2356"/>
                    </a:cubicBezTo>
                    <a:cubicBezTo>
                      <a:pt x="7661" y="2749"/>
                      <a:pt x="7661" y="3142"/>
                      <a:pt x="7044" y="3142"/>
                    </a:cubicBezTo>
                    <a:cubicBezTo>
                      <a:pt x="6427" y="3142"/>
                      <a:pt x="5809" y="3142"/>
                      <a:pt x="5809" y="3535"/>
                    </a:cubicBezTo>
                    <a:cubicBezTo>
                      <a:pt x="5192" y="3535"/>
                      <a:pt x="5192" y="3927"/>
                      <a:pt x="5192" y="3927"/>
                    </a:cubicBezTo>
                    <a:cubicBezTo>
                      <a:pt x="5192" y="3927"/>
                      <a:pt x="4575" y="4320"/>
                      <a:pt x="4575" y="3927"/>
                    </a:cubicBezTo>
                    <a:cubicBezTo>
                      <a:pt x="4575" y="3927"/>
                      <a:pt x="4575" y="3927"/>
                      <a:pt x="4575" y="3927"/>
                    </a:cubicBezTo>
                    <a:cubicBezTo>
                      <a:pt x="4575" y="3927"/>
                      <a:pt x="4575" y="4320"/>
                      <a:pt x="4575" y="4320"/>
                    </a:cubicBezTo>
                    <a:cubicBezTo>
                      <a:pt x="4575" y="4713"/>
                      <a:pt x="4575" y="4713"/>
                      <a:pt x="3958" y="5105"/>
                    </a:cubicBezTo>
                    <a:cubicBezTo>
                      <a:pt x="3958" y="5498"/>
                      <a:pt x="3958" y="5891"/>
                      <a:pt x="3341" y="5891"/>
                    </a:cubicBezTo>
                    <a:cubicBezTo>
                      <a:pt x="2724" y="5891"/>
                      <a:pt x="3341" y="5498"/>
                      <a:pt x="2724" y="5498"/>
                    </a:cubicBezTo>
                    <a:cubicBezTo>
                      <a:pt x="2724" y="5105"/>
                      <a:pt x="2107" y="5105"/>
                      <a:pt x="2107" y="5105"/>
                    </a:cubicBezTo>
                    <a:cubicBezTo>
                      <a:pt x="2107" y="5105"/>
                      <a:pt x="2107" y="5105"/>
                      <a:pt x="1489" y="5105"/>
                    </a:cubicBezTo>
                    <a:cubicBezTo>
                      <a:pt x="1489" y="5105"/>
                      <a:pt x="1489" y="5105"/>
                      <a:pt x="1489" y="5105"/>
                    </a:cubicBezTo>
                    <a:cubicBezTo>
                      <a:pt x="1489" y="5105"/>
                      <a:pt x="872" y="5105"/>
                      <a:pt x="1489" y="5105"/>
                    </a:cubicBezTo>
                    <a:cubicBezTo>
                      <a:pt x="872" y="4713"/>
                      <a:pt x="1489" y="4713"/>
                      <a:pt x="1489" y="4713"/>
                    </a:cubicBezTo>
                    <a:cubicBezTo>
                      <a:pt x="1489" y="4320"/>
                      <a:pt x="1489" y="4320"/>
                      <a:pt x="1489" y="3927"/>
                    </a:cubicBezTo>
                    <a:cubicBezTo>
                      <a:pt x="872" y="4320"/>
                      <a:pt x="255" y="4713"/>
                      <a:pt x="255" y="5105"/>
                    </a:cubicBezTo>
                    <a:cubicBezTo>
                      <a:pt x="-362" y="5498"/>
                      <a:pt x="255" y="5891"/>
                      <a:pt x="872" y="6676"/>
                    </a:cubicBezTo>
                    <a:cubicBezTo>
                      <a:pt x="872" y="7069"/>
                      <a:pt x="255" y="6676"/>
                      <a:pt x="255" y="7069"/>
                    </a:cubicBezTo>
                    <a:cubicBezTo>
                      <a:pt x="255" y="7462"/>
                      <a:pt x="2107" y="7462"/>
                      <a:pt x="2107" y="7855"/>
                    </a:cubicBezTo>
                    <a:cubicBezTo>
                      <a:pt x="2724" y="8247"/>
                      <a:pt x="2724" y="8640"/>
                      <a:pt x="2724" y="8640"/>
                    </a:cubicBezTo>
                    <a:cubicBezTo>
                      <a:pt x="3341" y="9425"/>
                      <a:pt x="3958" y="9818"/>
                      <a:pt x="4575" y="10604"/>
                    </a:cubicBezTo>
                    <a:cubicBezTo>
                      <a:pt x="5192" y="11782"/>
                      <a:pt x="6427" y="12960"/>
                      <a:pt x="7044" y="14138"/>
                    </a:cubicBezTo>
                    <a:cubicBezTo>
                      <a:pt x="7661" y="14531"/>
                      <a:pt x="10129" y="15709"/>
                      <a:pt x="8895" y="16102"/>
                    </a:cubicBezTo>
                    <a:cubicBezTo>
                      <a:pt x="9512" y="16495"/>
                      <a:pt x="8895" y="16495"/>
                      <a:pt x="9512" y="16887"/>
                    </a:cubicBezTo>
                    <a:cubicBezTo>
                      <a:pt x="10129" y="16887"/>
                      <a:pt x="10747" y="17280"/>
                      <a:pt x="11364" y="17673"/>
                    </a:cubicBezTo>
                    <a:cubicBezTo>
                      <a:pt x="13215" y="18065"/>
                      <a:pt x="14449" y="18851"/>
                      <a:pt x="16301" y="19636"/>
                    </a:cubicBezTo>
                    <a:cubicBezTo>
                      <a:pt x="16301" y="20029"/>
                      <a:pt x="16918" y="20029"/>
                      <a:pt x="17535" y="20422"/>
                    </a:cubicBezTo>
                    <a:cubicBezTo>
                      <a:pt x="17535" y="20422"/>
                      <a:pt x="17535" y="20815"/>
                      <a:pt x="18152" y="20815"/>
                    </a:cubicBezTo>
                    <a:cubicBezTo>
                      <a:pt x="18769" y="21207"/>
                      <a:pt x="19387" y="21600"/>
                      <a:pt x="20004" y="21207"/>
                    </a:cubicBezTo>
                    <a:cubicBezTo>
                      <a:pt x="20621" y="21207"/>
                      <a:pt x="20004" y="21207"/>
                      <a:pt x="20004" y="20815"/>
                    </a:cubicBezTo>
                    <a:cubicBezTo>
                      <a:pt x="20004" y="20815"/>
                      <a:pt x="20621" y="20815"/>
                      <a:pt x="20621" y="20422"/>
                    </a:cubicBezTo>
                    <a:cubicBezTo>
                      <a:pt x="20621" y="20422"/>
                      <a:pt x="20621" y="20422"/>
                      <a:pt x="20621" y="20029"/>
                    </a:cubicBezTo>
                    <a:cubicBezTo>
                      <a:pt x="20621" y="20029"/>
                      <a:pt x="20621" y="20029"/>
                      <a:pt x="20621" y="20029"/>
                    </a:cubicBezTo>
                    <a:cubicBezTo>
                      <a:pt x="20621" y="19636"/>
                      <a:pt x="21238" y="19636"/>
                      <a:pt x="21238" y="19244"/>
                    </a:cubicBezTo>
                    <a:cubicBezTo>
                      <a:pt x="21238" y="19244"/>
                      <a:pt x="21238" y="19244"/>
                      <a:pt x="21238" y="1924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2" name="Shape">
                <a:extLst>
                  <a:ext uri="{FF2B5EF4-FFF2-40B4-BE49-F238E27FC236}">
                    <a16:creationId xmlns:a16="http://schemas.microsoft.com/office/drawing/2014/main" id="{DA46EB5C-D6D4-40B4-8FBD-B5AD8278F857}"/>
                  </a:ext>
                </a:extLst>
              </p:cNvPr>
              <p:cNvSpPr/>
              <p:nvPr/>
            </p:nvSpPr>
            <p:spPr>
              <a:xfrm>
                <a:off x="1966229" y="3272802"/>
                <a:ext cx="151373" cy="149190"/>
              </a:xfrm>
              <a:custGeom>
                <a:avLst/>
                <a:gdLst/>
                <a:ahLst/>
                <a:cxnLst>
                  <a:cxn ang="0">
                    <a:pos x="wd2" y="hd2"/>
                  </a:cxn>
                  <a:cxn ang="5400000">
                    <a:pos x="wd2" y="hd2"/>
                  </a:cxn>
                  <a:cxn ang="10800000">
                    <a:pos x="wd2" y="hd2"/>
                  </a:cxn>
                  <a:cxn ang="16200000">
                    <a:pos x="wd2" y="hd2"/>
                  </a:cxn>
                </a:cxnLst>
                <a:rect l="0" t="0" r="r" b="b"/>
                <a:pathLst>
                  <a:path w="20917" h="21304" extrusionOk="0">
                    <a:moveTo>
                      <a:pt x="19978" y="12664"/>
                    </a:moveTo>
                    <a:cubicBezTo>
                      <a:pt x="20917" y="12664"/>
                      <a:pt x="20917" y="12664"/>
                      <a:pt x="20917" y="12664"/>
                    </a:cubicBezTo>
                    <a:cubicBezTo>
                      <a:pt x="19978" y="11800"/>
                      <a:pt x="19978" y="11800"/>
                      <a:pt x="19039" y="11800"/>
                    </a:cubicBezTo>
                    <a:cubicBezTo>
                      <a:pt x="18100" y="12664"/>
                      <a:pt x="18100" y="11800"/>
                      <a:pt x="17160" y="10936"/>
                    </a:cubicBezTo>
                    <a:cubicBezTo>
                      <a:pt x="17160" y="10072"/>
                      <a:pt x="17160" y="9208"/>
                      <a:pt x="16221" y="8344"/>
                    </a:cubicBezTo>
                    <a:cubicBezTo>
                      <a:pt x="16221" y="7480"/>
                      <a:pt x="16221" y="8344"/>
                      <a:pt x="15282" y="7480"/>
                    </a:cubicBezTo>
                    <a:cubicBezTo>
                      <a:pt x="15282" y="7480"/>
                      <a:pt x="15282" y="7480"/>
                      <a:pt x="15282" y="7480"/>
                    </a:cubicBezTo>
                    <a:cubicBezTo>
                      <a:pt x="14343" y="7480"/>
                      <a:pt x="14343" y="7480"/>
                      <a:pt x="14343" y="7480"/>
                    </a:cubicBezTo>
                    <a:cubicBezTo>
                      <a:pt x="13404" y="7480"/>
                      <a:pt x="12465" y="7480"/>
                      <a:pt x="11526" y="7480"/>
                    </a:cubicBezTo>
                    <a:cubicBezTo>
                      <a:pt x="11526" y="7480"/>
                      <a:pt x="11526" y="7480"/>
                      <a:pt x="10587" y="6616"/>
                    </a:cubicBezTo>
                    <a:cubicBezTo>
                      <a:pt x="10587" y="5752"/>
                      <a:pt x="11526" y="4888"/>
                      <a:pt x="10587" y="4024"/>
                    </a:cubicBezTo>
                    <a:cubicBezTo>
                      <a:pt x="10587" y="3160"/>
                      <a:pt x="10587" y="3160"/>
                      <a:pt x="10587" y="3160"/>
                    </a:cubicBezTo>
                    <a:cubicBezTo>
                      <a:pt x="9647" y="2296"/>
                      <a:pt x="9647" y="1432"/>
                      <a:pt x="9647" y="1432"/>
                    </a:cubicBezTo>
                    <a:cubicBezTo>
                      <a:pt x="8708" y="-296"/>
                      <a:pt x="6830" y="-296"/>
                      <a:pt x="4952" y="568"/>
                    </a:cubicBezTo>
                    <a:cubicBezTo>
                      <a:pt x="4013" y="568"/>
                      <a:pt x="1195" y="568"/>
                      <a:pt x="1195" y="1432"/>
                    </a:cubicBezTo>
                    <a:cubicBezTo>
                      <a:pt x="256" y="1432"/>
                      <a:pt x="256" y="3160"/>
                      <a:pt x="256" y="4024"/>
                    </a:cubicBezTo>
                    <a:cubicBezTo>
                      <a:pt x="256" y="4888"/>
                      <a:pt x="256" y="5752"/>
                      <a:pt x="256" y="6616"/>
                    </a:cubicBezTo>
                    <a:cubicBezTo>
                      <a:pt x="-683" y="8344"/>
                      <a:pt x="1195" y="8344"/>
                      <a:pt x="2134" y="10072"/>
                    </a:cubicBezTo>
                    <a:cubicBezTo>
                      <a:pt x="3074" y="10072"/>
                      <a:pt x="4013" y="10936"/>
                      <a:pt x="4952" y="11800"/>
                    </a:cubicBezTo>
                    <a:cubicBezTo>
                      <a:pt x="6830" y="12664"/>
                      <a:pt x="8708" y="13528"/>
                      <a:pt x="10587" y="14392"/>
                    </a:cubicBezTo>
                    <a:cubicBezTo>
                      <a:pt x="10587" y="14392"/>
                      <a:pt x="12465" y="15256"/>
                      <a:pt x="13404" y="16120"/>
                    </a:cubicBezTo>
                    <a:cubicBezTo>
                      <a:pt x="13404" y="16984"/>
                      <a:pt x="12465" y="17848"/>
                      <a:pt x="11526" y="18712"/>
                    </a:cubicBezTo>
                    <a:cubicBezTo>
                      <a:pt x="11526" y="18712"/>
                      <a:pt x="12465" y="18712"/>
                      <a:pt x="11526" y="19576"/>
                    </a:cubicBezTo>
                    <a:cubicBezTo>
                      <a:pt x="11526" y="19576"/>
                      <a:pt x="11526" y="19576"/>
                      <a:pt x="11526" y="19576"/>
                    </a:cubicBezTo>
                    <a:cubicBezTo>
                      <a:pt x="11526" y="20440"/>
                      <a:pt x="11526" y="20440"/>
                      <a:pt x="11526" y="20440"/>
                    </a:cubicBezTo>
                    <a:cubicBezTo>
                      <a:pt x="12465" y="21304"/>
                      <a:pt x="14343" y="21304"/>
                      <a:pt x="15282" y="21304"/>
                    </a:cubicBezTo>
                    <a:cubicBezTo>
                      <a:pt x="15282" y="21304"/>
                      <a:pt x="16221" y="21304"/>
                      <a:pt x="16221" y="21304"/>
                    </a:cubicBezTo>
                    <a:cubicBezTo>
                      <a:pt x="16221" y="21304"/>
                      <a:pt x="16221" y="21304"/>
                      <a:pt x="17160" y="21304"/>
                    </a:cubicBezTo>
                    <a:cubicBezTo>
                      <a:pt x="17160" y="21304"/>
                      <a:pt x="17160" y="20440"/>
                      <a:pt x="17160" y="20440"/>
                    </a:cubicBezTo>
                    <a:cubicBezTo>
                      <a:pt x="18100" y="20440"/>
                      <a:pt x="18100" y="21304"/>
                      <a:pt x="18100" y="20440"/>
                    </a:cubicBezTo>
                    <a:cubicBezTo>
                      <a:pt x="19039" y="20440"/>
                      <a:pt x="19039" y="20440"/>
                      <a:pt x="19039" y="19576"/>
                    </a:cubicBezTo>
                    <a:cubicBezTo>
                      <a:pt x="19978" y="18712"/>
                      <a:pt x="19978" y="18712"/>
                      <a:pt x="19978" y="16984"/>
                    </a:cubicBezTo>
                    <a:cubicBezTo>
                      <a:pt x="19978" y="16120"/>
                      <a:pt x="20917" y="13528"/>
                      <a:pt x="19978" y="1266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3" name="Shape">
                <a:extLst>
                  <a:ext uri="{FF2B5EF4-FFF2-40B4-BE49-F238E27FC236}">
                    <a16:creationId xmlns:a16="http://schemas.microsoft.com/office/drawing/2014/main" id="{B4D21939-8557-4D99-97BE-ED7F207ECA4A}"/>
                  </a:ext>
                </a:extLst>
              </p:cNvPr>
              <p:cNvSpPr/>
              <p:nvPr/>
            </p:nvSpPr>
            <p:spPr>
              <a:xfrm>
                <a:off x="5554414" y="2973009"/>
                <a:ext cx="267420" cy="144938"/>
              </a:xfrm>
              <a:custGeom>
                <a:avLst/>
                <a:gdLst/>
                <a:ahLst/>
                <a:cxnLst>
                  <a:cxn ang="0">
                    <a:pos x="wd2" y="hd2"/>
                  </a:cxn>
                  <a:cxn ang="5400000">
                    <a:pos x="wd2" y="hd2"/>
                  </a:cxn>
                  <a:cxn ang="10800000">
                    <a:pos x="wd2" y="hd2"/>
                  </a:cxn>
                  <a:cxn ang="16200000">
                    <a:pos x="wd2" y="hd2"/>
                  </a:cxn>
                </a:cxnLst>
                <a:rect l="0" t="0" r="r" b="b"/>
                <a:pathLst>
                  <a:path w="21300" h="20696" extrusionOk="0">
                    <a:moveTo>
                      <a:pt x="3480" y="14864"/>
                    </a:moveTo>
                    <a:cubicBezTo>
                      <a:pt x="3480" y="14864"/>
                      <a:pt x="3480" y="14864"/>
                      <a:pt x="2940" y="14864"/>
                    </a:cubicBezTo>
                    <a:cubicBezTo>
                      <a:pt x="3480" y="14864"/>
                      <a:pt x="3480" y="15728"/>
                      <a:pt x="3480" y="15728"/>
                    </a:cubicBezTo>
                    <a:cubicBezTo>
                      <a:pt x="3480" y="15728"/>
                      <a:pt x="3480" y="15728"/>
                      <a:pt x="3480" y="14864"/>
                    </a:cubicBezTo>
                    <a:close/>
                    <a:moveTo>
                      <a:pt x="3480" y="14864"/>
                    </a:moveTo>
                    <a:cubicBezTo>
                      <a:pt x="3480" y="14864"/>
                      <a:pt x="3480" y="14864"/>
                      <a:pt x="3480" y="14864"/>
                    </a:cubicBezTo>
                    <a:cubicBezTo>
                      <a:pt x="3480" y="14864"/>
                      <a:pt x="4020" y="14864"/>
                      <a:pt x="3480" y="14864"/>
                    </a:cubicBezTo>
                    <a:close/>
                    <a:moveTo>
                      <a:pt x="21300" y="10544"/>
                    </a:moveTo>
                    <a:cubicBezTo>
                      <a:pt x="21300" y="9680"/>
                      <a:pt x="20760" y="8816"/>
                      <a:pt x="20760" y="8816"/>
                    </a:cubicBezTo>
                    <a:cubicBezTo>
                      <a:pt x="20220" y="7952"/>
                      <a:pt x="20220" y="7952"/>
                      <a:pt x="19680" y="7088"/>
                    </a:cubicBezTo>
                    <a:cubicBezTo>
                      <a:pt x="19680" y="7952"/>
                      <a:pt x="19680" y="7952"/>
                      <a:pt x="19680" y="8816"/>
                    </a:cubicBezTo>
                    <a:cubicBezTo>
                      <a:pt x="20220" y="8816"/>
                      <a:pt x="20220" y="9680"/>
                      <a:pt x="20220" y="9680"/>
                    </a:cubicBezTo>
                    <a:cubicBezTo>
                      <a:pt x="20760" y="9680"/>
                      <a:pt x="20220" y="10544"/>
                      <a:pt x="20760" y="10544"/>
                    </a:cubicBezTo>
                    <a:cubicBezTo>
                      <a:pt x="20760" y="10544"/>
                      <a:pt x="21300" y="10544"/>
                      <a:pt x="21300" y="10544"/>
                    </a:cubicBezTo>
                    <a:cubicBezTo>
                      <a:pt x="21300" y="10544"/>
                      <a:pt x="21300" y="10544"/>
                      <a:pt x="21300" y="10544"/>
                    </a:cubicBezTo>
                    <a:close/>
                    <a:moveTo>
                      <a:pt x="19680" y="7088"/>
                    </a:moveTo>
                    <a:cubicBezTo>
                      <a:pt x="19680" y="6224"/>
                      <a:pt x="19680" y="6224"/>
                      <a:pt x="19680" y="6224"/>
                    </a:cubicBezTo>
                    <a:cubicBezTo>
                      <a:pt x="19680" y="6224"/>
                      <a:pt x="19680" y="7088"/>
                      <a:pt x="19680" y="7088"/>
                    </a:cubicBezTo>
                    <a:cubicBezTo>
                      <a:pt x="19680" y="7088"/>
                      <a:pt x="19680" y="7088"/>
                      <a:pt x="19680" y="7088"/>
                    </a:cubicBezTo>
                    <a:close/>
                    <a:moveTo>
                      <a:pt x="16440" y="6224"/>
                    </a:moveTo>
                    <a:cubicBezTo>
                      <a:pt x="16440" y="6224"/>
                      <a:pt x="16440" y="5360"/>
                      <a:pt x="16440" y="5360"/>
                    </a:cubicBezTo>
                    <a:cubicBezTo>
                      <a:pt x="16440" y="4496"/>
                      <a:pt x="16440" y="4496"/>
                      <a:pt x="16440" y="4496"/>
                    </a:cubicBezTo>
                    <a:cubicBezTo>
                      <a:pt x="15900" y="4496"/>
                      <a:pt x="15900" y="4496"/>
                      <a:pt x="15900" y="4496"/>
                    </a:cubicBezTo>
                    <a:cubicBezTo>
                      <a:pt x="15900" y="4496"/>
                      <a:pt x="15900" y="4496"/>
                      <a:pt x="15900" y="4496"/>
                    </a:cubicBezTo>
                    <a:cubicBezTo>
                      <a:pt x="15360" y="4496"/>
                      <a:pt x="15360" y="3632"/>
                      <a:pt x="15360" y="4496"/>
                    </a:cubicBezTo>
                    <a:cubicBezTo>
                      <a:pt x="15360" y="4496"/>
                      <a:pt x="15900" y="5360"/>
                      <a:pt x="15360" y="6224"/>
                    </a:cubicBezTo>
                    <a:cubicBezTo>
                      <a:pt x="15360" y="6224"/>
                      <a:pt x="14820" y="6224"/>
                      <a:pt x="14820" y="6224"/>
                    </a:cubicBezTo>
                    <a:cubicBezTo>
                      <a:pt x="14820" y="6224"/>
                      <a:pt x="14820" y="7088"/>
                      <a:pt x="14280" y="7088"/>
                    </a:cubicBezTo>
                    <a:cubicBezTo>
                      <a:pt x="14280" y="7088"/>
                      <a:pt x="13740" y="7088"/>
                      <a:pt x="13740" y="7088"/>
                    </a:cubicBezTo>
                    <a:cubicBezTo>
                      <a:pt x="13200" y="7088"/>
                      <a:pt x="13200" y="7088"/>
                      <a:pt x="13200" y="6224"/>
                    </a:cubicBezTo>
                    <a:cubicBezTo>
                      <a:pt x="13200" y="7088"/>
                      <a:pt x="13200" y="5360"/>
                      <a:pt x="13200" y="6224"/>
                    </a:cubicBezTo>
                    <a:cubicBezTo>
                      <a:pt x="13200" y="7088"/>
                      <a:pt x="13200" y="7088"/>
                      <a:pt x="12660" y="7088"/>
                    </a:cubicBezTo>
                    <a:cubicBezTo>
                      <a:pt x="12120" y="7952"/>
                      <a:pt x="11580" y="7088"/>
                      <a:pt x="11040" y="7088"/>
                    </a:cubicBezTo>
                    <a:cubicBezTo>
                      <a:pt x="9960" y="7952"/>
                      <a:pt x="11580" y="8816"/>
                      <a:pt x="12120" y="8816"/>
                    </a:cubicBezTo>
                    <a:cubicBezTo>
                      <a:pt x="12120" y="8816"/>
                      <a:pt x="12120" y="8816"/>
                      <a:pt x="12120" y="8816"/>
                    </a:cubicBezTo>
                    <a:cubicBezTo>
                      <a:pt x="12660" y="8816"/>
                      <a:pt x="12660" y="9680"/>
                      <a:pt x="12660" y="9680"/>
                    </a:cubicBezTo>
                    <a:cubicBezTo>
                      <a:pt x="12660" y="9680"/>
                      <a:pt x="13200" y="9680"/>
                      <a:pt x="13740" y="9680"/>
                    </a:cubicBezTo>
                    <a:cubicBezTo>
                      <a:pt x="13740" y="8816"/>
                      <a:pt x="14280" y="8816"/>
                      <a:pt x="14820" y="7952"/>
                    </a:cubicBezTo>
                    <a:cubicBezTo>
                      <a:pt x="14820" y="7952"/>
                      <a:pt x="15360" y="7952"/>
                      <a:pt x="15360" y="7952"/>
                    </a:cubicBezTo>
                    <a:cubicBezTo>
                      <a:pt x="15360" y="7088"/>
                      <a:pt x="15900" y="7952"/>
                      <a:pt x="15900" y="7088"/>
                    </a:cubicBezTo>
                    <a:cubicBezTo>
                      <a:pt x="16440" y="7088"/>
                      <a:pt x="15900" y="6224"/>
                      <a:pt x="16440" y="6224"/>
                    </a:cubicBezTo>
                    <a:close/>
                    <a:moveTo>
                      <a:pt x="13200" y="20048"/>
                    </a:moveTo>
                    <a:cubicBezTo>
                      <a:pt x="13200" y="19184"/>
                      <a:pt x="12660" y="19184"/>
                      <a:pt x="12120" y="19184"/>
                    </a:cubicBezTo>
                    <a:cubicBezTo>
                      <a:pt x="12120" y="18320"/>
                      <a:pt x="12120" y="18320"/>
                      <a:pt x="12660" y="18320"/>
                    </a:cubicBezTo>
                    <a:cubicBezTo>
                      <a:pt x="12120" y="18320"/>
                      <a:pt x="12120" y="18320"/>
                      <a:pt x="11580" y="17456"/>
                    </a:cubicBezTo>
                    <a:cubicBezTo>
                      <a:pt x="11580" y="17456"/>
                      <a:pt x="11580" y="17456"/>
                      <a:pt x="11580" y="16592"/>
                    </a:cubicBezTo>
                    <a:cubicBezTo>
                      <a:pt x="11580" y="16592"/>
                      <a:pt x="11580" y="16592"/>
                      <a:pt x="11040" y="16592"/>
                    </a:cubicBezTo>
                    <a:cubicBezTo>
                      <a:pt x="10500" y="16592"/>
                      <a:pt x="11040" y="16592"/>
                      <a:pt x="10500" y="15728"/>
                    </a:cubicBezTo>
                    <a:cubicBezTo>
                      <a:pt x="10500" y="14864"/>
                      <a:pt x="10500" y="14000"/>
                      <a:pt x="9960" y="14000"/>
                    </a:cubicBezTo>
                    <a:cubicBezTo>
                      <a:pt x="9420" y="13136"/>
                      <a:pt x="8340" y="12272"/>
                      <a:pt x="8880" y="10544"/>
                    </a:cubicBezTo>
                    <a:cubicBezTo>
                      <a:pt x="8880" y="9680"/>
                      <a:pt x="9960" y="10544"/>
                      <a:pt x="9960" y="10544"/>
                    </a:cubicBezTo>
                    <a:cubicBezTo>
                      <a:pt x="10500" y="9680"/>
                      <a:pt x="9420" y="8816"/>
                      <a:pt x="8880" y="8816"/>
                    </a:cubicBezTo>
                    <a:cubicBezTo>
                      <a:pt x="8340" y="7952"/>
                      <a:pt x="7260" y="7952"/>
                      <a:pt x="7260" y="7088"/>
                    </a:cubicBezTo>
                    <a:cubicBezTo>
                      <a:pt x="6720" y="7088"/>
                      <a:pt x="7260" y="6224"/>
                      <a:pt x="7260" y="5360"/>
                    </a:cubicBezTo>
                    <a:cubicBezTo>
                      <a:pt x="6720" y="4496"/>
                      <a:pt x="6720" y="4496"/>
                      <a:pt x="6180" y="4496"/>
                    </a:cubicBezTo>
                    <a:cubicBezTo>
                      <a:pt x="6180" y="3632"/>
                      <a:pt x="5640" y="3632"/>
                      <a:pt x="5100" y="2768"/>
                    </a:cubicBezTo>
                    <a:cubicBezTo>
                      <a:pt x="5100" y="2768"/>
                      <a:pt x="5100" y="2768"/>
                      <a:pt x="4560" y="2768"/>
                    </a:cubicBezTo>
                    <a:cubicBezTo>
                      <a:pt x="4020" y="2768"/>
                      <a:pt x="4020" y="1904"/>
                      <a:pt x="3480" y="1904"/>
                    </a:cubicBezTo>
                    <a:cubicBezTo>
                      <a:pt x="2940" y="1904"/>
                      <a:pt x="780" y="-688"/>
                      <a:pt x="780" y="176"/>
                    </a:cubicBezTo>
                    <a:cubicBezTo>
                      <a:pt x="240" y="1040"/>
                      <a:pt x="240" y="2768"/>
                      <a:pt x="240" y="3632"/>
                    </a:cubicBezTo>
                    <a:cubicBezTo>
                      <a:pt x="240" y="5360"/>
                      <a:pt x="240" y="7088"/>
                      <a:pt x="240" y="7952"/>
                    </a:cubicBezTo>
                    <a:cubicBezTo>
                      <a:pt x="240" y="10544"/>
                      <a:pt x="240" y="11408"/>
                      <a:pt x="240" y="13136"/>
                    </a:cubicBezTo>
                    <a:cubicBezTo>
                      <a:pt x="240" y="14000"/>
                      <a:pt x="-300" y="16592"/>
                      <a:pt x="240" y="16592"/>
                    </a:cubicBezTo>
                    <a:cubicBezTo>
                      <a:pt x="240" y="16592"/>
                      <a:pt x="780" y="16592"/>
                      <a:pt x="780" y="16592"/>
                    </a:cubicBezTo>
                    <a:cubicBezTo>
                      <a:pt x="1320" y="16592"/>
                      <a:pt x="1320" y="16592"/>
                      <a:pt x="1860" y="16592"/>
                    </a:cubicBezTo>
                    <a:cubicBezTo>
                      <a:pt x="2400" y="17456"/>
                      <a:pt x="2400" y="17456"/>
                      <a:pt x="2940" y="16592"/>
                    </a:cubicBezTo>
                    <a:cubicBezTo>
                      <a:pt x="3480" y="16592"/>
                      <a:pt x="3480" y="16592"/>
                      <a:pt x="3480" y="15728"/>
                    </a:cubicBezTo>
                    <a:cubicBezTo>
                      <a:pt x="2940" y="14864"/>
                      <a:pt x="2940" y="14864"/>
                      <a:pt x="2400" y="14864"/>
                    </a:cubicBezTo>
                    <a:cubicBezTo>
                      <a:pt x="2400" y="14864"/>
                      <a:pt x="2400" y="14864"/>
                      <a:pt x="1860" y="14864"/>
                    </a:cubicBezTo>
                    <a:cubicBezTo>
                      <a:pt x="1860" y="14864"/>
                      <a:pt x="1860" y="14000"/>
                      <a:pt x="1860" y="14000"/>
                    </a:cubicBezTo>
                    <a:cubicBezTo>
                      <a:pt x="1860" y="14000"/>
                      <a:pt x="1860" y="14864"/>
                      <a:pt x="2400" y="14864"/>
                    </a:cubicBezTo>
                    <a:cubicBezTo>
                      <a:pt x="2400" y="14864"/>
                      <a:pt x="2400" y="14864"/>
                      <a:pt x="2400" y="14864"/>
                    </a:cubicBezTo>
                    <a:cubicBezTo>
                      <a:pt x="2940" y="14864"/>
                      <a:pt x="3480" y="14864"/>
                      <a:pt x="4020" y="14000"/>
                    </a:cubicBezTo>
                    <a:cubicBezTo>
                      <a:pt x="3480" y="14000"/>
                      <a:pt x="3480" y="14000"/>
                      <a:pt x="3480" y="14000"/>
                    </a:cubicBezTo>
                    <a:cubicBezTo>
                      <a:pt x="4020" y="14000"/>
                      <a:pt x="4020" y="14000"/>
                      <a:pt x="4020" y="14000"/>
                    </a:cubicBezTo>
                    <a:cubicBezTo>
                      <a:pt x="4020" y="14000"/>
                      <a:pt x="4020" y="14000"/>
                      <a:pt x="4020" y="14000"/>
                    </a:cubicBezTo>
                    <a:cubicBezTo>
                      <a:pt x="4020" y="14000"/>
                      <a:pt x="4020" y="14000"/>
                      <a:pt x="4020" y="14000"/>
                    </a:cubicBezTo>
                    <a:cubicBezTo>
                      <a:pt x="4020" y="13136"/>
                      <a:pt x="4020" y="13136"/>
                      <a:pt x="4020" y="12272"/>
                    </a:cubicBezTo>
                    <a:cubicBezTo>
                      <a:pt x="4020" y="13136"/>
                      <a:pt x="4020" y="13136"/>
                      <a:pt x="4560" y="13136"/>
                    </a:cubicBezTo>
                    <a:cubicBezTo>
                      <a:pt x="4560" y="13136"/>
                      <a:pt x="4560" y="13136"/>
                      <a:pt x="5100" y="13136"/>
                    </a:cubicBezTo>
                    <a:cubicBezTo>
                      <a:pt x="5100" y="13136"/>
                      <a:pt x="5100" y="13136"/>
                      <a:pt x="5100" y="13136"/>
                    </a:cubicBezTo>
                    <a:cubicBezTo>
                      <a:pt x="5100" y="13136"/>
                      <a:pt x="5640" y="13136"/>
                      <a:pt x="5640" y="13136"/>
                    </a:cubicBezTo>
                    <a:cubicBezTo>
                      <a:pt x="5640" y="14000"/>
                      <a:pt x="6720" y="14000"/>
                      <a:pt x="7260" y="14000"/>
                    </a:cubicBezTo>
                    <a:cubicBezTo>
                      <a:pt x="7800" y="14864"/>
                      <a:pt x="7800" y="16592"/>
                      <a:pt x="8340" y="16592"/>
                    </a:cubicBezTo>
                    <a:cubicBezTo>
                      <a:pt x="8340" y="17456"/>
                      <a:pt x="8880" y="18320"/>
                      <a:pt x="9420" y="19184"/>
                    </a:cubicBezTo>
                    <a:cubicBezTo>
                      <a:pt x="9420" y="19184"/>
                      <a:pt x="10500" y="19184"/>
                      <a:pt x="11040" y="19184"/>
                    </a:cubicBezTo>
                    <a:cubicBezTo>
                      <a:pt x="11040" y="20048"/>
                      <a:pt x="11580" y="20048"/>
                      <a:pt x="12120" y="20048"/>
                    </a:cubicBezTo>
                    <a:cubicBezTo>
                      <a:pt x="12120" y="20048"/>
                      <a:pt x="12120" y="20048"/>
                      <a:pt x="12660" y="20048"/>
                    </a:cubicBezTo>
                    <a:cubicBezTo>
                      <a:pt x="12660" y="20912"/>
                      <a:pt x="13740" y="20912"/>
                      <a:pt x="13200" y="20048"/>
                    </a:cubicBezTo>
                    <a:cubicBezTo>
                      <a:pt x="13200" y="20048"/>
                      <a:pt x="13740" y="20048"/>
                      <a:pt x="13740" y="19184"/>
                    </a:cubicBezTo>
                    <a:cubicBezTo>
                      <a:pt x="13740" y="19184"/>
                      <a:pt x="13740" y="20048"/>
                      <a:pt x="13200" y="20048"/>
                    </a:cubicBezTo>
                    <a:close/>
                    <a:moveTo>
                      <a:pt x="17520" y="3632"/>
                    </a:moveTo>
                    <a:cubicBezTo>
                      <a:pt x="16440" y="2768"/>
                      <a:pt x="15360" y="1040"/>
                      <a:pt x="14280" y="176"/>
                    </a:cubicBezTo>
                    <a:cubicBezTo>
                      <a:pt x="14280" y="176"/>
                      <a:pt x="14280" y="176"/>
                      <a:pt x="14280" y="176"/>
                    </a:cubicBezTo>
                    <a:cubicBezTo>
                      <a:pt x="14820" y="176"/>
                      <a:pt x="15900" y="1904"/>
                      <a:pt x="16440" y="1904"/>
                    </a:cubicBezTo>
                    <a:cubicBezTo>
                      <a:pt x="16980" y="3632"/>
                      <a:pt x="16980" y="4496"/>
                      <a:pt x="17520" y="5360"/>
                    </a:cubicBezTo>
                    <a:cubicBezTo>
                      <a:pt x="17520" y="5360"/>
                      <a:pt x="17520" y="4496"/>
                      <a:pt x="17520" y="363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4" name="Shape">
                <a:extLst>
                  <a:ext uri="{FF2B5EF4-FFF2-40B4-BE49-F238E27FC236}">
                    <a16:creationId xmlns:a16="http://schemas.microsoft.com/office/drawing/2014/main" id="{0EB3EF1D-B223-46C1-B623-7C7DB23367A3}"/>
                  </a:ext>
                </a:extLst>
              </p:cNvPr>
              <p:cNvSpPr/>
              <p:nvPr/>
            </p:nvSpPr>
            <p:spPr>
              <a:xfrm>
                <a:off x="1575230" y="2752831"/>
                <a:ext cx="108948" cy="46115"/>
              </a:xfrm>
              <a:custGeom>
                <a:avLst/>
                <a:gdLst/>
                <a:ahLst/>
                <a:cxnLst>
                  <a:cxn ang="0">
                    <a:pos x="wd2" y="hd2"/>
                  </a:cxn>
                  <a:cxn ang="5400000">
                    <a:pos x="wd2" y="hd2"/>
                  </a:cxn>
                  <a:cxn ang="10800000">
                    <a:pos x="wd2" y="hd2"/>
                  </a:cxn>
                  <a:cxn ang="16200000">
                    <a:pos x="wd2" y="hd2"/>
                  </a:cxn>
                </a:cxnLst>
                <a:rect l="0" t="0" r="r" b="b"/>
                <a:pathLst>
                  <a:path w="21600" h="20925" extrusionOk="0">
                    <a:moveTo>
                      <a:pt x="4050" y="2025"/>
                    </a:moveTo>
                    <a:cubicBezTo>
                      <a:pt x="4050" y="2025"/>
                      <a:pt x="4050" y="2025"/>
                      <a:pt x="4050" y="2025"/>
                    </a:cubicBezTo>
                    <a:cubicBezTo>
                      <a:pt x="4050" y="2025"/>
                      <a:pt x="4050" y="2025"/>
                      <a:pt x="4050" y="2025"/>
                    </a:cubicBezTo>
                    <a:close/>
                    <a:moveTo>
                      <a:pt x="21600" y="12825"/>
                    </a:moveTo>
                    <a:cubicBezTo>
                      <a:pt x="20250" y="12825"/>
                      <a:pt x="20250" y="10125"/>
                      <a:pt x="20250" y="7425"/>
                    </a:cubicBezTo>
                    <a:cubicBezTo>
                      <a:pt x="18900" y="7425"/>
                      <a:pt x="17550" y="2025"/>
                      <a:pt x="16200" y="2025"/>
                    </a:cubicBezTo>
                    <a:cubicBezTo>
                      <a:pt x="16200" y="2025"/>
                      <a:pt x="14850" y="2025"/>
                      <a:pt x="14850" y="2025"/>
                    </a:cubicBezTo>
                    <a:cubicBezTo>
                      <a:pt x="13500" y="-675"/>
                      <a:pt x="13500" y="-675"/>
                      <a:pt x="12150" y="2025"/>
                    </a:cubicBezTo>
                    <a:cubicBezTo>
                      <a:pt x="10800" y="2025"/>
                      <a:pt x="9450" y="4725"/>
                      <a:pt x="8100" y="4725"/>
                    </a:cubicBezTo>
                    <a:cubicBezTo>
                      <a:pt x="8100" y="7425"/>
                      <a:pt x="6750" y="7425"/>
                      <a:pt x="6750" y="7425"/>
                    </a:cubicBezTo>
                    <a:cubicBezTo>
                      <a:pt x="5400" y="7425"/>
                      <a:pt x="5400" y="4725"/>
                      <a:pt x="5400" y="4725"/>
                    </a:cubicBezTo>
                    <a:cubicBezTo>
                      <a:pt x="5400" y="4725"/>
                      <a:pt x="5400" y="4725"/>
                      <a:pt x="5400" y="4725"/>
                    </a:cubicBezTo>
                    <a:cubicBezTo>
                      <a:pt x="4050" y="4725"/>
                      <a:pt x="2700" y="4725"/>
                      <a:pt x="4050" y="4725"/>
                    </a:cubicBezTo>
                    <a:cubicBezTo>
                      <a:pt x="2700" y="4725"/>
                      <a:pt x="2700" y="2025"/>
                      <a:pt x="2700" y="2025"/>
                    </a:cubicBezTo>
                    <a:cubicBezTo>
                      <a:pt x="2700" y="2025"/>
                      <a:pt x="1350" y="-675"/>
                      <a:pt x="1350" y="2025"/>
                    </a:cubicBezTo>
                    <a:cubicBezTo>
                      <a:pt x="1350" y="2025"/>
                      <a:pt x="1350" y="2025"/>
                      <a:pt x="1350" y="4725"/>
                    </a:cubicBezTo>
                    <a:cubicBezTo>
                      <a:pt x="1350" y="4725"/>
                      <a:pt x="1350" y="4725"/>
                      <a:pt x="1350" y="4725"/>
                    </a:cubicBezTo>
                    <a:cubicBezTo>
                      <a:pt x="1350" y="7425"/>
                      <a:pt x="1350" y="7425"/>
                      <a:pt x="1350" y="7425"/>
                    </a:cubicBezTo>
                    <a:cubicBezTo>
                      <a:pt x="1350" y="7425"/>
                      <a:pt x="1350" y="7425"/>
                      <a:pt x="1350" y="10125"/>
                    </a:cubicBezTo>
                    <a:cubicBezTo>
                      <a:pt x="1350" y="10125"/>
                      <a:pt x="0" y="10125"/>
                      <a:pt x="0" y="10125"/>
                    </a:cubicBezTo>
                    <a:cubicBezTo>
                      <a:pt x="0" y="10125"/>
                      <a:pt x="1350" y="12825"/>
                      <a:pt x="1350" y="12825"/>
                    </a:cubicBezTo>
                    <a:cubicBezTo>
                      <a:pt x="1350" y="10125"/>
                      <a:pt x="2700" y="10125"/>
                      <a:pt x="4050" y="10125"/>
                    </a:cubicBezTo>
                    <a:cubicBezTo>
                      <a:pt x="4050" y="12825"/>
                      <a:pt x="4050" y="10125"/>
                      <a:pt x="5400" y="12825"/>
                    </a:cubicBezTo>
                    <a:cubicBezTo>
                      <a:pt x="5400" y="12825"/>
                      <a:pt x="5400" y="15525"/>
                      <a:pt x="6750" y="15525"/>
                    </a:cubicBezTo>
                    <a:cubicBezTo>
                      <a:pt x="6750" y="15525"/>
                      <a:pt x="6750" y="15525"/>
                      <a:pt x="8100" y="12825"/>
                    </a:cubicBezTo>
                    <a:cubicBezTo>
                      <a:pt x="8100" y="15525"/>
                      <a:pt x="8100" y="18225"/>
                      <a:pt x="8100" y="20925"/>
                    </a:cubicBezTo>
                    <a:cubicBezTo>
                      <a:pt x="8100" y="20925"/>
                      <a:pt x="10800" y="18225"/>
                      <a:pt x="10800" y="18225"/>
                    </a:cubicBezTo>
                    <a:cubicBezTo>
                      <a:pt x="10800" y="15525"/>
                      <a:pt x="10800" y="18225"/>
                      <a:pt x="10800" y="15525"/>
                    </a:cubicBezTo>
                    <a:cubicBezTo>
                      <a:pt x="10800" y="15525"/>
                      <a:pt x="9450" y="12825"/>
                      <a:pt x="9450" y="12825"/>
                    </a:cubicBezTo>
                    <a:cubicBezTo>
                      <a:pt x="9450" y="10125"/>
                      <a:pt x="10800" y="10125"/>
                      <a:pt x="12150" y="7425"/>
                    </a:cubicBezTo>
                    <a:cubicBezTo>
                      <a:pt x="10800" y="7425"/>
                      <a:pt x="13500" y="4725"/>
                      <a:pt x="14850" y="4725"/>
                    </a:cubicBezTo>
                    <a:cubicBezTo>
                      <a:pt x="16200" y="4725"/>
                      <a:pt x="16200" y="7425"/>
                      <a:pt x="17550" y="10125"/>
                    </a:cubicBezTo>
                    <a:cubicBezTo>
                      <a:pt x="17550" y="10125"/>
                      <a:pt x="17550" y="10125"/>
                      <a:pt x="17550" y="10125"/>
                    </a:cubicBezTo>
                    <a:cubicBezTo>
                      <a:pt x="17550" y="10125"/>
                      <a:pt x="17550" y="10125"/>
                      <a:pt x="17550" y="10125"/>
                    </a:cubicBezTo>
                    <a:cubicBezTo>
                      <a:pt x="17550" y="10125"/>
                      <a:pt x="17550" y="10125"/>
                      <a:pt x="17550" y="10125"/>
                    </a:cubicBezTo>
                    <a:cubicBezTo>
                      <a:pt x="18900" y="10125"/>
                      <a:pt x="18900" y="12825"/>
                      <a:pt x="18900" y="12825"/>
                    </a:cubicBezTo>
                    <a:cubicBezTo>
                      <a:pt x="18900" y="12825"/>
                      <a:pt x="17550" y="10125"/>
                      <a:pt x="17550" y="10125"/>
                    </a:cubicBezTo>
                    <a:cubicBezTo>
                      <a:pt x="17550" y="10125"/>
                      <a:pt x="17550" y="12825"/>
                      <a:pt x="16200" y="12825"/>
                    </a:cubicBezTo>
                    <a:cubicBezTo>
                      <a:pt x="17550" y="15525"/>
                      <a:pt x="17550" y="18225"/>
                      <a:pt x="18900" y="18225"/>
                    </a:cubicBezTo>
                    <a:cubicBezTo>
                      <a:pt x="18900" y="18225"/>
                      <a:pt x="18900" y="18225"/>
                      <a:pt x="18900" y="15525"/>
                    </a:cubicBezTo>
                    <a:cubicBezTo>
                      <a:pt x="18900" y="15525"/>
                      <a:pt x="20250" y="15525"/>
                      <a:pt x="20250" y="18225"/>
                    </a:cubicBezTo>
                    <a:cubicBezTo>
                      <a:pt x="20250" y="15525"/>
                      <a:pt x="21600" y="15525"/>
                      <a:pt x="21600" y="1282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5" name="Shape">
                <a:extLst>
                  <a:ext uri="{FF2B5EF4-FFF2-40B4-BE49-F238E27FC236}">
                    <a16:creationId xmlns:a16="http://schemas.microsoft.com/office/drawing/2014/main" id="{2D535339-0F85-4D53-9A98-9D46001EE23B}"/>
                  </a:ext>
                </a:extLst>
              </p:cNvPr>
              <p:cNvSpPr/>
              <p:nvPr/>
            </p:nvSpPr>
            <p:spPr>
              <a:xfrm>
                <a:off x="3640505" y="2339859"/>
                <a:ext cx="25536" cy="24330"/>
              </a:xfrm>
              <a:custGeom>
                <a:avLst/>
                <a:gdLst/>
                <a:ahLst/>
                <a:cxnLst>
                  <a:cxn ang="0">
                    <a:pos x="wd2" y="hd2"/>
                  </a:cxn>
                  <a:cxn ang="5400000">
                    <a:pos x="wd2" y="hd2"/>
                  </a:cxn>
                  <a:cxn ang="10800000">
                    <a:pos x="wd2" y="hd2"/>
                  </a:cxn>
                  <a:cxn ang="16200000">
                    <a:pos x="wd2" y="hd2"/>
                  </a:cxn>
                </a:cxnLst>
                <a:rect l="0" t="0" r="r" b="b"/>
                <a:pathLst>
                  <a:path w="20250" h="21600" extrusionOk="0">
                    <a:moveTo>
                      <a:pt x="5400" y="16200"/>
                    </a:moveTo>
                    <a:cubicBezTo>
                      <a:pt x="5400" y="16200"/>
                      <a:pt x="0" y="21600"/>
                      <a:pt x="0" y="21600"/>
                    </a:cubicBezTo>
                    <a:cubicBezTo>
                      <a:pt x="5400" y="21600"/>
                      <a:pt x="5400" y="16200"/>
                      <a:pt x="5400" y="16200"/>
                    </a:cubicBezTo>
                    <a:close/>
                    <a:moveTo>
                      <a:pt x="16200" y="10800"/>
                    </a:moveTo>
                    <a:cubicBezTo>
                      <a:pt x="16200" y="5400"/>
                      <a:pt x="16200" y="0"/>
                      <a:pt x="10800" y="0"/>
                    </a:cubicBezTo>
                    <a:cubicBezTo>
                      <a:pt x="10800" y="0"/>
                      <a:pt x="10800" y="10800"/>
                      <a:pt x="10800" y="10800"/>
                    </a:cubicBezTo>
                    <a:cubicBezTo>
                      <a:pt x="10800" y="10800"/>
                      <a:pt x="10800" y="10800"/>
                      <a:pt x="10800" y="10800"/>
                    </a:cubicBezTo>
                    <a:cubicBezTo>
                      <a:pt x="16200" y="10800"/>
                      <a:pt x="16200" y="10800"/>
                      <a:pt x="16200" y="16200"/>
                    </a:cubicBezTo>
                    <a:cubicBezTo>
                      <a:pt x="16200" y="16200"/>
                      <a:pt x="10800" y="16200"/>
                      <a:pt x="10800" y="16200"/>
                    </a:cubicBezTo>
                    <a:cubicBezTo>
                      <a:pt x="10800" y="16200"/>
                      <a:pt x="10800" y="16200"/>
                      <a:pt x="10800" y="21600"/>
                    </a:cubicBezTo>
                    <a:cubicBezTo>
                      <a:pt x="10800" y="21600"/>
                      <a:pt x="16200" y="16200"/>
                      <a:pt x="16200" y="16200"/>
                    </a:cubicBezTo>
                    <a:cubicBezTo>
                      <a:pt x="21600" y="16200"/>
                      <a:pt x="21600" y="10800"/>
                      <a:pt x="162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6" name="Shape">
                <a:extLst>
                  <a:ext uri="{FF2B5EF4-FFF2-40B4-BE49-F238E27FC236}">
                    <a16:creationId xmlns:a16="http://schemas.microsoft.com/office/drawing/2014/main" id="{287D1005-F5E3-4FE6-88EA-D03A6A0467A5}"/>
                  </a:ext>
                </a:extLst>
              </p:cNvPr>
              <p:cNvSpPr/>
              <p:nvPr/>
            </p:nvSpPr>
            <p:spPr>
              <a:xfrm>
                <a:off x="4101166" y="2261581"/>
                <a:ext cx="253268" cy="235891"/>
              </a:xfrm>
              <a:custGeom>
                <a:avLst/>
                <a:gdLst/>
                <a:ahLst/>
                <a:cxnLst>
                  <a:cxn ang="0">
                    <a:pos x="wd2" y="hd2"/>
                  </a:cxn>
                  <a:cxn ang="5400000">
                    <a:pos x="wd2" y="hd2"/>
                  </a:cxn>
                  <a:cxn ang="10800000">
                    <a:pos x="wd2" y="hd2"/>
                  </a:cxn>
                  <a:cxn ang="16200000">
                    <a:pos x="wd2" y="hd2"/>
                  </a:cxn>
                </a:cxnLst>
                <a:rect l="0" t="0" r="r" b="b"/>
                <a:pathLst>
                  <a:path w="21191" h="21600" extrusionOk="0">
                    <a:moveTo>
                      <a:pt x="21032" y="2769"/>
                    </a:moveTo>
                    <a:cubicBezTo>
                      <a:pt x="21032" y="2769"/>
                      <a:pt x="21032" y="2215"/>
                      <a:pt x="20463" y="2215"/>
                    </a:cubicBezTo>
                    <a:cubicBezTo>
                      <a:pt x="20463" y="1662"/>
                      <a:pt x="20463" y="2215"/>
                      <a:pt x="19895" y="1662"/>
                    </a:cubicBezTo>
                    <a:cubicBezTo>
                      <a:pt x="19895" y="1662"/>
                      <a:pt x="19326" y="1662"/>
                      <a:pt x="19326" y="1662"/>
                    </a:cubicBezTo>
                    <a:cubicBezTo>
                      <a:pt x="19326" y="1662"/>
                      <a:pt x="19326" y="1108"/>
                      <a:pt x="19326" y="1108"/>
                    </a:cubicBezTo>
                    <a:cubicBezTo>
                      <a:pt x="19326" y="554"/>
                      <a:pt x="18758" y="554"/>
                      <a:pt x="18758" y="554"/>
                    </a:cubicBezTo>
                    <a:cubicBezTo>
                      <a:pt x="18758" y="554"/>
                      <a:pt x="18189" y="0"/>
                      <a:pt x="18189" y="0"/>
                    </a:cubicBezTo>
                    <a:cubicBezTo>
                      <a:pt x="18189" y="0"/>
                      <a:pt x="18189" y="0"/>
                      <a:pt x="18189" y="0"/>
                    </a:cubicBezTo>
                    <a:cubicBezTo>
                      <a:pt x="18189" y="0"/>
                      <a:pt x="17621" y="0"/>
                      <a:pt x="17621" y="0"/>
                    </a:cubicBezTo>
                    <a:cubicBezTo>
                      <a:pt x="17053" y="0"/>
                      <a:pt x="17053" y="0"/>
                      <a:pt x="16484" y="0"/>
                    </a:cubicBezTo>
                    <a:cubicBezTo>
                      <a:pt x="15916" y="554"/>
                      <a:pt x="14779" y="0"/>
                      <a:pt x="14211" y="554"/>
                    </a:cubicBezTo>
                    <a:cubicBezTo>
                      <a:pt x="13642" y="554"/>
                      <a:pt x="13074" y="554"/>
                      <a:pt x="13074" y="1108"/>
                    </a:cubicBezTo>
                    <a:cubicBezTo>
                      <a:pt x="12505" y="1662"/>
                      <a:pt x="13074" y="1662"/>
                      <a:pt x="13642" y="2769"/>
                    </a:cubicBezTo>
                    <a:cubicBezTo>
                      <a:pt x="13642" y="2769"/>
                      <a:pt x="13642" y="3877"/>
                      <a:pt x="13074" y="3877"/>
                    </a:cubicBezTo>
                    <a:cubicBezTo>
                      <a:pt x="13074" y="3877"/>
                      <a:pt x="13642" y="4431"/>
                      <a:pt x="13074" y="4431"/>
                    </a:cubicBezTo>
                    <a:cubicBezTo>
                      <a:pt x="13074" y="4985"/>
                      <a:pt x="13074" y="4985"/>
                      <a:pt x="12505" y="4985"/>
                    </a:cubicBezTo>
                    <a:cubicBezTo>
                      <a:pt x="12505" y="4985"/>
                      <a:pt x="11368" y="4431"/>
                      <a:pt x="11937" y="4985"/>
                    </a:cubicBezTo>
                    <a:cubicBezTo>
                      <a:pt x="11937" y="5538"/>
                      <a:pt x="12505" y="5538"/>
                      <a:pt x="11937" y="6092"/>
                    </a:cubicBezTo>
                    <a:cubicBezTo>
                      <a:pt x="11937" y="6646"/>
                      <a:pt x="11368" y="6092"/>
                      <a:pt x="11368" y="7200"/>
                    </a:cubicBezTo>
                    <a:cubicBezTo>
                      <a:pt x="11368" y="7200"/>
                      <a:pt x="11368" y="7754"/>
                      <a:pt x="11368" y="8308"/>
                    </a:cubicBezTo>
                    <a:cubicBezTo>
                      <a:pt x="11368" y="8308"/>
                      <a:pt x="11368" y="8308"/>
                      <a:pt x="11368" y="8862"/>
                    </a:cubicBezTo>
                    <a:cubicBezTo>
                      <a:pt x="10800" y="8862"/>
                      <a:pt x="10800" y="8862"/>
                      <a:pt x="10800" y="8862"/>
                    </a:cubicBezTo>
                    <a:cubicBezTo>
                      <a:pt x="10232" y="8308"/>
                      <a:pt x="9663" y="8308"/>
                      <a:pt x="9663" y="8862"/>
                    </a:cubicBezTo>
                    <a:cubicBezTo>
                      <a:pt x="9095" y="8862"/>
                      <a:pt x="9095" y="8862"/>
                      <a:pt x="9663" y="9415"/>
                    </a:cubicBezTo>
                    <a:cubicBezTo>
                      <a:pt x="9095" y="9415"/>
                      <a:pt x="9095" y="9415"/>
                      <a:pt x="8526" y="9415"/>
                    </a:cubicBezTo>
                    <a:cubicBezTo>
                      <a:pt x="8526" y="9415"/>
                      <a:pt x="8526" y="9415"/>
                      <a:pt x="7958" y="9415"/>
                    </a:cubicBezTo>
                    <a:cubicBezTo>
                      <a:pt x="7958" y="9415"/>
                      <a:pt x="7389" y="9969"/>
                      <a:pt x="7389" y="9969"/>
                    </a:cubicBezTo>
                    <a:cubicBezTo>
                      <a:pt x="7389" y="10523"/>
                      <a:pt x="7958" y="11631"/>
                      <a:pt x="7389" y="11631"/>
                    </a:cubicBezTo>
                    <a:cubicBezTo>
                      <a:pt x="7389" y="12185"/>
                      <a:pt x="6253" y="12185"/>
                      <a:pt x="5684" y="12185"/>
                    </a:cubicBezTo>
                    <a:cubicBezTo>
                      <a:pt x="5684" y="12185"/>
                      <a:pt x="5116" y="12185"/>
                      <a:pt x="5116" y="12185"/>
                    </a:cubicBezTo>
                    <a:cubicBezTo>
                      <a:pt x="5116" y="12185"/>
                      <a:pt x="4547" y="12185"/>
                      <a:pt x="4547" y="12738"/>
                    </a:cubicBezTo>
                    <a:cubicBezTo>
                      <a:pt x="4547" y="12738"/>
                      <a:pt x="3979" y="12185"/>
                      <a:pt x="3411" y="12185"/>
                    </a:cubicBezTo>
                    <a:cubicBezTo>
                      <a:pt x="2274" y="12185"/>
                      <a:pt x="1137" y="11631"/>
                      <a:pt x="0" y="11631"/>
                    </a:cubicBezTo>
                    <a:cubicBezTo>
                      <a:pt x="0" y="12185"/>
                      <a:pt x="568" y="12738"/>
                      <a:pt x="1137" y="12738"/>
                    </a:cubicBezTo>
                    <a:cubicBezTo>
                      <a:pt x="1137" y="13292"/>
                      <a:pt x="1705" y="13846"/>
                      <a:pt x="2274" y="13846"/>
                    </a:cubicBezTo>
                    <a:cubicBezTo>
                      <a:pt x="2842" y="14400"/>
                      <a:pt x="2842" y="14400"/>
                      <a:pt x="2842" y="14954"/>
                    </a:cubicBezTo>
                    <a:cubicBezTo>
                      <a:pt x="2842" y="14954"/>
                      <a:pt x="2842" y="16062"/>
                      <a:pt x="3411" y="16062"/>
                    </a:cubicBezTo>
                    <a:cubicBezTo>
                      <a:pt x="3411" y="16062"/>
                      <a:pt x="3411" y="16062"/>
                      <a:pt x="3979" y="16062"/>
                    </a:cubicBezTo>
                    <a:cubicBezTo>
                      <a:pt x="3979" y="16062"/>
                      <a:pt x="3979" y="16615"/>
                      <a:pt x="3979" y="16615"/>
                    </a:cubicBezTo>
                    <a:cubicBezTo>
                      <a:pt x="3979" y="17169"/>
                      <a:pt x="3979" y="16615"/>
                      <a:pt x="3411" y="17169"/>
                    </a:cubicBezTo>
                    <a:cubicBezTo>
                      <a:pt x="3411" y="17169"/>
                      <a:pt x="2842" y="17169"/>
                      <a:pt x="2842" y="17169"/>
                    </a:cubicBezTo>
                    <a:cubicBezTo>
                      <a:pt x="2842" y="17169"/>
                      <a:pt x="2274" y="17169"/>
                      <a:pt x="2274" y="17723"/>
                    </a:cubicBezTo>
                    <a:cubicBezTo>
                      <a:pt x="2274" y="17723"/>
                      <a:pt x="2274" y="17723"/>
                      <a:pt x="2274" y="17723"/>
                    </a:cubicBezTo>
                    <a:cubicBezTo>
                      <a:pt x="1705" y="18277"/>
                      <a:pt x="1705" y="18831"/>
                      <a:pt x="1705" y="19385"/>
                    </a:cubicBezTo>
                    <a:cubicBezTo>
                      <a:pt x="2842" y="19385"/>
                      <a:pt x="3411" y="19385"/>
                      <a:pt x="4547" y="19385"/>
                    </a:cubicBezTo>
                    <a:cubicBezTo>
                      <a:pt x="4547" y="18831"/>
                      <a:pt x="6253" y="19385"/>
                      <a:pt x="6253" y="19385"/>
                    </a:cubicBezTo>
                    <a:cubicBezTo>
                      <a:pt x="6253" y="19385"/>
                      <a:pt x="6821" y="19385"/>
                      <a:pt x="7389" y="19385"/>
                    </a:cubicBezTo>
                    <a:cubicBezTo>
                      <a:pt x="7958" y="18831"/>
                      <a:pt x="8526" y="18831"/>
                      <a:pt x="9095" y="18831"/>
                    </a:cubicBezTo>
                    <a:cubicBezTo>
                      <a:pt x="8526" y="18831"/>
                      <a:pt x="8526" y="18831"/>
                      <a:pt x="8526" y="18831"/>
                    </a:cubicBezTo>
                    <a:cubicBezTo>
                      <a:pt x="8526" y="18277"/>
                      <a:pt x="9095" y="18831"/>
                      <a:pt x="9095" y="18831"/>
                    </a:cubicBezTo>
                    <a:cubicBezTo>
                      <a:pt x="9095" y="19385"/>
                      <a:pt x="9095" y="19938"/>
                      <a:pt x="9663" y="19938"/>
                    </a:cubicBezTo>
                    <a:cubicBezTo>
                      <a:pt x="9663" y="19938"/>
                      <a:pt x="10232" y="19938"/>
                      <a:pt x="10232" y="19938"/>
                    </a:cubicBezTo>
                    <a:cubicBezTo>
                      <a:pt x="10232" y="20492"/>
                      <a:pt x="10232" y="20492"/>
                      <a:pt x="10232" y="21046"/>
                    </a:cubicBezTo>
                    <a:cubicBezTo>
                      <a:pt x="10232" y="21046"/>
                      <a:pt x="10800" y="21600"/>
                      <a:pt x="10800" y="21600"/>
                    </a:cubicBezTo>
                    <a:cubicBezTo>
                      <a:pt x="10800" y="21600"/>
                      <a:pt x="11368" y="21600"/>
                      <a:pt x="11368" y="21600"/>
                    </a:cubicBezTo>
                    <a:cubicBezTo>
                      <a:pt x="11368" y="21600"/>
                      <a:pt x="11368" y="21600"/>
                      <a:pt x="11368" y="21600"/>
                    </a:cubicBezTo>
                    <a:cubicBezTo>
                      <a:pt x="11937" y="21600"/>
                      <a:pt x="11937" y="21600"/>
                      <a:pt x="11937" y="21600"/>
                    </a:cubicBezTo>
                    <a:cubicBezTo>
                      <a:pt x="12505" y="21600"/>
                      <a:pt x="12505" y="21600"/>
                      <a:pt x="12505" y="21600"/>
                    </a:cubicBezTo>
                    <a:cubicBezTo>
                      <a:pt x="12505" y="21046"/>
                      <a:pt x="12505" y="21046"/>
                      <a:pt x="12505" y="21046"/>
                    </a:cubicBezTo>
                    <a:cubicBezTo>
                      <a:pt x="12505" y="20492"/>
                      <a:pt x="13642" y="21046"/>
                      <a:pt x="13642" y="21046"/>
                    </a:cubicBezTo>
                    <a:cubicBezTo>
                      <a:pt x="14211" y="21046"/>
                      <a:pt x="14211" y="21046"/>
                      <a:pt x="14779" y="21046"/>
                    </a:cubicBezTo>
                    <a:cubicBezTo>
                      <a:pt x="15347" y="20492"/>
                      <a:pt x="14779" y="21046"/>
                      <a:pt x="15347" y="21046"/>
                    </a:cubicBezTo>
                    <a:cubicBezTo>
                      <a:pt x="15916" y="21046"/>
                      <a:pt x="15916" y="20492"/>
                      <a:pt x="15916" y="20492"/>
                    </a:cubicBezTo>
                    <a:cubicBezTo>
                      <a:pt x="15347" y="19938"/>
                      <a:pt x="15347" y="19938"/>
                      <a:pt x="15347" y="19385"/>
                    </a:cubicBezTo>
                    <a:cubicBezTo>
                      <a:pt x="15347" y="19385"/>
                      <a:pt x="14779" y="18831"/>
                      <a:pt x="14779" y="18831"/>
                    </a:cubicBezTo>
                    <a:cubicBezTo>
                      <a:pt x="14779" y="18277"/>
                      <a:pt x="14211" y="18831"/>
                      <a:pt x="14211" y="18277"/>
                    </a:cubicBezTo>
                    <a:cubicBezTo>
                      <a:pt x="14211" y="17723"/>
                      <a:pt x="14211" y="17169"/>
                      <a:pt x="14211" y="17169"/>
                    </a:cubicBezTo>
                    <a:cubicBezTo>
                      <a:pt x="13642" y="17169"/>
                      <a:pt x="13074" y="17169"/>
                      <a:pt x="13074" y="16615"/>
                    </a:cubicBezTo>
                    <a:cubicBezTo>
                      <a:pt x="13074" y="16615"/>
                      <a:pt x="13074" y="16062"/>
                      <a:pt x="13074" y="16062"/>
                    </a:cubicBezTo>
                    <a:cubicBezTo>
                      <a:pt x="13074" y="15508"/>
                      <a:pt x="13642" y="14954"/>
                      <a:pt x="13642" y="14954"/>
                    </a:cubicBezTo>
                    <a:cubicBezTo>
                      <a:pt x="14211" y="14400"/>
                      <a:pt x="14211" y="14954"/>
                      <a:pt x="14779" y="14954"/>
                    </a:cubicBezTo>
                    <a:cubicBezTo>
                      <a:pt x="14779" y="15508"/>
                      <a:pt x="15916" y="14954"/>
                      <a:pt x="16484" y="14954"/>
                    </a:cubicBezTo>
                    <a:cubicBezTo>
                      <a:pt x="16484" y="14400"/>
                      <a:pt x="16484" y="13846"/>
                      <a:pt x="16484" y="13846"/>
                    </a:cubicBezTo>
                    <a:cubicBezTo>
                      <a:pt x="17053" y="13292"/>
                      <a:pt x="16484" y="13846"/>
                      <a:pt x="17053" y="13292"/>
                    </a:cubicBezTo>
                    <a:cubicBezTo>
                      <a:pt x="17621" y="12738"/>
                      <a:pt x="17621" y="12185"/>
                      <a:pt x="18189" y="11631"/>
                    </a:cubicBezTo>
                    <a:cubicBezTo>
                      <a:pt x="18189" y="11631"/>
                      <a:pt x="18189" y="11631"/>
                      <a:pt x="18758" y="11077"/>
                    </a:cubicBezTo>
                    <a:cubicBezTo>
                      <a:pt x="18758" y="11077"/>
                      <a:pt x="18189" y="11077"/>
                      <a:pt x="18189" y="11077"/>
                    </a:cubicBezTo>
                    <a:cubicBezTo>
                      <a:pt x="18758" y="10523"/>
                      <a:pt x="18758" y="9969"/>
                      <a:pt x="18758" y="9969"/>
                    </a:cubicBezTo>
                    <a:cubicBezTo>
                      <a:pt x="19326" y="9969"/>
                      <a:pt x="19326" y="9969"/>
                      <a:pt x="19326" y="9969"/>
                    </a:cubicBezTo>
                    <a:cubicBezTo>
                      <a:pt x="19326" y="9415"/>
                      <a:pt x="19326" y="9415"/>
                      <a:pt x="19326" y="9415"/>
                    </a:cubicBezTo>
                    <a:cubicBezTo>
                      <a:pt x="19326" y="9415"/>
                      <a:pt x="18758" y="8862"/>
                      <a:pt x="18758" y="8862"/>
                    </a:cubicBezTo>
                    <a:cubicBezTo>
                      <a:pt x="19326" y="8308"/>
                      <a:pt x="20463" y="8308"/>
                      <a:pt x="19895" y="7754"/>
                    </a:cubicBezTo>
                    <a:cubicBezTo>
                      <a:pt x="19326" y="7200"/>
                      <a:pt x="19326" y="7754"/>
                      <a:pt x="18758" y="7200"/>
                    </a:cubicBezTo>
                    <a:cubicBezTo>
                      <a:pt x="18758" y="7200"/>
                      <a:pt x="18758" y="7200"/>
                      <a:pt x="18758" y="7200"/>
                    </a:cubicBezTo>
                    <a:cubicBezTo>
                      <a:pt x="18758" y="6646"/>
                      <a:pt x="18189" y="7200"/>
                      <a:pt x="18189" y="6646"/>
                    </a:cubicBezTo>
                    <a:cubicBezTo>
                      <a:pt x="18189" y="6646"/>
                      <a:pt x="17621" y="6092"/>
                      <a:pt x="17621" y="6092"/>
                    </a:cubicBezTo>
                    <a:cubicBezTo>
                      <a:pt x="17621" y="6092"/>
                      <a:pt x="17621" y="6092"/>
                      <a:pt x="17621" y="6092"/>
                    </a:cubicBezTo>
                    <a:cubicBezTo>
                      <a:pt x="17621" y="6092"/>
                      <a:pt x="17621" y="5538"/>
                      <a:pt x="17621" y="5538"/>
                    </a:cubicBezTo>
                    <a:cubicBezTo>
                      <a:pt x="17621" y="5538"/>
                      <a:pt x="17621" y="4985"/>
                      <a:pt x="17621" y="4985"/>
                    </a:cubicBezTo>
                    <a:cubicBezTo>
                      <a:pt x="17621" y="4985"/>
                      <a:pt x="17621" y="4985"/>
                      <a:pt x="17621" y="4985"/>
                    </a:cubicBezTo>
                    <a:cubicBezTo>
                      <a:pt x="17621" y="4985"/>
                      <a:pt x="17621" y="4985"/>
                      <a:pt x="17621" y="4985"/>
                    </a:cubicBezTo>
                    <a:cubicBezTo>
                      <a:pt x="17621" y="4985"/>
                      <a:pt x="17053" y="4431"/>
                      <a:pt x="17621" y="4431"/>
                    </a:cubicBezTo>
                    <a:cubicBezTo>
                      <a:pt x="17053" y="4431"/>
                      <a:pt x="17053" y="3877"/>
                      <a:pt x="17621" y="3877"/>
                    </a:cubicBezTo>
                    <a:cubicBezTo>
                      <a:pt x="18189" y="3877"/>
                      <a:pt x="18758" y="3877"/>
                      <a:pt x="19326" y="3877"/>
                    </a:cubicBezTo>
                    <a:cubicBezTo>
                      <a:pt x="19895" y="3877"/>
                      <a:pt x="19895" y="3877"/>
                      <a:pt x="20463" y="3877"/>
                    </a:cubicBezTo>
                    <a:cubicBezTo>
                      <a:pt x="20463" y="3877"/>
                      <a:pt x="21600" y="3323"/>
                      <a:pt x="21032" y="27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7" name="Shape">
                <a:extLst>
                  <a:ext uri="{FF2B5EF4-FFF2-40B4-BE49-F238E27FC236}">
                    <a16:creationId xmlns:a16="http://schemas.microsoft.com/office/drawing/2014/main" id="{F73C27FC-4D2F-4256-AEF9-A7BD24EB8848}"/>
                  </a:ext>
                </a:extLst>
              </p:cNvPr>
              <p:cNvSpPr/>
              <p:nvPr/>
            </p:nvSpPr>
            <p:spPr>
              <a:xfrm>
                <a:off x="3966165" y="2455159"/>
                <a:ext cx="131047" cy="171013"/>
              </a:xfrm>
              <a:custGeom>
                <a:avLst/>
                <a:gdLst/>
                <a:ahLst/>
                <a:cxnLst>
                  <a:cxn ang="0">
                    <a:pos x="wd2" y="hd2"/>
                  </a:cxn>
                  <a:cxn ang="5400000">
                    <a:pos x="wd2" y="hd2"/>
                  </a:cxn>
                  <a:cxn ang="10800000">
                    <a:pos x="wd2" y="hd2"/>
                  </a:cxn>
                  <a:cxn ang="16200000">
                    <a:pos x="wd2" y="hd2"/>
                  </a:cxn>
                </a:cxnLst>
                <a:rect l="0" t="0" r="r" b="b"/>
                <a:pathLst>
                  <a:path w="20967" h="21164" extrusionOk="0">
                    <a:moveTo>
                      <a:pt x="20520" y="8193"/>
                    </a:moveTo>
                    <a:cubicBezTo>
                      <a:pt x="19440" y="8193"/>
                      <a:pt x="19440" y="7448"/>
                      <a:pt x="18360" y="6703"/>
                    </a:cubicBezTo>
                    <a:cubicBezTo>
                      <a:pt x="18360" y="6703"/>
                      <a:pt x="18360" y="5959"/>
                      <a:pt x="17280" y="5959"/>
                    </a:cubicBezTo>
                    <a:cubicBezTo>
                      <a:pt x="17280" y="5959"/>
                      <a:pt x="17280" y="5959"/>
                      <a:pt x="16200" y="5959"/>
                    </a:cubicBezTo>
                    <a:cubicBezTo>
                      <a:pt x="16200" y="5214"/>
                      <a:pt x="14040" y="5214"/>
                      <a:pt x="12960" y="5214"/>
                    </a:cubicBezTo>
                    <a:cubicBezTo>
                      <a:pt x="12960" y="4469"/>
                      <a:pt x="11880" y="3724"/>
                      <a:pt x="11880" y="2979"/>
                    </a:cubicBezTo>
                    <a:cubicBezTo>
                      <a:pt x="10800" y="2234"/>
                      <a:pt x="10800" y="2979"/>
                      <a:pt x="9720" y="2979"/>
                    </a:cubicBezTo>
                    <a:cubicBezTo>
                      <a:pt x="9720" y="2979"/>
                      <a:pt x="9720" y="2234"/>
                      <a:pt x="9720" y="2979"/>
                    </a:cubicBezTo>
                    <a:cubicBezTo>
                      <a:pt x="8640" y="2979"/>
                      <a:pt x="9720" y="3724"/>
                      <a:pt x="9720" y="3724"/>
                    </a:cubicBezTo>
                    <a:cubicBezTo>
                      <a:pt x="9720" y="4469"/>
                      <a:pt x="9720" y="4469"/>
                      <a:pt x="9720" y="4469"/>
                    </a:cubicBezTo>
                    <a:cubicBezTo>
                      <a:pt x="9720" y="4469"/>
                      <a:pt x="9720" y="4469"/>
                      <a:pt x="9720" y="4469"/>
                    </a:cubicBezTo>
                    <a:cubicBezTo>
                      <a:pt x="9720" y="5214"/>
                      <a:pt x="9720" y="4469"/>
                      <a:pt x="9720" y="5214"/>
                    </a:cubicBezTo>
                    <a:cubicBezTo>
                      <a:pt x="9720" y="5214"/>
                      <a:pt x="8640" y="5214"/>
                      <a:pt x="8640" y="5214"/>
                    </a:cubicBezTo>
                    <a:cubicBezTo>
                      <a:pt x="8640" y="5214"/>
                      <a:pt x="8640" y="5959"/>
                      <a:pt x="8640" y="6703"/>
                    </a:cubicBezTo>
                    <a:cubicBezTo>
                      <a:pt x="8640" y="7448"/>
                      <a:pt x="7560" y="7448"/>
                      <a:pt x="8640" y="8193"/>
                    </a:cubicBezTo>
                    <a:cubicBezTo>
                      <a:pt x="8640" y="8938"/>
                      <a:pt x="9720" y="8938"/>
                      <a:pt x="9720" y="9683"/>
                    </a:cubicBezTo>
                    <a:cubicBezTo>
                      <a:pt x="9720" y="10428"/>
                      <a:pt x="8640" y="11172"/>
                      <a:pt x="8640" y="11917"/>
                    </a:cubicBezTo>
                    <a:cubicBezTo>
                      <a:pt x="8640" y="12662"/>
                      <a:pt x="8640" y="13407"/>
                      <a:pt x="7560" y="14152"/>
                    </a:cubicBezTo>
                    <a:cubicBezTo>
                      <a:pt x="7560" y="14152"/>
                      <a:pt x="6480" y="14152"/>
                      <a:pt x="6480" y="14152"/>
                    </a:cubicBezTo>
                    <a:cubicBezTo>
                      <a:pt x="4320" y="14897"/>
                      <a:pt x="2160" y="15641"/>
                      <a:pt x="0" y="15641"/>
                    </a:cubicBezTo>
                    <a:cubicBezTo>
                      <a:pt x="1080" y="17131"/>
                      <a:pt x="2160" y="18621"/>
                      <a:pt x="2160" y="20110"/>
                    </a:cubicBezTo>
                    <a:cubicBezTo>
                      <a:pt x="3240" y="20855"/>
                      <a:pt x="3240" y="21600"/>
                      <a:pt x="4320" y="20855"/>
                    </a:cubicBezTo>
                    <a:cubicBezTo>
                      <a:pt x="5400" y="20855"/>
                      <a:pt x="6480" y="20110"/>
                      <a:pt x="7560" y="20110"/>
                    </a:cubicBezTo>
                    <a:cubicBezTo>
                      <a:pt x="8640" y="20110"/>
                      <a:pt x="8640" y="20855"/>
                      <a:pt x="9720" y="19366"/>
                    </a:cubicBezTo>
                    <a:cubicBezTo>
                      <a:pt x="9720" y="19366"/>
                      <a:pt x="9720" y="18621"/>
                      <a:pt x="10800" y="18621"/>
                    </a:cubicBezTo>
                    <a:cubicBezTo>
                      <a:pt x="11880" y="17876"/>
                      <a:pt x="12960" y="18621"/>
                      <a:pt x="12960" y="17876"/>
                    </a:cubicBezTo>
                    <a:cubicBezTo>
                      <a:pt x="12960" y="16386"/>
                      <a:pt x="12960" y="16386"/>
                      <a:pt x="15120" y="16386"/>
                    </a:cubicBezTo>
                    <a:cubicBezTo>
                      <a:pt x="16200" y="15641"/>
                      <a:pt x="16200" y="15641"/>
                      <a:pt x="16200" y="14897"/>
                    </a:cubicBezTo>
                    <a:cubicBezTo>
                      <a:pt x="16200" y="14152"/>
                      <a:pt x="16200" y="12662"/>
                      <a:pt x="17280" y="12662"/>
                    </a:cubicBezTo>
                    <a:cubicBezTo>
                      <a:pt x="17280" y="12662"/>
                      <a:pt x="17280" y="12662"/>
                      <a:pt x="18360" y="12662"/>
                    </a:cubicBezTo>
                    <a:cubicBezTo>
                      <a:pt x="18360" y="12662"/>
                      <a:pt x="18360" y="11172"/>
                      <a:pt x="19440" y="11172"/>
                    </a:cubicBezTo>
                    <a:cubicBezTo>
                      <a:pt x="20520" y="10428"/>
                      <a:pt x="21600" y="9683"/>
                      <a:pt x="20520" y="8193"/>
                    </a:cubicBezTo>
                    <a:close/>
                    <a:moveTo>
                      <a:pt x="10800" y="2234"/>
                    </a:moveTo>
                    <a:cubicBezTo>
                      <a:pt x="10800" y="2234"/>
                      <a:pt x="10800" y="2234"/>
                      <a:pt x="10800" y="2234"/>
                    </a:cubicBezTo>
                    <a:cubicBezTo>
                      <a:pt x="10800" y="2234"/>
                      <a:pt x="10800" y="2234"/>
                      <a:pt x="10800" y="2234"/>
                    </a:cubicBezTo>
                    <a:close/>
                    <a:moveTo>
                      <a:pt x="9720" y="0"/>
                    </a:moveTo>
                    <a:cubicBezTo>
                      <a:pt x="9720" y="2234"/>
                      <a:pt x="10800" y="0"/>
                      <a:pt x="10800" y="0"/>
                    </a:cubicBezTo>
                    <a:cubicBezTo>
                      <a:pt x="9720" y="0"/>
                      <a:pt x="9720" y="0"/>
                      <a:pt x="9720" y="0"/>
                    </a:cubicBezTo>
                    <a:cubicBezTo>
                      <a:pt x="9720" y="0"/>
                      <a:pt x="9720" y="0"/>
                      <a:pt x="972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8" name="Shape">
                <a:extLst>
                  <a:ext uri="{FF2B5EF4-FFF2-40B4-BE49-F238E27FC236}">
                    <a16:creationId xmlns:a16="http://schemas.microsoft.com/office/drawing/2014/main" id="{CC5CC393-6621-4747-B930-6CC3F407CDB9}"/>
                  </a:ext>
                </a:extLst>
              </p:cNvPr>
              <p:cNvSpPr/>
              <p:nvPr/>
            </p:nvSpPr>
            <p:spPr>
              <a:xfrm>
                <a:off x="3159713" y="1560257"/>
                <a:ext cx="345792" cy="332151"/>
              </a:xfrm>
              <a:custGeom>
                <a:avLst/>
                <a:gdLst/>
                <a:ahLst/>
                <a:cxnLst>
                  <a:cxn ang="0">
                    <a:pos x="wd2" y="hd2"/>
                  </a:cxn>
                  <a:cxn ang="5400000">
                    <a:pos x="wd2" y="hd2"/>
                  </a:cxn>
                  <a:cxn ang="10800000">
                    <a:pos x="wd2" y="hd2"/>
                  </a:cxn>
                  <a:cxn ang="16200000">
                    <a:pos x="wd2" y="hd2"/>
                  </a:cxn>
                </a:cxnLst>
                <a:rect l="0" t="0" r="r" b="b"/>
                <a:pathLst>
                  <a:path w="21600" h="21600" extrusionOk="0">
                    <a:moveTo>
                      <a:pt x="8047" y="10996"/>
                    </a:moveTo>
                    <a:cubicBezTo>
                      <a:pt x="8471" y="10996"/>
                      <a:pt x="8894" y="10996"/>
                      <a:pt x="8894" y="10996"/>
                    </a:cubicBezTo>
                    <a:cubicBezTo>
                      <a:pt x="8894" y="10996"/>
                      <a:pt x="9318" y="10996"/>
                      <a:pt x="9318" y="10996"/>
                    </a:cubicBezTo>
                    <a:cubicBezTo>
                      <a:pt x="9741" y="10604"/>
                      <a:pt x="10165" y="10604"/>
                      <a:pt x="9741" y="10211"/>
                    </a:cubicBezTo>
                    <a:cubicBezTo>
                      <a:pt x="9741" y="10211"/>
                      <a:pt x="9318" y="10604"/>
                      <a:pt x="9318" y="10604"/>
                    </a:cubicBezTo>
                    <a:cubicBezTo>
                      <a:pt x="9318" y="10604"/>
                      <a:pt x="9318" y="10211"/>
                      <a:pt x="9318" y="10211"/>
                    </a:cubicBezTo>
                    <a:cubicBezTo>
                      <a:pt x="9318" y="10211"/>
                      <a:pt x="9741" y="10211"/>
                      <a:pt x="9741" y="9818"/>
                    </a:cubicBezTo>
                    <a:cubicBezTo>
                      <a:pt x="9318" y="9818"/>
                      <a:pt x="9318" y="10211"/>
                      <a:pt x="9318" y="10211"/>
                    </a:cubicBezTo>
                    <a:cubicBezTo>
                      <a:pt x="8894" y="10211"/>
                      <a:pt x="9318" y="10211"/>
                      <a:pt x="8894" y="10604"/>
                    </a:cubicBezTo>
                    <a:cubicBezTo>
                      <a:pt x="8894" y="10996"/>
                      <a:pt x="8471" y="10604"/>
                      <a:pt x="8047" y="10996"/>
                    </a:cubicBezTo>
                    <a:close/>
                    <a:moveTo>
                      <a:pt x="11012" y="9818"/>
                    </a:moveTo>
                    <a:cubicBezTo>
                      <a:pt x="11012" y="9818"/>
                      <a:pt x="10588" y="9818"/>
                      <a:pt x="10588" y="9818"/>
                    </a:cubicBezTo>
                    <a:cubicBezTo>
                      <a:pt x="10588" y="9818"/>
                      <a:pt x="10588" y="9818"/>
                      <a:pt x="10588" y="9818"/>
                    </a:cubicBezTo>
                    <a:cubicBezTo>
                      <a:pt x="10165" y="9818"/>
                      <a:pt x="10588" y="10211"/>
                      <a:pt x="10165" y="10211"/>
                    </a:cubicBezTo>
                    <a:cubicBezTo>
                      <a:pt x="10165" y="10211"/>
                      <a:pt x="10588" y="10211"/>
                      <a:pt x="10588" y="10211"/>
                    </a:cubicBezTo>
                    <a:cubicBezTo>
                      <a:pt x="10588" y="10211"/>
                      <a:pt x="10588" y="10211"/>
                      <a:pt x="10588" y="10211"/>
                    </a:cubicBezTo>
                    <a:cubicBezTo>
                      <a:pt x="11012" y="10211"/>
                      <a:pt x="11012" y="10211"/>
                      <a:pt x="11012" y="10211"/>
                    </a:cubicBezTo>
                    <a:cubicBezTo>
                      <a:pt x="11012" y="9818"/>
                      <a:pt x="11012" y="9818"/>
                      <a:pt x="11012" y="9818"/>
                    </a:cubicBezTo>
                    <a:close/>
                    <a:moveTo>
                      <a:pt x="11435" y="9818"/>
                    </a:moveTo>
                    <a:cubicBezTo>
                      <a:pt x="11435" y="9818"/>
                      <a:pt x="12282" y="9425"/>
                      <a:pt x="12282" y="9425"/>
                    </a:cubicBezTo>
                    <a:cubicBezTo>
                      <a:pt x="12282" y="9425"/>
                      <a:pt x="12282" y="9033"/>
                      <a:pt x="11859" y="9033"/>
                    </a:cubicBezTo>
                    <a:cubicBezTo>
                      <a:pt x="11859" y="9033"/>
                      <a:pt x="11435" y="9425"/>
                      <a:pt x="11435" y="9425"/>
                    </a:cubicBezTo>
                    <a:cubicBezTo>
                      <a:pt x="11435" y="9425"/>
                      <a:pt x="11435" y="9425"/>
                      <a:pt x="11012" y="9818"/>
                    </a:cubicBezTo>
                    <a:cubicBezTo>
                      <a:pt x="11012" y="9818"/>
                      <a:pt x="11435" y="9818"/>
                      <a:pt x="11435" y="9818"/>
                    </a:cubicBezTo>
                    <a:close/>
                    <a:moveTo>
                      <a:pt x="21600" y="9425"/>
                    </a:moveTo>
                    <a:cubicBezTo>
                      <a:pt x="21600" y="9425"/>
                      <a:pt x="21176" y="9425"/>
                      <a:pt x="21176" y="9425"/>
                    </a:cubicBezTo>
                    <a:cubicBezTo>
                      <a:pt x="20753" y="9425"/>
                      <a:pt x="20753" y="9818"/>
                      <a:pt x="20329" y="9425"/>
                    </a:cubicBezTo>
                    <a:cubicBezTo>
                      <a:pt x="20329" y="9425"/>
                      <a:pt x="20329" y="9425"/>
                      <a:pt x="20329" y="9425"/>
                    </a:cubicBezTo>
                    <a:cubicBezTo>
                      <a:pt x="20329" y="9033"/>
                      <a:pt x="19906" y="9425"/>
                      <a:pt x="19482" y="9033"/>
                    </a:cubicBezTo>
                    <a:cubicBezTo>
                      <a:pt x="19906" y="9033"/>
                      <a:pt x="21176" y="9033"/>
                      <a:pt x="21176" y="9033"/>
                    </a:cubicBezTo>
                    <a:cubicBezTo>
                      <a:pt x="21600" y="8640"/>
                      <a:pt x="20753" y="8640"/>
                      <a:pt x="20753" y="8640"/>
                    </a:cubicBezTo>
                    <a:cubicBezTo>
                      <a:pt x="20753" y="8640"/>
                      <a:pt x="20753" y="8640"/>
                      <a:pt x="20753" y="8640"/>
                    </a:cubicBezTo>
                    <a:cubicBezTo>
                      <a:pt x="20753" y="8640"/>
                      <a:pt x="20329" y="8640"/>
                      <a:pt x="20329" y="8640"/>
                    </a:cubicBezTo>
                    <a:cubicBezTo>
                      <a:pt x="20329" y="8640"/>
                      <a:pt x="19906" y="8640"/>
                      <a:pt x="19906" y="8640"/>
                    </a:cubicBezTo>
                    <a:cubicBezTo>
                      <a:pt x="19482" y="8247"/>
                      <a:pt x="19482" y="8640"/>
                      <a:pt x="19059" y="9033"/>
                    </a:cubicBezTo>
                    <a:cubicBezTo>
                      <a:pt x="19059" y="8640"/>
                      <a:pt x="19482" y="8640"/>
                      <a:pt x="19059" y="8640"/>
                    </a:cubicBezTo>
                    <a:cubicBezTo>
                      <a:pt x="19059" y="8640"/>
                      <a:pt x="19482" y="8640"/>
                      <a:pt x="19059" y="8247"/>
                    </a:cubicBezTo>
                    <a:cubicBezTo>
                      <a:pt x="19059" y="8247"/>
                      <a:pt x="18635" y="8247"/>
                      <a:pt x="18212" y="8247"/>
                    </a:cubicBezTo>
                    <a:cubicBezTo>
                      <a:pt x="18212" y="8247"/>
                      <a:pt x="18635" y="8640"/>
                      <a:pt x="18635" y="8640"/>
                    </a:cubicBezTo>
                    <a:cubicBezTo>
                      <a:pt x="18212" y="8247"/>
                      <a:pt x="18212" y="8640"/>
                      <a:pt x="17788" y="9033"/>
                    </a:cubicBezTo>
                    <a:cubicBezTo>
                      <a:pt x="17788" y="8640"/>
                      <a:pt x="17788" y="8640"/>
                      <a:pt x="17788" y="8640"/>
                    </a:cubicBezTo>
                    <a:cubicBezTo>
                      <a:pt x="18212" y="8247"/>
                      <a:pt x="17788" y="8247"/>
                      <a:pt x="17788" y="8247"/>
                    </a:cubicBezTo>
                    <a:cubicBezTo>
                      <a:pt x="17365" y="8640"/>
                      <a:pt x="17365" y="9033"/>
                      <a:pt x="16941" y="9033"/>
                    </a:cubicBezTo>
                    <a:cubicBezTo>
                      <a:pt x="16518" y="9425"/>
                      <a:pt x="16941" y="8640"/>
                      <a:pt x="17365" y="8640"/>
                    </a:cubicBezTo>
                    <a:cubicBezTo>
                      <a:pt x="16941" y="8247"/>
                      <a:pt x="16941" y="8247"/>
                      <a:pt x="16941" y="8247"/>
                    </a:cubicBezTo>
                    <a:cubicBezTo>
                      <a:pt x="16941" y="8247"/>
                      <a:pt x="16518" y="8247"/>
                      <a:pt x="16518" y="8247"/>
                    </a:cubicBezTo>
                    <a:cubicBezTo>
                      <a:pt x="16094" y="8247"/>
                      <a:pt x="15671" y="8640"/>
                      <a:pt x="16094" y="8640"/>
                    </a:cubicBezTo>
                    <a:cubicBezTo>
                      <a:pt x="16094" y="8640"/>
                      <a:pt x="15247" y="9033"/>
                      <a:pt x="15247" y="9425"/>
                    </a:cubicBezTo>
                    <a:cubicBezTo>
                      <a:pt x="15247" y="9425"/>
                      <a:pt x="15247" y="9033"/>
                      <a:pt x="15247" y="9033"/>
                    </a:cubicBezTo>
                    <a:cubicBezTo>
                      <a:pt x="14824" y="9033"/>
                      <a:pt x="14824" y="9033"/>
                      <a:pt x="14400" y="9033"/>
                    </a:cubicBezTo>
                    <a:cubicBezTo>
                      <a:pt x="14400" y="9033"/>
                      <a:pt x="13976" y="9033"/>
                      <a:pt x="13553" y="9033"/>
                    </a:cubicBezTo>
                    <a:cubicBezTo>
                      <a:pt x="13976" y="9033"/>
                      <a:pt x="13976" y="9033"/>
                      <a:pt x="14400" y="9425"/>
                    </a:cubicBezTo>
                    <a:cubicBezTo>
                      <a:pt x="13976" y="9425"/>
                      <a:pt x="13976" y="9425"/>
                      <a:pt x="13553" y="9425"/>
                    </a:cubicBezTo>
                    <a:cubicBezTo>
                      <a:pt x="13553" y="9425"/>
                      <a:pt x="13129" y="9425"/>
                      <a:pt x="13129" y="9425"/>
                    </a:cubicBezTo>
                    <a:cubicBezTo>
                      <a:pt x="13129" y="9425"/>
                      <a:pt x="13129" y="9818"/>
                      <a:pt x="13129" y="9818"/>
                    </a:cubicBezTo>
                    <a:cubicBezTo>
                      <a:pt x="13129" y="9818"/>
                      <a:pt x="13129" y="9818"/>
                      <a:pt x="12706" y="9818"/>
                    </a:cubicBezTo>
                    <a:cubicBezTo>
                      <a:pt x="12706" y="9818"/>
                      <a:pt x="13129" y="9425"/>
                      <a:pt x="13129" y="9425"/>
                    </a:cubicBezTo>
                    <a:cubicBezTo>
                      <a:pt x="12706" y="9033"/>
                      <a:pt x="12706" y="9818"/>
                      <a:pt x="12282" y="9818"/>
                    </a:cubicBezTo>
                    <a:cubicBezTo>
                      <a:pt x="12282" y="9425"/>
                      <a:pt x="12282" y="9425"/>
                      <a:pt x="11859" y="9818"/>
                    </a:cubicBezTo>
                    <a:cubicBezTo>
                      <a:pt x="11859" y="9818"/>
                      <a:pt x="11435" y="9818"/>
                      <a:pt x="11859" y="9818"/>
                    </a:cubicBezTo>
                    <a:cubicBezTo>
                      <a:pt x="11859" y="9818"/>
                      <a:pt x="11435" y="9818"/>
                      <a:pt x="11435" y="9818"/>
                    </a:cubicBezTo>
                    <a:cubicBezTo>
                      <a:pt x="11012" y="9818"/>
                      <a:pt x="11012" y="10211"/>
                      <a:pt x="11012" y="10211"/>
                    </a:cubicBezTo>
                    <a:cubicBezTo>
                      <a:pt x="11012" y="10211"/>
                      <a:pt x="11012" y="10211"/>
                      <a:pt x="10588" y="10604"/>
                    </a:cubicBezTo>
                    <a:cubicBezTo>
                      <a:pt x="10588" y="10604"/>
                      <a:pt x="9741" y="10604"/>
                      <a:pt x="10165" y="10604"/>
                    </a:cubicBezTo>
                    <a:cubicBezTo>
                      <a:pt x="10165" y="10996"/>
                      <a:pt x="10588" y="10604"/>
                      <a:pt x="11012" y="10604"/>
                    </a:cubicBezTo>
                    <a:cubicBezTo>
                      <a:pt x="10588" y="10604"/>
                      <a:pt x="9318" y="10996"/>
                      <a:pt x="9741" y="10996"/>
                    </a:cubicBezTo>
                    <a:cubicBezTo>
                      <a:pt x="9741" y="11389"/>
                      <a:pt x="9741" y="11389"/>
                      <a:pt x="9741" y="11389"/>
                    </a:cubicBezTo>
                    <a:cubicBezTo>
                      <a:pt x="9741" y="11389"/>
                      <a:pt x="9741" y="10996"/>
                      <a:pt x="9741" y="10996"/>
                    </a:cubicBezTo>
                    <a:cubicBezTo>
                      <a:pt x="9318" y="10996"/>
                      <a:pt x="8894" y="10996"/>
                      <a:pt x="8894" y="10996"/>
                    </a:cubicBezTo>
                    <a:cubicBezTo>
                      <a:pt x="8894" y="11389"/>
                      <a:pt x="9318" y="11389"/>
                      <a:pt x="9318" y="11389"/>
                    </a:cubicBezTo>
                    <a:cubicBezTo>
                      <a:pt x="8894" y="11389"/>
                      <a:pt x="8471" y="10996"/>
                      <a:pt x="8471" y="11389"/>
                    </a:cubicBezTo>
                    <a:cubicBezTo>
                      <a:pt x="8894" y="11389"/>
                      <a:pt x="8894" y="11389"/>
                      <a:pt x="8894" y="11389"/>
                    </a:cubicBezTo>
                    <a:cubicBezTo>
                      <a:pt x="8894" y="11782"/>
                      <a:pt x="9318" y="11782"/>
                      <a:pt x="9318" y="11782"/>
                    </a:cubicBezTo>
                    <a:cubicBezTo>
                      <a:pt x="9318" y="11782"/>
                      <a:pt x="9318" y="11782"/>
                      <a:pt x="9318" y="11782"/>
                    </a:cubicBezTo>
                    <a:cubicBezTo>
                      <a:pt x="8894" y="11389"/>
                      <a:pt x="8471" y="11782"/>
                      <a:pt x="8471" y="11782"/>
                    </a:cubicBezTo>
                    <a:cubicBezTo>
                      <a:pt x="8471" y="12175"/>
                      <a:pt x="8894" y="12175"/>
                      <a:pt x="9318" y="12175"/>
                    </a:cubicBezTo>
                    <a:cubicBezTo>
                      <a:pt x="8894" y="12175"/>
                      <a:pt x="8471" y="12175"/>
                      <a:pt x="8047" y="12175"/>
                    </a:cubicBezTo>
                    <a:cubicBezTo>
                      <a:pt x="8047" y="12175"/>
                      <a:pt x="8047" y="12175"/>
                      <a:pt x="7624" y="12175"/>
                    </a:cubicBezTo>
                    <a:cubicBezTo>
                      <a:pt x="7624" y="12175"/>
                      <a:pt x="7624" y="12567"/>
                      <a:pt x="8047" y="12567"/>
                    </a:cubicBezTo>
                    <a:cubicBezTo>
                      <a:pt x="7624" y="12567"/>
                      <a:pt x="7200" y="12567"/>
                      <a:pt x="7200" y="12567"/>
                    </a:cubicBezTo>
                    <a:cubicBezTo>
                      <a:pt x="7200" y="13353"/>
                      <a:pt x="7624" y="12960"/>
                      <a:pt x="8047" y="12960"/>
                    </a:cubicBezTo>
                    <a:cubicBezTo>
                      <a:pt x="7624" y="12960"/>
                      <a:pt x="7200" y="12960"/>
                      <a:pt x="6776" y="12960"/>
                    </a:cubicBezTo>
                    <a:cubicBezTo>
                      <a:pt x="7200" y="13353"/>
                      <a:pt x="7200" y="13353"/>
                      <a:pt x="7200" y="13353"/>
                    </a:cubicBezTo>
                    <a:cubicBezTo>
                      <a:pt x="6776" y="13353"/>
                      <a:pt x="5929" y="14531"/>
                      <a:pt x="7200" y="13745"/>
                    </a:cubicBezTo>
                    <a:cubicBezTo>
                      <a:pt x="6776" y="14138"/>
                      <a:pt x="6776" y="14138"/>
                      <a:pt x="6353" y="14138"/>
                    </a:cubicBezTo>
                    <a:cubicBezTo>
                      <a:pt x="6353" y="14138"/>
                      <a:pt x="5929" y="14138"/>
                      <a:pt x="5929" y="14531"/>
                    </a:cubicBezTo>
                    <a:cubicBezTo>
                      <a:pt x="5929" y="14531"/>
                      <a:pt x="5929" y="14531"/>
                      <a:pt x="5929" y="14531"/>
                    </a:cubicBezTo>
                    <a:cubicBezTo>
                      <a:pt x="5506" y="14531"/>
                      <a:pt x="4659" y="14924"/>
                      <a:pt x="4235" y="15316"/>
                    </a:cubicBezTo>
                    <a:cubicBezTo>
                      <a:pt x="4235" y="15709"/>
                      <a:pt x="4235" y="15709"/>
                      <a:pt x="4659" y="15709"/>
                    </a:cubicBezTo>
                    <a:cubicBezTo>
                      <a:pt x="4659" y="15709"/>
                      <a:pt x="5506" y="15709"/>
                      <a:pt x="5506" y="15316"/>
                    </a:cubicBezTo>
                    <a:cubicBezTo>
                      <a:pt x="5506" y="15316"/>
                      <a:pt x="5506" y="15316"/>
                      <a:pt x="5506" y="15316"/>
                    </a:cubicBezTo>
                    <a:cubicBezTo>
                      <a:pt x="5506" y="15316"/>
                      <a:pt x="5506" y="15316"/>
                      <a:pt x="5929" y="15316"/>
                    </a:cubicBezTo>
                    <a:cubicBezTo>
                      <a:pt x="5929" y="15316"/>
                      <a:pt x="5506" y="15316"/>
                      <a:pt x="5506" y="15316"/>
                    </a:cubicBezTo>
                    <a:cubicBezTo>
                      <a:pt x="5506" y="15316"/>
                      <a:pt x="5506" y="15316"/>
                      <a:pt x="5929" y="15316"/>
                    </a:cubicBezTo>
                    <a:cubicBezTo>
                      <a:pt x="5506" y="15709"/>
                      <a:pt x="5082" y="15709"/>
                      <a:pt x="5082" y="15709"/>
                    </a:cubicBezTo>
                    <a:cubicBezTo>
                      <a:pt x="5082" y="15709"/>
                      <a:pt x="4659" y="15709"/>
                      <a:pt x="4659" y="15709"/>
                    </a:cubicBezTo>
                    <a:cubicBezTo>
                      <a:pt x="4235" y="15709"/>
                      <a:pt x="4235" y="15709"/>
                      <a:pt x="4235" y="15709"/>
                    </a:cubicBezTo>
                    <a:cubicBezTo>
                      <a:pt x="4235" y="15709"/>
                      <a:pt x="3812" y="15709"/>
                      <a:pt x="3812" y="15709"/>
                    </a:cubicBezTo>
                    <a:cubicBezTo>
                      <a:pt x="3812" y="15709"/>
                      <a:pt x="3812" y="15709"/>
                      <a:pt x="3812" y="15709"/>
                    </a:cubicBezTo>
                    <a:cubicBezTo>
                      <a:pt x="3812" y="15709"/>
                      <a:pt x="3388" y="15709"/>
                      <a:pt x="3388" y="15709"/>
                    </a:cubicBezTo>
                    <a:cubicBezTo>
                      <a:pt x="2965" y="16102"/>
                      <a:pt x="3388" y="15709"/>
                      <a:pt x="3388" y="16102"/>
                    </a:cubicBezTo>
                    <a:cubicBezTo>
                      <a:pt x="3388" y="16102"/>
                      <a:pt x="2965" y="16102"/>
                      <a:pt x="2965" y="16102"/>
                    </a:cubicBezTo>
                    <a:cubicBezTo>
                      <a:pt x="2965" y="16102"/>
                      <a:pt x="3388" y="16495"/>
                      <a:pt x="3388" y="16495"/>
                    </a:cubicBezTo>
                    <a:cubicBezTo>
                      <a:pt x="2965" y="16495"/>
                      <a:pt x="2965" y="16102"/>
                      <a:pt x="2541" y="16102"/>
                    </a:cubicBezTo>
                    <a:cubicBezTo>
                      <a:pt x="2118" y="16102"/>
                      <a:pt x="2118" y="16495"/>
                      <a:pt x="1694" y="16495"/>
                    </a:cubicBezTo>
                    <a:cubicBezTo>
                      <a:pt x="2118" y="16495"/>
                      <a:pt x="2541" y="16495"/>
                      <a:pt x="2965" y="16495"/>
                    </a:cubicBezTo>
                    <a:cubicBezTo>
                      <a:pt x="2965" y="16495"/>
                      <a:pt x="2541" y="16495"/>
                      <a:pt x="2541" y="16887"/>
                    </a:cubicBezTo>
                    <a:cubicBezTo>
                      <a:pt x="2541" y="16887"/>
                      <a:pt x="2541" y="16887"/>
                      <a:pt x="2541" y="16887"/>
                    </a:cubicBezTo>
                    <a:cubicBezTo>
                      <a:pt x="2118" y="16887"/>
                      <a:pt x="1271" y="16495"/>
                      <a:pt x="1271" y="16887"/>
                    </a:cubicBezTo>
                    <a:cubicBezTo>
                      <a:pt x="1271" y="16887"/>
                      <a:pt x="1694" y="16887"/>
                      <a:pt x="1694" y="16887"/>
                    </a:cubicBezTo>
                    <a:cubicBezTo>
                      <a:pt x="1271" y="17280"/>
                      <a:pt x="847" y="16887"/>
                      <a:pt x="424" y="17280"/>
                    </a:cubicBezTo>
                    <a:cubicBezTo>
                      <a:pt x="424" y="17280"/>
                      <a:pt x="424" y="17280"/>
                      <a:pt x="424" y="17280"/>
                    </a:cubicBezTo>
                    <a:cubicBezTo>
                      <a:pt x="847" y="17673"/>
                      <a:pt x="1271" y="17280"/>
                      <a:pt x="1694" y="17673"/>
                    </a:cubicBezTo>
                    <a:cubicBezTo>
                      <a:pt x="1271" y="17673"/>
                      <a:pt x="424" y="17280"/>
                      <a:pt x="424" y="17673"/>
                    </a:cubicBezTo>
                    <a:cubicBezTo>
                      <a:pt x="0" y="17673"/>
                      <a:pt x="424" y="17673"/>
                      <a:pt x="424" y="18065"/>
                    </a:cubicBezTo>
                    <a:cubicBezTo>
                      <a:pt x="0" y="18065"/>
                      <a:pt x="424" y="18458"/>
                      <a:pt x="424" y="18458"/>
                    </a:cubicBezTo>
                    <a:cubicBezTo>
                      <a:pt x="847" y="18458"/>
                      <a:pt x="1694" y="18458"/>
                      <a:pt x="1694" y="18065"/>
                    </a:cubicBezTo>
                    <a:cubicBezTo>
                      <a:pt x="1694" y="18065"/>
                      <a:pt x="2118" y="18458"/>
                      <a:pt x="2118" y="18065"/>
                    </a:cubicBezTo>
                    <a:cubicBezTo>
                      <a:pt x="2118" y="18065"/>
                      <a:pt x="2118" y="18065"/>
                      <a:pt x="2541" y="18065"/>
                    </a:cubicBezTo>
                    <a:cubicBezTo>
                      <a:pt x="2118" y="18065"/>
                      <a:pt x="2118" y="18065"/>
                      <a:pt x="2541" y="18065"/>
                    </a:cubicBezTo>
                    <a:cubicBezTo>
                      <a:pt x="2118" y="18458"/>
                      <a:pt x="2118" y="18065"/>
                      <a:pt x="2118" y="18458"/>
                    </a:cubicBezTo>
                    <a:cubicBezTo>
                      <a:pt x="1694" y="18458"/>
                      <a:pt x="847" y="18065"/>
                      <a:pt x="424" y="18458"/>
                    </a:cubicBezTo>
                    <a:cubicBezTo>
                      <a:pt x="424" y="18458"/>
                      <a:pt x="0" y="18458"/>
                      <a:pt x="0" y="18851"/>
                    </a:cubicBezTo>
                    <a:cubicBezTo>
                      <a:pt x="424" y="18851"/>
                      <a:pt x="424" y="18851"/>
                      <a:pt x="847" y="18851"/>
                    </a:cubicBezTo>
                    <a:cubicBezTo>
                      <a:pt x="424" y="18851"/>
                      <a:pt x="424" y="18851"/>
                      <a:pt x="424" y="19244"/>
                    </a:cubicBezTo>
                    <a:cubicBezTo>
                      <a:pt x="424" y="19244"/>
                      <a:pt x="424" y="19244"/>
                      <a:pt x="847" y="19244"/>
                    </a:cubicBezTo>
                    <a:cubicBezTo>
                      <a:pt x="424" y="19636"/>
                      <a:pt x="424" y="19244"/>
                      <a:pt x="424" y="19636"/>
                    </a:cubicBezTo>
                    <a:cubicBezTo>
                      <a:pt x="0" y="20029"/>
                      <a:pt x="424" y="19636"/>
                      <a:pt x="847" y="19636"/>
                    </a:cubicBezTo>
                    <a:cubicBezTo>
                      <a:pt x="1271" y="19244"/>
                      <a:pt x="1271" y="19244"/>
                      <a:pt x="2118" y="18851"/>
                    </a:cubicBezTo>
                    <a:cubicBezTo>
                      <a:pt x="1694" y="18851"/>
                      <a:pt x="1694" y="19244"/>
                      <a:pt x="1694" y="19244"/>
                    </a:cubicBezTo>
                    <a:cubicBezTo>
                      <a:pt x="1694" y="18851"/>
                      <a:pt x="1271" y="19244"/>
                      <a:pt x="1271" y="19244"/>
                    </a:cubicBezTo>
                    <a:cubicBezTo>
                      <a:pt x="847" y="19636"/>
                      <a:pt x="847" y="19636"/>
                      <a:pt x="1271" y="19636"/>
                    </a:cubicBezTo>
                    <a:cubicBezTo>
                      <a:pt x="1271" y="19636"/>
                      <a:pt x="847" y="19636"/>
                      <a:pt x="847" y="19636"/>
                    </a:cubicBezTo>
                    <a:cubicBezTo>
                      <a:pt x="847" y="19636"/>
                      <a:pt x="424" y="20029"/>
                      <a:pt x="424" y="20029"/>
                    </a:cubicBezTo>
                    <a:cubicBezTo>
                      <a:pt x="424" y="20029"/>
                      <a:pt x="424" y="20029"/>
                      <a:pt x="424" y="20029"/>
                    </a:cubicBezTo>
                    <a:cubicBezTo>
                      <a:pt x="424" y="20422"/>
                      <a:pt x="424" y="20422"/>
                      <a:pt x="424" y="20422"/>
                    </a:cubicBezTo>
                    <a:cubicBezTo>
                      <a:pt x="847" y="20422"/>
                      <a:pt x="1271" y="20029"/>
                      <a:pt x="1271" y="20029"/>
                    </a:cubicBezTo>
                    <a:cubicBezTo>
                      <a:pt x="1271" y="20029"/>
                      <a:pt x="847" y="20029"/>
                      <a:pt x="847" y="20422"/>
                    </a:cubicBezTo>
                    <a:cubicBezTo>
                      <a:pt x="847" y="20422"/>
                      <a:pt x="847" y="20815"/>
                      <a:pt x="1271" y="20422"/>
                    </a:cubicBezTo>
                    <a:cubicBezTo>
                      <a:pt x="847" y="20815"/>
                      <a:pt x="424" y="20422"/>
                      <a:pt x="424" y="20815"/>
                    </a:cubicBezTo>
                    <a:cubicBezTo>
                      <a:pt x="847" y="21207"/>
                      <a:pt x="1271" y="21207"/>
                      <a:pt x="1694" y="21600"/>
                    </a:cubicBezTo>
                    <a:cubicBezTo>
                      <a:pt x="1694" y="21600"/>
                      <a:pt x="1694" y="21600"/>
                      <a:pt x="1271" y="21600"/>
                    </a:cubicBezTo>
                    <a:cubicBezTo>
                      <a:pt x="1694" y="21600"/>
                      <a:pt x="1694" y="21600"/>
                      <a:pt x="1694" y="21600"/>
                    </a:cubicBezTo>
                    <a:cubicBezTo>
                      <a:pt x="2118" y="21600"/>
                      <a:pt x="2118" y="21600"/>
                      <a:pt x="2541" y="21600"/>
                    </a:cubicBezTo>
                    <a:cubicBezTo>
                      <a:pt x="2965" y="21600"/>
                      <a:pt x="3812" y="21207"/>
                      <a:pt x="3812" y="20815"/>
                    </a:cubicBezTo>
                    <a:cubicBezTo>
                      <a:pt x="3812" y="20815"/>
                      <a:pt x="3812" y="20815"/>
                      <a:pt x="3812" y="20815"/>
                    </a:cubicBezTo>
                    <a:cubicBezTo>
                      <a:pt x="4235" y="20815"/>
                      <a:pt x="4235" y="20815"/>
                      <a:pt x="4235" y="20422"/>
                    </a:cubicBezTo>
                    <a:cubicBezTo>
                      <a:pt x="4659" y="20422"/>
                      <a:pt x="4659" y="20815"/>
                      <a:pt x="5082" y="20422"/>
                    </a:cubicBezTo>
                    <a:cubicBezTo>
                      <a:pt x="5082" y="20422"/>
                      <a:pt x="5082" y="20029"/>
                      <a:pt x="5082" y="20029"/>
                    </a:cubicBezTo>
                    <a:cubicBezTo>
                      <a:pt x="5082" y="20029"/>
                      <a:pt x="5082" y="20029"/>
                      <a:pt x="5082" y="19636"/>
                    </a:cubicBezTo>
                    <a:cubicBezTo>
                      <a:pt x="5082" y="20422"/>
                      <a:pt x="5082" y="20422"/>
                      <a:pt x="5929" y="20422"/>
                    </a:cubicBezTo>
                    <a:cubicBezTo>
                      <a:pt x="5929" y="20422"/>
                      <a:pt x="5929" y="20815"/>
                      <a:pt x="5929" y="20815"/>
                    </a:cubicBezTo>
                    <a:cubicBezTo>
                      <a:pt x="6353" y="20422"/>
                      <a:pt x="5929" y="20422"/>
                      <a:pt x="6353" y="20029"/>
                    </a:cubicBezTo>
                    <a:cubicBezTo>
                      <a:pt x="6353" y="20029"/>
                      <a:pt x="5929" y="20029"/>
                      <a:pt x="6353" y="19636"/>
                    </a:cubicBezTo>
                    <a:cubicBezTo>
                      <a:pt x="6353" y="19636"/>
                      <a:pt x="6353" y="19636"/>
                      <a:pt x="6776" y="19636"/>
                    </a:cubicBezTo>
                    <a:cubicBezTo>
                      <a:pt x="7200" y="19244"/>
                      <a:pt x="6776" y="18851"/>
                      <a:pt x="6776" y="18458"/>
                    </a:cubicBezTo>
                    <a:cubicBezTo>
                      <a:pt x="6776" y="18458"/>
                      <a:pt x="7200" y="18458"/>
                      <a:pt x="7200" y="18065"/>
                    </a:cubicBezTo>
                    <a:cubicBezTo>
                      <a:pt x="7200" y="18065"/>
                      <a:pt x="6353" y="17673"/>
                      <a:pt x="6353" y="17673"/>
                    </a:cubicBezTo>
                    <a:cubicBezTo>
                      <a:pt x="6353" y="17673"/>
                      <a:pt x="6776" y="17280"/>
                      <a:pt x="6776" y="17280"/>
                    </a:cubicBezTo>
                    <a:cubicBezTo>
                      <a:pt x="6776" y="16887"/>
                      <a:pt x="6353" y="16887"/>
                      <a:pt x="6353" y="16887"/>
                    </a:cubicBezTo>
                    <a:cubicBezTo>
                      <a:pt x="6353" y="16887"/>
                      <a:pt x="6353" y="16495"/>
                      <a:pt x="6353" y="16495"/>
                    </a:cubicBezTo>
                    <a:cubicBezTo>
                      <a:pt x="6353" y="16495"/>
                      <a:pt x="6353" y="16495"/>
                      <a:pt x="6353" y="16495"/>
                    </a:cubicBezTo>
                    <a:cubicBezTo>
                      <a:pt x="6353" y="16495"/>
                      <a:pt x="6353" y="16102"/>
                      <a:pt x="6353" y="16102"/>
                    </a:cubicBezTo>
                    <a:cubicBezTo>
                      <a:pt x="6353" y="16102"/>
                      <a:pt x="6353" y="16102"/>
                      <a:pt x="6353" y="15709"/>
                    </a:cubicBezTo>
                    <a:cubicBezTo>
                      <a:pt x="6353" y="15709"/>
                      <a:pt x="6353" y="15709"/>
                      <a:pt x="6353" y="15709"/>
                    </a:cubicBezTo>
                    <a:cubicBezTo>
                      <a:pt x="6776" y="15316"/>
                      <a:pt x="7200" y="15316"/>
                      <a:pt x="7200" y="15316"/>
                    </a:cubicBezTo>
                    <a:cubicBezTo>
                      <a:pt x="7624" y="15316"/>
                      <a:pt x="8047" y="15316"/>
                      <a:pt x="8047" y="15316"/>
                    </a:cubicBezTo>
                    <a:cubicBezTo>
                      <a:pt x="8471" y="14924"/>
                      <a:pt x="8047" y="14924"/>
                      <a:pt x="7624" y="14531"/>
                    </a:cubicBezTo>
                    <a:cubicBezTo>
                      <a:pt x="8047" y="14138"/>
                      <a:pt x="8471" y="13745"/>
                      <a:pt x="8471" y="12960"/>
                    </a:cubicBezTo>
                    <a:cubicBezTo>
                      <a:pt x="8471" y="12960"/>
                      <a:pt x="8894" y="12960"/>
                      <a:pt x="9318" y="12960"/>
                    </a:cubicBezTo>
                    <a:cubicBezTo>
                      <a:pt x="9318" y="12960"/>
                      <a:pt x="9318" y="12960"/>
                      <a:pt x="9318" y="12567"/>
                    </a:cubicBezTo>
                    <a:cubicBezTo>
                      <a:pt x="9318" y="12567"/>
                      <a:pt x="9318" y="12567"/>
                      <a:pt x="9318" y="12567"/>
                    </a:cubicBezTo>
                    <a:cubicBezTo>
                      <a:pt x="9318" y="12567"/>
                      <a:pt x="9741" y="12567"/>
                      <a:pt x="9741" y="12175"/>
                    </a:cubicBezTo>
                    <a:cubicBezTo>
                      <a:pt x="10165" y="11782"/>
                      <a:pt x="9741" y="12175"/>
                      <a:pt x="9741" y="11782"/>
                    </a:cubicBezTo>
                    <a:cubicBezTo>
                      <a:pt x="9741" y="11782"/>
                      <a:pt x="10165" y="11389"/>
                      <a:pt x="10165" y="11389"/>
                    </a:cubicBezTo>
                    <a:cubicBezTo>
                      <a:pt x="10588" y="10996"/>
                      <a:pt x="10588" y="11389"/>
                      <a:pt x="11012" y="11389"/>
                    </a:cubicBezTo>
                    <a:cubicBezTo>
                      <a:pt x="11012" y="11389"/>
                      <a:pt x="11012" y="11389"/>
                      <a:pt x="11435" y="10996"/>
                    </a:cubicBezTo>
                    <a:cubicBezTo>
                      <a:pt x="11435" y="10996"/>
                      <a:pt x="11435" y="10996"/>
                      <a:pt x="11435" y="10604"/>
                    </a:cubicBezTo>
                    <a:cubicBezTo>
                      <a:pt x="11435" y="10211"/>
                      <a:pt x="12706" y="10996"/>
                      <a:pt x="13129" y="10604"/>
                    </a:cubicBezTo>
                    <a:cubicBezTo>
                      <a:pt x="12706" y="10604"/>
                      <a:pt x="12706" y="10604"/>
                      <a:pt x="12706" y="10604"/>
                    </a:cubicBezTo>
                    <a:cubicBezTo>
                      <a:pt x="13129" y="10604"/>
                      <a:pt x="13129" y="10211"/>
                      <a:pt x="12706" y="10211"/>
                    </a:cubicBezTo>
                    <a:cubicBezTo>
                      <a:pt x="13129" y="10211"/>
                      <a:pt x="13129" y="10211"/>
                      <a:pt x="13553" y="10211"/>
                    </a:cubicBezTo>
                    <a:cubicBezTo>
                      <a:pt x="13553" y="10211"/>
                      <a:pt x="13553" y="10211"/>
                      <a:pt x="13553" y="10211"/>
                    </a:cubicBezTo>
                    <a:cubicBezTo>
                      <a:pt x="13553" y="10211"/>
                      <a:pt x="13553" y="10211"/>
                      <a:pt x="13553" y="9818"/>
                    </a:cubicBezTo>
                    <a:cubicBezTo>
                      <a:pt x="14400" y="9818"/>
                      <a:pt x="14400" y="10211"/>
                      <a:pt x="14824" y="10604"/>
                    </a:cubicBezTo>
                    <a:cubicBezTo>
                      <a:pt x="15247" y="10604"/>
                      <a:pt x="15671" y="10604"/>
                      <a:pt x="16094" y="10604"/>
                    </a:cubicBezTo>
                    <a:cubicBezTo>
                      <a:pt x="16518" y="10604"/>
                      <a:pt x="16518" y="10604"/>
                      <a:pt x="16941" y="10604"/>
                    </a:cubicBezTo>
                    <a:cubicBezTo>
                      <a:pt x="16941" y="10604"/>
                      <a:pt x="17365" y="10211"/>
                      <a:pt x="17365" y="10211"/>
                    </a:cubicBezTo>
                    <a:cubicBezTo>
                      <a:pt x="17365" y="10211"/>
                      <a:pt x="17365" y="9818"/>
                      <a:pt x="17365" y="9425"/>
                    </a:cubicBezTo>
                    <a:cubicBezTo>
                      <a:pt x="17788" y="9425"/>
                      <a:pt x="17788" y="9425"/>
                      <a:pt x="18212" y="9425"/>
                    </a:cubicBezTo>
                    <a:cubicBezTo>
                      <a:pt x="18635" y="9033"/>
                      <a:pt x="19059" y="9033"/>
                      <a:pt x="19906" y="9425"/>
                    </a:cubicBezTo>
                    <a:cubicBezTo>
                      <a:pt x="19906" y="9425"/>
                      <a:pt x="20329" y="9425"/>
                      <a:pt x="20329" y="9818"/>
                    </a:cubicBezTo>
                    <a:cubicBezTo>
                      <a:pt x="20329" y="9818"/>
                      <a:pt x="19482" y="10211"/>
                      <a:pt x="19906" y="10211"/>
                    </a:cubicBezTo>
                    <a:cubicBezTo>
                      <a:pt x="20329" y="10211"/>
                      <a:pt x="20329" y="10211"/>
                      <a:pt x="20329" y="9818"/>
                    </a:cubicBezTo>
                    <a:cubicBezTo>
                      <a:pt x="20329" y="9818"/>
                      <a:pt x="20329" y="9818"/>
                      <a:pt x="20753" y="9818"/>
                    </a:cubicBezTo>
                    <a:cubicBezTo>
                      <a:pt x="20753" y="9818"/>
                      <a:pt x="20753" y="9818"/>
                      <a:pt x="20753" y="9425"/>
                    </a:cubicBezTo>
                    <a:cubicBezTo>
                      <a:pt x="21176" y="9818"/>
                      <a:pt x="21600" y="9818"/>
                      <a:pt x="21600" y="9425"/>
                    </a:cubicBezTo>
                    <a:close/>
                    <a:moveTo>
                      <a:pt x="13553" y="2356"/>
                    </a:moveTo>
                    <a:cubicBezTo>
                      <a:pt x="13976" y="2749"/>
                      <a:pt x="14824" y="1964"/>
                      <a:pt x="15247" y="1964"/>
                    </a:cubicBezTo>
                    <a:cubicBezTo>
                      <a:pt x="14824" y="1964"/>
                      <a:pt x="14400" y="1964"/>
                      <a:pt x="13976" y="1964"/>
                    </a:cubicBezTo>
                    <a:cubicBezTo>
                      <a:pt x="14400" y="1964"/>
                      <a:pt x="13976" y="1571"/>
                      <a:pt x="14400" y="1571"/>
                    </a:cubicBezTo>
                    <a:cubicBezTo>
                      <a:pt x="13976" y="1571"/>
                      <a:pt x="13976" y="1571"/>
                      <a:pt x="13553" y="1571"/>
                    </a:cubicBezTo>
                    <a:cubicBezTo>
                      <a:pt x="13553" y="1571"/>
                      <a:pt x="13553" y="1571"/>
                      <a:pt x="13129" y="1571"/>
                    </a:cubicBezTo>
                    <a:cubicBezTo>
                      <a:pt x="13129" y="1178"/>
                      <a:pt x="12282" y="1571"/>
                      <a:pt x="11859" y="1571"/>
                    </a:cubicBezTo>
                    <a:cubicBezTo>
                      <a:pt x="12282" y="1571"/>
                      <a:pt x="12706" y="1964"/>
                      <a:pt x="13129" y="1964"/>
                    </a:cubicBezTo>
                    <a:cubicBezTo>
                      <a:pt x="12706" y="1964"/>
                      <a:pt x="12706" y="2356"/>
                      <a:pt x="12706" y="2356"/>
                    </a:cubicBezTo>
                    <a:cubicBezTo>
                      <a:pt x="12706" y="2356"/>
                      <a:pt x="13553" y="2356"/>
                      <a:pt x="13976" y="2356"/>
                    </a:cubicBezTo>
                    <a:cubicBezTo>
                      <a:pt x="13976" y="2356"/>
                      <a:pt x="13976" y="2356"/>
                      <a:pt x="13553" y="2356"/>
                    </a:cubicBezTo>
                    <a:cubicBezTo>
                      <a:pt x="13976" y="2356"/>
                      <a:pt x="13553" y="2356"/>
                      <a:pt x="13553" y="2356"/>
                    </a:cubicBezTo>
                    <a:close/>
                    <a:moveTo>
                      <a:pt x="5506" y="393"/>
                    </a:moveTo>
                    <a:cubicBezTo>
                      <a:pt x="5082" y="785"/>
                      <a:pt x="5929" y="1178"/>
                      <a:pt x="5929" y="785"/>
                    </a:cubicBezTo>
                    <a:cubicBezTo>
                      <a:pt x="5929" y="785"/>
                      <a:pt x="5929" y="785"/>
                      <a:pt x="6353" y="785"/>
                    </a:cubicBezTo>
                    <a:cubicBezTo>
                      <a:pt x="5929" y="785"/>
                      <a:pt x="6353" y="1178"/>
                      <a:pt x="6353" y="1178"/>
                    </a:cubicBezTo>
                    <a:cubicBezTo>
                      <a:pt x="6353" y="1178"/>
                      <a:pt x="5929" y="1178"/>
                      <a:pt x="5929" y="1178"/>
                    </a:cubicBezTo>
                    <a:cubicBezTo>
                      <a:pt x="5929" y="1178"/>
                      <a:pt x="5929" y="1178"/>
                      <a:pt x="5929" y="1178"/>
                    </a:cubicBezTo>
                    <a:cubicBezTo>
                      <a:pt x="5929" y="1178"/>
                      <a:pt x="6776" y="1571"/>
                      <a:pt x="6776" y="1571"/>
                    </a:cubicBezTo>
                    <a:cubicBezTo>
                      <a:pt x="7200" y="1571"/>
                      <a:pt x="7624" y="1571"/>
                      <a:pt x="8047" y="1571"/>
                    </a:cubicBezTo>
                    <a:cubicBezTo>
                      <a:pt x="8047" y="1571"/>
                      <a:pt x="8047" y="1571"/>
                      <a:pt x="8047" y="1571"/>
                    </a:cubicBezTo>
                    <a:cubicBezTo>
                      <a:pt x="8047" y="1571"/>
                      <a:pt x="8047" y="1571"/>
                      <a:pt x="8047" y="1178"/>
                    </a:cubicBezTo>
                    <a:cubicBezTo>
                      <a:pt x="8047" y="1178"/>
                      <a:pt x="8471" y="1178"/>
                      <a:pt x="8471" y="1178"/>
                    </a:cubicBezTo>
                    <a:cubicBezTo>
                      <a:pt x="8471" y="1571"/>
                      <a:pt x="9318" y="1178"/>
                      <a:pt x="9741" y="1178"/>
                    </a:cubicBezTo>
                    <a:cubicBezTo>
                      <a:pt x="9318" y="1178"/>
                      <a:pt x="9318" y="1571"/>
                      <a:pt x="9318" y="1571"/>
                    </a:cubicBezTo>
                    <a:cubicBezTo>
                      <a:pt x="9318" y="1571"/>
                      <a:pt x="9741" y="1571"/>
                      <a:pt x="9741" y="1571"/>
                    </a:cubicBezTo>
                    <a:cubicBezTo>
                      <a:pt x="9318" y="1571"/>
                      <a:pt x="9318" y="1571"/>
                      <a:pt x="8894" y="1571"/>
                    </a:cubicBezTo>
                    <a:cubicBezTo>
                      <a:pt x="8894" y="1571"/>
                      <a:pt x="8894" y="1571"/>
                      <a:pt x="8894" y="1571"/>
                    </a:cubicBezTo>
                    <a:cubicBezTo>
                      <a:pt x="8471" y="1571"/>
                      <a:pt x="8047" y="1571"/>
                      <a:pt x="7624" y="1964"/>
                    </a:cubicBezTo>
                    <a:cubicBezTo>
                      <a:pt x="7624" y="1964"/>
                      <a:pt x="7624" y="1964"/>
                      <a:pt x="7624" y="1964"/>
                    </a:cubicBezTo>
                    <a:cubicBezTo>
                      <a:pt x="7200" y="1571"/>
                      <a:pt x="7200" y="1964"/>
                      <a:pt x="8047" y="1964"/>
                    </a:cubicBezTo>
                    <a:cubicBezTo>
                      <a:pt x="8471" y="1964"/>
                      <a:pt x="9318" y="1571"/>
                      <a:pt x="9741" y="1964"/>
                    </a:cubicBezTo>
                    <a:cubicBezTo>
                      <a:pt x="9318" y="1964"/>
                      <a:pt x="8894" y="1964"/>
                      <a:pt x="8471" y="1964"/>
                    </a:cubicBezTo>
                    <a:cubicBezTo>
                      <a:pt x="8047" y="2356"/>
                      <a:pt x="8047" y="2356"/>
                      <a:pt x="8047" y="2356"/>
                    </a:cubicBezTo>
                    <a:cubicBezTo>
                      <a:pt x="8047" y="2356"/>
                      <a:pt x="7624" y="1964"/>
                      <a:pt x="7624" y="2356"/>
                    </a:cubicBezTo>
                    <a:cubicBezTo>
                      <a:pt x="7624" y="2356"/>
                      <a:pt x="9741" y="3142"/>
                      <a:pt x="9741" y="3142"/>
                    </a:cubicBezTo>
                    <a:cubicBezTo>
                      <a:pt x="9741" y="2749"/>
                      <a:pt x="9741" y="2749"/>
                      <a:pt x="10165" y="2749"/>
                    </a:cubicBezTo>
                    <a:cubicBezTo>
                      <a:pt x="10165" y="2749"/>
                      <a:pt x="10165" y="2749"/>
                      <a:pt x="9741" y="2749"/>
                    </a:cubicBezTo>
                    <a:cubicBezTo>
                      <a:pt x="10165" y="2749"/>
                      <a:pt x="10165" y="2356"/>
                      <a:pt x="10165" y="2356"/>
                    </a:cubicBezTo>
                    <a:cubicBezTo>
                      <a:pt x="10588" y="2356"/>
                      <a:pt x="10588" y="2356"/>
                      <a:pt x="10588" y="2356"/>
                    </a:cubicBezTo>
                    <a:cubicBezTo>
                      <a:pt x="11012" y="1964"/>
                      <a:pt x="10588" y="1964"/>
                      <a:pt x="11012" y="1964"/>
                    </a:cubicBezTo>
                    <a:cubicBezTo>
                      <a:pt x="11012" y="1178"/>
                      <a:pt x="12706" y="1178"/>
                      <a:pt x="12706" y="1178"/>
                    </a:cubicBezTo>
                    <a:cubicBezTo>
                      <a:pt x="12706" y="1178"/>
                      <a:pt x="12282" y="1178"/>
                      <a:pt x="12282" y="1178"/>
                    </a:cubicBezTo>
                    <a:cubicBezTo>
                      <a:pt x="12282" y="1178"/>
                      <a:pt x="12282" y="1178"/>
                      <a:pt x="12282" y="785"/>
                    </a:cubicBezTo>
                    <a:cubicBezTo>
                      <a:pt x="11859" y="785"/>
                      <a:pt x="11435" y="785"/>
                      <a:pt x="11012" y="785"/>
                    </a:cubicBezTo>
                    <a:cubicBezTo>
                      <a:pt x="11012" y="785"/>
                      <a:pt x="11012" y="785"/>
                      <a:pt x="10588" y="393"/>
                    </a:cubicBezTo>
                    <a:cubicBezTo>
                      <a:pt x="10588" y="393"/>
                      <a:pt x="10165" y="785"/>
                      <a:pt x="10165" y="785"/>
                    </a:cubicBezTo>
                    <a:cubicBezTo>
                      <a:pt x="10165" y="785"/>
                      <a:pt x="10165" y="393"/>
                      <a:pt x="10165" y="393"/>
                    </a:cubicBezTo>
                    <a:cubicBezTo>
                      <a:pt x="10165" y="393"/>
                      <a:pt x="9318" y="0"/>
                      <a:pt x="8894" y="393"/>
                    </a:cubicBezTo>
                    <a:cubicBezTo>
                      <a:pt x="8471" y="393"/>
                      <a:pt x="8894" y="785"/>
                      <a:pt x="9318" y="1178"/>
                    </a:cubicBezTo>
                    <a:cubicBezTo>
                      <a:pt x="8894" y="785"/>
                      <a:pt x="8471" y="785"/>
                      <a:pt x="8471" y="393"/>
                    </a:cubicBezTo>
                    <a:cubicBezTo>
                      <a:pt x="8047" y="393"/>
                      <a:pt x="8047" y="393"/>
                      <a:pt x="7624" y="393"/>
                    </a:cubicBezTo>
                    <a:cubicBezTo>
                      <a:pt x="7624" y="785"/>
                      <a:pt x="7624" y="785"/>
                      <a:pt x="7624" y="785"/>
                    </a:cubicBezTo>
                    <a:cubicBezTo>
                      <a:pt x="7624" y="785"/>
                      <a:pt x="7200" y="785"/>
                      <a:pt x="7200" y="785"/>
                    </a:cubicBezTo>
                    <a:cubicBezTo>
                      <a:pt x="7200" y="785"/>
                      <a:pt x="6776" y="393"/>
                      <a:pt x="6353" y="393"/>
                    </a:cubicBezTo>
                    <a:cubicBezTo>
                      <a:pt x="6776" y="393"/>
                      <a:pt x="7200" y="393"/>
                      <a:pt x="7624" y="393"/>
                    </a:cubicBezTo>
                    <a:cubicBezTo>
                      <a:pt x="7624" y="393"/>
                      <a:pt x="7624" y="393"/>
                      <a:pt x="7624" y="393"/>
                    </a:cubicBezTo>
                    <a:cubicBezTo>
                      <a:pt x="7200" y="393"/>
                      <a:pt x="6776" y="393"/>
                      <a:pt x="6353" y="393"/>
                    </a:cubicBezTo>
                    <a:cubicBezTo>
                      <a:pt x="6353" y="393"/>
                      <a:pt x="6353" y="393"/>
                      <a:pt x="6353" y="393"/>
                    </a:cubicBezTo>
                    <a:cubicBezTo>
                      <a:pt x="6353" y="393"/>
                      <a:pt x="5082" y="393"/>
                      <a:pt x="5506" y="393"/>
                    </a:cubicBezTo>
                    <a:close/>
                    <a:moveTo>
                      <a:pt x="10588" y="0"/>
                    </a:moveTo>
                    <a:cubicBezTo>
                      <a:pt x="10588" y="0"/>
                      <a:pt x="10588" y="0"/>
                      <a:pt x="10588" y="0"/>
                    </a:cubicBezTo>
                    <a:cubicBezTo>
                      <a:pt x="10588" y="0"/>
                      <a:pt x="10588" y="0"/>
                      <a:pt x="10588" y="0"/>
                    </a:cubicBezTo>
                    <a:close/>
                    <a:moveTo>
                      <a:pt x="10588" y="0"/>
                    </a:moveTo>
                    <a:cubicBezTo>
                      <a:pt x="10588" y="0"/>
                      <a:pt x="10588" y="0"/>
                      <a:pt x="11012" y="0"/>
                    </a:cubicBezTo>
                    <a:cubicBezTo>
                      <a:pt x="10588" y="393"/>
                      <a:pt x="10588" y="393"/>
                      <a:pt x="10588" y="393"/>
                    </a:cubicBezTo>
                    <a:cubicBezTo>
                      <a:pt x="11012" y="393"/>
                      <a:pt x="11859" y="393"/>
                      <a:pt x="12282" y="393"/>
                    </a:cubicBezTo>
                    <a:cubicBezTo>
                      <a:pt x="11859" y="393"/>
                      <a:pt x="11859" y="393"/>
                      <a:pt x="11435" y="393"/>
                    </a:cubicBezTo>
                    <a:cubicBezTo>
                      <a:pt x="12282" y="785"/>
                      <a:pt x="13129" y="785"/>
                      <a:pt x="13553" y="785"/>
                    </a:cubicBezTo>
                    <a:cubicBezTo>
                      <a:pt x="13553" y="785"/>
                      <a:pt x="13553" y="785"/>
                      <a:pt x="13553" y="785"/>
                    </a:cubicBezTo>
                    <a:cubicBezTo>
                      <a:pt x="13976" y="785"/>
                      <a:pt x="14824" y="785"/>
                      <a:pt x="15247" y="785"/>
                    </a:cubicBezTo>
                    <a:cubicBezTo>
                      <a:pt x="15671" y="393"/>
                      <a:pt x="16094" y="393"/>
                      <a:pt x="16518" y="393"/>
                    </a:cubicBezTo>
                    <a:cubicBezTo>
                      <a:pt x="16518" y="0"/>
                      <a:pt x="15247" y="0"/>
                      <a:pt x="15247" y="0"/>
                    </a:cubicBezTo>
                    <a:cubicBezTo>
                      <a:pt x="14400" y="0"/>
                      <a:pt x="14400" y="0"/>
                      <a:pt x="13976" y="0"/>
                    </a:cubicBezTo>
                    <a:cubicBezTo>
                      <a:pt x="13976" y="0"/>
                      <a:pt x="13976" y="0"/>
                      <a:pt x="13976" y="0"/>
                    </a:cubicBezTo>
                    <a:cubicBezTo>
                      <a:pt x="13553" y="0"/>
                      <a:pt x="13553" y="0"/>
                      <a:pt x="13553" y="0"/>
                    </a:cubicBezTo>
                    <a:cubicBezTo>
                      <a:pt x="13129" y="0"/>
                      <a:pt x="13553" y="0"/>
                      <a:pt x="13129" y="0"/>
                    </a:cubicBezTo>
                    <a:cubicBezTo>
                      <a:pt x="12282" y="0"/>
                      <a:pt x="11859" y="0"/>
                      <a:pt x="11435" y="0"/>
                    </a:cubicBezTo>
                    <a:cubicBezTo>
                      <a:pt x="11859" y="0"/>
                      <a:pt x="11012" y="0"/>
                      <a:pt x="11012" y="0"/>
                    </a:cubicBezTo>
                    <a:cubicBezTo>
                      <a:pt x="11012" y="0"/>
                      <a:pt x="11435" y="0"/>
                      <a:pt x="11435" y="0"/>
                    </a:cubicBezTo>
                    <a:cubicBezTo>
                      <a:pt x="11012" y="0"/>
                      <a:pt x="10588" y="0"/>
                      <a:pt x="10165" y="0"/>
                    </a:cubicBezTo>
                    <a:cubicBezTo>
                      <a:pt x="10165" y="0"/>
                      <a:pt x="10588" y="0"/>
                      <a:pt x="1058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69" name="Shape">
                <a:extLst>
                  <a:ext uri="{FF2B5EF4-FFF2-40B4-BE49-F238E27FC236}">
                    <a16:creationId xmlns:a16="http://schemas.microsoft.com/office/drawing/2014/main" id="{A464A230-EE67-4D2F-9F66-081B67115FDC}"/>
                  </a:ext>
                </a:extLst>
              </p:cNvPr>
              <p:cNvSpPr/>
              <p:nvPr/>
            </p:nvSpPr>
            <p:spPr>
              <a:xfrm>
                <a:off x="5108452" y="2152627"/>
                <a:ext cx="76273" cy="96261"/>
              </a:xfrm>
              <a:custGeom>
                <a:avLst/>
                <a:gdLst/>
                <a:ahLst/>
                <a:cxnLst>
                  <a:cxn ang="0">
                    <a:pos x="wd2" y="hd2"/>
                  </a:cxn>
                  <a:cxn ang="5400000">
                    <a:pos x="wd2" y="hd2"/>
                  </a:cxn>
                  <a:cxn ang="10800000">
                    <a:pos x="wd2" y="hd2"/>
                  </a:cxn>
                  <a:cxn ang="16200000">
                    <a:pos x="wd2" y="hd2"/>
                  </a:cxn>
                </a:cxnLst>
                <a:rect l="0" t="0" r="r" b="b"/>
                <a:pathLst>
                  <a:path w="20162" h="21600" extrusionOk="0">
                    <a:moveTo>
                      <a:pt x="20162" y="2700"/>
                    </a:moveTo>
                    <a:cubicBezTo>
                      <a:pt x="20162" y="2700"/>
                      <a:pt x="20162" y="2700"/>
                      <a:pt x="20162" y="2700"/>
                    </a:cubicBezTo>
                    <a:cubicBezTo>
                      <a:pt x="18362" y="2700"/>
                      <a:pt x="18362" y="0"/>
                      <a:pt x="14762" y="0"/>
                    </a:cubicBezTo>
                    <a:cubicBezTo>
                      <a:pt x="14762" y="1350"/>
                      <a:pt x="16562" y="2700"/>
                      <a:pt x="16562" y="2700"/>
                    </a:cubicBezTo>
                    <a:cubicBezTo>
                      <a:pt x="16562" y="2700"/>
                      <a:pt x="14762" y="2700"/>
                      <a:pt x="14762" y="2700"/>
                    </a:cubicBezTo>
                    <a:cubicBezTo>
                      <a:pt x="14762" y="2700"/>
                      <a:pt x="14762" y="4050"/>
                      <a:pt x="14762" y="4050"/>
                    </a:cubicBezTo>
                    <a:cubicBezTo>
                      <a:pt x="12962" y="4050"/>
                      <a:pt x="11162" y="4050"/>
                      <a:pt x="11162" y="4050"/>
                    </a:cubicBezTo>
                    <a:cubicBezTo>
                      <a:pt x="11162" y="5400"/>
                      <a:pt x="12962" y="5400"/>
                      <a:pt x="12962" y="6750"/>
                    </a:cubicBezTo>
                    <a:cubicBezTo>
                      <a:pt x="11162" y="6750"/>
                      <a:pt x="11162" y="6750"/>
                      <a:pt x="9362" y="6750"/>
                    </a:cubicBezTo>
                    <a:cubicBezTo>
                      <a:pt x="9362" y="6750"/>
                      <a:pt x="7562" y="6750"/>
                      <a:pt x="7562" y="5400"/>
                    </a:cubicBezTo>
                    <a:cubicBezTo>
                      <a:pt x="7562" y="5400"/>
                      <a:pt x="7562" y="5400"/>
                      <a:pt x="5762" y="5400"/>
                    </a:cubicBezTo>
                    <a:cubicBezTo>
                      <a:pt x="3962" y="5400"/>
                      <a:pt x="5762" y="6750"/>
                      <a:pt x="5762" y="8100"/>
                    </a:cubicBezTo>
                    <a:cubicBezTo>
                      <a:pt x="3962" y="9450"/>
                      <a:pt x="-1438" y="10800"/>
                      <a:pt x="362" y="12150"/>
                    </a:cubicBezTo>
                    <a:cubicBezTo>
                      <a:pt x="362" y="12150"/>
                      <a:pt x="362" y="12150"/>
                      <a:pt x="362" y="12150"/>
                    </a:cubicBezTo>
                    <a:cubicBezTo>
                      <a:pt x="362" y="12150"/>
                      <a:pt x="2162" y="13500"/>
                      <a:pt x="2162" y="13500"/>
                    </a:cubicBezTo>
                    <a:cubicBezTo>
                      <a:pt x="3962" y="13500"/>
                      <a:pt x="5762" y="13500"/>
                      <a:pt x="5762" y="14850"/>
                    </a:cubicBezTo>
                    <a:cubicBezTo>
                      <a:pt x="7562" y="16200"/>
                      <a:pt x="5762" y="16200"/>
                      <a:pt x="7562" y="17550"/>
                    </a:cubicBezTo>
                    <a:cubicBezTo>
                      <a:pt x="5762" y="17550"/>
                      <a:pt x="7562" y="18900"/>
                      <a:pt x="5762" y="18900"/>
                    </a:cubicBezTo>
                    <a:cubicBezTo>
                      <a:pt x="5762" y="18900"/>
                      <a:pt x="7562" y="20250"/>
                      <a:pt x="7562" y="20250"/>
                    </a:cubicBezTo>
                    <a:cubicBezTo>
                      <a:pt x="7562" y="20250"/>
                      <a:pt x="7562" y="20250"/>
                      <a:pt x="7562" y="20250"/>
                    </a:cubicBezTo>
                    <a:cubicBezTo>
                      <a:pt x="7562" y="20250"/>
                      <a:pt x="9362" y="21600"/>
                      <a:pt x="9362" y="21600"/>
                    </a:cubicBezTo>
                    <a:cubicBezTo>
                      <a:pt x="9362" y="21600"/>
                      <a:pt x="9362" y="20250"/>
                      <a:pt x="11162" y="20250"/>
                    </a:cubicBezTo>
                    <a:cubicBezTo>
                      <a:pt x="11162" y="20250"/>
                      <a:pt x="11162" y="20250"/>
                      <a:pt x="11162" y="20250"/>
                    </a:cubicBezTo>
                    <a:cubicBezTo>
                      <a:pt x="11162" y="20250"/>
                      <a:pt x="12962" y="20250"/>
                      <a:pt x="12962" y="21600"/>
                    </a:cubicBezTo>
                    <a:cubicBezTo>
                      <a:pt x="12962" y="20250"/>
                      <a:pt x="14762" y="20250"/>
                      <a:pt x="14762" y="20250"/>
                    </a:cubicBezTo>
                    <a:cubicBezTo>
                      <a:pt x="14762" y="18900"/>
                      <a:pt x="16562" y="18900"/>
                      <a:pt x="16562" y="18900"/>
                    </a:cubicBezTo>
                    <a:cubicBezTo>
                      <a:pt x="20162" y="18900"/>
                      <a:pt x="20162" y="18900"/>
                      <a:pt x="20162" y="17550"/>
                    </a:cubicBezTo>
                    <a:cubicBezTo>
                      <a:pt x="18362" y="16200"/>
                      <a:pt x="16562" y="16200"/>
                      <a:pt x="16562" y="14850"/>
                    </a:cubicBezTo>
                    <a:cubicBezTo>
                      <a:pt x="14762" y="14850"/>
                      <a:pt x="12962" y="14850"/>
                      <a:pt x="14762" y="14850"/>
                    </a:cubicBezTo>
                    <a:cubicBezTo>
                      <a:pt x="14762" y="13500"/>
                      <a:pt x="14762" y="13500"/>
                      <a:pt x="14762" y="12150"/>
                    </a:cubicBezTo>
                    <a:cubicBezTo>
                      <a:pt x="14762" y="12150"/>
                      <a:pt x="14762" y="12150"/>
                      <a:pt x="14762" y="12150"/>
                    </a:cubicBezTo>
                    <a:cubicBezTo>
                      <a:pt x="16562" y="12150"/>
                      <a:pt x="16562" y="10800"/>
                      <a:pt x="18362" y="10800"/>
                    </a:cubicBezTo>
                    <a:cubicBezTo>
                      <a:pt x="18362" y="10800"/>
                      <a:pt x="20162" y="9450"/>
                      <a:pt x="20162" y="9450"/>
                    </a:cubicBezTo>
                    <a:cubicBezTo>
                      <a:pt x="20162" y="8100"/>
                      <a:pt x="20162" y="9450"/>
                      <a:pt x="20162" y="8100"/>
                    </a:cubicBezTo>
                    <a:cubicBezTo>
                      <a:pt x="20162" y="6750"/>
                      <a:pt x="18362" y="6750"/>
                      <a:pt x="18362" y="5400"/>
                    </a:cubicBezTo>
                    <a:cubicBezTo>
                      <a:pt x="18362" y="5400"/>
                      <a:pt x="18362" y="4050"/>
                      <a:pt x="20162" y="2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0" name="Shape">
                <a:extLst>
                  <a:ext uri="{FF2B5EF4-FFF2-40B4-BE49-F238E27FC236}">
                    <a16:creationId xmlns:a16="http://schemas.microsoft.com/office/drawing/2014/main" id="{8AA50191-CAAF-46C5-B21B-1D48334CFA56}"/>
                  </a:ext>
                </a:extLst>
              </p:cNvPr>
              <p:cNvSpPr/>
              <p:nvPr/>
            </p:nvSpPr>
            <p:spPr>
              <a:xfrm>
                <a:off x="3099317" y="2678356"/>
                <a:ext cx="209607" cy="172232"/>
              </a:xfrm>
              <a:custGeom>
                <a:avLst/>
                <a:gdLst/>
                <a:ahLst/>
                <a:cxnLst>
                  <a:cxn ang="0">
                    <a:pos x="wd2" y="hd2"/>
                  </a:cxn>
                  <a:cxn ang="5400000">
                    <a:pos x="wd2" y="hd2"/>
                  </a:cxn>
                  <a:cxn ang="10800000">
                    <a:pos x="wd2" y="hd2"/>
                  </a:cxn>
                  <a:cxn ang="16200000">
                    <a:pos x="wd2" y="hd2"/>
                  </a:cxn>
                </a:cxnLst>
                <a:rect l="0" t="0" r="r" b="b"/>
                <a:pathLst>
                  <a:path w="21600" h="21186" extrusionOk="0">
                    <a:moveTo>
                      <a:pt x="21600" y="3724"/>
                    </a:moveTo>
                    <a:cubicBezTo>
                      <a:pt x="21600" y="2979"/>
                      <a:pt x="21600" y="3724"/>
                      <a:pt x="20903" y="2979"/>
                    </a:cubicBezTo>
                    <a:cubicBezTo>
                      <a:pt x="20903" y="2979"/>
                      <a:pt x="20903" y="2234"/>
                      <a:pt x="20903" y="2234"/>
                    </a:cubicBezTo>
                    <a:cubicBezTo>
                      <a:pt x="20903" y="1490"/>
                      <a:pt x="20206" y="0"/>
                      <a:pt x="20206" y="0"/>
                    </a:cubicBezTo>
                    <a:cubicBezTo>
                      <a:pt x="19510" y="0"/>
                      <a:pt x="18813" y="745"/>
                      <a:pt x="18116" y="1490"/>
                    </a:cubicBezTo>
                    <a:cubicBezTo>
                      <a:pt x="18116" y="1490"/>
                      <a:pt x="17419" y="1490"/>
                      <a:pt x="17419" y="1490"/>
                    </a:cubicBezTo>
                    <a:cubicBezTo>
                      <a:pt x="16723" y="1490"/>
                      <a:pt x="16723" y="1490"/>
                      <a:pt x="16026" y="745"/>
                    </a:cubicBezTo>
                    <a:cubicBezTo>
                      <a:pt x="15329" y="745"/>
                      <a:pt x="14632" y="745"/>
                      <a:pt x="13935" y="745"/>
                    </a:cubicBezTo>
                    <a:cubicBezTo>
                      <a:pt x="13239" y="1490"/>
                      <a:pt x="13239" y="2234"/>
                      <a:pt x="12542" y="2234"/>
                    </a:cubicBezTo>
                    <a:cubicBezTo>
                      <a:pt x="11845" y="2234"/>
                      <a:pt x="11148" y="1490"/>
                      <a:pt x="10452" y="1490"/>
                    </a:cubicBezTo>
                    <a:cubicBezTo>
                      <a:pt x="9755" y="745"/>
                      <a:pt x="9755" y="745"/>
                      <a:pt x="8361" y="1490"/>
                    </a:cubicBezTo>
                    <a:cubicBezTo>
                      <a:pt x="7665" y="1490"/>
                      <a:pt x="7665" y="1490"/>
                      <a:pt x="7665" y="745"/>
                    </a:cubicBezTo>
                    <a:cubicBezTo>
                      <a:pt x="6968" y="745"/>
                      <a:pt x="6271" y="0"/>
                      <a:pt x="5574" y="0"/>
                    </a:cubicBezTo>
                    <a:cubicBezTo>
                      <a:pt x="4877" y="0"/>
                      <a:pt x="4181" y="0"/>
                      <a:pt x="3484" y="0"/>
                    </a:cubicBezTo>
                    <a:cubicBezTo>
                      <a:pt x="2787" y="745"/>
                      <a:pt x="2787" y="1490"/>
                      <a:pt x="2787" y="2234"/>
                    </a:cubicBezTo>
                    <a:cubicBezTo>
                      <a:pt x="2787" y="2234"/>
                      <a:pt x="2090" y="2234"/>
                      <a:pt x="2090" y="2979"/>
                    </a:cubicBezTo>
                    <a:cubicBezTo>
                      <a:pt x="2090" y="2979"/>
                      <a:pt x="2090" y="3724"/>
                      <a:pt x="2090" y="3724"/>
                    </a:cubicBezTo>
                    <a:cubicBezTo>
                      <a:pt x="2090" y="3724"/>
                      <a:pt x="2090" y="4469"/>
                      <a:pt x="2090" y="4469"/>
                    </a:cubicBezTo>
                    <a:cubicBezTo>
                      <a:pt x="2090" y="4469"/>
                      <a:pt x="1394" y="5214"/>
                      <a:pt x="1394" y="5214"/>
                    </a:cubicBezTo>
                    <a:cubicBezTo>
                      <a:pt x="1394" y="5959"/>
                      <a:pt x="2090" y="6703"/>
                      <a:pt x="2090" y="7448"/>
                    </a:cubicBezTo>
                    <a:cubicBezTo>
                      <a:pt x="2090" y="7448"/>
                      <a:pt x="2090" y="7448"/>
                      <a:pt x="2090" y="7448"/>
                    </a:cubicBezTo>
                    <a:cubicBezTo>
                      <a:pt x="1394" y="8193"/>
                      <a:pt x="2090" y="8193"/>
                      <a:pt x="2090" y="8193"/>
                    </a:cubicBezTo>
                    <a:cubicBezTo>
                      <a:pt x="1394" y="8938"/>
                      <a:pt x="1394" y="8938"/>
                      <a:pt x="1394" y="8938"/>
                    </a:cubicBezTo>
                    <a:cubicBezTo>
                      <a:pt x="1394" y="8938"/>
                      <a:pt x="697" y="9683"/>
                      <a:pt x="697" y="9683"/>
                    </a:cubicBezTo>
                    <a:cubicBezTo>
                      <a:pt x="697" y="9683"/>
                      <a:pt x="697" y="10428"/>
                      <a:pt x="697" y="10428"/>
                    </a:cubicBezTo>
                    <a:cubicBezTo>
                      <a:pt x="697" y="10428"/>
                      <a:pt x="0" y="10428"/>
                      <a:pt x="0" y="10428"/>
                    </a:cubicBezTo>
                    <a:cubicBezTo>
                      <a:pt x="0" y="10428"/>
                      <a:pt x="0" y="11172"/>
                      <a:pt x="0" y="11917"/>
                    </a:cubicBezTo>
                    <a:cubicBezTo>
                      <a:pt x="0" y="13407"/>
                      <a:pt x="0" y="14897"/>
                      <a:pt x="0" y="16386"/>
                    </a:cubicBezTo>
                    <a:cubicBezTo>
                      <a:pt x="697" y="16386"/>
                      <a:pt x="697" y="16386"/>
                      <a:pt x="1394" y="16386"/>
                    </a:cubicBezTo>
                    <a:cubicBezTo>
                      <a:pt x="1394" y="16386"/>
                      <a:pt x="1394" y="15641"/>
                      <a:pt x="2090" y="15641"/>
                    </a:cubicBezTo>
                    <a:cubicBezTo>
                      <a:pt x="2090" y="16386"/>
                      <a:pt x="1394" y="16386"/>
                      <a:pt x="1394" y="16386"/>
                    </a:cubicBezTo>
                    <a:cubicBezTo>
                      <a:pt x="2090" y="16386"/>
                      <a:pt x="2787" y="16386"/>
                      <a:pt x="3484" y="17131"/>
                    </a:cubicBezTo>
                    <a:cubicBezTo>
                      <a:pt x="4181" y="17131"/>
                      <a:pt x="4877" y="18621"/>
                      <a:pt x="4877" y="17876"/>
                    </a:cubicBezTo>
                    <a:cubicBezTo>
                      <a:pt x="4877" y="17876"/>
                      <a:pt x="4877" y="17876"/>
                      <a:pt x="4877" y="17876"/>
                    </a:cubicBezTo>
                    <a:cubicBezTo>
                      <a:pt x="4181" y="17876"/>
                      <a:pt x="4877" y="18621"/>
                      <a:pt x="5574" y="18621"/>
                    </a:cubicBezTo>
                    <a:cubicBezTo>
                      <a:pt x="4877" y="18621"/>
                      <a:pt x="4877" y="18621"/>
                      <a:pt x="4877" y="19366"/>
                    </a:cubicBezTo>
                    <a:cubicBezTo>
                      <a:pt x="4877" y="19366"/>
                      <a:pt x="4877" y="19366"/>
                      <a:pt x="4877" y="19366"/>
                    </a:cubicBezTo>
                    <a:cubicBezTo>
                      <a:pt x="4877" y="20110"/>
                      <a:pt x="5574" y="20110"/>
                      <a:pt x="5574" y="20855"/>
                    </a:cubicBezTo>
                    <a:cubicBezTo>
                      <a:pt x="6271" y="20855"/>
                      <a:pt x="6271" y="21600"/>
                      <a:pt x="6271" y="20855"/>
                    </a:cubicBezTo>
                    <a:cubicBezTo>
                      <a:pt x="6271" y="20855"/>
                      <a:pt x="6271" y="20855"/>
                      <a:pt x="6271" y="20855"/>
                    </a:cubicBezTo>
                    <a:cubicBezTo>
                      <a:pt x="6968" y="20855"/>
                      <a:pt x="6968" y="20855"/>
                      <a:pt x="6968" y="20855"/>
                    </a:cubicBezTo>
                    <a:cubicBezTo>
                      <a:pt x="6968" y="20855"/>
                      <a:pt x="7665" y="20855"/>
                      <a:pt x="7665" y="20855"/>
                    </a:cubicBezTo>
                    <a:cubicBezTo>
                      <a:pt x="7665" y="20855"/>
                      <a:pt x="7665" y="20110"/>
                      <a:pt x="7665" y="20110"/>
                    </a:cubicBezTo>
                    <a:cubicBezTo>
                      <a:pt x="7665" y="20110"/>
                      <a:pt x="7665" y="20855"/>
                      <a:pt x="7665" y="20855"/>
                    </a:cubicBezTo>
                    <a:cubicBezTo>
                      <a:pt x="8361" y="20855"/>
                      <a:pt x="8361" y="20110"/>
                      <a:pt x="8361" y="20110"/>
                    </a:cubicBezTo>
                    <a:cubicBezTo>
                      <a:pt x="8361" y="20110"/>
                      <a:pt x="9058" y="20855"/>
                      <a:pt x="9058" y="20110"/>
                    </a:cubicBezTo>
                    <a:cubicBezTo>
                      <a:pt x="9058" y="20855"/>
                      <a:pt x="9755" y="20855"/>
                      <a:pt x="9755" y="20110"/>
                    </a:cubicBezTo>
                    <a:cubicBezTo>
                      <a:pt x="10452" y="20110"/>
                      <a:pt x="10452" y="20110"/>
                      <a:pt x="10452" y="19366"/>
                    </a:cubicBezTo>
                    <a:cubicBezTo>
                      <a:pt x="11148" y="20855"/>
                      <a:pt x="11148" y="18621"/>
                      <a:pt x="11148" y="17876"/>
                    </a:cubicBezTo>
                    <a:cubicBezTo>
                      <a:pt x="11845" y="16386"/>
                      <a:pt x="13239" y="15641"/>
                      <a:pt x="13935" y="14897"/>
                    </a:cubicBezTo>
                    <a:cubicBezTo>
                      <a:pt x="13935" y="15641"/>
                      <a:pt x="13935" y="14897"/>
                      <a:pt x="14632" y="14897"/>
                    </a:cubicBezTo>
                    <a:cubicBezTo>
                      <a:pt x="14632" y="14897"/>
                      <a:pt x="14632" y="14897"/>
                      <a:pt x="14632" y="14897"/>
                    </a:cubicBezTo>
                    <a:cubicBezTo>
                      <a:pt x="14632" y="14897"/>
                      <a:pt x="15329" y="15641"/>
                      <a:pt x="15329" y="15641"/>
                    </a:cubicBezTo>
                    <a:cubicBezTo>
                      <a:pt x="15329" y="15641"/>
                      <a:pt x="15329" y="16386"/>
                      <a:pt x="15329" y="16386"/>
                    </a:cubicBezTo>
                    <a:cubicBezTo>
                      <a:pt x="16026" y="16386"/>
                      <a:pt x="16026" y="15641"/>
                      <a:pt x="16026" y="15641"/>
                    </a:cubicBezTo>
                    <a:cubicBezTo>
                      <a:pt x="16026" y="15641"/>
                      <a:pt x="16026" y="15641"/>
                      <a:pt x="16723" y="14897"/>
                    </a:cubicBezTo>
                    <a:cubicBezTo>
                      <a:pt x="16723" y="14897"/>
                      <a:pt x="16723" y="14897"/>
                      <a:pt x="16723" y="14897"/>
                    </a:cubicBezTo>
                    <a:cubicBezTo>
                      <a:pt x="16723" y="14897"/>
                      <a:pt x="16723" y="14152"/>
                      <a:pt x="16723" y="14152"/>
                    </a:cubicBezTo>
                    <a:cubicBezTo>
                      <a:pt x="16723" y="13407"/>
                      <a:pt x="17419" y="11917"/>
                      <a:pt x="17419" y="11917"/>
                    </a:cubicBezTo>
                    <a:cubicBezTo>
                      <a:pt x="18116" y="11172"/>
                      <a:pt x="18116" y="11172"/>
                      <a:pt x="18116" y="11172"/>
                    </a:cubicBezTo>
                    <a:cubicBezTo>
                      <a:pt x="18813" y="11172"/>
                      <a:pt x="18813" y="10428"/>
                      <a:pt x="18813" y="9683"/>
                    </a:cubicBezTo>
                    <a:cubicBezTo>
                      <a:pt x="18813" y="9683"/>
                      <a:pt x="18813" y="9683"/>
                      <a:pt x="19510" y="8938"/>
                    </a:cubicBezTo>
                    <a:cubicBezTo>
                      <a:pt x="19510" y="8938"/>
                      <a:pt x="19510" y="8193"/>
                      <a:pt x="19510" y="7448"/>
                    </a:cubicBezTo>
                    <a:cubicBezTo>
                      <a:pt x="20206" y="6703"/>
                      <a:pt x="20206" y="5959"/>
                      <a:pt x="20903" y="5959"/>
                    </a:cubicBezTo>
                    <a:cubicBezTo>
                      <a:pt x="20903" y="5214"/>
                      <a:pt x="21600" y="5214"/>
                      <a:pt x="21600" y="5214"/>
                    </a:cubicBezTo>
                    <a:cubicBezTo>
                      <a:pt x="21600" y="4469"/>
                      <a:pt x="21600" y="3724"/>
                      <a:pt x="21600" y="372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1" name="Shape">
                <a:extLst>
                  <a:ext uri="{FF2B5EF4-FFF2-40B4-BE49-F238E27FC236}">
                    <a16:creationId xmlns:a16="http://schemas.microsoft.com/office/drawing/2014/main" id="{B60C5088-2CB8-4897-B675-437A1F776C1E}"/>
                  </a:ext>
                </a:extLst>
              </p:cNvPr>
              <p:cNvSpPr/>
              <p:nvPr/>
            </p:nvSpPr>
            <p:spPr>
              <a:xfrm>
                <a:off x="3055708" y="2502760"/>
                <a:ext cx="280453" cy="212791"/>
              </a:xfrm>
              <a:custGeom>
                <a:avLst/>
                <a:gdLst/>
                <a:ahLst/>
                <a:cxnLst>
                  <a:cxn ang="0">
                    <a:pos x="wd2" y="hd2"/>
                  </a:cxn>
                  <a:cxn ang="5400000">
                    <a:pos x="wd2" y="hd2"/>
                  </a:cxn>
                  <a:cxn ang="10800000">
                    <a:pos x="wd2" y="hd2"/>
                  </a:cxn>
                  <a:cxn ang="16200000">
                    <a:pos x="wd2" y="hd2"/>
                  </a:cxn>
                </a:cxnLst>
                <a:rect l="0" t="0" r="r" b="b"/>
                <a:pathLst>
                  <a:path w="21314" h="21093" extrusionOk="0">
                    <a:moveTo>
                      <a:pt x="21314" y="5400"/>
                    </a:moveTo>
                    <a:cubicBezTo>
                      <a:pt x="20800" y="5400"/>
                      <a:pt x="20800" y="5400"/>
                      <a:pt x="20800" y="4800"/>
                    </a:cubicBezTo>
                    <a:cubicBezTo>
                      <a:pt x="20800" y="4800"/>
                      <a:pt x="20800" y="4800"/>
                      <a:pt x="20800" y="4800"/>
                    </a:cubicBezTo>
                    <a:cubicBezTo>
                      <a:pt x="20800" y="4200"/>
                      <a:pt x="20285" y="4200"/>
                      <a:pt x="20285" y="3600"/>
                    </a:cubicBezTo>
                    <a:cubicBezTo>
                      <a:pt x="19771" y="3000"/>
                      <a:pt x="19771" y="1800"/>
                      <a:pt x="19771" y="1200"/>
                    </a:cubicBezTo>
                    <a:cubicBezTo>
                      <a:pt x="19771" y="1200"/>
                      <a:pt x="19257" y="1800"/>
                      <a:pt x="18743" y="1800"/>
                    </a:cubicBezTo>
                    <a:cubicBezTo>
                      <a:pt x="18743" y="1800"/>
                      <a:pt x="18228" y="1200"/>
                      <a:pt x="18228" y="600"/>
                    </a:cubicBezTo>
                    <a:cubicBezTo>
                      <a:pt x="17714" y="600"/>
                      <a:pt x="17200" y="600"/>
                      <a:pt x="17200" y="600"/>
                    </a:cubicBezTo>
                    <a:cubicBezTo>
                      <a:pt x="16685" y="600"/>
                      <a:pt x="16171" y="0"/>
                      <a:pt x="15657" y="0"/>
                    </a:cubicBezTo>
                    <a:cubicBezTo>
                      <a:pt x="15657" y="0"/>
                      <a:pt x="15143" y="600"/>
                      <a:pt x="14628" y="1200"/>
                    </a:cubicBezTo>
                    <a:cubicBezTo>
                      <a:pt x="14114" y="1800"/>
                      <a:pt x="13085" y="2400"/>
                      <a:pt x="12057" y="3000"/>
                    </a:cubicBezTo>
                    <a:cubicBezTo>
                      <a:pt x="11028" y="4200"/>
                      <a:pt x="9485" y="6000"/>
                      <a:pt x="7943" y="7200"/>
                    </a:cubicBezTo>
                    <a:cubicBezTo>
                      <a:pt x="7428" y="7200"/>
                      <a:pt x="6914" y="7800"/>
                      <a:pt x="5885" y="7800"/>
                    </a:cubicBezTo>
                    <a:cubicBezTo>
                      <a:pt x="5885" y="7800"/>
                      <a:pt x="5885" y="7800"/>
                      <a:pt x="5371" y="7800"/>
                    </a:cubicBezTo>
                    <a:cubicBezTo>
                      <a:pt x="5371" y="8400"/>
                      <a:pt x="5371" y="9000"/>
                      <a:pt x="5371" y="9600"/>
                    </a:cubicBezTo>
                    <a:cubicBezTo>
                      <a:pt x="5371" y="10800"/>
                      <a:pt x="5371" y="11400"/>
                      <a:pt x="5371" y="12600"/>
                    </a:cubicBezTo>
                    <a:cubicBezTo>
                      <a:pt x="5371" y="12600"/>
                      <a:pt x="5371" y="13200"/>
                      <a:pt x="4857" y="13800"/>
                    </a:cubicBezTo>
                    <a:cubicBezTo>
                      <a:pt x="4857" y="13800"/>
                      <a:pt x="4343" y="14400"/>
                      <a:pt x="4343" y="14400"/>
                    </a:cubicBezTo>
                    <a:cubicBezTo>
                      <a:pt x="3828" y="14400"/>
                      <a:pt x="3828" y="14400"/>
                      <a:pt x="2800" y="14400"/>
                    </a:cubicBezTo>
                    <a:cubicBezTo>
                      <a:pt x="2800" y="14400"/>
                      <a:pt x="1771" y="14400"/>
                      <a:pt x="1771" y="15000"/>
                    </a:cubicBezTo>
                    <a:cubicBezTo>
                      <a:pt x="1257" y="15000"/>
                      <a:pt x="1257" y="15000"/>
                      <a:pt x="743" y="15000"/>
                    </a:cubicBezTo>
                    <a:cubicBezTo>
                      <a:pt x="743" y="15600"/>
                      <a:pt x="228" y="15000"/>
                      <a:pt x="228" y="15600"/>
                    </a:cubicBezTo>
                    <a:cubicBezTo>
                      <a:pt x="-286" y="16200"/>
                      <a:pt x="228" y="16200"/>
                      <a:pt x="228" y="16800"/>
                    </a:cubicBezTo>
                    <a:cubicBezTo>
                      <a:pt x="743" y="17400"/>
                      <a:pt x="743" y="18000"/>
                      <a:pt x="1257" y="18000"/>
                    </a:cubicBezTo>
                    <a:cubicBezTo>
                      <a:pt x="1257" y="18000"/>
                      <a:pt x="1257" y="18000"/>
                      <a:pt x="1257" y="18000"/>
                    </a:cubicBezTo>
                    <a:cubicBezTo>
                      <a:pt x="1257" y="18600"/>
                      <a:pt x="1257" y="18600"/>
                      <a:pt x="1771" y="19200"/>
                    </a:cubicBezTo>
                    <a:cubicBezTo>
                      <a:pt x="1771" y="19200"/>
                      <a:pt x="1771" y="19200"/>
                      <a:pt x="2285" y="19200"/>
                    </a:cubicBezTo>
                    <a:cubicBezTo>
                      <a:pt x="2800" y="19200"/>
                      <a:pt x="2800" y="19200"/>
                      <a:pt x="2800" y="19800"/>
                    </a:cubicBezTo>
                    <a:cubicBezTo>
                      <a:pt x="2800" y="19800"/>
                      <a:pt x="2800" y="19800"/>
                      <a:pt x="2800" y="19800"/>
                    </a:cubicBezTo>
                    <a:cubicBezTo>
                      <a:pt x="2800" y="20400"/>
                      <a:pt x="2800" y="20400"/>
                      <a:pt x="2800" y="21000"/>
                    </a:cubicBezTo>
                    <a:cubicBezTo>
                      <a:pt x="3314" y="20400"/>
                      <a:pt x="2800" y="19800"/>
                      <a:pt x="3314" y="19800"/>
                    </a:cubicBezTo>
                    <a:cubicBezTo>
                      <a:pt x="3828" y="19800"/>
                      <a:pt x="3828" y="20400"/>
                      <a:pt x="4343" y="20400"/>
                    </a:cubicBezTo>
                    <a:cubicBezTo>
                      <a:pt x="4343" y="21000"/>
                      <a:pt x="4857" y="21600"/>
                      <a:pt x="4857" y="20400"/>
                    </a:cubicBezTo>
                    <a:cubicBezTo>
                      <a:pt x="4857" y="19800"/>
                      <a:pt x="4857" y="19800"/>
                      <a:pt x="4857" y="19200"/>
                    </a:cubicBezTo>
                    <a:cubicBezTo>
                      <a:pt x="4857" y="19200"/>
                      <a:pt x="5371" y="18600"/>
                      <a:pt x="5371" y="18000"/>
                    </a:cubicBezTo>
                    <a:cubicBezTo>
                      <a:pt x="5885" y="17400"/>
                      <a:pt x="6400" y="17400"/>
                      <a:pt x="6914" y="17400"/>
                    </a:cubicBezTo>
                    <a:cubicBezTo>
                      <a:pt x="7428" y="17400"/>
                      <a:pt x="7943" y="17400"/>
                      <a:pt x="8457" y="18000"/>
                    </a:cubicBezTo>
                    <a:cubicBezTo>
                      <a:pt x="8971" y="18600"/>
                      <a:pt x="8971" y="18600"/>
                      <a:pt x="9485" y="18600"/>
                    </a:cubicBezTo>
                    <a:cubicBezTo>
                      <a:pt x="9485" y="18600"/>
                      <a:pt x="10000" y="18600"/>
                      <a:pt x="10000" y="18600"/>
                    </a:cubicBezTo>
                    <a:cubicBezTo>
                      <a:pt x="10514" y="18000"/>
                      <a:pt x="11028" y="18600"/>
                      <a:pt x="11543" y="19200"/>
                    </a:cubicBezTo>
                    <a:cubicBezTo>
                      <a:pt x="12057" y="19200"/>
                      <a:pt x="12571" y="19200"/>
                      <a:pt x="12571" y="19200"/>
                    </a:cubicBezTo>
                    <a:cubicBezTo>
                      <a:pt x="13085" y="19200"/>
                      <a:pt x="13085" y="18600"/>
                      <a:pt x="13600" y="18600"/>
                    </a:cubicBezTo>
                    <a:cubicBezTo>
                      <a:pt x="14628" y="18000"/>
                      <a:pt x="15143" y="18600"/>
                      <a:pt x="16171" y="18600"/>
                    </a:cubicBezTo>
                    <a:cubicBezTo>
                      <a:pt x="16685" y="18600"/>
                      <a:pt x="17200" y="17400"/>
                      <a:pt x="18228" y="17400"/>
                    </a:cubicBezTo>
                    <a:cubicBezTo>
                      <a:pt x="18228" y="17400"/>
                      <a:pt x="17714" y="16800"/>
                      <a:pt x="17714" y="16200"/>
                    </a:cubicBezTo>
                    <a:cubicBezTo>
                      <a:pt x="18228" y="15600"/>
                      <a:pt x="18228" y="15600"/>
                      <a:pt x="18743" y="15000"/>
                    </a:cubicBezTo>
                    <a:cubicBezTo>
                      <a:pt x="19257" y="13800"/>
                      <a:pt x="20285" y="13200"/>
                      <a:pt x="20800" y="12000"/>
                    </a:cubicBezTo>
                    <a:cubicBezTo>
                      <a:pt x="20800" y="10800"/>
                      <a:pt x="20800" y="9600"/>
                      <a:pt x="20800" y="8400"/>
                    </a:cubicBezTo>
                    <a:cubicBezTo>
                      <a:pt x="20800" y="7800"/>
                      <a:pt x="20800" y="7200"/>
                      <a:pt x="20800" y="6600"/>
                    </a:cubicBezTo>
                    <a:cubicBezTo>
                      <a:pt x="20800" y="6000"/>
                      <a:pt x="21314" y="6000"/>
                      <a:pt x="21314"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2" name="Shape">
                <a:extLst>
                  <a:ext uri="{FF2B5EF4-FFF2-40B4-BE49-F238E27FC236}">
                    <a16:creationId xmlns:a16="http://schemas.microsoft.com/office/drawing/2014/main" id="{80A824B9-ADC1-4D04-B79A-60BABF25EA6A}"/>
                  </a:ext>
                </a:extLst>
              </p:cNvPr>
              <p:cNvSpPr/>
              <p:nvPr/>
            </p:nvSpPr>
            <p:spPr>
              <a:xfrm>
                <a:off x="1501809" y="2654026"/>
                <a:ext cx="87632" cy="782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cubicBezTo>
                      <a:pt x="18277" y="1662"/>
                      <a:pt x="18277" y="1662"/>
                      <a:pt x="16615" y="1662"/>
                    </a:cubicBezTo>
                    <a:cubicBezTo>
                      <a:pt x="16615" y="1662"/>
                      <a:pt x="16615" y="1662"/>
                      <a:pt x="14954" y="1662"/>
                    </a:cubicBezTo>
                    <a:cubicBezTo>
                      <a:pt x="14954" y="1662"/>
                      <a:pt x="14954" y="1662"/>
                      <a:pt x="13292" y="1662"/>
                    </a:cubicBezTo>
                    <a:cubicBezTo>
                      <a:pt x="13292" y="1662"/>
                      <a:pt x="9969" y="8308"/>
                      <a:pt x="8308" y="4985"/>
                    </a:cubicBezTo>
                    <a:cubicBezTo>
                      <a:pt x="6646" y="4985"/>
                      <a:pt x="6646" y="6646"/>
                      <a:pt x="6646" y="6646"/>
                    </a:cubicBezTo>
                    <a:cubicBezTo>
                      <a:pt x="4985" y="6646"/>
                      <a:pt x="4985" y="6646"/>
                      <a:pt x="4985" y="6646"/>
                    </a:cubicBezTo>
                    <a:cubicBezTo>
                      <a:pt x="4985" y="6646"/>
                      <a:pt x="4985" y="8308"/>
                      <a:pt x="4985" y="8308"/>
                    </a:cubicBezTo>
                    <a:cubicBezTo>
                      <a:pt x="4985" y="8308"/>
                      <a:pt x="3323" y="9969"/>
                      <a:pt x="3323" y="9969"/>
                    </a:cubicBezTo>
                    <a:cubicBezTo>
                      <a:pt x="3323" y="9969"/>
                      <a:pt x="1662" y="11631"/>
                      <a:pt x="1662" y="11631"/>
                    </a:cubicBezTo>
                    <a:cubicBezTo>
                      <a:pt x="1662" y="11631"/>
                      <a:pt x="0" y="9969"/>
                      <a:pt x="0" y="11631"/>
                    </a:cubicBezTo>
                    <a:cubicBezTo>
                      <a:pt x="1662" y="11631"/>
                      <a:pt x="3323" y="13292"/>
                      <a:pt x="3323" y="13292"/>
                    </a:cubicBezTo>
                    <a:cubicBezTo>
                      <a:pt x="4985" y="14954"/>
                      <a:pt x="6646" y="18277"/>
                      <a:pt x="8308" y="19938"/>
                    </a:cubicBezTo>
                    <a:cubicBezTo>
                      <a:pt x="8308" y="18277"/>
                      <a:pt x="11631" y="19938"/>
                      <a:pt x="11631" y="19938"/>
                    </a:cubicBezTo>
                    <a:cubicBezTo>
                      <a:pt x="13292" y="19938"/>
                      <a:pt x="13292" y="19938"/>
                      <a:pt x="14954" y="19938"/>
                    </a:cubicBezTo>
                    <a:cubicBezTo>
                      <a:pt x="14954" y="21600"/>
                      <a:pt x="14954" y="21600"/>
                      <a:pt x="16615" y="21600"/>
                    </a:cubicBezTo>
                    <a:cubicBezTo>
                      <a:pt x="18277" y="21600"/>
                      <a:pt x="16615" y="19938"/>
                      <a:pt x="16615" y="19938"/>
                    </a:cubicBezTo>
                    <a:cubicBezTo>
                      <a:pt x="16615" y="18277"/>
                      <a:pt x="18277" y="16615"/>
                      <a:pt x="16615" y="16615"/>
                    </a:cubicBezTo>
                    <a:cubicBezTo>
                      <a:pt x="16615" y="16615"/>
                      <a:pt x="16615" y="14954"/>
                      <a:pt x="16615" y="14954"/>
                    </a:cubicBezTo>
                    <a:cubicBezTo>
                      <a:pt x="16615" y="14954"/>
                      <a:pt x="16615" y="14954"/>
                      <a:pt x="18277" y="14954"/>
                    </a:cubicBezTo>
                    <a:cubicBezTo>
                      <a:pt x="18277" y="14954"/>
                      <a:pt x="18277" y="13292"/>
                      <a:pt x="18277" y="13292"/>
                    </a:cubicBezTo>
                    <a:cubicBezTo>
                      <a:pt x="18277" y="13292"/>
                      <a:pt x="18277" y="13292"/>
                      <a:pt x="18277" y="11631"/>
                    </a:cubicBezTo>
                    <a:cubicBezTo>
                      <a:pt x="18277" y="11631"/>
                      <a:pt x="18277" y="14954"/>
                      <a:pt x="18277" y="13292"/>
                    </a:cubicBezTo>
                    <a:cubicBezTo>
                      <a:pt x="19938" y="11631"/>
                      <a:pt x="18277" y="8308"/>
                      <a:pt x="19938" y="6646"/>
                    </a:cubicBezTo>
                    <a:cubicBezTo>
                      <a:pt x="19938" y="4985"/>
                      <a:pt x="19938" y="4985"/>
                      <a:pt x="19938" y="3323"/>
                    </a:cubicBezTo>
                    <a:cubicBezTo>
                      <a:pt x="21600" y="1662"/>
                      <a:pt x="19938" y="1662"/>
                      <a:pt x="19938" y="1662"/>
                    </a:cubicBezTo>
                    <a:cubicBezTo>
                      <a:pt x="19938" y="1662"/>
                      <a:pt x="19938" y="1662"/>
                      <a:pt x="19938" y="1662"/>
                    </a:cubicBezTo>
                    <a:cubicBezTo>
                      <a:pt x="21600" y="1662"/>
                      <a:pt x="21600" y="1662"/>
                      <a:pt x="21600" y="0"/>
                    </a:cubicBezTo>
                    <a:cubicBezTo>
                      <a:pt x="21600" y="0"/>
                      <a:pt x="19938" y="0"/>
                      <a:pt x="19938"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3" name="Shape">
                <a:extLst>
                  <a:ext uri="{FF2B5EF4-FFF2-40B4-BE49-F238E27FC236}">
                    <a16:creationId xmlns:a16="http://schemas.microsoft.com/office/drawing/2014/main" id="{B7254188-FA03-4FC0-AE0C-3C8B5CD7900F}"/>
                  </a:ext>
                </a:extLst>
              </p:cNvPr>
              <p:cNvSpPr/>
              <p:nvPr/>
            </p:nvSpPr>
            <p:spPr>
              <a:xfrm>
                <a:off x="5712886" y="3542580"/>
                <a:ext cx="311450" cy="216850"/>
              </a:xfrm>
              <a:custGeom>
                <a:avLst/>
                <a:gdLst/>
                <a:ahLst/>
                <a:cxnLst>
                  <a:cxn ang="0">
                    <a:pos x="wd2" y="hd2"/>
                  </a:cxn>
                  <a:cxn ang="5400000">
                    <a:pos x="wd2" y="hd2"/>
                  </a:cxn>
                  <a:cxn ang="10800000">
                    <a:pos x="wd2" y="hd2"/>
                  </a:cxn>
                  <a:cxn ang="16200000">
                    <a:pos x="wd2" y="hd2"/>
                  </a:cxn>
                </a:cxnLst>
                <a:rect l="0" t="0" r="r" b="b"/>
                <a:pathLst>
                  <a:path w="21600" h="21600" extrusionOk="0">
                    <a:moveTo>
                      <a:pt x="470" y="20400"/>
                    </a:moveTo>
                    <a:cubicBezTo>
                      <a:pt x="470" y="20400"/>
                      <a:pt x="470" y="20400"/>
                      <a:pt x="470" y="20400"/>
                    </a:cubicBezTo>
                    <a:moveTo>
                      <a:pt x="1409" y="19800"/>
                    </a:moveTo>
                    <a:cubicBezTo>
                      <a:pt x="1409" y="19200"/>
                      <a:pt x="1409" y="19200"/>
                      <a:pt x="1409" y="19200"/>
                    </a:cubicBezTo>
                    <a:cubicBezTo>
                      <a:pt x="1409" y="19200"/>
                      <a:pt x="1409" y="19200"/>
                      <a:pt x="1409" y="19800"/>
                    </a:cubicBezTo>
                    <a:close/>
                    <a:moveTo>
                      <a:pt x="13617" y="12000"/>
                    </a:moveTo>
                    <a:cubicBezTo>
                      <a:pt x="13617" y="12000"/>
                      <a:pt x="13617" y="12000"/>
                      <a:pt x="14087" y="12000"/>
                    </a:cubicBezTo>
                    <a:cubicBezTo>
                      <a:pt x="13617" y="12000"/>
                      <a:pt x="14087" y="12000"/>
                      <a:pt x="13617" y="12000"/>
                    </a:cubicBezTo>
                    <a:cubicBezTo>
                      <a:pt x="13617" y="12000"/>
                      <a:pt x="13148" y="12600"/>
                      <a:pt x="13148" y="12600"/>
                    </a:cubicBezTo>
                    <a:cubicBezTo>
                      <a:pt x="13148" y="12000"/>
                      <a:pt x="13617" y="12000"/>
                      <a:pt x="13617" y="12000"/>
                    </a:cubicBezTo>
                    <a:cubicBezTo>
                      <a:pt x="13148" y="12000"/>
                      <a:pt x="12678" y="12600"/>
                      <a:pt x="12209" y="12600"/>
                    </a:cubicBezTo>
                    <a:cubicBezTo>
                      <a:pt x="12209" y="12000"/>
                      <a:pt x="12678" y="12000"/>
                      <a:pt x="12678" y="11400"/>
                    </a:cubicBezTo>
                    <a:cubicBezTo>
                      <a:pt x="12209" y="11400"/>
                      <a:pt x="12678" y="10800"/>
                      <a:pt x="12678" y="11400"/>
                    </a:cubicBezTo>
                    <a:cubicBezTo>
                      <a:pt x="12678" y="10800"/>
                      <a:pt x="12209" y="11400"/>
                      <a:pt x="11739" y="12000"/>
                    </a:cubicBezTo>
                    <a:cubicBezTo>
                      <a:pt x="11270" y="12600"/>
                      <a:pt x="10800" y="13200"/>
                      <a:pt x="9861" y="13200"/>
                    </a:cubicBezTo>
                    <a:cubicBezTo>
                      <a:pt x="9861" y="13800"/>
                      <a:pt x="9391" y="13800"/>
                      <a:pt x="8922" y="14400"/>
                    </a:cubicBezTo>
                    <a:cubicBezTo>
                      <a:pt x="8922" y="14400"/>
                      <a:pt x="8452" y="15000"/>
                      <a:pt x="8452" y="15000"/>
                    </a:cubicBezTo>
                    <a:cubicBezTo>
                      <a:pt x="8452" y="15000"/>
                      <a:pt x="8452" y="15000"/>
                      <a:pt x="8452" y="15000"/>
                    </a:cubicBezTo>
                    <a:cubicBezTo>
                      <a:pt x="8452" y="15000"/>
                      <a:pt x="7983" y="15000"/>
                      <a:pt x="7983" y="15600"/>
                    </a:cubicBezTo>
                    <a:cubicBezTo>
                      <a:pt x="7513" y="15600"/>
                      <a:pt x="7513" y="15600"/>
                      <a:pt x="7513" y="15600"/>
                    </a:cubicBezTo>
                    <a:cubicBezTo>
                      <a:pt x="7513" y="15600"/>
                      <a:pt x="7513" y="15600"/>
                      <a:pt x="7513" y="15600"/>
                    </a:cubicBezTo>
                    <a:cubicBezTo>
                      <a:pt x="7513" y="15600"/>
                      <a:pt x="7513" y="15600"/>
                      <a:pt x="7513" y="15600"/>
                    </a:cubicBezTo>
                    <a:cubicBezTo>
                      <a:pt x="7043" y="15600"/>
                      <a:pt x="6574" y="16200"/>
                      <a:pt x="6574" y="16200"/>
                    </a:cubicBezTo>
                    <a:cubicBezTo>
                      <a:pt x="6104" y="16200"/>
                      <a:pt x="5165" y="16800"/>
                      <a:pt x="5165" y="16800"/>
                    </a:cubicBezTo>
                    <a:cubicBezTo>
                      <a:pt x="4696" y="16800"/>
                      <a:pt x="3287" y="18000"/>
                      <a:pt x="2817" y="18600"/>
                    </a:cubicBezTo>
                    <a:cubicBezTo>
                      <a:pt x="2817" y="18000"/>
                      <a:pt x="2348" y="18600"/>
                      <a:pt x="2348" y="18600"/>
                    </a:cubicBezTo>
                    <a:cubicBezTo>
                      <a:pt x="2348" y="18600"/>
                      <a:pt x="2348" y="18600"/>
                      <a:pt x="2348" y="18600"/>
                    </a:cubicBezTo>
                    <a:cubicBezTo>
                      <a:pt x="1878" y="18600"/>
                      <a:pt x="1878" y="18600"/>
                      <a:pt x="1878" y="19200"/>
                    </a:cubicBezTo>
                    <a:cubicBezTo>
                      <a:pt x="1878" y="19200"/>
                      <a:pt x="1409" y="19200"/>
                      <a:pt x="1409" y="19800"/>
                    </a:cubicBezTo>
                    <a:cubicBezTo>
                      <a:pt x="1409" y="19800"/>
                      <a:pt x="1409" y="19800"/>
                      <a:pt x="1409" y="19800"/>
                    </a:cubicBezTo>
                    <a:cubicBezTo>
                      <a:pt x="1409" y="19200"/>
                      <a:pt x="939" y="19800"/>
                      <a:pt x="939" y="19800"/>
                    </a:cubicBezTo>
                    <a:cubicBezTo>
                      <a:pt x="939" y="19800"/>
                      <a:pt x="939" y="19800"/>
                      <a:pt x="939" y="19800"/>
                    </a:cubicBezTo>
                    <a:cubicBezTo>
                      <a:pt x="939" y="19800"/>
                      <a:pt x="939" y="20400"/>
                      <a:pt x="939" y="20400"/>
                    </a:cubicBezTo>
                    <a:cubicBezTo>
                      <a:pt x="939" y="20400"/>
                      <a:pt x="939" y="20400"/>
                      <a:pt x="939" y="20400"/>
                    </a:cubicBezTo>
                    <a:cubicBezTo>
                      <a:pt x="470" y="20400"/>
                      <a:pt x="470" y="20400"/>
                      <a:pt x="0" y="21000"/>
                    </a:cubicBezTo>
                    <a:cubicBezTo>
                      <a:pt x="0" y="20400"/>
                      <a:pt x="470" y="20400"/>
                      <a:pt x="470" y="20400"/>
                    </a:cubicBezTo>
                    <a:cubicBezTo>
                      <a:pt x="470" y="20400"/>
                      <a:pt x="470" y="21000"/>
                      <a:pt x="0" y="21000"/>
                    </a:cubicBezTo>
                    <a:cubicBezTo>
                      <a:pt x="470" y="21000"/>
                      <a:pt x="470" y="21000"/>
                      <a:pt x="470" y="20400"/>
                    </a:cubicBezTo>
                    <a:cubicBezTo>
                      <a:pt x="470" y="21000"/>
                      <a:pt x="470" y="21000"/>
                      <a:pt x="0" y="21000"/>
                    </a:cubicBezTo>
                    <a:cubicBezTo>
                      <a:pt x="470" y="21000"/>
                      <a:pt x="1409" y="21000"/>
                      <a:pt x="939" y="21600"/>
                    </a:cubicBezTo>
                    <a:cubicBezTo>
                      <a:pt x="1409" y="21600"/>
                      <a:pt x="1878" y="21600"/>
                      <a:pt x="1409" y="21600"/>
                    </a:cubicBezTo>
                    <a:cubicBezTo>
                      <a:pt x="1878" y="21600"/>
                      <a:pt x="2348" y="21600"/>
                      <a:pt x="2817" y="21600"/>
                    </a:cubicBezTo>
                    <a:cubicBezTo>
                      <a:pt x="3287" y="21600"/>
                      <a:pt x="3757" y="21000"/>
                      <a:pt x="4226" y="21000"/>
                    </a:cubicBezTo>
                    <a:cubicBezTo>
                      <a:pt x="4696" y="20400"/>
                      <a:pt x="6574" y="19200"/>
                      <a:pt x="6104" y="18600"/>
                    </a:cubicBezTo>
                    <a:cubicBezTo>
                      <a:pt x="6574" y="18600"/>
                      <a:pt x="7043" y="18000"/>
                      <a:pt x="7043" y="17400"/>
                    </a:cubicBezTo>
                    <a:cubicBezTo>
                      <a:pt x="7513" y="17400"/>
                      <a:pt x="8452" y="16800"/>
                      <a:pt x="8452" y="16800"/>
                    </a:cubicBezTo>
                    <a:cubicBezTo>
                      <a:pt x="8922" y="17400"/>
                      <a:pt x="8922" y="16800"/>
                      <a:pt x="8922" y="16800"/>
                    </a:cubicBezTo>
                    <a:cubicBezTo>
                      <a:pt x="8922" y="16800"/>
                      <a:pt x="8922" y="16800"/>
                      <a:pt x="8922" y="16800"/>
                    </a:cubicBezTo>
                    <a:cubicBezTo>
                      <a:pt x="9391" y="16800"/>
                      <a:pt x="9391" y="16800"/>
                      <a:pt x="9391" y="16800"/>
                    </a:cubicBezTo>
                    <a:cubicBezTo>
                      <a:pt x="9861" y="16800"/>
                      <a:pt x="9861" y="16800"/>
                      <a:pt x="9391" y="16800"/>
                    </a:cubicBezTo>
                    <a:cubicBezTo>
                      <a:pt x="9861" y="16200"/>
                      <a:pt x="9861" y="16200"/>
                      <a:pt x="9391" y="16200"/>
                    </a:cubicBezTo>
                    <a:cubicBezTo>
                      <a:pt x="9391" y="16200"/>
                      <a:pt x="9861" y="16200"/>
                      <a:pt x="9861" y="16200"/>
                    </a:cubicBezTo>
                    <a:cubicBezTo>
                      <a:pt x="9861" y="16200"/>
                      <a:pt x="9861" y="16200"/>
                      <a:pt x="9861" y="16200"/>
                    </a:cubicBezTo>
                    <a:cubicBezTo>
                      <a:pt x="10330" y="15600"/>
                      <a:pt x="11270" y="15000"/>
                      <a:pt x="11739" y="14400"/>
                    </a:cubicBezTo>
                    <a:cubicBezTo>
                      <a:pt x="12209" y="13800"/>
                      <a:pt x="12678" y="13800"/>
                      <a:pt x="13148" y="13200"/>
                    </a:cubicBezTo>
                    <a:cubicBezTo>
                      <a:pt x="13148" y="13200"/>
                      <a:pt x="13148" y="13200"/>
                      <a:pt x="13148" y="13200"/>
                    </a:cubicBezTo>
                    <a:cubicBezTo>
                      <a:pt x="13148" y="13200"/>
                      <a:pt x="13148" y="12600"/>
                      <a:pt x="13148" y="12600"/>
                    </a:cubicBezTo>
                    <a:cubicBezTo>
                      <a:pt x="13617" y="12600"/>
                      <a:pt x="13617" y="12600"/>
                      <a:pt x="14087" y="12000"/>
                    </a:cubicBezTo>
                    <a:cubicBezTo>
                      <a:pt x="13617" y="12000"/>
                      <a:pt x="13617" y="12600"/>
                      <a:pt x="13148" y="12600"/>
                    </a:cubicBezTo>
                    <a:cubicBezTo>
                      <a:pt x="13617" y="12600"/>
                      <a:pt x="13617" y="12000"/>
                      <a:pt x="13617" y="12000"/>
                    </a:cubicBezTo>
                    <a:close/>
                    <a:moveTo>
                      <a:pt x="21600" y="6000"/>
                    </a:moveTo>
                    <a:cubicBezTo>
                      <a:pt x="21130" y="5400"/>
                      <a:pt x="20661" y="6600"/>
                      <a:pt x="20191" y="6600"/>
                    </a:cubicBezTo>
                    <a:cubicBezTo>
                      <a:pt x="19722" y="6600"/>
                      <a:pt x="19252" y="6600"/>
                      <a:pt x="19252" y="6000"/>
                    </a:cubicBezTo>
                    <a:cubicBezTo>
                      <a:pt x="19252" y="6000"/>
                      <a:pt x="18783" y="6000"/>
                      <a:pt x="19252" y="6000"/>
                    </a:cubicBezTo>
                    <a:cubicBezTo>
                      <a:pt x="19252" y="5400"/>
                      <a:pt x="19252" y="4800"/>
                      <a:pt x="19252" y="4200"/>
                    </a:cubicBezTo>
                    <a:cubicBezTo>
                      <a:pt x="19252" y="4200"/>
                      <a:pt x="19252" y="4200"/>
                      <a:pt x="19252" y="4200"/>
                    </a:cubicBezTo>
                    <a:cubicBezTo>
                      <a:pt x="19252" y="4200"/>
                      <a:pt x="19252" y="4200"/>
                      <a:pt x="19252" y="4200"/>
                    </a:cubicBezTo>
                    <a:cubicBezTo>
                      <a:pt x="18783" y="4200"/>
                      <a:pt x="19252" y="5400"/>
                      <a:pt x="18783" y="5400"/>
                    </a:cubicBezTo>
                    <a:cubicBezTo>
                      <a:pt x="18313" y="5400"/>
                      <a:pt x="18783" y="4800"/>
                      <a:pt x="18783" y="4800"/>
                    </a:cubicBezTo>
                    <a:cubicBezTo>
                      <a:pt x="18783" y="4800"/>
                      <a:pt x="18313" y="4800"/>
                      <a:pt x="18313" y="4800"/>
                    </a:cubicBezTo>
                    <a:cubicBezTo>
                      <a:pt x="18313" y="4800"/>
                      <a:pt x="18313" y="4800"/>
                      <a:pt x="18313" y="4800"/>
                    </a:cubicBezTo>
                    <a:cubicBezTo>
                      <a:pt x="18783" y="4200"/>
                      <a:pt x="18783" y="3600"/>
                      <a:pt x="18783" y="3000"/>
                    </a:cubicBezTo>
                    <a:cubicBezTo>
                      <a:pt x="18783" y="3000"/>
                      <a:pt x="18783" y="1800"/>
                      <a:pt x="18783" y="1800"/>
                    </a:cubicBezTo>
                    <a:cubicBezTo>
                      <a:pt x="18783" y="1800"/>
                      <a:pt x="18783" y="1800"/>
                      <a:pt x="18783" y="1800"/>
                    </a:cubicBezTo>
                    <a:cubicBezTo>
                      <a:pt x="19252" y="1200"/>
                      <a:pt x="17843" y="1200"/>
                      <a:pt x="18313" y="1200"/>
                    </a:cubicBezTo>
                    <a:cubicBezTo>
                      <a:pt x="18313" y="1200"/>
                      <a:pt x="17843" y="1200"/>
                      <a:pt x="17843" y="1200"/>
                    </a:cubicBezTo>
                    <a:cubicBezTo>
                      <a:pt x="17843" y="1200"/>
                      <a:pt x="17843" y="600"/>
                      <a:pt x="18313" y="0"/>
                    </a:cubicBezTo>
                    <a:cubicBezTo>
                      <a:pt x="17843" y="0"/>
                      <a:pt x="17843" y="0"/>
                      <a:pt x="17843" y="600"/>
                    </a:cubicBezTo>
                    <a:cubicBezTo>
                      <a:pt x="17843" y="600"/>
                      <a:pt x="17843" y="1200"/>
                      <a:pt x="17843" y="1800"/>
                    </a:cubicBezTo>
                    <a:cubicBezTo>
                      <a:pt x="17843" y="1800"/>
                      <a:pt x="17843" y="1800"/>
                      <a:pt x="17843" y="2400"/>
                    </a:cubicBezTo>
                    <a:cubicBezTo>
                      <a:pt x="17843" y="1800"/>
                      <a:pt x="17843" y="1800"/>
                      <a:pt x="18313" y="1800"/>
                    </a:cubicBezTo>
                    <a:cubicBezTo>
                      <a:pt x="17843" y="2400"/>
                      <a:pt x="17843" y="2400"/>
                      <a:pt x="17843" y="2400"/>
                    </a:cubicBezTo>
                    <a:cubicBezTo>
                      <a:pt x="17843" y="3000"/>
                      <a:pt x="17843" y="3600"/>
                      <a:pt x="17843" y="3600"/>
                    </a:cubicBezTo>
                    <a:cubicBezTo>
                      <a:pt x="17843" y="3600"/>
                      <a:pt x="17843" y="3000"/>
                      <a:pt x="17843" y="3000"/>
                    </a:cubicBezTo>
                    <a:cubicBezTo>
                      <a:pt x="17843" y="3000"/>
                      <a:pt x="17843" y="3600"/>
                      <a:pt x="18313" y="3600"/>
                    </a:cubicBezTo>
                    <a:cubicBezTo>
                      <a:pt x="18313" y="3600"/>
                      <a:pt x="18313" y="3600"/>
                      <a:pt x="18313" y="3600"/>
                    </a:cubicBezTo>
                    <a:cubicBezTo>
                      <a:pt x="18313" y="3600"/>
                      <a:pt x="18313" y="4200"/>
                      <a:pt x="17843" y="4200"/>
                    </a:cubicBezTo>
                    <a:cubicBezTo>
                      <a:pt x="17843" y="4200"/>
                      <a:pt x="17843" y="4200"/>
                      <a:pt x="17843" y="4200"/>
                    </a:cubicBezTo>
                    <a:cubicBezTo>
                      <a:pt x="17843" y="4200"/>
                      <a:pt x="17843" y="4800"/>
                      <a:pt x="17843" y="4800"/>
                    </a:cubicBezTo>
                    <a:cubicBezTo>
                      <a:pt x="17843" y="4800"/>
                      <a:pt x="18313" y="4800"/>
                      <a:pt x="18313" y="4800"/>
                    </a:cubicBezTo>
                    <a:cubicBezTo>
                      <a:pt x="18313" y="4800"/>
                      <a:pt x="17843" y="5400"/>
                      <a:pt x="17843" y="5400"/>
                    </a:cubicBezTo>
                    <a:cubicBezTo>
                      <a:pt x="17843" y="5400"/>
                      <a:pt x="17843" y="4800"/>
                      <a:pt x="17843" y="4800"/>
                    </a:cubicBezTo>
                    <a:cubicBezTo>
                      <a:pt x="17843" y="5400"/>
                      <a:pt x="17843" y="5400"/>
                      <a:pt x="17843" y="5400"/>
                    </a:cubicBezTo>
                    <a:cubicBezTo>
                      <a:pt x="17374" y="6000"/>
                      <a:pt x="17843" y="6000"/>
                      <a:pt x="17374" y="6000"/>
                    </a:cubicBezTo>
                    <a:cubicBezTo>
                      <a:pt x="17374" y="6600"/>
                      <a:pt x="17374" y="6600"/>
                      <a:pt x="17374" y="6600"/>
                    </a:cubicBezTo>
                    <a:cubicBezTo>
                      <a:pt x="16904" y="7200"/>
                      <a:pt x="16904" y="7200"/>
                      <a:pt x="16435" y="7800"/>
                    </a:cubicBezTo>
                    <a:cubicBezTo>
                      <a:pt x="16435" y="7800"/>
                      <a:pt x="16435" y="8400"/>
                      <a:pt x="15965" y="8400"/>
                    </a:cubicBezTo>
                    <a:cubicBezTo>
                      <a:pt x="15496" y="8400"/>
                      <a:pt x="15026" y="9000"/>
                      <a:pt x="15026" y="9000"/>
                    </a:cubicBezTo>
                    <a:cubicBezTo>
                      <a:pt x="14557" y="9600"/>
                      <a:pt x="15965" y="9600"/>
                      <a:pt x="15496" y="10800"/>
                    </a:cubicBezTo>
                    <a:cubicBezTo>
                      <a:pt x="15496" y="10800"/>
                      <a:pt x="15026" y="11400"/>
                      <a:pt x="15026" y="11400"/>
                    </a:cubicBezTo>
                    <a:cubicBezTo>
                      <a:pt x="14557" y="12000"/>
                      <a:pt x="14087" y="12000"/>
                      <a:pt x="14087" y="12600"/>
                    </a:cubicBezTo>
                    <a:cubicBezTo>
                      <a:pt x="14087" y="12600"/>
                      <a:pt x="14087" y="12600"/>
                      <a:pt x="14557" y="12600"/>
                    </a:cubicBezTo>
                    <a:cubicBezTo>
                      <a:pt x="14087" y="12600"/>
                      <a:pt x="14087" y="12600"/>
                      <a:pt x="14087" y="12600"/>
                    </a:cubicBezTo>
                    <a:cubicBezTo>
                      <a:pt x="14087" y="12600"/>
                      <a:pt x="14557" y="12600"/>
                      <a:pt x="14557" y="12600"/>
                    </a:cubicBezTo>
                    <a:cubicBezTo>
                      <a:pt x="14087" y="13200"/>
                      <a:pt x="14557" y="13200"/>
                      <a:pt x="14557" y="12600"/>
                    </a:cubicBezTo>
                    <a:cubicBezTo>
                      <a:pt x="15026" y="12600"/>
                      <a:pt x="15496" y="12000"/>
                      <a:pt x="15965" y="11400"/>
                    </a:cubicBezTo>
                    <a:cubicBezTo>
                      <a:pt x="16904" y="10800"/>
                      <a:pt x="17843" y="10200"/>
                      <a:pt x="18313" y="9600"/>
                    </a:cubicBezTo>
                    <a:cubicBezTo>
                      <a:pt x="17843" y="9000"/>
                      <a:pt x="19722" y="8400"/>
                      <a:pt x="19722" y="9000"/>
                    </a:cubicBezTo>
                    <a:cubicBezTo>
                      <a:pt x="20191" y="8400"/>
                      <a:pt x="21130" y="7200"/>
                      <a:pt x="21600" y="6000"/>
                    </a:cubicBezTo>
                    <a:cubicBezTo>
                      <a:pt x="21600" y="6000"/>
                      <a:pt x="21600" y="6000"/>
                      <a:pt x="21600" y="60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4" name="Shape">
                <a:extLst>
                  <a:ext uri="{FF2B5EF4-FFF2-40B4-BE49-F238E27FC236}">
                    <a16:creationId xmlns:a16="http://schemas.microsoft.com/office/drawing/2014/main" id="{C26F0DB0-A3BC-4E15-B88C-B2991E4638D8}"/>
                  </a:ext>
                </a:extLst>
              </p:cNvPr>
              <p:cNvSpPr/>
              <p:nvPr/>
            </p:nvSpPr>
            <p:spPr>
              <a:xfrm>
                <a:off x="5922492" y="3288708"/>
                <a:ext cx="43405" cy="38954"/>
              </a:xfrm>
              <a:custGeom>
                <a:avLst/>
                <a:gdLst/>
                <a:ahLst/>
                <a:cxnLst>
                  <a:cxn ang="0">
                    <a:pos x="wd2" y="hd2"/>
                  </a:cxn>
                  <a:cxn ang="5400000">
                    <a:pos x="wd2" y="hd2"/>
                  </a:cxn>
                  <a:cxn ang="10800000">
                    <a:pos x="wd2" y="hd2"/>
                  </a:cxn>
                  <a:cxn ang="16200000">
                    <a:pos x="wd2" y="hd2"/>
                  </a:cxn>
                </a:cxnLst>
                <a:rect l="0" t="0" r="r" b="b"/>
                <a:pathLst>
                  <a:path w="19792" h="19886" extrusionOk="0">
                    <a:moveTo>
                      <a:pt x="18514" y="18514"/>
                    </a:moveTo>
                    <a:cubicBezTo>
                      <a:pt x="15429" y="15429"/>
                      <a:pt x="12343" y="12343"/>
                      <a:pt x="9257" y="9257"/>
                    </a:cubicBezTo>
                    <a:cubicBezTo>
                      <a:pt x="9257" y="6171"/>
                      <a:pt x="6171" y="6171"/>
                      <a:pt x="6171" y="3086"/>
                    </a:cubicBezTo>
                    <a:cubicBezTo>
                      <a:pt x="3086" y="3086"/>
                      <a:pt x="3086" y="0"/>
                      <a:pt x="0" y="0"/>
                    </a:cubicBezTo>
                    <a:cubicBezTo>
                      <a:pt x="0" y="3086"/>
                      <a:pt x="6171" y="12343"/>
                      <a:pt x="9257" y="15429"/>
                    </a:cubicBezTo>
                    <a:cubicBezTo>
                      <a:pt x="12343" y="15429"/>
                      <a:pt x="12343" y="18514"/>
                      <a:pt x="15429" y="18514"/>
                    </a:cubicBezTo>
                    <a:cubicBezTo>
                      <a:pt x="18514" y="21600"/>
                      <a:pt x="21600" y="18514"/>
                      <a:pt x="18514" y="1851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5" name="Shape">
                <a:extLst>
                  <a:ext uri="{FF2B5EF4-FFF2-40B4-BE49-F238E27FC236}">
                    <a16:creationId xmlns:a16="http://schemas.microsoft.com/office/drawing/2014/main" id="{AC59FFDB-E326-4C09-978C-F195F97E5002}"/>
                  </a:ext>
                </a:extLst>
              </p:cNvPr>
              <p:cNvSpPr/>
              <p:nvPr/>
            </p:nvSpPr>
            <p:spPr>
              <a:xfrm>
                <a:off x="3133660" y="1969712"/>
                <a:ext cx="53290" cy="49633"/>
              </a:xfrm>
              <a:custGeom>
                <a:avLst/>
                <a:gdLst/>
                <a:ahLst/>
                <a:cxnLst>
                  <a:cxn ang="0">
                    <a:pos x="wd2" y="hd2"/>
                  </a:cxn>
                  <a:cxn ang="5400000">
                    <a:pos x="wd2" y="hd2"/>
                  </a:cxn>
                  <a:cxn ang="10800000">
                    <a:pos x="wd2" y="hd2"/>
                  </a:cxn>
                  <a:cxn ang="16200000">
                    <a:pos x="wd2" y="hd2"/>
                  </a:cxn>
                </a:cxnLst>
                <a:rect l="0" t="0" r="r" b="b"/>
                <a:pathLst>
                  <a:path w="21600" h="19872" extrusionOk="0">
                    <a:moveTo>
                      <a:pt x="2700" y="15072"/>
                    </a:moveTo>
                    <a:cubicBezTo>
                      <a:pt x="2700" y="15072"/>
                      <a:pt x="0" y="15072"/>
                      <a:pt x="0" y="15072"/>
                    </a:cubicBezTo>
                    <a:cubicBezTo>
                      <a:pt x="0" y="15072"/>
                      <a:pt x="2700" y="15072"/>
                      <a:pt x="5400" y="15072"/>
                    </a:cubicBezTo>
                    <a:cubicBezTo>
                      <a:pt x="2700" y="15072"/>
                      <a:pt x="2700" y="15072"/>
                      <a:pt x="2700" y="15072"/>
                    </a:cubicBezTo>
                    <a:close/>
                    <a:moveTo>
                      <a:pt x="21600" y="672"/>
                    </a:moveTo>
                    <a:cubicBezTo>
                      <a:pt x="18900" y="-1728"/>
                      <a:pt x="13500" y="3072"/>
                      <a:pt x="8100" y="3072"/>
                    </a:cubicBezTo>
                    <a:cubicBezTo>
                      <a:pt x="8100" y="5472"/>
                      <a:pt x="8100" y="3072"/>
                      <a:pt x="8100" y="5472"/>
                    </a:cubicBezTo>
                    <a:cubicBezTo>
                      <a:pt x="8100" y="5472"/>
                      <a:pt x="8100" y="7872"/>
                      <a:pt x="5400" y="7872"/>
                    </a:cubicBezTo>
                    <a:cubicBezTo>
                      <a:pt x="5400" y="10272"/>
                      <a:pt x="0" y="10272"/>
                      <a:pt x="5400" y="12672"/>
                    </a:cubicBezTo>
                    <a:cubicBezTo>
                      <a:pt x="2700" y="12672"/>
                      <a:pt x="2700" y="12672"/>
                      <a:pt x="2700" y="12672"/>
                    </a:cubicBezTo>
                    <a:cubicBezTo>
                      <a:pt x="2700" y="12672"/>
                      <a:pt x="5400" y="12672"/>
                      <a:pt x="5400" y="15072"/>
                    </a:cubicBezTo>
                    <a:cubicBezTo>
                      <a:pt x="2700" y="15072"/>
                      <a:pt x="2700" y="12672"/>
                      <a:pt x="0" y="12672"/>
                    </a:cubicBezTo>
                    <a:cubicBezTo>
                      <a:pt x="0" y="15072"/>
                      <a:pt x="5400" y="15072"/>
                      <a:pt x="5400" y="15072"/>
                    </a:cubicBezTo>
                    <a:cubicBezTo>
                      <a:pt x="8100" y="15072"/>
                      <a:pt x="8100" y="15072"/>
                      <a:pt x="8100" y="15072"/>
                    </a:cubicBezTo>
                    <a:cubicBezTo>
                      <a:pt x="10800" y="15072"/>
                      <a:pt x="10800" y="15072"/>
                      <a:pt x="10800" y="15072"/>
                    </a:cubicBezTo>
                    <a:cubicBezTo>
                      <a:pt x="10800" y="15072"/>
                      <a:pt x="13500" y="15072"/>
                      <a:pt x="13500" y="15072"/>
                    </a:cubicBezTo>
                    <a:cubicBezTo>
                      <a:pt x="13500" y="17472"/>
                      <a:pt x="13500" y="15072"/>
                      <a:pt x="13500" y="17472"/>
                    </a:cubicBezTo>
                    <a:cubicBezTo>
                      <a:pt x="13500" y="17472"/>
                      <a:pt x="10800" y="19872"/>
                      <a:pt x="13500" y="19872"/>
                    </a:cubicBezTo>
                    <a:cubicBezTo>
                      <a:pt x="16200" y="17472"/>
                      <a:pt x="16200" y="17472"/>
                      <a:pt x="13500" y="17472"/>
                    </a:cubicBezTo>
                    <a:cubicBezTo>
                      <a:pt x="13500" y="17472"/>
                      <a:pt x="16200" y="17472"/>
                      <a:pt x="16200" y="15072"/>
                    </a:cubicBezTo>
                    <a:cubicBezTo>
                      <a:pt x="16200" y="15072"/>
                      <a:pt x="16200" y="10272"/>
                      <a:pt x="16200" y="12672"/>
                    </a:cubicBezTo>
                    <a:cubicBezTo>
                      <a:pt x="16200" y="10272"/>
                      <a:pt x="16200" y="12672"/>
                      <a:pt x="18900" y="10272"/>
                    </a:cubicBezTo>
                    <a:cubicBezTo>
                      <a:pt x="21600" y="10272"/>
                      <a:pt x="18900" y="10272"/>
                      <a:pt x="18900" y="10272"/>
                    </a:cubicBezTo>
                    <a:cubicBezTo>
                      <a:pt x="18900" y="10272"/>
                      <a:pt x="21600" y="7872"/>
                      <a:pt x="21600" y="7872"/>
                    </a:cubicBezTo>
                    <a:cubicBezTo>
                      <a:pt x="21600" y="7872"/>
                      <a:pt x="18900" y="7872"/>
                      <a:pt x="18900" y="5472"/>
                    </a:cubicBezTo>
                    <a:cubicBezTo>
                      <a:pt x="18900" y="5472"/>
                      <a:pt x="21600" y="5472"/>
                      <a:pt x="21600" y="5472"/>
                    </a:cubicBezTo>
                    <a:cubicBezTo>
                      <a:pt x="21600" y="5472"/>
                      <a:pt x="21600" y="3072"/>
                      <a:pt x="21600" y="672"/>
                    </a:cubicBezTo>
                    <a:cubicBezTo>
                      <a:pt x="21600" y="672"/>
                      <a:pt x="21600" y="672"/>
                      <a:pt x="21600" y="67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6" name="Shape">
                <a:extLst>
                  <a:ext uri="{FF2B5EF4-FFF2-40B4-BE49-F238E27FC236}">
                    <a16:creationId xmlns:a16="http://schemas.microsoft.com/office/drawing/2014/main" id="{F064BFE7-BC04-4E43-8A9A-DAD7FD946432}"/>
                  </a:ext>
                </a:extLst>
              </p:cNvPr>
              <p:cNvSpPr/>
              <p:nvPr/>
            </p:nvSpPr>
            <p:spPr>
              <a:xfrm>
                <a:off x="4432746" y="2379399"/>
                <a:ext cx="145239" cy="72371"/>
              </a:xfrm>
              <a:custGeom>
                <a:avLst/>
                <a:gdLst/>
                <a:ahLst/>
                <a:cxnLst>
                  <a:cxn ang="0">
                    <a:pos x="wd2" y="hd2"/>
                  </a:cxn>
                  <a:cxn ang="5400000">
                    <a:pos x="wd2" y="hd2"/>
                  </a:cxn>
                  <a:cxn ang="10800000">
                    <a:pos x="wd2" y="hd2"/>
                  </a:cxn>
                  <a:cxn ang="16200000">
                    <a:pos x="wd2" y="hd2"/>
                  </a:cxn>
                </a:cxnLst>
                <a:rect l="0" t="0" r="r" b="b"/>
                <a:pathLst>
                  <a:path w="21025" h="19704" extrusionOk="0">
                    <a:moveTo>
                      <a:pt x="20618" y="17304"/>
                    </a:moveTo>
                    <a:cubicBezTo>
                      <a:pt x="20618" y="17304"/>
                      <a:pt x="20618" y="15642"/>
                      <a:pt x="20618" y="15642"/>
                    </a:cubicBezTo>
                    <a:cubicBezTo>
                      <a:pt x="20618" y="13981"/>
                      <a:pt x="20618" y="12319"/>
                      <a:pt x="20618" y="12319"/>
                    </a:cubicBezTo>
                    <a:cubicBezTo>
                      <a:pt x="19636" y="12319"/>
                      <a:pt x="18655" y="12319"/>
                      <a:pt x="18655" y="12319"/>
                    </a:cubicBezTo>
                    <a:cubicBezTo>
                      <a:pt x="17673" y="12319"/>
                      <a:pt x="16691" y="10658"/>
                      <a:pt x="16691" y="10658"/>
                    </a:cubicBezTo>
                    <a:cubicBezTo>
                      <a:pt x="16691" y="10658"/>
                      <a:pt x="16691" y="12319"/>
                      <a:pt x="15709" y="12319"/>
                    </a:cubicBezTo>
                    <a:cubicBezTo>
                      <a:pt x="15709" y="12319"/>
                      <a:pt x="15709" y="10658"/>
                      <a:pt x="15709" y="10658"/>
                    </a:cubicBezTo>
                    <a:cubicBezTo>
                      <a:pt x="14727" y="10658"/>
                      <a:pt x="15709" y="12319"/>
                      <a:pt x="14727" y="12319"/>
                    </a:cubicBezTo>
                    <a:cubicBezTo>
                      <a:pt x="14727" y="12319"/>
                      <a:pt x="14727" y="12319"/>
                      <a:pt x="14727" y="10658"/>
                    </a:cubicBezTo>
                    <a:cubicBezTo>
                      <a:pt x="14727" y="10658"/>
                      <a:pt x="14727" y="10658"/>
                      <a:pt x="13745" y="10658"/>
                    </a:cubicBezTo>
                    <a:cubicBezTo>
                      <a:pt x="13745" y="10658"/>
                      <a:pt x="12764" y="10658"/>
                      <a:pt x="12764" y="10658"/>
                    </a:cubicBezTo>
                    <a:cubicBezTo>
                      <a:pt x="12764" y="10658"/>
                      <a:pt x="12764" y="8996"/>
                      <a:pt x="12764" y="8996"/>
                    </a:cubicBezTo>
                    <a:cubicBezTo>
                      <a:pt x="12764" y="8996"/>
                      <a:pt x="12764" y="8996"/>
                      <a:pt x="12764" y="8996"/>
                    </a:cubicBezTo>
                    <a:cubicBezTo>
                      <a:pt x="12764" y="8996"/>
                      <a:pt x="11782" y="8996"/>
                      <a:pt x="11782" y="8996"/>
                    </a:cubicBezTo>
                    <a:cubicBezTo>
                      <a:pt x="11782" y="8996"/>
                      <a:pt x="10800" y="7335"/>
                      <a:pt x="10800" y="7335"/>
                    </a:cubicBezTo>
                    <a:cubicBezTo>
                      <a:pt x="9818" y="7335"/>
                      <a:pt x="9818" y="5673"/>
                      <a:pt x="9818" y="5673"/>
                    </a:cubicBezTo>
                    <a:cubicBezTo>
                      <a:pt x="8836" y="5673"/>
                      <a:pt x="8836" y="5673"/>
                      <a:pt x="7855" y="5673"/>
                    </a:cubicBezTo>
                    <a:cubicBezTo>
                      <a:pt x="6873" y="4012"/>
                      <a:pt x="5891" y="2350"/>
                      <a:pt x="4909" y="2350"/>
                    </a:cubicBezTo>
                    <a:cubicBezTo>
                      <a:pt x="3927" y="689"/>
                      <a:pt x="3927" y="-973"/>
                      <a:pt x="2945" y="689"/>
                    </a:cubicBezTo>
                    <a:cubicBezTo>
                      <a:pt x="1964" y="689"/>
                      <a:pt x="2945" y="689"/>
                      <a:pt x="1964" y="2350"/>
                    </a:cubicBezTo>
                    <a:cubicBezTo>
                      <a:pt x="1964" y="2350"/>
                      <a:pt x="1964" y="689"/>
                      <a:pt x="982" y="689"/>
                    </a:cubicBezTo>
                    <a:cubicBezTo>
                      <a:pt x="982" y="689"/>
                      <a:pt x="0" y="4012"/>
                      <a:pt x="0" y="4012"/>
                    </a:cubicBezTo>
                    <a:cubicBezTo>
                      <a:pt x="0" y="5673"/>
                      <a:pt x="0" y="7335"/>
                      <a:pt x="0" y="7335"/>
                    </a:cubicBezTo>
                    <a:cubicBezTo>
                      <a:pt x="0" y="8996"/>
                      <a:pt x="982" y="8996"/>
                      <a:pt x="982" y="8996"/>
                    </a:cubicBezTo>
                    <a:cubicBezTo>
                      <a:pt x="2945" y="10658"/>
                      <a:pt x="4909" y="12319"/>
                      <a:pt x="5891" y="13981"/>
                    </a:cubicBezTo>
                    <a:cubicBezTo>
                      <a:pt x="6873" y="13981"/>
                      <a:pt x="6873" y="13981"/>
                      <a:pt x="6873" y="13981"/>
                    </a:cubicBezTo>
                    <a:cubicBezTo>
                      <a:pt x="7855" y="13981"/>
                      <a:pt x="7855" y="13981"/>
                      <a:pt x="7855" y="13981"/>
                    </a:cubicBezTo>
                    <a:cubicBezTo>
                      <a:pt x="8836" y="13981"/>
                      <a:pt x="8836" y="13981"/>
                      <a:pt x="8836" y="13981"/>
                    </a:cubicBezTo>
                    <a:cubicBezTo>
                      <a:pt x="8836" y="13981"/>
                      <a:pt x="9818" y="15642"/>
                      <a:pt x="9818" y="15642"/>
                    </a:cubicBezTo>
                    <a:cubicBezTo>
                      <a:pt x="9818" y="15642"/>
                      <a:pt x="10800" y="13981"/>
                      <a:pt x="10800" y="13981"/>
                    </a:cubicBezTo>
                    <a:cubicBezTo>
                      <a:pt x="11782" y="13981"/>
                      <a:pt x="11782" y="15642"/>
                      <a:pt x="11782" y="15642"/>
                    </a:cubicBezTo>
                    <a:cubicBezTo>
                      <a:pt x="12764" y="15642"/>
                      <a:pt x="12764" y="15642"/>
                      <a:pt x="12764" y="17304"/>
                    </a:cubicBezTo>
                    <a:cubicBezTo>
                      <a:pt x="12764" y="17304"/>
                      <a:pt x="13745" y="17304"/>
                      <a:pt x="13745" y="17304"/>
                    </a:cubicBezTo>
                    <a:cubicBezTo>
                      <a:pt x="13745" y="17304"/>
                      <a:pt x="14727" y="17304"/>
                      <a:pt x="14727" y="17304"/>
                    </a:cubicBezTo>
                    <a:cubicBezTo>
                      <a:pt x="14727" y="17304"/>
                      <a:pt x="14727" y="18965"/>
                      <a:pt x="14727" y="18965"/>
                    </a:cubicBezTo>
                    <a:cubicBezTo>
                      <a:pt x="15709" y="18965"/>
                      <a:pt x="15709" y="18965"/>
                      <a:pt x="15709" y="18965"/>
                    </a:cubicBezTo>
                    <a:cubicBezTo>
                      <a:pt x="16691" y="18965"/>
                      <a:pt x="16691" y="18965"/>
                      <a:pt x="17673" y="18965"/>
                    </a:cubicBezTo>
                    <a:cubicBezTo>
                      <a:pt x="17673" y="18965"/>
                      <a:pt x="18655" y="18965"/>
                      <a:pt x="18655" y="18965"/>
                    </a:cubicBezTo>
                    <a:cubicBezTo>
                      <a:pt x="18655" y="18965"/>
                      <a:pt x="18655" y="18965"/>
                      <a:pt x="18655" y="18965"/>
                    </a:cubicBezTo>
                    <a:cubicBezTo>
                      <a:pt x="19636" y="20627"/>
                      <a:pt x="19636" y="18965"/>
                      <a:pt x="19636" y="18965"/>
                    </a:cubicBezTo>
                    <a:cubicBezTo>
                      <a:pt x="20618" y="18965"/>
                      <a:pt x="21600" y="20627"/>
                      <a:pt x="20618" y="173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7" name="Shape">
                <a:extLst>
                  <a:ext uri="{FF2B5EF4-FFF2-40B4-BE49-F238E27FC236}">
                    <a16:creationId xmlns:a16="http://schemas.microsoft.com/office/drawing/2014/main" id="{D94B104B-B012-48CA-AC7E-6C443D2C9CD0}"/>
                  </a:ext>
                </a:extLst>
              </p:cNvPr>
              <p:cNvSpPr/>
              <p:nvPr/>
            </p:nvSpPr>
            <p:spPr>
              <a:xfrm>
                <a:off x="3259584" y="3231942"/>
                <a:ext cx="238815" cy="213322"/>
              </a:xfrm>
              <a:custGeom>
                <a:avLst/>
                <a:gdLst/>
                <a:ahLst/>
                <a:cxnLst>
                  <a:cxn ang="0">
                    <a:pos x="wd2" y="hd2"/>
                  </a:cxn>
                  <a:cxn ang="5400000">
                    <a:pos x="wd2" y="hd2"/>
                  </a:cxn>
                  <a:cxn ang="10800000">
                    <a:pos x="wd2" y="hd2"/>
                  </a:cxn>
                  <a:cxn ang="16200000">
                    <a:pos x="wd2" y="hd2"/>
                  </a:cxn>
                </a:cxnLst>
                <a:rect l="0" t="0" r="r" b="b"/>
                <a:pathLst>
                  <a:path w="21249" h="21249" extrusionOk="0">
                    <a:moveTo>
                      <a:pt x="20649" y="849"/>
                    </a:moveTo>
                    <a:cubicBezTo>
                      <a:pt x="20649" y="849"/>
                      <a:pt x="20049" y="849"/>
                      <a:pt x="20049" y="849"/>
                    </a:cubicBezTo>
                    <a:cubicBezTo>
                      <a:pt x="18849" y="1449"/>
                      <a:pt x="18249" y="1449"/>
                      <a:pt x="17649" y="1449"/>
                    </a:cubicBezTo>
                    <a:cubicBezTo>
                      <a:pt x="16449" y="1449"/>
                      <a:pt x="15249" y="2049"/>
                      <a:pt x="14649" y="2049"/>
                    </a:cubicBezTo>
                    <a:cubicBezTo>
                      <a:pt x="14049" y="1449"/>
                      <a:pt x="14049" y="1449"/>
                      <a:pt x="13449" y="1449"/>
                    </a:cubicBezTo>
                    <a:cubicBezTo>
                      <a:pt x="12849" y="1449"/>
                      <a:pt x="11649" y="1449"/>
                      <a:pt x="11049" y="1449"/>
                    </a:cubicBezTo>
                    <a:cubicBezTo>
                      <a:pt x="11049" y="1449"/>
                      <a:pt x="11049" y="849"/>
                      <a:pt x="10449" y="849"/>
                    </a:cubicBezTo>
                    <a:cubicBezTo>
                      <a:pt x="9849" y="849"/>
                      <a:pt x="9249" y="849"/>
                      <a:pt x="9249" y="849"/>
                    </a:cubicBezTo>
                    <a:cubicBezTo>
                      <a:pt x="7449" y="849"/>
                      <a:pt x="6249" y="849"/>
                      <a:pt x="4449" y="849"/>
                    </a:cubicBezTo>
                    <a:cubicBezTo>
                      <a:pt x="4449" y="849"/>
                      <a:pt x="3849" y="849"/>
                      <a:pt x="3849" y="849"/>
                    </a:cubicBezTo>
                    <a:cubicBezTo>
                      <a:pt x="3249" y="249"/>
                      <a:pt x="2649" y="-351"/>
                      <a:pt x="2049" y="249"/>
                    </a:cubicBezTo>
                    <a:cubicBezTo>
                      <a:pt x="1449" y="249"/>
                      <a:pt x="1449" y="249"/>
                      <a:pt x="849" y="249"/>
                    </a:cubicBezTo>
                    <a:cubicBezTo>
                      <a:pt x="249" y="249"/>
                      <a:pt x="249" y="249"/>
                      <a:pt x="249" y="849"/>
                    </a:cubicBezTo>
                    <a:cubicBezTo>
                      <a:pt x="-351" y="1449"/>
                      <a:pt x="249" y="2649"/>
                      <a:pt x="849" y="3249"/>
                    </a:cubicBezTo>
                    <a:cubicBezTo>
                      <a:pt x="1449" y="4449"/>
                      <a:pt x="2649" y="6249"/>
                      <a:pt x="3249" y="8049"/>
                    </a:cubicBezTo>
                    <a:cubicBezTo>
                      <a:pt x="3849" y="8649"/>
                      <a:pt x="4449" y="9249"/>
                      <a:pt x="4449" y="10449"/>
                    </a:cubicBezTo>
                    <a:cubicBezTo>
                      <a:pt x="4449" y="10449"/>
                      <a:pt x="4449" y="10449"/>
                      <a:pt x="4449" y="10449"/>
                    </a:cubicBezTo>
                    <a:cubicBezTo>
                      <a:pt x="4449" y="11049"/>
                      <a:pt x="4449" y="11649"/>
                      <a:pt x="4449" y="12249"/>
                    </a:cubicBezTo>
                    <a:cubicBezTo>
                      <a:pt x="4449" y="12849"/>
                      <a:pt x="4449" y="14049"/>
                      <a:pt x="5049" y="15249"/>
                    </a:cubicBezTo>
                    <a:cubicBezTo>
                      <a:pt x="5049" y="15849"/>
                      <a:pt x="5049" y="16449"/>
                      <a:pt x="5049" y="16449"/>
                    </a:cubicBezTo>
                    <a:cubicBezTo>
                      <a:pt x="5049" y="17049"/>
                      <a:pt x="5049" y="17049"/>
                      <a:pt x="5049" y="17049"/>
                    </a:cubicBezTo>
                    <a:cubicBezTo>
                      <a:pt x="5649" y="17649"/>
                      <a:pt x="5649" y="18249"/>
                      <a:pt x="5649" y="18249"/>
                    </a:cubicBezTo>
                    <a:cubicBezTo>
                      <a:pt x="5649" y="19449"/>
                      <a:pt x="6249" y="20049"/>
                      <a:pt x="6849" y="20049"/>
                    </a:cubicBezTo>
                    <a:cubicBezTo>
                      <a:pt x="7449" y="21249"/>
                      <a:pt x="7449" y="20649"/>
                      <a:pt x="8049" y="20049"/>
                    </a:cubicBezTo>
                    <a:cubicBezTo>
                      <a:pt x="8049" y="19449"/>
                      <a:pt x="8649" y="19449"/>
                      <a:pt x="8649" y="20049"/>
                    </a:cubicBezTo>
                    <a:cubicBezTo>
                      <a:pt x="8649" y="20649"/>
                      <a:pt x="8649" y="20649"/>
                      <a:pt x="9249" y="21249"/>
                    </a:cubicBezTo>
                    <a:cubicBezTo>
                      <a:pt x="9849" y="21249"/>
                      <a:pt x="11049" y="21249"/>
                      <a:pt x="11649" y="21249"/>
                    </a:cubicBezTo>
                    <a:cubicBezTo>
                      <a:pt x="11649" y="21249"/>
                      <a:pt x="11649" y="20649"/>
                      <a:pt x="11649" y="20649"/>
                    </a:cubicBezTo>
                    <a:cubicBezTo>
                      <a:pt x="12249" y="20649"/>
                      <a:pt x="12249" y="20649"/>
                      <a:pt x="12849" y="20649"/>
                    </a:cubicBezTo>
                    <a:cubicBezTo>
                      <a:pt x="12849" y="18849"/>
                      <a:pt x="12849" y="17049"/>
                      <a:pt x="12849" y="15249"/>
                    </a:cubicBezTo>
                    <a:cubicBezTo>
                      <a:pt x="12849" y="14049"/>
                      <a:pt x="12849" y="12849"/>
                      <a:pt x="12849" y="11649"/>
                    </a:cubicBezTo>
                    <a:cubicBezTo>
                      <a:pt x="12849" y="11049"/>
                      <a:pt x="12849" y="9249"/>
                      <a:pt x="12849" y="9249"/>
                    </a:cubicBezTo>
                    <a:cubicBezTo>
                      <a:pt x="12849" y="8649"/>
                      <a:pt x="14049" y="9249"/>
                      <a:pt x="14649" y="8649"/>
                    </a:cubicBezTo>
                    <a:cubicBezTo>
                      <a:pt x="14649" y="8649"/>
                      <a:pt x="14649" y="8049"/>
                      <a:pt x="14649" y="8049"/>
                    </a:cubicBezTo>
                    <a:cubicBezTo>
                      <a:pt x="14649" y="7449"/>
                      <a:pt x="14649" y="6849"/>
                      <a:pt x="14649" y="6249"/>
                    </a:cubicBezTo>
                    <a:cubicBezTo>
                      <a:pt x="14649" y="5049"/>
                      <a:pt x="14049" y="3849"/>
                      <a:pt x="14649" y="2649"/>
                    </a:cubicBezTo>
                    <a:cubicBezTo>
                      <a:pt x="14649" y="2649"/>
                      <a:pt x="14649" y="2649"/>
                      <a:pt x="14649" y="2049"/>
                    </a:cubicBezTo>
                    <a:cubicBezTo>
                      <a:pt x="15249" y="2049"/>
                      <a:pt x="15849" y="2049"/>
                      <a:pt x="16449" y="2049"/>
                    </a:cubicBezTo>
                    <a:cubicBezTo>
                      <a:pt x="16449" y="2049"/>
                      <a:pt x="17649" y="1449"/>
                      <a:pt x="18249" y="2049"/>
                    </a:cubicBezTo>
                    <a:cubicBezTo>
                      <a:pt x="18249" y="2049"/>
                      <a:pt x="18249" y="2649"/>
                      <a:pt x="18849" y="2649"/>
                    </a:cubicBezTo>
                    <a:cubicBezTo>
                      <a:pt x="18849" y="2649"/>
                      <a:pt x="19449" y="2049"/>
                      <a:pt x="20049" y="2049"/>
                    </a:cubicBezTo>
                    <a:cubicBezTo>
                      <a:pt x="20049" y="1449"/>
                      <a:pt x="20049" y="2049"/>
                      <a:pt x="20049" y="2049"/>
                    </a:cubicBezTo>
                    <a:cubicBezTo>
                      <a:pt x="20049" y="2049"/>
                      <a:pt x="20049" y="1449"/>
                      <a:pt x="20649" y="1449"/>
                    </a:cubicBezTo>
                    <a:cubicBezTo>
                      <a:pt x="20649" y="1449"/>
                      <a:pt x="20649" y="1449"/>
                      <a:pt x="21249" y="1449"/>
                    </a:cubicBezTo>
                    <a:cubicBezTo>
                      <a:pt x="21249" y="1449"/>
                      <a:pt x="21249" y="1449"/>
                      <a:pt x="20649" y="84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8" name="Shape">
                <a:extLst>
                  <a:ext uri="{FF2B5EF4-FFF2-40B4-BE49-F238E27FC236}">
                    <a16:creationId xmlns:a16="http://schemas.microsoft.com/office/drawing/2014/main" id="{2CD3B3F1-B457-4C4A-8C02-F024050ADBE9}"/>
                  </a:ext>
                </a:extLst>
              </p:cNvPr>
              <p:cNvSpPr/>
              <p:nvPr/>
            </p:nvSpPr>
            <p:spPr>
              <a:xfrm>
                <a:off x="4663669" y="2412847"/>
                <a:ext cx="155133" cy="332151"/>
              </a:xfrm>
              <a:custGeom>
                <a:avLst/>
                <a:gdLst/>
                <a:ahLst/>
                <a:cxnLst>
                  <a:cxn ang="0">
                    <a:pos x="wd2" y="hd2"/>
                  </a:cxn>
                  <a:cxn ang="5400000">
                    <a:pos x="wd2" y="hd2"/>
                  </a:cxn>
                  <a:cxn ang="10800000">
                    <a:pos x="wd2" y="hd2"/>
                  </a:cxn>
                  <a:cxn ang="16200000">
                    <a:pos x="wd2" y="hd2"/>
                  </a:cxn>
                </a:cxnLst>
                <a:rect l="0" t="0" r="r" b="b"/>
                <a:pathLst>
                  <a:path w="21600" h="21600" extrusionOk="0">
                    <a:moveTo>
                      <a:pt x="21600" y="7855"/>
                    </a:moveTo>
                    <a:cubicBezTo>
                      <a:pt x="21600" y="7855"/>
                      <a:pt x="20661" y="8247"/>
                      <a:pt x="20661" y="8247"/>
                    </a:cubicBezTo>
                    <a:cubicBezTo>
                      <a:pt x="19722" y="8247"/>
                      <a:pt x="19722" y="8247"/>
                      <a:pt x="18783" y="8247"/>
                    </a:cubicBezTo>
                    <a:cubicBezTo>
                      <a:pt x="18783" y="8247"/>
                      <a:pt x="18783" y="7855"/>
                      <a:pt x="18783" y="7855"/>
                    </a:cubicBezTo>
                    <a:cubicBezTo>
                      <a:pt x="17843" y="7462"/>
                      <a:pt x="16904" y="7855"/>
                      <a:pt x="16904" y="7462"/>
                    </a:cubicBezTo>
                    <a:cubicBezTo>
                      <a:pt x="16904" y="7462"/>
                      <a:pt x="16904" y="6676"/>
                      <a:pt x="16904" y="6676"/>
                    </a:cubicBezTo>
                    <a:cubicBezTo>
                      <a:pt x="16904" y="6284"/>
                      <a:pt x="16904" y="6676"/>
                      <a:pt x="15965" y="6284"/>
                    </a:cubicBezTo>
                    <a:cubicBezTo>
                      <a:pt x="15026" y="6284"/>
                      <a:pt x="15965" y="5891"/>
                      <a:pt x="15026" y="5891"/>
                    </a:cubicBezTo>
                    <a:cubicBezTo>
                      <a:pt x="15026" y="5498"/>
                      <a:pt x="14087" y="5498"/>
                      <a:pt x="15026" y="5105"/>
                    </a:cubicBezTo>
                    <a:cubicBezTo>
                      <a:pt x="15026" y="5105"/>
                      <a:pt x="14087" y="5105"/>
                      <a:pt x="14087" y="5105"/>
                    </a:cubicBezTo>
                    <a:cubicBezTo>
                      <a:pt x="13148" y="5105"/>
                      <a:pt x="12209" y="5498"/>
                      <a:pt x="12209" y="5498"/>
                    </a:cubicBezTo>
                    <a:cubicBezTo>
                      <a:pt x="12209" y="5498"/>
                      <a:pt x="12209" y="5105"/>
                      <a:pt x="12209" y="5105"/>
                    </a:cubicBezTo>
                    <a:cubicBezTo>
                      <a:pt x="12209" y="5105"/>
                      <a:pt x="12209" y="5105"/>
                      <a:pt x="12209" y="4713"/>
                    </a:cubicBezTo>
                    <a:cubicBezTo>
                      <a:pt x="12209" y="4713"/>
                      <a:pt x="12209" y="4713"/>
                      <a:pt x="12209" y="4713"/>
                    </a:cubicBezTo>
                    <a:cubicBezTo>
                      <a:pt x="12209" y="4320"/>
                      <a:pt x="12209" y="4320"/>
                      <a:pt x="12209" y="4320"/>
                    </a:cubicBezTo>
                    <a:cubicBezTo>
                      <a:pt x="12209" y="4320"/>
                      <a:pt x="12209" y="3927"/>
                      <a:pt x="12209" y="3927"/>
                    </a:cubicBezTo>
                    <a:cubicBezTo>
                      <a:pt x="12209" y="3927"/>
                      <a:pt x="12209" y="3927"/>
                      <a:pt x="12209" y="3927"/>
                    </a:cubicBezTo>
                    <a:cubicBezTo>
                      <a:pt x="12209" y="3927"/>
                      <a:pt x="12209" y="3535"/>
                      <a:pt x="13148" y="3535"/>
                    </a:cubicBezTo>
                    <a:cubicBezTo>
                      <a:pt x="13148" y="3535"/>
                      <a:pt x="13148" y="3535"/>
                      <a:pt x="13148" y="3142"/>
                    </a:cubicBezTo>
                    <a:cubicBezTo>
                      <a:pt x="13148" y="3142"/>
                      <a:pt x="14087" y="3142"/>
                      <a:pt x="14087" y="3142"/>
                    </a:cubicBezTo>
                    <a:cubicBezTo>
                      <a:pt x="14087" y="3142"/>
                      <a:pt x="13148" y="3142"/>
                      <a:pt x="13148" y="2749"/>
                    </a:cubicBezTo>
                    <a:cubicBezTo>
                      <a:pt x="13148" y="2749"/>
                      <a:pt x="14087" y="2749"/>
                      <a:pt x="14087" y="2749"/>
                    </a:cubicBezTo>
                    <a:cubicBezTo>
                      <a:pt x="13148" y="2356"/>
                      <a:pt x="13148" y="1571"/>
                      <a:pt x="13148" y="1178"/>
                    </a:cubicBezTo>
                    <a:cubicBezTo>
                      <a:pt x="12209" y="785"/>
                      <a:pt x="12209" y="1178"/>
                      <a:pt x="12209" y="1178"/>
                    </a:cubicBezTo>
                    <a:cubicBezTo>
                      <a:pt x="11270" y="785"/>
                      <a:pt x="11270" y="393"/>
                      <a:pt x="11270" y="393"/>
                    </a:cubicBezTo>
                    <a:cubicBezTo>
                      <a:pt x="11270" y="393"/>
                      <a:pt x="10330" y="0"/>
                      <a:pt x="10330" y="0"/>
                    </a:cubicBezTo>
                    <a:cubicBezTo>
                      <a:pt x="9391" y="0"/>
                      <a:pt x="9391" y="393"/>
                      <a:pt x="9391" y="785"/>
                    </a:cubicBezTo>
                    <a:cubicBezTo>
                      <a:pt x="9391" y="785"/>
                      <a:pt x="8452" y="785"/>
                      <a:pt x="8452" y="1178"/>
                    </a:cubicBezTo>
                    <a:cubicBezTo>
                      <a:pt x="8452" y="1178"/>
                      <a:pt x="9391" y="1571"/>
                      <a:pt x="9391" y="1571"/>
                    </a:cubicBezTo>
                    <a:cubicBezTo>
                      <a:pt x="9391" y="1571"/>
                      <a:pt x="8452" y="1571"/>
                      <a:pt x="8452" y="1571"/>
                    </a:cubicBezTo>
                    <a:cubicBezTo>
                      <a:pt x="7513" y="1571"/>
                      <a:pt x="6574" y="1571"/>
                      <a:pt x="6574" y="1964"/>
                    </a:cubicBezTo>
                    <a:cubicBezTo>
                      <a:pt x="5635" y="1964"/>
                      <a:pt x="4696" y="2356"/>
                      <a:pt x="4696" y="2356"/>
                    </a:cubicBezTo>
                    <a:cubicBezTo>
                      <a:pt x="4696" y="2749"/>
                      <a:pt x="5635" y="3142"/>
                      <a:pt x="4696" y="3535"/>
                    </a:cubicBezTo>
                    <a:cubicBezTo>
                      <a:pt x="4696" y="3535"/>
                      <a:pt x="4696" y="3535"/>
                      <a:pt x="4696" y="3535"/>
                    </a:cubicBezTo>
                    <a:cubicBezTo>
                      <a:pt x="4696" y="3927"/>
                      <a:pt x="4696" y="3927"/>
                      <a:pt x="4696" y="3927"/>
                    </a:cubicBezTo>
                    <a:cubicBezTo>
                      <a:pt x="4696" y="4320"/>
                      <a:pt x="4696" y="4320"/>
                      <a:pt x="4696" y="4713"/>
                    </a:cubicBezTo>
                    <a:cubicBezTo>
                      <a:pt x="4696" y="4713"/>
                      <a:pt x="3757" y="5498"/>
                      <a:pt x="3757" y="5498"/>
                    </a:cubicBezTo>
                    <a:cubicBezTo>
                      <a:pt x="3757" y="5498"/>
                      <a:pt x="1878" y="5498"/>
                      <a:pt x="1878" y="5105"/>
                    </a:cubicBezTo>
                    <a:cubicBezTo>
                      <a:pt x="1878" y="5498"/>
                      <a:pt x="1878" y="5891"/>
                      <a:pt x="1878" y="6284"/>
                    </a:cubicBezTo>
                    <a:cubicBezTo>
                      <a:pt x="1878" y="6676"/>
                      <a:pt x="1878" y="6284"/>
                      <a:pt x="1878" y="6676"/>
                    </a:cubicBezTo>
                    <a:cubicBezTo>
                      <a:pt x="1878" y="7069"/>
                      <a:pt x="1878" y="7069"/>
                      <a:pt x="1878" y="7462"/>
                    </a:cubicBezTo>
                    <a:cubicBezTo>
                      <a:pt x="1878" y="7855"/>
                      <a:pt x="1878" y="7855"/>
                      <a:pt x="939" y="7462"/>
                    </a:cubicBezTo>
                    <a:cubicBezTo>
                      <a:pt x="939" y="7855"/>
                      <a:pt x="1878" y="8247"/>
                      <a:pt x="939" y="8640"/>
                    </a:cubicBezTo>
                    <a:cubicBezTo>
                      <a:pt x="0" y="8247"/>
                      <a:pt x="0" y="8247"/>
                      <a:pt x="0" y="8640"/>
                    </a:cubicBezTo>
                    <a:cubicBezTo>
                      <a:pt x="0" y="9033"/>
                      <a:pt x="939" y="9425"/>
                      <a:pt x="1878" y="9818"/>
                    </a:cubicBezTo>
                    <a:cubicBezTo>
                      <a:pt x="1878" y="9425"/>
                      <a:pt x="1878" y="9425"/>
                      <a:pt x="1878" y="9425"/>
                    </a:cubicBezTo>
                    <a:cubicBezTo>
                      <a:pt x="1878" y="9425"/>
                      <a:pt x="1878" y="9818"/>
                      <a:pt x="1878" y="9818"/>
                    </a:cubicBezTo>
                    <a:cubicBezTo>
                      <a:pt x="1878" y="9818"/>
                      <a:pt x="2817" y="9818"/>
                      <a:pt x="2817" y="9425"/>
                    </a:cubicBezTo>
                    <a:cubicBezTo>
                      <a:pt x="2817" y="9818"/>
                      <a:pt x="2817" y="9818"/>
                      <a:pt x="2817" y="9818"/>
                    </a:cubicBezTo>
                    <a:cubicBezTo>
                      <a:pt x="2817" y="9818"/>
                      <a:pt x="2817" y="10211"/>
                      <a:pt x="2817" y="10211"/>
                    </a:cubicBezTo>
                    <a:cubicBezTo>
                      <a:pt x="2817" y="10211"/>
                      <a:pt x="2817" y="10211"/>
                      <a:pt x="2817" y="9818"/>
                    </a:cubicBezTo>
                    <a:cubicBezTo>
                      <a:pt x="3757" y="9818"/>
                      <a:pt x="3757" y="10211"/>
                      <a:pt x="4696" y="10211"/>
                    </a:cubicBezTo>
                    <a:cubicBezTo>
                      <a:pt x="3757" y="10211"/>
                      <a:pt x="5635" y="10604"/>
                      <a:pt x="4696" y="10996"/>
                    </a:cubicBezTo>
                    <a:cubicBezTo>
                      <a:pt x="4696" y="10996"/>
                      <a:pt x="3757" y="10604"/>
                      <a:pt x="3757" y="10604"/>
                    </a:cubicBezTo>
                    <a:cubicBezTo>
                      <a:pt x="3757" y="10996"/>
                      <a:pt x="4696" y="11389"/>
                      <a:pt x="4696" y="11389"/>
                    </a:cubicBezTo>
                    <a:cubicBezTo>
                      <a:pt x="4696" y="10996"/>
                      <a:pt x="4696" y="10996"/>
                      <a:pt x="5635" y="10996"/>
                    </a:cubicBezTo>
                    <a:cubicBezTo>
                      <a:pt x="5635" y="10996"/>
                      <a:pt x="5635" y="11389"/>
                      <a:pt x="5635" y="11389"/>
                    </a:cubicBezTo>
                    <a:cubicBezTo>
                      <a:pt x="5635" y="11389"/>
                      <a:pt x="6574" y="12175"/>
                      <a:pt x="6574" y="12567"/>
                    </a:cubicBezTo>
                    <a:cubicBezTo>
                      <a:pt x="7513" y="12960"/>
                      <a:pt x="7513" y="12960"/>
                      <a:pt x="7513" y="13745"/>
                    </a:cubicBezTo>
                    <a:cubicBezTo>
                      <a:pt x="6574" y="13745"/>
                      <a:pt x="6574" y="14531"/>
                      <a:pt x="6574" y="14531"/>
                    </a:cubicBezTo>
                    <a:cubicBezTo>
                      <a:pt x="7513" y="14924"/>
                      <a:pt x="7513" y="14138"/>
                      <a:pt x="7513" y="14138"/>
                    </a:cubicBezTo>
                    <a:cubicBezTo>
                      <a:pt x="7513" y="14138"/>
                      <a:pt x="7513" y="14531"/>
                      <a:pt x="7513" y="14924"/>
                    </a:cubicBezTo>
                    <a:cubicBezTo>
                      <a:pt x="8452" y="14924"/>
                      <a:pt x="8452" y="14531"/>
                      <a:pt x="8452" y="14531"/>
                    </a:cubicBezTo>
                    <a:cubicBezTo>
                      <a:pt x="8452" y="14531"/>
                      <a:pt x="8452" y="14924"/>
                      <a:pt x="8452" y="14924"/>
                    </a:cubicBezTo>
                    <a:cubicBezTo>
                      <a:pt x="9391" y="14924"/>
                      <a:pt x="9391" y="14531"/>
                      <a:pt x="9391" y="14531"/>
                    </a:cubicBezTo>
                    <a:cubicBezTo>
                      <a:pt x="9391" y="15316"/>
                      <a:pt x="9391" y="14924"/>
                      <a:pt x="10330" y="14531"/>
                    </a:cubicBezTo>
                    <a:cubicBezTo>
                      <a:pt x="11270" y="14138"/>
                      <a:pt x="12209" y="14531"/>
                      <a:pt x="11270" y="13745"/>
                    </a:cubicBezTo>
                    <a:cubicBezTo>
                      <a:pt x="11270" y="14138"/>
                      <a:pt x="12209" y="14138"/>
                      <a:pt x="12209" y="14138"/>
                    </a:cubicBezTo>
                    <a:cubicBezTo>
                      <a:pt x="13148" y="13745"/>
                      <a:pt x="13148" y="13353"/>
                      <a:pt x="13148" y="12960"/>
                    </a:cubicBezTo>
                    <a:cubicBezTo>
                      <a:pt x="13148" y="13353"/>
                      <a:pt x="13148" y="13353"/>
                      <a:pt x="14087" y="13745"/>
                    </a:cubicBezTo>
                    <a:cubicBezTo>
                      <a:pt x="14087" y="14138"/>
                      <a:pt x="14087" y="14138"/>
                      <a:pt x="15026" y="14138"/>
                    </a:cubicBezTo>
                    <a:cubicBezTo>
                      <a:pt x="15026" y="14138"/>
                      <a:pt x="15026" y="14924"/>
                      <a:pt x="15026" y="14924"/>
                    </a:cubicBezTo>
                    <a:cubicBezTo>
                      <a:pt x="15965" y="15316"/>
                      <a:pt x="15965" y="16102"/>
                      <a:pt x="16904" y="16102"/>
                    </a:cubicBezTo>
                    <a:cubicBezTo>
                      <a:pt x="15965" y="16102"/>
                      <a:pt x="15965" y="16102"/>
                      <a:pt x="15965" y="16102"/>
                    </a:cubicBezTo>
                    <a:cubicBezTo>
                      <a:pt x="15965" y="16495"/>
                      <a:pt x="16904" y="16887"/>
                      <a:pt x="16904" y="17280"/>
                    </a:cubicBezTo>
                    <a:cubicBezTo>
                      <a:pt x="16904" y="17280"/>
                      <a:pt x="16904" y="17280"/>
                      <a:pt x="16904" y="16887"/>
                    </a:cubicBezTo>
                    <a:cubicBezTo>
                      <a:pt x="17843" y="17673"/>
                      <a:pt x="17843" y="18065"/>
                      <a:pt x="18783" y="18458"/>
                    </a:cubicBezTo>
                    <a:cubicBezTo>
                      <a:pt x="18783" y="18851"/>
                      <a:pt x="18783" y="18851"/>
                      <a:pt x="18783" y="19244"/>
                    </a:cubicBezTo>
                    <a:cubicBezTo>
                      <a:pt x="18783" y="19244"/>
                      <a:pt x="18783" y="19636"/>
                      <a:pt x="19722" y="19636"/>
                    </a:cubicBezTo>
                    <a:cubicBezTo>
                      <a:pt x="18783" y="20029"/>
                      <a:pt x="18783" y="20422"/>
                      <a:pt x="18783" y="20422"/>
                    </a:cubicBezTo>
                    <a:cubicBezTo>
                      <a:pt x="18783" y="20815"/>
                      <a:pt x="18783" y="20815"/>
                      <a:pt x="18783" y="20815"/>
                    </a:cubicBezTo>
                    <a:cubicBezTo>
                      <a:pt x="18783" y="21207"/>
                      <a:pt x="18783" y="21600"/>
                      <a:pt x="18783" y="21600"/>
                    </a:cubicBezTo>
                    <a:cubicBezTo>
                      <a:pt x="19722" y="21207"/>
                      <a:pt x="18783" y="20815"/>
                      <a:pt x="19722" y="20422"/>
                    </a:cubicBezTo>
                    <a:cubicBezTo>
                      <a:pt x="19722" y="20422"/>
                      <a:pt x="20661" y="20029"/>
                      <a:pt x="20661" y="19636"/>
                    </a:cubicBezTo>
                    <a:cubicBezTo>
                      <a:pt x="21600" y="19244"/>
                      <a:pt x="20661" y="18851"/>
                      <a:pt x="19722" y="18458"/>
                    </a:cubicBezTo>
                    <a:cubicBezTo>
                      <a:pt x="19722" y="18065"/>
                      <a:pt x="19722" y="17673"/>
                      <a:pt x="19722" y="17280"/>
                    </a:cubicBezTo>
                    <a:cubicBezTo>
                      <a:pt x="18783" y="16887"/>
                      <a:pt x="15965" y="16102"/>
                      <a:pt x="16904" y="15709"/>
                    </a:cubicBezTo>
                    <a:cubicBezTo>
                      <a:pt x="16904" y="15316"/>
                      <a:pt x="17843" y="15316"/>
                      <a:pt x="17843" y="15316"/>
                    </a:cubicBezTo>
                    <a:cubicBezTo>
                      <a:pt x="17843" y="15316"/>
                      <a:pt x="16904" y="14924"/>
                      <a:pt x="17843" y="14531"/>
                    </a:cubicBezTo>
                    <a:cubicBezTo>
                      <a:pt x="17843" y="14531"/>
                      <a:pt x="17843" y="14531"/>
                      <a:pt x="17843" y="14531"/>
                    </a:cubicBezTo>
                    <a:cubicBezTo>
                      <a:pt x="17843" y="14138"/>
                      <a:pt x="17843" y="14138"/>
                      <a:pt x="17843" y="14138"/>
                    </a:cubicBezTo>
                    <a:cubicBezTo>
                      <a:pt x="16904" y="13745"/>
                      <a:pt x="15965" y="13353"/>
                      <a:pt x="15026" y="12567"/>
                    </a:cubicBezTo>
                    <a:cubicBezTo>
                      <a:pt x="15026" y="12567"/>
                      <a:pt x="15026" y="12175"/>
                      <a:pt x="14087" y="12175"/>
                    </a:cubicBezTo>
                    <a:cubicBezTo>
                      <a:pt x="14087" y="11782"/>
                      <a:pt x="14087" y="12175"/>
                      <a:pt x="14087" y="11782"/>
                    </a:cubicBezTo>
                    <a:cubicBezTo>
                      <a:pt x="15026" y="11782"/>
                      <a:pt x="14087" y="11389"/>
                      <a:pt x="14087" y="10996"/>
                    </a:cubicBezTo>
                    <a:cubicBezTo>
                      <a:pt x="14087" y="10604"/>
                      <a:pt x="14087" y="10604"/>
                      <a:pt x="15026" y="10211"/>
                    </a:cubicBezTo>
                    <a:cubicBezTo>
                      <a:pt x="15026" y="10211"/>
                      <a:pt x="15026" y="10211"/>
                      <a:pt x="15965" y="10211"/>
                    </a:cubicBezTo>
                    <a:cubicBezTo>
                      <a:pt x="15965" y="10211"/>
                      <a:pt x="16904" y="10211"/>
                      <a:pt x="16904" y="10211"/>
                    </a:cubicBezTo>
                    <a:cubicBezTo>
                      <a:pt x="16904" y="10211"/>
                      <a:pt x="16904" y="9818"/>
                      <a:pt x="16904" y="9818"/>
                    </a:cubicBezTo>
                    <a:cubicBezTo>
                      <a:pt x="17843" y="9818"/>
                      <a:pt x="18783" y="9818"/>
                      <a:pt x="17843" y="9425"/>
                    </a:cubicBezTo>
                    <a:cubicBezTo>
                      <a:pt x="18783" y="9818"/>
                      <a:pt x="18783" y="9425"/>
                      <a:pt x="19722" y="9818"/>
                    </a:cubicBezTo>
                    <a:cubicBezTo>
                      <a:pt x="19722" y="9425"/>
                      <a:pt x="19722" y="9033"/>
                      <a:pt x="20661" y="9033"/>
                    </a:cubicBezTo>
                    <a:cubicBezTo>
                      <a:pt x="19722" y="8640"/>
                      <a:pt x="21600" y="8247"/>
                      <a:pt x="21600" y="7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79" name="Shape">
                <a:extLst>
                  <a:ext uri="{FF2B5EF4-FFF2-40B4-BE49-F238E27FC236}">
                    <a16:creationId xmlns:a16="http://schemas.microsoft.com/office/drawing/2014/main" id="{2B002660-6120-464F-8996-ABFEEAEE2547}"/>
                  </a:ext>
                </a:extLst>
              </p:cNvPr>
              <p:cNvSpPr/>
              <p:nvPr/>
            </p:nvSpPr>
            <p:spPr>
              <a:xfrm>
                <a:off x="3587215" y="3113112"/>
                <a:ext cx="189475" cy="296185"/>
              </a:xfrm>
              <a:custGeom>
                <a:avLst/>
                <a:gdLst/>
                <a:ahLst/>
                <a:cxnLst>
                  <a:cxn ang="0">
                    <a:pos x="wd2" y="hd2"/>
                  </a:cxn>
                  <a:cxn ang="5400000">
                    <a:pos x="wd2" y="hd2"/>
                  </a:cxn>
                  <a:cxn ang="10800000">
                    <a:pos x="wd2" y="hd2"/>
                  </a:cxn>
                  <a:cxn ang="16200000">
                    <a:pos x="wd2" y="hd2"/>
                  </a:cxn>
                </a:cxnLst>
                <a:rect l="0" t="0" r="r" b="b"/>
                <a:pathLst>
                  <a:path w="21600" h="21600" extrusionOk="0">
                    <a:moveTo>
                      <a:pt x="21600" y="5731"/>
                    </a:moveTo>
                    <a:cubicBezTo>
                      <a:pt x="21600" y="5290"/>
                      <a:pt x="21600" y="5290"/>
                      <a:pt x="20829" y="5290"/>
                    </a:cubicBezTo>
                    <a:cubicBezTo>
                      <a:pt x="20829" y="5290"/>
                      <a:pt x="20829" y="5290"/>
                      <a:pt x="20829" y="4849"/>
                    </a:cubicBezTo>
                    <a:cubicBezTo>
                      <a:pt x="20829" y="4849"/>
                      <a:pt x="20829" y="4849"/>
                      <a:pt x="20829" y="4408"/>
                    </a:cubicBezTo>
                    <a:cubicBezTo>
                      <a:pt x="20829" y="4408"/>
                      <a:pt x="20829" y="3967"/>
                      <a:pt x="20829" y="3527"/>
                    </a:cubicBezTo>
                    <a:cubicBezTo>
                      <a:pt x="20829" y="3527"/>
                      <a:pt x="20829" y="3527"/>
                      <a:pt x="20829" y="3527"/>
                    </a:cubicBezTo>
                    <a:cubicBezTo>
                      <a:pt x="21600" y="2645"/>
                      <a:pt x="20057" y="1322"/>
                      <a:pt x="20829" y="441"/>
                    </a:cubicBezTo>
                    <a:cubicBezTo>
                      <a:pt x="20829" y="441"/>
                      <a:pt x="20829" y="441"/>
                      <a:pt x="20829" y="441"/>
                    </a:cubicBezTo>
                    <a:cubicBezTo>
                      <a:pt x="20829" y="441"/>
                      <a:pt x="20829" y="0"/>
                      <a:pt x="20829" y="0"/>
                    </a:cubicBezTo>
                    <a:cubicBezTo>
                      <a:pt x="20829" y="0"/>
                      <a:pt x="20057" y="441"/>
                      <a:pt x="20057" y="441"/>
                    </a:cubicBezTo>
                    <a:cubicBezTo>
                      <a:pt x="19286" y="441"/>
                      <a:pt x="18514" y="882"/>
                      <a:pt x="16971" y="1322"/>
                    </a:cubicBezTo>
                    <a:cubicBezTo>
                      <a:pt x="16971" y="1322"/>
                      <a:pt x="16971" y="1322"/>
                      <a:pt x="16971" y="1322"/>
                    </a:cubicBezTo>
                    <a:cubicBezTo>
                      <a:pt x="16200" y="1322"/>
                      <a:pt x="16200" y="882"/>
                      <a:pt x="15429" y="1322"/>
                    </a:cubicBezTo>
                    <a:cubicBezTo>
                      <a:pt x="15429" y="1322"/>
                      <a:pt x="15429" y="1322"/>
                      <a:pt x="15429" y="1322"/>
                    </a:cubicBezTo>
                    <a:cubicBezTo>
                      <a:pt x="14657" y="1763"/>
                      <a:pt x="14657" y="1763"/>
                      <a:pt x="13886" y="1763"/>
                    </a:cubicBezTo>
                    <a:cubicBezTo>
                      <a:pt x="13886" y="1763"/>
                      <a:pt x="13886" y="1322"/>
                      <a:pt x="13886" y="1322"/>
                    </a:cubicBezTo>
                    <a:cubicBezTo>
                      <a:pt x="13114" y="1322"/>
                      <a:pt x="13114" y="1763"/>
                      <a:pt x="13114" y="1763"/>
                    </a:cubicBezTo>
                    <a:cubicBezTo>
                      <a:pt x="12343" y="1763"/>
                      <a:pt x="12343" y="1322"/>
                      <a:pt x="11571" y="1322"/>
                    </a:cubicBezTo>
                    <a:cubicBezTo>
                      <a:pt x="11571" y="1322"/>
                      <a:pt x="10800" y="1322"/>
                      <a:pt x="10800" y="1322"/>
                    </a:cubicBezTo>
                    <a:cubicBezTo>
                      <a:pt x="10029" y="1763"/>
                      <a:pt x="10029" y="1322"/>
                      <a:pt x="9257" y="1322"/>
                    </a:cubicBezTo>
                    <a:cubicBezTo>
                      <a:pt x="8486" y="1763"/>
                      <a:pt x="8486" y="1763"/>
                      <a:pt x="8486" y="2204"/>
                    </a:cubicBezTo>
                    <a:cubicBezTo>
                      <a:pt x="8486" y="2645"/>
                      <a:pt x="8486" y="3086"/>
                      <a:pt x="8486" y="3527"/>
                    </a:cubicBezTo>
                    <a:cubicBezTo>
                      <a:pt x="8486" y="3967"/>
                      <a:pt x="9257" y="3967"/>
                      <a:pt x="9257" y="3967"/>
                    </a:cubicBezTo>
                    <a:cubicBezTo>
                      <a:pt x="10800" y="4849"/>
                      <a:pt x="11571" y="5290"/>
                      <a:pt x="11571" y="6171"/>
                    </a:cubicBezTo>
                    <a:cubicBezTo>
                      <a:pt x="11571" y="6612"/>
                      <a:pt x="11571" y="7053"/>
                      <a:pt x="10800" y="7494"/>
                    </a:cubicBezTo>
                    <a:cubicBezTo>
                      <a:pt x="10800" y="7494"/>
                      <a:pt x="10029" y="7494"/>
                      <a:pt x="10029" y="7494"/>
                    </a:cubicBezTo>
                    <a:cubicBezTo>
                      <a:pt x="10029" y="7935"/>
                      <a:pt x="10029" y="7935"/>
                      <a:pt x="10029" y="8376"/>
                    </a:cubicBezTo>
                    <a:cubicBezTo>
                      <a:pt x="10029" y="8376"/>
                      <a:pt x="10029" y="9257"/>
                      <a:pt x="9257" y="8816"/>
                    </a:cubicBezTo>
                    <a:cubicBezTo>
                      <a:pt x="9257" y="8816"/>
                      <a:pt x="10029" y="8816"/>
                      <a:pt x="10029" y="8376"/>
                    </a:cubicBezTo>
                    <a:cubicBezTo>
                      <a:pt x="9257" y="8376"/>
                      <a:pt x="9257" y="8376"/>
                      <a:pt x="9257" y="8376"/>
                    </a:cubicBezTo>
                    <a:cubicBezTo>
                      <a:pt x="8486" y="7935"/>
                      <a:pt x="8486" y="7494"/>
                      <a:pt x="7714" y="7053"/>
                    </a:cubicBezTo>
                    <a:cubicBezTo>
                      <a:pt x="7714" y="7053"/>
                      <a:pt x="8486" y="6612"/>
                      <a:pt x="8486" y="6171"/>
                    </a:cubicBezTo>
                    <a:cubicBezTo>
                      <a:pt x="8486" y="6171"/>
                      <a:pt x="8486" y="5290"/>
                      <a:pt x="8486" y="5290"/>
                    </a:cubicBezTo>
                    <a:cubicBezTo>
                      <a:pt x="7714" y="5290"/>
                      <a:pt x="6943" y="5731"/>
                      <a:pt x="6943" y="5290"/>
                    </a:cubicBezTo>
                    <a:cubicBezTo>
                      <a:pt x="6171" y="5290"/>
                      <a:pt x="6171" y="4849"/>
                      <a:pt x="5400" y="4849"/>
                    </a:cubicBezTo>
                    <a:cubicBezTo>
                      <a:pt x="5400" y="4849"/>
                      <a:pt x="3857" y="5290"/>
                      <a:pt x="3086" y="5290"/>
                    </a:cubicBezTo>
                    <a:cubicBezTo>
                      <a:pt x="2314" y="5290"/>
                      <a:pt x="1543" y="5731"/>
                      <a:pt x="771" y="5731"/>
                    </a:cubicBezTo>
                    <a:cubicBezTo>
                      <a:pt x="0" y="6171"/>
                      <a:pt x="0" y="6171"/>
                      <a:pt x="0" y="6612"/>
                    </a:cubicBezTo>
                    <a:cubicBezTo>
                      <a:pt x="0" y="7053"/>
                      <a:pt x="0" y="7053"/>
                      <a:pt x="771" y="7494"/>
                    </a:cubicBezTo>
                    <a:cubicBezTo>
                      <a:pt x="1543" y="7494"/>
                      <a:pt x="2314" y="7494"/>
                      <a:pt x="3086" y="7494"/>
                    </a:cubicBezTo>
                    <a:cubicBezTo>
                      <a:pt x="3086" y="7494"/>
                      <a:pt x="3086" y="7935"/>
                      <a:pt x="3086" y="7935"/>
                    </a:cubicBezTo>
                    <a:cubicBezTo>
                      <a:pt x="3857" y="7935"/>
                      <a:pt x="3857" y="7935"/>
                      <a:pt x="4629" y="7935"/>
                    </a:cubicBezTo>
                    <a:cubicBezTo>
                      <a:pt x="5400" y="8376"/>
                      <a:pt x="5400" y="8376"/>
                      <a:pt x="5400" y="8816"/>
                    </a:cubicBezTo>
                    <a:cubicBezTo>
                      <a:pt x="5400" y="9257"/>
                      <a:pt x="5400" y="9698"/>
                      <a:pt x="5400" y="10580"/>
                    </a:cubicBezTo>
                    <a:cubicBezTo>
                      <a:pt x="5400" y="10580"/>
                      <a:pt x="5400" y="10580"/>
                      <a:pt x="4629" y="11020"/>
                    </a:cubicBezTo>
                    <a:cubicBezTo>
                      <a:pt x="4629" y="11020"/>
                      <a:pt x="4629" y="11020"/>
                      <a:pt x="4629" y="11020"/>
                    </a:cubicBezTo>
                    <a:cubicBezTo>
                      <a:pt x="4629" y="11461"/>
                      <a:pt x="4629" y="11461"/>
                      <a:pt x="4629" y="11461"/>
                    </a:cubicBezTo>
                    <a:cubicBezTo>
                      <a:pt x="4629" y="11902"/>
                      <a:pt x="4629" y="11902"/>
                      <a:pt x="4629" y="11902"/>
                    </a:cubicBezTo>
                    <a:cubicBezTo>
                      <a:pt x="5400" y="12343"/>
                      <a:pt x="5400" y="12343"/>
                      <a:pt x="5400" y="12343"/>
                    </a:cubicBezTo>
                    <a:cubicBezTo>
                      <a:pt x="5400" y="12784"/>
                      <a:pt x="4629" y="13224"/>
                      <a:pt x="4629" y="13224"/>
                    </a:cubicBezTo>
                    <a:cubicBezTo>
                      <a:pt x="3857" y="13665"/>
                      <a:pt x="3857" y="13665"/>
                      <a:pt x="3857" y="13665"/>
                    </a:cubicBezTo>
                    <a:cubicBezTo>
                      <a:pt x="3857" y="14106"/>
                      <a:pt x="3857" y="14106"/>
                      <a:pt x="3857" y="14106"/>
                    </a:cubicBezTo>
                    <a:cubicBezTo>
                      <a:pt x="3857" y="14106"/>
                      <a:pt x="3857" y="14106"/>
                      <a:pt x="3857" y="14106"/>
                    </a:cubicBezTo>
                    <a:cubicBezTo>
                      <a:pt x="3857" y="14547"/>
                      <a:pt x="2314" y="14988"/>
                      <a:pt x="2314" y="15429"/>
                    </a:cubicBezTo>
                    <a:cubicBezTo>
                      <a:pt x="1543" y="15869"/>
                      <a:pt x="1543" y="15869"/>
                      <a:pt x="1543" y="16310"/>
                    </a:cubicBezTo>
                    <a:cubicBezTo>
                      <a:pt x="1543" y="16751"/>
                      <a:pt x="2314" y="17192"/>
                      <a:pt x="2314" y="18073"/>
                    </a:cubicBezTo>
                    <a:cubicBezTo>
                      <a:pt x="2314" y="18514"/>
                      <a:pt x="2314" y="19396"/>
                      <a:pt x="2314" y="19837"/>
                    </a:cubicBezTo>
                    <a:cubicBezTo>
                      <a:pt x="2314" y="19837"/>
                      <a:pt x="2314" y="19837"/>
                      <a:pt x="2314" y="20278"/>
                    </a:cubicBezTo>
                    <a:cubicBezTo>
                      <a:pt x="2314" y="20278"/>
                      <a:pt x="3086" y="20278"/>
                      <a:pt x="3086" y="20718"/>
                    </a:cubicBezTo>
                    <a:cubicBezTo>
                      <a:pt x="3086" y="20718"/>
                      <a:pt x="2314" y="21159"/>
                      <a:pt x="3086" y="21600"/>
                    </a:cubicBezTo>
                    <a:cubicBezTo>
                      <a:pt x="3086" y="21600"/>
                      <a:pt x="3086" y="21600"/>
                      <a:pt x="3857" y="21600"/>
                    </a:cubicBezTo>
                    <a:cubicBezTo>
                      <a:pt x="4629" y="21600"/>
                      <a:pt x="3857" y="21600"/>
                      <a:pt x="4629" y="21159"/>
                    </a:cubicBezTo>
                    <a:cubicBezTo>
                      <a:pt x="4629" y="21159"/>
                      <a:pt x="4629" y="20718"/>
                      <a:pt x="4629" y="20718"/>
                    </a:cubicBezTo>
                    <a:cubicBezTo>
                      <a:pt x="4629" y="20718"/>
                      <a:pt x="4629" y="20718"/>
                      <a:pt x="4629" y="20718"/>
                    </a:cubicBezTo>
                    <a:cubicBezTo>
                      <a:pt x="3857" y="20278"/>
                      <a:pt x="3857" y="20278"/>
                      <a:pt x="4629" y="19837"/>
                    </a:cubicBezTo>
                    <a:cubicBezTo>
                      <a:pt x="5400" y="19396"/>
                      <a:pt x="6171" y="19396"/>
                      <a:pt x="6943" y="19396"/>
                    </a:cubicBezTo>
                    <a:cubicBezTo>
                      <a:pt x="7714" y="18955"/>
                      <a:pt x="10029" y="18514"/>
                      <a:pt x="10029" y="17633"/>
                    </a:cubicBezTo>
                    <a:cubicBezTo>
                      <a:pt x="9257" y="17633"/>
                      <a:pt x="10029" y="17192"/>
                      <a:pt x="10029" y="17192"/>
                    </a:cubicBezTo>
                    <a:cubicBezTo>
                      <a:pt x="10029" y="16310"/>
                      <a:pt x="10029" y="15869"/>
                      <a:pt x="10029" y="15429"/>
                    </a:cubicBezTo>
                    <a:cubicBezTo>
                      <a:pt x="10029" y="15429"/>
                      <a:pt x="10029" y="15429"/>
                      <a:pt x="10029" y="15869"/>
                    </a:cubicBezTo>
                    <a:cubicBezTo>
                      <a:pt x="9257" y="15429"/>
                      <a:pt x="9257" y="14547"/>
                      <a:pt x="9257" y="13665"/>
                    </a:cubicBezTo>
                    <a:cubicBezTo>
                      <a:pt x="9257" y="13665"/>
                      <a:pt x="8486" y="13224"/>
                      <a:pt x="8486" y="13224"/>
                    </a:cubicBezTo>
                    <a:cubicBezTo>
                      <a:pt x="8486" y="12784"/>
                      <a:pt x="9257" y="12343"/>
                      <a:pt x="8486" y="12343"/>
                    </a:cubicBezTo>
                    <a:cubicBezTo>
                      <a:pt x="9257" y="12343"/>
                      <a:pt x="10029" y="11902"/>
                      <a:pt x="10029" y="11902"/>
                    </a:cubicBezTo>
                    <a:cubicBezTo>
                      <a:pt x="10800" y="11461"/>
                      <a:pt x="11571" y="11020"/>
                      <a:pt x="11571" y="11020"/>
                    </a:cubicBezTo>
                    <a:cubicBezTo>
                      <a:pt x="12343" y="11020"/>
                      <a:pt x="12343" y="10580"/>
                      <a:pt x="13114" y="10139"/>
                    </a:cubicBezTo>
                    <a:cubicBezTo>
                      <a:pt x="13114" y="10139"/>
                      <a:pt x="13114" y="9698"/>
                      <a:pt x="13886" y="9698"/>
                    </a:cubicBezTo>
                    <a:cubicBezTo>
                      <a:pt x="14657" y="9257"/>
                      <a:pt x="15429" y="9257"/>
                      <a:pt x="16200" y="8816"/>
                    </a:cubicBezTo>
                    <a:cubicBezTo>
                      <a:pt x="16971" y="8816"/>
                      <a:pt x="16971" y="8816"/>
                      <a:pt x="17743" y="8376"/>
                    </a:cubicBezTo>
                    <a:cubicBezTo>
                      <a:pt x="17743" y="8376"/>
                      <a:pt x="18514" y="8376"/>
                      <a:pt x="18514" y="7935"/>
                    </a:cubicBezTo>
                    <a:cubicBezTo>
                      <a:pt x="19286" y="7935"/>
                      <a:pt x="19286" y="7935"/>
                      <a:pt x="19286" y="7935"/>
                    </a:cubicBezTo>
                    <a:cubicBezTo>
                      <a:pt x="19286" y="7935"/>
                      <a:pt x="19286" y="7935"/>
                      <a:pt x="19286" y="7494"/>
                    </a:cubicBezTo>
                    <a:cubicBezTo>
                      <a:pt x="19286" y="7494"/>
                      <a:pt x="19286" y="7494"/>
                      <a:pt x="19286" y="7494"/>
                    </a:cubicBezTo>
                    <a:cubicBezTo>
                      <a:pt x="20057" y="7494"/>
                      <a:pt x="20057" y="7053"/>
                      <a:pt x="20057" y="7053"/>
                    </a:cubicBezTo>
                    <a:cubicBezTo>
                      <a:pt x="20057" y="7053"/>
                      <a:pt x="20829" y="6612"/>
                      <a:pt x="20829" y="6612"/>
                    </a:cubicBezTo>
                    <a:cubicBezTo>
                      <a:pt x="20829" y="6171"/>
                      <a:pt x="20829" y="6171"/>
                      <a:pt x="20829" y="6171"/>
                    </a:cubicBezTo>
                    <a:cubicBezTo>
                      <a:pt x="20829" y="6171"/>
                      <a:pt x="21600" y="5731"/>
                      <a:pt x="21600" y="5731"/>
                    </a:cubicBezTo>
                    <a:close/>
                    <a:moveTo>
                      <a:pt x="9257" y="2204"/>
                    </a:moveTo>
                    <a:cubicBezTo>
                      <a:pt x="9257" y="2204"/>
                      <a:pt x="8486" y="2204"/>
                      <a:pt x="8486" y="2204"/>
                    </a:cubicBezTo>
                    <a:cubicBezTo>
                      <a:pt x="9257" y="2204"/>
                      <a:pt x="9257" y="2204"/>
                      <a:pt x="9257" y="2204"/>
                    </a:cubicBezTo>
                    <a:close/>
                    <a:moveTo>
                      <a:pt x="9257" y="2204"/>
                    </a:moveTo>
                    <a:cubicBezTo>
                      <a:pt x="9257" y="2204"/>
                      <a:pt x="9257" y="2204"/>
                      <a:pt x="9257" y="2204"/>
                    </a:cubicBezTo>
                    <a:cubicBezTo>
                      <a:pt x="9257" y="2204"/>
                      <a:pt x="9257" y="2204"/>
                      <a:pt x="9257" y="220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0" name="Shape">
                <a:extLst>
                  <a:ext uri="{FF2B5EF4-FFF2-40B4-BE49-F238E27FC236}">
                    <a16:creationId xmlns:a16="http://schemas.microsoft.com/office/drawing/2014/main" id="{E4252FC2-24C1-4A92-B07B-74CC80DA2E8F}"/>
                  </a:ext>
                </a:extLst>
              </p:cNvPr>
              <p:cNvSpPr/>
              <p:nvPr/>
            </p:nvSpPr>
            <p:spPr>
              <a:xfrm>
                <a:off x="2760631" y="2279563"/>
                <a:ext cx="280453" cy="260220"/>
              </a:xfrm>
              <a:custGeom>
                <a:avLst/>
                <a:gdLst/>
                <a:ahLst/>
                <a:cxnLst>
                  <a:cxn ang="0">
                    <a:pos x="wd2" y="hd2"/>
                  </a:cxn>
                  <a:cxn ang="5400000">
                    <a:pos x="wd2" y="hd2"/>
                  </a:cxn>
                  <a:cxn ang="10800000">
                    <a:pos x="wd2" y="hd2"/>
                  </a:cxn>
                  <a:cxn ang="16200000">
                    <a:pos x="wd2" y="hd2"/>
                  </a:cxn>
                </a:cxnLst>
                <a:rect l="0" t="0" r="r" b="b"/>
                <a:pathLst>
                  <a:path w="21314" h="21600" extrusionOk="0">
                    <a:moveTo>
                      <a:pt x="21086" y="5526"/>
                    </a:moveTo>
                    <a:cubicBezTo>
                      <a:pt x="21600" y="5023"/>
                      <a:pt x="21086" y="5023"/>
                      <a:pt x="21086" y="5023"/>
                    </a:cubicBezTo>
                    <a:cubicBezTo>
                      <a:pt x="21086" y="4521"/>
                      <a:pt x="21086" y="4521"/>
                      <a:pt x="21086" y="4521"/>
                    </a:cubicBezTo>
                    <a:cubicBezTo>
                      <a:pt x="20571" y="3516"/>
                      <a:pt x="20571" y="3014"/>
                      <a:pt x="20571" y="2512"/>
                    </a:cubicBezTo>
                    <a:cubicBezTo>
                      <a:pt x="20571" y="2009"/>
                      <a:pt x="20571" y="1507"/>
                      <a:pt x="20057" y="1507"/>
                    </a:cubicBezTo>
                    <a:cubicBezTo>
                      <a:pt x="20057" y="1005"/>
                      <a:pt x="19543" y="1507"/>
                      <a:pt x="19029" y="1005"/>
                    </a:cubicBezTo>
                    <a:cubicBezTo>
                      <a:pt x="19029" y="1005"/>
                      <a:pt x="18514" y="1005"/>
                      <a:pt x="18514" y="1005"/>
                    </a:cubicBezTo>
                    <a:cubicBezTo>
                      <a:pt x="18000" y="1005"/>
                      <a:pt x="17486" y="1005"/>
                      <a:pt x="17486" y="1005"/>
                    </a:cubicBezTo>
                    <a:cubicBezTo>
                      <a:pt x="16971" y="1005"/>
                      <a:pt x="15943" y="502"/>
                      <a:pt x="16457" y="0"/>
                    </a:cubicBezTo>
                    <a:cubicBezTo>
                      <a:pt x="15429" y="0"/>
                      <a:pt x="14914" y="1005"/>
                      <a:pt x="14914" y="1507"/>
                    </a:cubicBezTo>
                    <a:cubicBezTo>
                      <a:pt x="14400" y="2512"/>
                      <a:pt x="14400" y="3014"/>
                      <a:pt x="13371" y="3516"/>
                    </a:cubicBezTo>
                    <a:cubicBezTo>
                      <a:pt x="12857" y="3516"/>
                      <a:pt x="12343" y="4019"/>
                      <a:pt x="12343" y="4521"/>
                    </a:cubicBezTo>
                    <a:cubicBezTo>
                      <a:pt x="11829" y="4521"/>
                      <a:pt x="11314" y="4521"/>
                      <a:pt x="10800" y="5023"/>
                    </a:cubicBezTo>
                    <a:cubicBezTo>
                      <a:pt x="10286" y="5526"/>
                      <a:pt x="10286" y="6530"/>
                      <a:pt x="10286" y="7535"/>
                    </a:cubicBezTo>
                    <a:cubicBezTo>
                      <a:pt x="9771" y="7535"/>
                      <a:pt x="9771" y="7535"/>
                      <a:pt x="10286" y="8037"/>
                    </a:cubicBezTo>
                    <a:cubicBezTo>
                      <a:pt x="10286" y="8540"/>
                      <a:pt x="10286" y="8540"/>
                      <a:pt x="9771" y="8540"/>
                    </a:cubicBezTo>
                    <a:cubicBezTo>
                      <a:pt x="9257" y="9544"/>
                      <a:pt x="8743" y="10549"/>
                      <a:pt x="7714" y="11051"/>
                    </a:cubicBezTo>
                    <a:cubicBezTo>
                      <a:pt x="7200" y="11553"/>
                      <a:pt x="6171" y="11553"/>
                      <a:pt x="5657" y="12056"/>
                    </a:cubicBezTo>
                    <a:cubicBezTo>
                      <a:pt x="5143" y="12558"/>
                      <a:pt x="5143" y="13563"/>
                      <a:pt x="4629" y="14065"/>
                    </a:cubicBezTo>
                    <a:cubicBezTo>
                      <a:pt x="4114" y="14065"/>
                      <a:pt x="3600" y="14065"/>
                      <a:pt x="3600" y="14567"/>
                    </a:cubicBezTo>
                    <a:cubicBezTo>
                      <a:pt x="3086" y="15070"/>
                      <a:pt x="3086" y="16074"/>
                      <a:pt x="3086" y="16577"/>
                    </a:cubicBezTo>
                    <a:cubicBezTo>
                      <a:pt x="2571" y="17079"/>
                      <a:pt x="2057" y="17581"/>
                      <a:pt x="1543" y="18586"/>
                    </a:cubicBezTo>
                    <a:cubicBezTo>
                      <a:pt x="1543" y="18084"/>
                      <a:pt x="1543" y="18084"/>
                      <a:pt x="1543" y="18084"/>
                    </a:cubicBezTo>
                    <a:cubicBezTo>
                      <a:pt x="1543" y="18586"/>
                      <a:pt x="1029" y="18586"/>
                      <a:pt x="1029" y="19088"/>
                    </a:cubicBezTo>
                    <a:cubicBezTo>
                      <a:pt x="1029" y="19088"/>
                      <a:pt x="1029" y="19591"/>
                      <a:pt x="1029" y="20093"/>
                    </a:cubicBezTo>
                    <a:cubicBezTo>
                      <a:pt x="514" y="20595"/>
                      <a:pt x="0" y="21098"/>
                      <a:pt x="0" y="21600"/>
                    </a:cubicBezTo>
                    <a:cubicBezTo>
                      <a:pt x="514" y="21600"/>
                      <a:pt x="1029" y="21600"/>
                      <a:pt x="2057" y="21600"/>
                    </a:cubicBezTo>
                    <a:cubicBezTo>
                      <a:pt x="2571" y="21600"/>
                      <a:pt x="2571" y="21600"/>
                      <a:pt x="3086" y="21098"/>
                    </a:cubicBezTo>
                    <a:cubicBezTo>
                      <a:pt x="3086" y="20595"/>
                      <a:pt x="3600" y="20093"/>
                      <a:pt x="3600" y="19591"/>
                    </a:cubicBezTo>
                    <a:cubicBezTo>
                      <a:pt x="4114" y="19088"/>
                      <a:pt x="4114" y="18586"/>
                      <a:pt x="4114" y="18084"/>
                    </a:cubicBezTo>
                    <a:cubicBezTo>
                      <a:pt x="4629" y="17581"/>
                      <a:pt x="5657" y="17079"/>
                      <a:pt x="6171" y="16577"/>
                    </a:cubicBezTo>
                    <a:cubicBezTo>
                      <a:pt x="6171" y="16074"/>
                      <a:pt x="6171" y="15572"/>
                      <a:pt x="6686" y="15070"/>
                    </a:cubicBezTo>
                    <a:cubicBezTo>
                      <a:pt x="6686" y="14567"/>
                      <a:pt x="7200" y="15070"/>
                      <a:pt x="7200" y="14567"/>
                    </a:cubicBezTo>
                    <a:cubicBezTo>
                      <a:pt x="7200" y="14567"/>
                      <a:pt x="7714" y="14065"/>
                      <a:pt x="7714" y="14065"/>
                    </a:cubicBezTo>
                    <a:cubicBezTo>
                      <a:pt x="7714" y="13563"/>
                      <a:pt x="7714" y="13563"/>
                      <a:pt x="7714" y="13563"/>
                    </a:cubicBezTo>
                    <a:cubicBezTo>
                      <a:pt x="7714" y="13563"/>
                      <a:pt x="8229" y="13563"/>
                      <a:pt x="8743" y="13563"/>
                    </a:cubicBezTo>
                    <a:cubicBezTo>
                      <a:pt x="9257" y="13563"/>
                      <a:pt x="9257" y="13563"/>
                      <a:pt x="9257" y="13563"/>
                    </a:cubicBezTo>
                    <a:cubicBezTo>
                      <a:pt x="9771" y="13563"/>
                      <a:pt x="9771" y="13563"/>
                      <a:pt x="9771" y="13563"/>
                    </a:cubicBezTo>
                    <a:cubicBezTo>
                      <a:pt x="9771" y="13563"/>
                      <a:pt x="10286" y="13563"/>
                      <a:pt x="10286" y="13060"/>
                    </a:cubicBezTo>
                    <a:cubicBezTo>
                      <a:pt x="10286" y="13060"/>
                      <a:pt x="10800" y="13563"/>
                      <a:pt x="11314" y="13060"/>
                    </a:cubicBezTo>
                    <a:cubicBezTo>
                      <a:pt x="11314" y="13060"/>
                      <a:pt x="11314" y="12558"/>
                      <a:pt x="11314" y="12558"/>
                    </a:cubicBezTo>
                    <a:cubicBezTo>
                      <a:pt x="11314" y="12558"/>
                      <a:pt x="11314" y="11051"/>
                      <a:pt x="11314" y="11051"/>
                    </a:cubicBezTo>
                    <a:cubicBezTo>
                      <a:pt x="11314" y="10549"/>
                      <a:pt x="12343" y="10047"/>
                      <a:pt x="12343" y="10047"/>
                    </a:cubicBezTo>
                    <a:cubicBezTo>
                      <a:pt x="12857" y="10047"/>
                      <a:pt x="13371" y="9544"/>
                      <a:pt x="13371" y="9544"/>
                    </a:cubicBezTo>
                    <a:cubicBezTo>
                      <a:pt x="13886" y="9544"/>
                      <a:pt x="13886" y="9544"/>
                      <a:pt x="14400" y="9544"/>
                    </a:cubicBezTo>
                    <a:cubicBezTo>
                      <a:pt x="14400" y="9544"/>
                      <a:pt x="14400" y="9042"/>
                      <a:pt x="14400" y="9042"/>
                    </a:cubicBezTo>
                    <a:cubicBezTo>
                      <a:pt x="14400" y="9042"/>
                      <a:pt x="14400" y="9042"/>
                      <a:pt x="14400" y="9042"/>
                    </a:cubicBezTo>
                    <a:cubicBezTo>
                      <a:pt x="14914" y="9042"/>
                      <a:pt x="15429" y="9042"/>
                      <a:pt x="15429" y="9042"/>
                    </a:cubicBezTo>
                    <a:cubicBezTo>
                      <a:pt x="15943" y="9042"/>
                      <a:pt x="15943" y="8540"/>
                      <a:pt x="15943" y="8540"/>
                    </a:cubicBezTo>
                    <a:cubicBezTo>
                      <a:pt x="16457" y="8037"/>
                      <a:pt x="16971" y="7535"/>
                      <a:pt x="17486" y="7535"/>
                    </a:cubicBezTo>
                    <a:cubicBezTo>
                      <a:pt x="18000" y="7535"/>
                      <a:pt x="18000" y="7535"/>
                      <a:pt x="18000" y="7033"/>
                    </a:cubicBezTo>
                    <a:cubicBezTo>
                      <a:pt x="17486" y="6028"/>
                      <a:pt x="18000" y="6530"/>
                      <a:pt x="18514" y="6028"/>
                    </a:cubicBezTo>
                    <a:cubicBezTo>
                      <a:pt x="19029" y="6028"/>
                      <a:pt x="19029" y="6028"/>
                      <a:pt x="19029" y="6028"/>
                    </a:cubicBezTo>
                    <a:cubicBezTo>
                      <a:pt x="19543" y="5526"/>
                      <a:pt x="20057" y="6028"/>
                      <a:pt x="20057" y="6028"/>
                    </a:cubicBezTo>
                    <a:cubicBezTo>
                      <a:pt x="20571" y="6028"/>
                      <a:pt x="21086" y="6028"/>
                      <a:pt x="21086" y="6028"/>
                    </a:cubicBezTo>
                    <a:cubicBezTo>
                      <a:pt x="21086" y="5526"/>
                      <a:pt x="21086" y="5526"/>
                      <a:pt x="21086" y="552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1" name="Shape">
                <a:extLst>
                  <a:ext uri="{FF2B5EF4-FFF2-40B4-BE49-F238E27FC236}">
                    <a16:creationId xmlns:a16="http://schemas.microsoft.com/office/drawing/2014/main" id="{3BEE2C99-2D5D-4B53-9EBE-AD5E64835456}"/>
                  </a:ext>
                </a:extLst>
              </p:cNvPr>
              <p:cNvSpPr/>
              <p:nvPr/>
            </p:nvSpPr>
            <p:spPr>
              <a:xfrm>
                <a:off x="3370504" y="2146280"/>
                <a:ext cx="27238" cy="30677"/>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6200" y="4320"/>
                      <a:pt x="10800" y="4320"/>
                      <a:pt x="5400" y="0"/>
                    </a:cubicBezTo>
                    <a:cubicBezTo>
                      <a:pt x="5400" y="0"/>
                      <a:pt x="5400" y="0"/>
                      <a:pt x="5400" y="0"/>
                    </a:cubicBezTo>
                    <a:cubicBezTo>
                      <a:pt x="5400" y="0"/>
                      <a:pt x="5400" y="0"/>
                      <a:pt x="0" y="4320"/>
                    </a:cubicBezTo>
                    <a:cubicBezTo>
                      <a:pt x="0" y="4320"/>
                      <a:pt x="0" y="4320"/>
                      <a:pt x="0" y="4320"/>
                    </a:cubicBezTo>
                    <a:cubicBezTo>
                      <a:pt x="0" y="4320"/>
                      <a:pt x="0" y="4320"/>
                      <a:pt x="0" y="4320"/>
                    </a:cubicBezTo>
                    <a:cubicBezTo>
                      <a:pt x="0" y="8640"/>
                      <a:pt x="0" y="12960"/>
                      <a:pt x="0" y="12960"/>
                    </a:cubicBezTo>
                    <a:cubicBezTo>
                      <a:pt x="0" y="12960"/>
                      <a:pt x="0" y="12960"/>
                      <a:pt x="0" y="12960"/>
                    </a:cubicBezTo>
                    <a:cubicBezTo>
                      <a:pt x="0" y="12960"/>
                      <a:pt x="5400" y="17280"/>
                      <a:pt x="10800" y="21600"/>
                    </a:cubicBezTo>
                    <a:cubicBezTo>
                      <a:pt x="10800" y="17280"/>
                      <a:pt x="10800" y="17280"/>
                      <a:pt x="10800" y="17280"/>
                    </a:cubicBezTo>
                    <a:cubicBezTo>
                      <a:pt x="10800" y="12960"/>
                      <a:pt x="10800" y="12960"/>
                      <a:pt x="16200" y="8640"/>
                    </a:cubicBezTo>
                    <a:cubicBezTo>
                      <a:pt x="16200" y="8640"/>
                      <a:pt x="16200" y="8640"/>
                      <a:pt x="16200" y="8640"/>
                    </a:cubicBezTo>
                    <a:cubicBezTo>
                      <a:pt x="16200" y="12960"/>
                      <a:pt x="16200" y="12960"/>
                      <a:pt x="16200" y="12960"/>
                    </a:cubicBezTo>
                    <a:cubicBezTo>
                      <a:pt x="21600" y="12960"/>
                      <a:pt x="16200" y="8640"/>
                      <a:pt x="21600" y="8640"/>
                    </a:cubicBezTo>
                    <a:cubicBezTo>
                      <a:pt x="21600" y="8640"/>
                      <a:pt x="16200" y="8640"/>
                      <a:pt x="21600" y="8640"/>
                    </a:cubicBezTo>
                    <a:cubicBezTo>
                      <a:pt x="21600" y="8640"/>
                      <a:pt x="21600" y="8640"/>
                      <a:pt x="21600" y="8640"/>
                    </a:cubicBezTo>
                    <a:cubicBezTo>
                      <a:pt x="21600" y="8640"/>
                      <a:pt x="21600" y="8640"/>
                      <a:pt x="21600"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2" name="Shape">
                <a:extLst>
                  <a:ext uri="{FF2B5EF4-FFF2-40B4-BE49-F238E27FC236}">
                    <a16:creationId xmlns:a16="http://schemas.microsoft.com/office/drawing/2014/main" id="{695C7E2F-80AC-4D2E-B1A4-53856148B9B5}"/>
                  </a:ext>
                </a:extLst>
              </p:cNvPr>
              <p:cNvSpPr/>
              <p:nvPr/>
            </p:nvSpPr>
            <p:spPr>
              <a:xfrm>
                <a:off x="4439852" y="1996072"/>
                <a:ext cx="528161" cy="183876"/>
              </a:xfrm>
              <a:custGeom>
                <a:avLst/>
                <a:gdLst/>
                <a:ahLst/>
                <a:cxnLst>
                  <a:cxn ang="0">
                    <a:pos x="wd2" y="hd2"/>
                  </a:cxn>
                  <a:cxn ang="5400000">
                    <a:pos x="wd2" y="hd2"/>
                  </a:cxn>
                  <a:cxn ang="10800000">
                    <a:pos x="wd2" y="hd2"/>
                  </a:cxn>
                  <a:cxn ang="16200000">
                    <a:pos x="wd2" y="hd2"/>
                  </a:cxn>
                </a:cxnLst>
                <a:rect l="0" t="0" r="r" b="b"/>
                <a:pathLst>
                  <a:path w="21600" h="21213" extrusionOk="0">
                    <a:moveTo>
                      <a:pt x="21600" y="10452"/>
                    </a:moveTo>
                    <a:cubicBezTo>
                      <a:pt x="21323" y="10452"/>
                      <a:pt x="21046" y="9755"/>
                      <a:pt x="20769" y="9058"/>
                    </a:cubicBezTo>
                    <a:cubicBezTo>
                      <a:pt x="20492" y="8361"/>
                      <a:pt x="20215" y="7665"/>
                      <a:pt x="19938" y="8361"/>
                    </a:cubicBezTo>
                    <a:cubicBezTo>
                      <a:pt x="19385" y="8361"/>
                      <a:pt x="19662" y="8361"/>
                      <a:pt x="19385" y="9058"/>
                    </a:cubicBezTo>
                    <a:cubicBezTo>
                      <a:pt x="19385" y="9058"/>
                      <a:pt x="19108" y="8361"/>
                      <a:pt x="19108" y="8361"/>
                    </a:cubicBezTo>
                    <a:cubicBezTo>
                      <a:pt x="18831" y="8361"/>
                      <a:pt x="18831" y="8361"/>
                      <a:pt x="18831" y="8361"/>
                    </a:cubicBezTo>
                    <a:cubicBezTo>
                      <a:pt x="18831" y="8361"/>
                      <a:pt x="18554" y="8361"/>
                      <a:pt x="18554" y="8361"/>
                    </a:cubicBezTo>
                    <a:cubicBezTo>
                      <a:pt x="18554" y="8361"/>
                      <a:pt x="18554" y="8361"/>
                      <a:pt x="18277" y="8361"/>
                    </a:cubicBezTo>
                    <a:cubicBezTo>
                      <a:pt x="18277" y="8361"/>
                      <a:pt x="18277" y="8361"/>
                      <a:pt x="18277" y="7665"/>
                    </a:cubicBezTo>
                    <a:cubicBezTo>
                      <a:pt x="18277" y="7665"/>
                      <a:pt x="18277" y="7665"/>
                      <a:pt x="18277" y="7665"/>
                    </a:cubicBezTo>
                    <a:cubicBezTo>
                      <a:pt x="18277" y="6968"/>
                      <a:pt x="18277" y="6968"/>
                      <a:pt x="18277" y="6271"/>
                    </a:cubicBezTo>
                    <a:cubicBezTo>
                      <a:pt x="18277" y="6271"/>
                      <a:pt x="18277" y="4877"/>
                      <a:pt x="18000" y="4181"/>
                    </a:cubicBezTo>
                    <a:cubicBezTo>
                      <a:pt x="18000" y="3484"/>
                      <a:pt x="17446" y="4181"/>
                      <a:pt x="17169" y="4181"/>
                    </a:cubicBezTo>
                    <a:cubicBezTo>
                      <a:pt x="16892" y="4181"/>
                      <a:pt x="16615" y="3484"/>
                      <a:pt x="16338" y="3484"/>
                    </a:cubicBezTo>
                    <a:cubicBezTo>
                      <a:pt x="16062" y="3484"/>
                      <a:pt x="16062" y="4181"/>
                      <a:pt x="15785" y="4181"/>
                    </a:cubicBezTo>
                    <a:cubicBezTo>
                      <a:pt x="15785" y="4877"/>
                      <a:pt x="16062" y="4877"/>
                      <a:pt x="15785" y="4877"/>
                    </a:cubicBezTo>
                    <a:cubicBezTo>
                      <a:pt x="15508" y="5574"/>
                      <a:pt x="15231" y="4877"/>
                      <a:pt x="14954" y="5574"/>
                    </a:cubicBezTo>
                    <a:cubicBezTo>
                      <a:pt x="14677" y="5574"/>
                      <a:pt x="14400" y="5574"/>
                      <a:pt x="14123" y="5574"/>
                    </a:cubicBezTo>
                    <a:cubicBezTo>
                      <a:pt x="13846" y="5574"/>
                      <a:pt x="13569" y="5574"/>
                      <a:pt x="13015" y="4877"/>
                    </a:cubicBezTo>
                    <a:cubicBezTo>
                      <a:pt x="13015" y="4877"/>
                      <a:pt x="12738" y="4877"/>
                      <a:pt x="12738" y="4877"/>
                    </a:cubicBezTo>
                    <a:cubicBezTo>
                      <a:pt x="12738" y="4877"/>
                      <a:pt x="12738" y="4181"/>
                      <a:pt x="12462" y="4181"/>
                    </a:cubicBezTo>
                    <a:cubicBezTo>
                      <a:pt x="12462" y="4181"/>
                      <a:pt x="11908" y="3484"/>
                      <a:pt x="11631" y="3484"/>
                    </a:cubicBezTo>
                    <a:cubicBezTo>
                      <a:pt x="11354" y="3484"/>
                      <a:pt x="11077" y="2787"/>
                      <a:pt x="10523" y="2787"/>
                    </a:cubicBezTo>
                    <a:cubicBezTo>
                      <a:pt x="10246" y="3484"/>
                      <a:pt x="10246" y="3484"/>
                      <a:pt x="9969" y="3484"/>
                    </a:cubicBezTo>
                    <a:cubicBezTo>
                      <a:pt x="9415" y="3484"/>
                      <a:pt x="8862" y="3484"/>
                      <a:pt x="8585" y="2787"/>
                    </a:cubicBezTo>
                    <a:cubicBezTo>
                      <a:pt x="8308" y="2090"/>
                      <a:pt x="8308" y="1394"/>
                      <a:pt x="8031" y="1394"/>
                    </a:cubicBezTo>
                    <a:cubicBezTo>
                      <a:pt x="7477" y="697"/>
                      <a:pt x="6646" y="0"/>
                      <a:pt x="5815" y="0"/>
                    </a:cubicBezTo>
                    <a:cubicBezTo>
                      <a:pt x="6092" y="0"/>
                      <a:pt x="5815" y="697"/>
                      <a:pt x="5815" y="697"/>
                    </a:cubicBezTo>
                    <a:cubicBezTo>
                      <a:pt x="5815" y="697"/>
                      <a:pt x="5538" y="1394"/>
                      <a:pt x="5538" y="1394"/>
                    </a:cubicBezTo>
                    <a:cubicBezTo>
                      <a:pt x="5538" y="2787"/>
                      <a:pt x="6369" y="2787"/>
                      <a:pt x="6369" y="3484"/>
                    </a:cubicBezTo>
                    <a:cubicBezTo>
                      <a:pt x="6092" y="4181"/>
                      <a:pt x="6092" y="4181"/>
                      <a:pt x="6092" y="4181"/>
                    </a:cubicBezTo>
                    <a:cubicBezTo>
                      <a:pt x="5815" y="4877"/>
                      <a:pt x="5815" y="4181"/>
                      <a:pt x="5538" y="4181"/>
                    </a:cubicBezTo>
                    <a:cubicBezTo>
                      <a:pt x="5538" y="4181"/>
                      <a:pt x="5262" y="4181"/>
                      <a:pt x="5262" y="4181"/>
                    </a:cubicBezTo>
                    <a:cubicBezTo>
                      <a:pt x="4985" y="4181"/>
                      <a:pt x="4985" y="4181"/>
                      <a:pt x="4985" y="4181"/>
                    </a:cubicBezTo>
                    <a:cubicBezTo>
                      <a:pt x="4708" y="4181"/>
                      <a:pt x="4708" y="4181"/>
                      <a:pt x="4708" y="4181"/>
                    </a:cubicBezTo>
                    <a:cubicBezTo>
                      <a:pt x="4431" y="4181"/>
                      <a:pt x="4431" y="4181"/>
                      <a:pt x="4154" y="4181"/>
                    </a:cubicBezTo>
                    <a:cubicBezTo>
                      <a:pt x="4154" y="4181"/>
                      <a:pt x="4154" y="4181"/>
                      <a:pt x="3877" y="3484"/>
                    </a:cubicBezTo>
                    <a:cubicBezTo>
                      <a:pt x="3600" y="2787"/>
                      <a:pt x="3600" y="2787"/>
                      <a:pt x="3323" y="2787"/>
                    </a:cubicBezTo>
                    <a:cubicBezTo>
                      <a:pt x="3323" y="2787"/>
                      <a:pt x="3046" y="2787"/>
                      <a:pt x="3046" y="2787"/>
                    </a:cubicBezTo>
                    <a:cubicBezTo>
                      <a:pt x="2769" y="2787"/>
                      <a:pt x="2769" y="2787"/>
                      <a:pt x="2769" y="2787"/>
                    </a:cubicBezTo>
                    <a:cubicBezTo>
                      <a:pt x="2769" y="2787"/>
                      <a:pt x="2492" y="2787"/>
                      <a:pt x="2769" y="2787"/>
                    </a:cubicBezTo>
                    <a:cubicBezTo>
                      <a:pt x="2492" y="2787"/>
                      <a:pt x="2492" y="2090"/>
                      <a:pt x="2492" y="2090"/>
                    </a:cubicBezTo>
                    <a:cubicBezTo>
                      <a:pt x="2215" y="2090"/>
                      <a:pt x="2492" y="2787"/>
                      <a:pt x="2215" y="2787"/>
                    </a:cubicBezTo>
                    <a:cubicBezTo>
                      <a:pt x="2215" y="2787"/>
                      <a:pt x="2215" y="2787"/>
                      <a:pt x="1938" y="2787"/>
                    </a:cubicBezTo>
                    <a:cubicBezTo>
                      <a:pt x="1938" y="2787"/>
                      <a:pt x="1938" y="2787"/>
                      <a:pt x="1938" y="2787"/>
                    </a:cubicBezTo>
                    <a:cubicBezTo>
                      <a:pt x="1938" y="3484"/>
                      <a:pt x="1662" y="3484"/>
                      <a:pt x="1662" y="3484"/>
                    </a:cubicBezTo>
                    <a:cubicBezTo>
                      <a:pt x="1662" y="3484"/>
                      <a:pt x="1662" y="3484"/>
                      <a:pt x="1385" y="3484"/>
                    </a:cubicBezTo>
                    <a:cubicBezTo>
                      <a:pt x="1385" y="3484"/>
                      <a:pt x="1108" y="3484"/>
                      <a:pt x="1108" y="4181"/>
                    </a:cubicBezTo>
                    <a:cubicBezTo>
                      <a:pt x="1108" y="4181"/>
                      <a:pt x="1108" y="4181"/>
                      <a:pt x="1108" y="4181"/>
                    </a:cubicBezTo>
                    <a:cubicBezTo>
                      <a:pt x="1108" y="4181"/>
                      <a:pt x="1108" y="4181"/>
                      <a:pt x="1108" y="4877"/>
                    </a:cubicBezTo>
                    <a:cubicBezTo>
                      <a:pt x="1108" y="4877"/>
                      <a:pt x="831" y="4877"/>
                      <a:pt x="831" y="4877"/>
                    </a:cubicBezTo>
                    <a:cubicBezTo>
                      <a:pt x="831" y="4877"/>
                      <a:pt x="554" y="4877"/>
                      <a:pt x="554" y="4877"/>
                    </a:cubicBezTo>
                    <a:cubicBezTo>
                      <a:pt x="554" y="5574"/>
                      <a:pt x="277" y="4877"/>
                      <a:pt x="277" y="4877"/>
                    </a:cubicBezTo>
                    <a:cubicBezTo>
                      <a:pt x="0" y="5574"/>
                      <a:pt x="277" y="5574"/>
                      <a:pt x="0" y="5574"/>
                    </a:cubicBezTo>
                    <a:cubicBezTo>
                      <a:pt x="0" y="5574"/>
                      <a:pt x="0" y="6271"/>
                      <a:pt x="0" y="6271"/>
                    </a:cubicBezTo>
                    <a:cubicBezTo>
                      <a:pt x="0" y="6271"/>
                      <a:pt x="277" y="6271"/>
                      <a:pt x="277" y="6271"/>
                    </a:cubicBezTo>
                    <a:cubicBezTo>
                      <a:pt x="277" y="6271"/>
                      <a:pt x="277" y="6968"/>
                      <a:pt x="277" y="6968"/>
                    </a:cubicBezTo>
                    <a:cubicBezTo>
                      <a:pt x="277" y="6968"/>
                      <a:pt x="277" y="6968"/>
                      <a:pt x="554" y="6968"/>
                    </a:cubicBezTo>
                    <a:cubicBezTo>
                      <a:pt x="554" y="6968"/>
                      <a:pt x="554" y="6968"/>
                      <a:pt x="831" y="6968"/>
                    </a:cubicBezTo>
                    <a:cubicBezTo>
                      <a:pt x="831" y="7665"/>
                      <a:pt x="831" y="7665"/>
                      <a:pt x="1108" y="7665"/>
                    </a:cubicBezTo>
                    <a:cubicBezTo>
                      <a:pt x="1108" y="8361"/>
                      <a:pt x="1385" y="8361"/>
                      <a:pt x="1662" y="8361"/>
                    </a:cubicBezTo>
                    <a:cubicBezTo>
                      <a:pt x="1938" y="8361"/>
                      <a:pt x="2215" y="8361"/>
                      <a:pt x="2492" y="9058"/>
                    </a:cubicBezTo>
                    <a:cubicBezTo>
                      <a:pt x="2492" y="9755"/>
                      <a:pt x="2769" y="9755"/>
                      <a:pt x="2769" y="10452"/>
                    </a:cubicBezTo>
                    <a:cubicBezTo>
                      <a:pt x="2769" y="10452"/>
                      <a:pt x="3046" y="11148"/>
                      <a:pt x="3046" y="11148"/>
                    </a:cubicBezTo>
                    <a:cubicBezTo>
                      <a:pt x="3046" y="11148"/>
                      <a:pt x="3046" y="11148"/>
                      <a:pt x="3046" y="11148"/>
                    </a:cubicBezTo>
                    <a:cubicBezTo>
                      <a:pt x="3046" y="11845"/>
                      <a:pt x="3046" y="11845"/>
                      <a:pt x="3046" y="11845"/>
                    </a:cubicBezTo>
                    <a:cubicBezTo>
                      <a:pt x="3046" y="12542"/>
                      <a:pt x="3046" y="12542"/>
                      <a:pt x="3046" y="13239"/>
                    </a:cubicBezTo>
                    <a:cubicBezTo>
                      <a:pt x="3323" y="13935"/>
                      <a:pt x="3323" y="13935"/>
                      <a:pt x="3323" y="13935"/>
                    </a:cubicBezTo>
                    <a:cubicBezTo>
                      <a:pt x="3877" y="14632"/>
                      <a:pt x="4708" y="14632"/>
                      <a:pt x="5262" y="14632"/>
                    </a:cubicBezTo>
                    <a:cubicBezTo>
                      <a:pt x="5538" y="15329"/>
                      <a:pt x="6369" y="15329"/>
                      <a:pt x="6646" y="16026"/>
                    </a:cubicBezTo>
                    <a:cubicBezTo>
                      <a:pt x="6646" y="16026"/>
                      <a:pt x="6646" y="16026"/>
                      <a:pt x="6646" y="16026"/>
                    </a:cubicBezTo>
                    <a:cubicBezTo>
                      <a:pt x="6646" y="16723"/>
                      <a:pt x="6646" y="16723"/>
                      <a:pt x="6923" y="16723"/>
                    </a:cubicBezTo>
                    <a:cubicBezTo>
                      <a:pt x="7200" y="17419"/>
                      <a:pt x="7200" y="18116"/>
                      <a:pt x="7477" y="18813"/>
                    </a:cubicBezTo>
                    <a:cubicBezTo>
                      <a:pt x="7754" y="18813"/>
                      <a:pt x="8031" y="18813"/>
                      <a:pt x="8308" y="18813"/>
                    </a:cubicBezTo>
                    <a:cubicBezTo>
                      <a:pt x="8862" y="19510"/>
                      <a:pt x="9692" y="19510"/>
                      <a:pt x="10246" y="19510"/>
                    </a:cubicBezTo>
                    <a:cubicBezTo>
                      <a:pt x="11077" y="20206"/>
                      <a:pt x="11631" y="20206"/>
                      <a:pt x="12185" y="20903"/>
                    </a:cubicBezTo>
                    <a:cubicBezTo>
                      <a:pt x="12462" y="20903"/>
                      <a:pt x="12738" y="20903"/>
                      <a:pt x="12738" y="20903"/>
                    </a:cubicBezTo>
                    <a:cubicBezTo>
                      <a:pt x="13015" y="20903"/>
                      <a:pt x="13292" y="20206"/>
                      <a:pt x="13292" y="20903"/>
                    </a:cubicBezTo>
                    <a:cubicBezTo>
                      <a:pt x="13569" y="20903"/>
                      <a:pt x="13569" y="21600"/>
                      <a:pt x="13846" y="20903"/>
                    </a:cubicBezTo>
                    <a:cubicBezTo>
                      <a:pt x="13846" y="20903"/>
                      <a:pt x="13846" y="20903"/>
                      <a:pt x="14123" y="20903"/>
                    </a:cubicBezTo>
                    <a:cubicBezTo>
                      <a:pt x="14677" y="20206"/>
                      <a:pt x="15231" y="20206"/>
                      <a:pt x="15785" y="19510"/>
                    </a:cubicBezTo>
                    <a:cubicBezTo>
                      <a:pt x="16338" y="19510"/>
                      <a:pt x="16892" y="19510"/>
                      <a:pt x="16892" y="18116"/>
                    </a:cubicBezTo>
                    <a:cubicBezTo>
                      <a:pt x="17169" y="18116"/>
                      <a:pt x="17169" y="18116"/>
                      <a:pt x="17169" y="17419"/>
                    </a:cubicBezTo>
                    <a:cubicBezTo>
                      <a:pt x="17169" y="17419"/>
                      <a:pt x="17446" y="17419"/>
                      <a:pt x="17446" y="17419"/>
                    </a:cubicBezTo>
                    <a:cubicBezTo>
                      <a:pt x="17723" y="16723"/>
                      <a:pt x="17723" y="16723"/>
                      <a:pt x="17446" y="16723"/>
                    </a:cubicBezTo>
                    <a:cubicBezTo>
                      <a:pt x="17169" y="16026"/>
                      <a:pt x="16892" y="16026"/>
                      <a:pt x="16892" y="14632"/>
                    </a:cubicBezTo>
                    <a:cubicBezTo>
                      <a:pt x="16892" y="13935"/>
                      <a:pt x="17169" y="13935"/>
                      <a:pt x="17446" y="13935"/>
                    </a:cubicBezTo>
                    <a:cubicBezTo>
                      <a:pt x="17446" y="13935"/>
                      <a:pt x="17446" y="14632"/>
                      <a:pt x="17723" y="14632"/>
                    </a:cubicBezTo>
                    <a:cubicBezTo>
                      <a:pt x="17723" y="14632"/>
                      <a:pt x="18000" y="14632"/>
                      <a:pt x="18277" y="14632"/>
                    </a:cubicBezTo>
                    <a:cubicBezTo>
                      <a:pt x="18277" y="14632"/>
                      <a:pt x="18554" y="14632"/>
                      <a:pt x="18554" y="13935"/>
                    </a:cubicBezTo>
                    <a:cubicBezTo>
                      <a:pt x="18554" y="13239"/>
                      <a:pt x="18554" y="13239"/>
                      <a:pt x="18831" y="13239"/>
                    </a:cubicBezTo>
                    <a:cubicBezTo>
                      <a:pt x="19108" y="13239"/>
                      <a:pt x="19385" y="13239"/>
                      <a:pt x="19662" y="12542"/>
                    </a:cubicBezTo>
                    <a:cubicBezTo>
                      <a:pt x="19662" y="12542"/>
                      <a:pt x="19385" y="11845"/>
                      <a:pt x="19662" y="11845"/>
                    </a:cubicBezTo>
                    <a:cubicBezTo>
                      <a:pt x="19662" y="11148"/>
                      <a:pt x="19938" y="11148"/>
                      <a:pt x="19938" y="11148"/>
                    </a:cubicBezTo>
                    <a:cubicBezTo>
                      <a:pt x="19938" y="10452"/>
                      <a:pt x="20215" y="11148"/>
                      <a:pt x="20215" y="11148"/>
                    </a:cubicBezTo>
                    <a:cubicBezTo>
                      <a:pt x="20492" y="11148"/>
                      <a:pt x="20492" y="10452"/>
                      <a:pt x="20492" y="10452"/>
                    </a:cubicBezTo>
                    <a:cubicBezTo>
                      <a:pt x="20769" y="10452"/>
                      <a:pt x="21600" y="11148"/>
                      <a:pt x="21600" y="1045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3" name="Square">
                <a:extLst>
                  <a:ext uri="{FF2B5EF4-FFF2-40B4-BE49-F238E27FC236}">
                    <a16:creationId xmlns:a16="http://schemas.microsoft.com/office/drawing/2014/main" id="{7CD90FA1-EB34-4E02-A190-BC0F79489FE6}"/>
                  </a:ext>
                </a:extLst>
              </p:cNvPr>
              <p:cNvSpPr/>
              <p:nvPr/>
            </p:nvSpPr>
            <p:spPr>
              <a:xfrm>
                <a:off x="3182805" y="2137289"/>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4" name="Shape">
                <a:extLst>
                  <a:ext uri="{FF2B5EF4-FFF2-40B4-BE49-F238E27FC236}">
                    <a16:creationId xmlns:a16="http://schemas.microsoft.com/office/drawing/2014/main" id="{9DE7FE10-13A5-43FB-BCFC-8198256EB8FA}"/>
                  </a:ext>
                </a:extLst>
              </p:cNvPr>
              <p:cNvSpPr/>
              <p:nvPr/>
            </p:nvSpPr>
            <p:spPr>
              <a:xfrm>
                <a:off x="3492478" y="2056367"/>
                <a:ext cx="60396" cy="55954"/>
              </a:xfrm>
              <a:custGeom>
                <a:avLst/>
                <a:gdLst/>
                <a:ahLst/>
                <a:cxnLst>
                  <a:cxn ang="0">
                    <a:pos x="wd2" y="hd2"/>
                  </a:cxn>
                  <a:cxn ang="5400000">
                    <a:pos x="wd2" y="hd2"/>
                  </a:cxn>
                  <a:cxn ang="10800000">
                    <a:pos x="wd2" y="hd2"/>
                  </a:cxn>
                  <a:cxn ang="16200000">
                    <a:pos x="wd2" y="hd2"/>
                  </a:cxn>
                </a:cxnLst>
                <a:rect l="0" t="0" r="r" b="b"/>
                <a:pathLst>
                  <a:path w="21600" h="20045" extrusionOk="0">
                    <a:moveTo>
                      <a:pt x="19200" y="12960"/>
                    </a:moveTo>
                    <a:cubicBezTo>
                      <a:pt x="19200" y="10800"/>
                      <a:pt x="16800" y="10800"/>
                      <a:pt x="16800" y="8640"/>
                    </a:cubicBezTo>
                    <a:cubicBezTo>
                      <a:pt x="16800" y="8640"/>
                      <a:pt x="16800" y="8640"/>
                      <a:pt x="16800" y="8640"/>
                    </a:cubicBezTo>
                    <a:cubicBezTo>
                      <a:pt x="16800" y="8640"/>
                      <a:pt x="14400" y="8640"/>
                      <a:pt x="14400" y="6480"/>
                    </a:cubicBezTo>
                    <a:cubicBezTo>
                      <a:pt x="14400" y="6480"/>
                      <a:pt x="14400" y="4320"/>
                      <a:pt x="14400" y="4320"/>
                    </a:cubicBezTo>
                    <a:cubicBezTo>
                      <a:pt x="14400" y="4320"/>
                      <a:pt x="12000" y="2160"/>
                      <a:pt x="12000" y="2160"/>
                    </a:cubicBezTo>
                    <a:cubicBezTo>
                      <a:pt x="12000" y="2160"/>
                      <a:pt x="12000" y="2160"/>
                      <a:pt x="9600" y="2160"/>
                    </a:cubicBezTo>
                    <a:cubicBezTo>
                      <a:pt x="9600" y="2160"/>
                      <a:pt x="7200" y="0"/>
                      <a:pt x="4800" y="0"/>
                    </a:cubicBezTo>
                    <a:cubicBezTo>
                      <a:pt x="4800" y="0"/>
                      <a:pt x="0" y="0"/>
                      <a:pt x="0" y="2160"/>
                    </a:cubicBezTo>
                    <a:cubicBezTo>
                      <a:pt x="2400" y="2160"/>
                      <a:pt x="7200" y="8640"/>
                      <a:pt x="9600" y="10800"/>
                    </a:cubicBezTo>
                    <a:cubicBezTo>
                      <a:pt x="9600" y="12960"/>
                      <a:pt x="12000" y="17280"/>
                      <a:pt x="9600" y="19440"/>
                    </a:cubicBezTo>
                    <a:cubicBezTo>
                      <a:pt x="12000" y="21600"/>
                      <a:pt x="12000" y="17280"/>
                      <a:pt x="12000" y="17280"/>
                    </a:cubicBezTo>
                    <a:cubicBezTo>
                      <a:pt x="14400" y="17280"/>
                      <a:pt x="14400" y="15120"/>
                      <a:pt x="14400" y="15120"/>
                    </a:cubicBezTo>
                    <a:cubicBezTo>
                      <a:pt x="14400" y="15120"/>
                      <a:pt x="14400" y="15120"/>
                      <a:pt x="14400" y="12960"/>
                    </a:cubicBezTo>
                    <a:cubicBezTo>
                      <a:pt x="14400" y="12960"/>
                      <a:pt x="14400" y="10800"/>
                      <a:pt x="14400" y="12960"/>
                    </a:cubicBezTo>
                    <a:cubicBezTo>
                      <a:pt x="14400" y="12960"/>
                      <a:pt x="16800" y="12960"/>
                      <a:pt x="16800" y="12960"/>
                    </a:cubicBezTo>
                    <a:cubicBezTo>
                      <a:pt x="16800" y="12960"/>
                      <a:pt x="19200" y="12960"/>
                      <a:pt x="21600" y="12960"/>
                    </a:cubicBezTo>
                    <a:cubicBezTo>
                      <a:pt x="19200" y="12960"/>
                      <a:pt x="19200" y="12960"/>
                      <a:pt x="19200" y="129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5" name="Shape">
                <a:extLst>
                  <a:ext uri="{FF2B5EF4-FFF2-40B4-BE49-F238E27FC236}">
                    <a16:creationId xmlns:a16="http://schemas.microsoft.com/office/drawing/2014/main" id="{C40A5897-4450-40E5-95A3-7907999D1030}"/>
                  </a:ext>
                </a:extLst>
              </p:cNvPr>
              <p:cNvSpPr/>
              <p:nvPr/>
            </p:nvSpPr>
            <p:spPr>
              <a:xfrm>
                <a:off x="1074306" y="2339859"/>
                <a:ext cx="467767" cy="326862"/>
              </a:xfrm>
              <a:custGeom>
                <a:avLst/>
                <a:gdLst/>
                <a:ahLst/>
                <a:cxnLst>
                  <a:cxn ang="0">
                    <a:pos x="wd2" y="hd2"/>
                  </a:cxn>
                  <a:cxn ang="5400000">
                    <a:pos x="wd2" y="hd2"/>
                  </a:cxn>
                  <a:cxn ang="10800000">
                    <a:pos x="wd2" y="hd2"/>
                  </a:cxn>
                  <a:cxn ang="16200000">
                    <a:pos x="wd2" y="hd2"/>
                  </a:cxn>
                </a:cxnLst>
                <a:rect l="0" t="0" r="r" b="b"/>
                <a:pathLst>
                  <a:path w="21600" h="21600" extrusionOk="0">
                    <a:moveTo>
                      <a:pt x="1565" y="800"/>
                    </a:moveTo>
                    <a:cubicBezTo>
                      <a:pt x="1565" y="1200"/>
                      <a:pt x="1565" y="1200"/>
                      <a:pt x="1565" y="1200"/>
                    </a:cubicBezTo>
                    <a:cubicBezTo>
                      <a:pt x="1565" y="800"/>
                      <a:pt x="1565" y="1200"/>
                      <a:pt x="1565" y="800"/>
                    </a:cubicBezTo>
                    <a:close/>
                    <a:moveTo>
                      <a:pt x="21600" y="13600"/>
                    </a:moveTo>
                    <a:cubicBezTo>
                      <a:pt x="21600" y="13200"/>
                      <a:pt x="21600" y="13200"/>
                      <a:pt x="21600" y="13200"/>
                    </a:cubicBezTo>
                    <a:cubicBezTo>
                      <a:pt x="21287" y="13200"/>
                      <a:pt x="21287" y="13200"/>
                      <a:pt x="21287" y="13200"/>
                    </a:cubicBezTo>
                    <a:cubicBezTo>
                      <a:pt x="21287" y="13200"/>
                      <a:pt x="21287" y="13200"/>
                      <a:pt x="21287" y="13200"/>
                    </a:cubicBezTo>
                    <a:cubicBezTo>
                      <a:pt x="20974" y="13200"/>
                      <a:pt x="20974" y="13200"/>
                      <a:pt x="20661" y="13200"/>
                    </a:cubicBezTo>
                    <a:cubicBezTo>
                      <a:pt x="20348" y="13200"/>
                      <a:pt x="19722" y="13200"/>
                      <a:pt x="19409" y="13600"/>
                    </a:cubicBezTo>
                    <a:cubicBezTo>
                      <a:pt x="19096" y="13600"/>
                      <a:pt x="18783" y="13600"/>
                      <a:pt x="18783" y="13600"/>
                    </a:cubicBezTo>
                    <a:cubicBezTo>
                      <a:pt x="18470" y="14000"/>
                      <a:pt x="18470" y="14800"/>
                      <a:pt x="18470" y="14800"/>
                    </a:cubicBezTo>
                    <a:cubicBezTo>
                      <a:pt x="18470" y="15200"/>
                      <a:pt x="18470" y="15200"/>
                      <a:pt x="18157" y="15200"/>
                    </a:cubicBezTo>
                    <a:cubicBezTo>
                      <a:pt x="18157" y="15200"/>
                      <a:pt x="18157" y="15600"/>
                      <a:pt x="18157" y="15600"/>
                    </a:cubicBezTo>
                    <a:cubicBezTo>
                      <a:pt x="17843" y="16000"/>
                      <a:pt x="17530" y="16000"/>
                      <a:pt x="17530" y="16400"/>
                    </a:cubicBezTo>
                    <a:cubicBezTo>
                      <a:pt x="17843" y="16400"/>
                      <a:pt x="17217" y="17200"/>
                      <a:pt x="16904" y="16800"/>
                    </a:cubicBezTo>
                    <a:cubicBezTo>
                      <a:pt x="17217" y="16400"/>
                      <a:pt x="16591" y="16800"/>
                      <a:pt x="16278" y="16800"/>
                    </a:cubicBezTo>
                    <a:cubicBezTo>
                      <a:pt x="15965" y="16800"/>
                      <a:pt x="15652" y="16800"/>
                      <a:pt x="15339" y="17200"/>
                    </a:cubicBezTo>
                    <a:cubicBezTo>
                      <a:pt x="15339" y="17200"/>
                      <a:pt x="15026" y="17200"/>
                      <a:pt x="15026" y="17200"/>
                    </a:cubicBezTo>
                    <a:cubicBezTo>
                      <a:pt x="14713" y="17200"/>
                      <a:pt x="14713" y="16800"/>
                      <a:pt x="14713" y="16800"/>
                    </a:cubicBezTo>
                    <a:cubicBezTo>
                      <a:pt x="14400" y="16400"/>
                      <a:pt x="14087" y="16400"/>
                      <a:pt x="14087" y="16400"/>
                    </a:cubicBezTo>
                    <a:cubicBezTo>
                      <a:pt x="14087" y="16400"/>
                      <a:pt x="14087" y="16400"/>
                      <a:pt x="14087" y="16400"/>
                    </a:cubicBezTo>
                    <a:cubicBezTo>
                      <a:pt x="14087" y="16400"/>
                      <a:pt x="13774" y="16400"/>
                      <a:pt x="13774" y="16400"/>
                    </a:cubicBezTo>
                    <a:cubicBezTo>
                      <a:pt x="13774" y="16400"/>
                      <a:pt x="13774" y="16400"/>
                      <a:pt x="14087" y="16400"/>
                    </a:cubicBezTo>
                    <a:cubicBezTo>
                      <a:pt x="13461" y="16000"/>
                      <a:pt x="13461" y="15200"/>
                      <a:pt x="13461" y="14800"/>
                    </a:cubicBezTo>
                    <a:cubicBezTo>
                      <a:pt x="13148" y="14000"/>
                      <a:pt x="12835" y="13200"/>
                      <a:pt x="12835" y="12400"/>
                    </a:cubicBezTo>
                    <a:cubicBezTo>
                      <a:pt x="12835" y="11600"/>
                      <a:pt x="13148" y="10800"/>
                      <a:pt x="13148" y="10400"/>
                    </a:cubicBezTo>
                    <a:cubicBezTo>
                      <a:pt x="13461" y="9600"/>
                      <a:pt x="13774" y="8800"/>
                      <a:pt x="14087" y="8000"/>
                    </a:cubicBezTo>
                    <a:cubicBezTo>
                      <a:pt x="13774" y="8000"/>
                      <a:pt x="13148" y="7600"/>
                      <a:pt x="12835" y="7600"/>
                    </a:cubicBezTo>
                    <a:cubicBezTo>
                      <a:pt x="12522" y="7200"/>
                      <a:pt x="12522" y="7200"/>
                      <a:pt x="12522" y="6400"/>
                    </a:cubicBezTo>
                    <a:cubicBezTo>
                      <a:pt x="12522" y="6400"/>
                      <a:pt x="12522" y="6000"/>
                      <a:pt x="12522" y="5600"/>
                    </a:cubicBezTo>
                    <a:cubicBezTo>
                      <a:pt x="12209" y="5200"/>
                      <a:pt x="12209" y="5200"/>
                      <a:pt x="12209" y="4800"/>
                    </a:cubicBezTo>
                    <a:cubicBezTo>
                      <a:pt x="11896" y="4400"/>
                      <a:pt x="11896" y="4000"/>
                      <a:pt x="11896" y="3600"/>
                    </a:cubicBezTo>
                    <a:cubicBezTo>
                      <a:pt x="11583" y="3200"/>
                      <a:pt x="11270" y="3200"/>
                      <a:pt x="10643" y="3200"/>
                    </a:cubicBezTo>
                    <a:cubicBezTo>
                      <a:pt x="10643" y="3600"/>
                      <a:pt x="10330" y="3600"/>
                      <a:pt x="10330" y="4000"/>
                    </a:cubicBezTo>
                    <a:cubicBezTo>
                      <a:pt x="10017" y="4400"/>
                      <a:pt x="10017" y="4400"/>
                      <a:pt x="9704" y="4000"/>
                    </a:cubicBezTo>
                    <a:cubicBezTo>
                      <a:pt x="9391" y="3600"/>
                      <a:pt x="9078" y="3600"/>
                      <a:pt x="9078" y="3200"/>
                    </a:cubicBezTo>
                    <a:cubicBezTo>
                      <a:pt x="9078" y="2800"/>
                      <a:pt x="9078" y="2800"/>
                      <a:pt x="9078" y="2400"/>
                    </a:cubicBezTo>
                    <a:cubicBezTo>
                      <a:pt x="8765" y="2000"/>
                      <a:pt x="8452" y="1200"/>
                      <a:pt x="8139" y="1200"/>
                    </a:cubicBezTo>
                    <a:cubicBezTo>
                      <a:pt x="8139" y="800"/>
                      <a:pt x="7826" y="800"/>
                      <a:pt x="7513" y="800"/>
                    </a:cubicBezTo>
                    <a:cubicBezTo>
                      <a:pt x="7200" y="800"/>
                      <a:pt x="7200" y="800"/>
                      <a:pt x="6887" y="800"/>
                    </a:cubicBezTo>
                    <a:cubicBezTo>
                      <a:pt x="6887" y="1200"/>
                      <a:pt x="6887" y="1200"/>
                      <a:pt x="6887" y="1200"/>
                    </a:cubicBezTo>
                    <a:cubicBezTo>
                      <a:pt x="6574" y="1200"/>
                      <a:pt x="6574" y="1600"/>
                      <a:pt x="6574" y="1600"/>
                    </a:cubicBezTo>
                    <a:cubicBezTo>
                      <a:pt x="6574" y="1600"/>
                      <a:pt x="6261" y="1600"/>
                      <a:pt x="6261" y="1600"/>
                    </a:cubicBezTo>
                    <a:cubicBezTo>
                      <a:pt x="5322" y="1600"/>
                      <a:pt x="4696" y="1600"/>
                      <a:pt x="4070" y="1200"/>
                    </a:cubicBezTo>
                    <a:cubicBezTo>
                      <a:pt x="3443" y="800"/>
                      <a:pt x="2504" y="400"/>
                      <a:pt x="1878" y="0"/>
                    </a:cubicBezTo>
                    <a:cubicBezTo>
                      <a:pt x="1878" y="0"/>
                      <a:pt x="1878" y="0"/>
                      <a:pt x="1878" y="0"/>
                    </a:cubicBezTo>
                    <a:cubicBezTo>
                      <a:pt x="1565" y="0"/>
                      <a:pt x="626" y="0"/>
                      <a:pt x="313" y="0"/>
                    </a:cubicBezTo>
                    <a:cubicBezTo>
                      <a:pt x="0" y="0"/>
                      <a:pt x="0" y="0"/>
                      <a:pt x="0" y="400"/>
                    </a:cubicBezTo>
                    <a:cubicBezTo>
                      <a:pt x="0" y="400"/>
                      <a:pt x="0" y="800"/>
                      <a:pt x="0" y="800"/>
                    </a:cubicBezTo>
                    <a:cubicBezTo>
                      <a:pt x="0" y="800"/>
                      <a:pt x="313" y="800"/>
                      <a:pt x="313" y="800"/>
                    </a:cubicBezTo>
                    <a:cubicBezTo>
                      <a:pt x="313" y="800"/>
                      <a:pt x="313" y="1200"/>
                      <a:pt x="0" y="1200"/>
                    </a:cubicBezTo>
                    <a:cubicBezTo>
                      <a:pt x="0" y="1200"/>
                      <a:pt x="313" y="1200"/>
                      <a:pt x="313" y="1600"/>
                    </a:cubicBezTo>
                    <a:cubicBezTo>
                      <a:pt x="313" y="1600"/>
                      <a:pt x="313" y="2000"/>
                      <a:pt x="313" y="2000"/>
                    </a:cubicBezTo>
                    <a:cubicBezTo>
                      <a:pt x="313" y="2000"/>
                      <a:pt x="313" y="2000"/>
                      <a:pt x="313" y="2000"/>
                    </a:cubicBezTo>
                    <a:cubicBezTo>
                      <a:pt x="313" y="2400"/>
                      <a:pt x="313" y="2800"/>
                      <a:pt x="313" y="3200"/>
                    </a:cubicBezTo>
                    <a:cubicBezTo>
                      <a:pt x="313" y="3600"/>
                      <a:pt x="626" y="3600"/>
                      <a:pt x="626" y="3600"/>
                    </a:cubicBezTo>
                    <a:cubicBezTo>
                      <a:pt x="626" y="4000"/>
                      <a:pt x="939" y="4000"/>
                      <a:pt x="939" y="4400"/>
                    </a:cubicBezTo>
                    <a:cubicBezTo>
                      <a:pt x="1252" y="5200"/>
                      <a:pt x="939" y="4800"/>
                      <a:pt x="939" y="5600"/>
                    </a:cubicBezTo>
                    <a:cubicBezTo>
                      <a:pt x="939" y="5600"/>
                      <a:pt x="939" y="5600"/>
                      <a:pt x="939" y="5600"/>
                    </a:cubicBezTo>
                    <a:cubicBezTo>
                      <a:pt x="939" y="5600"/>
                      <a:pt x="939" y="5600"/>
                      <a:pt x="939" y="6000"/>
                    </a:cubicBezTo>
                    <a:cubicBezTo>
                      <a:pt x="939" y="6000"/>
                      <a:pt x="626" y="5600"/>
                      <a:pt x="939" y="5600"/>
                    </a:cubicBezTo>
                    <a:cubicBezTo>
                      <a:pt x="626" y="5600"/>
                      <a:pt x="313" y="5600"/>
                      <a:pt x="313" y="5600"/>
                    </a:cubicBezTo>
                    <a:cubicBezTo>
                      <a:pt x="313" y="6000"/>
                      <a:pt x="313" y="6000"/>
                      <a:pt x="313" y="6000"/>
                    </a:cubicBezTo>
                    <a:cubicBezTo>
                      <a:pt x="626" y="6000"/>
                      <a:pt x="626" y="6400"/>
                      <a:pt x="626" y="6400"/>
                    </a:cubicBezTo>
                    <a:cubicBezTo>
                      <a:pt x="626" y="6400"/>
                      <a:pt x="626" y="6400"/>
                      <a:pt x="626" y="6400"/>
                    </a:cubicBezTo>
                    <a:cubicBezTo>
                      <a:pt x="939" y="6800"/>
                      <a:pt x="939" y="6800"/>
                      <a:pt x="939" y="6800"/>
                    </a:cubicBezTo>
                    <a:cubicBezTo>
                      <a:pt x="1252" y="6800"/>
                      <a:pt x="939" y="6800"/>
                      <a:pt x="1252" y="6800"/>
                    </a:cubicBezTo>
                    <a:cubicBezTo>
                      <a:pt x="1252" y="6800"/>
                      <a:pt x="1565" y="6800"/>
                      <a:pt x="1565" y="6800"/>
                    </a:cubicBezTo>
                    <a:cubicBezTo>
                      <a:pt x="1252" y="7200"/>
                      <a:pt x="1878" y="7200"/>
                      <a:pt x="1878" y="7600"/>
                    </a:cubicBezTo>
                    <a:cubicBezTo>
                      <a:pt x="2191" y="8000"/>
                      <a:pt x="1878" y="8400"/>
                      <a:pt x="1878" y="8400"/>
                    </a:cubicBezTo>
                    <a:cubicBezTo>
                      <a:pt x="1878" y="8800"/>
                      <a:pt x="1878" y="9200"/>
                      <a:pt x="1878" y="9600"/>
                    </a:cubicBezTo>
                    <a:cubicBezTo>
                      <a:pt x="2191" y="9600"/>
                      <a:pt x="2504" y="10000"/>
                      <a:pt x="2504" y="10400"/>
                    </a:cubicBezTo>
                    <a:cubicBezTo>
                      <a:pt x="2817" y="10400"/>
                      <a:pt x="2817" y="10400"/>
                      <a:pt x="2817" y="10800"/>
                    </a:cubicBezTo>
                    <a:cubicBezTo>
                      <a:pt x="3130" y="10800"/>
                      <a:pt x="3130" y="11200"/>
                      <a:pt x="3130" y="11200"/>
                    </a:cubicBezTo>
                    <a:cubicBezTo>
                      <a:pt x="3130" y="11600"/>
                      <a:pt x="3130" y="11600"/>
                      <a:pt x="3130" y="11600"/>
                    </a:cubicBezTo>
                    <a:cubicBezTo>
                      <a:pt x="3443" y="11600"/>
                      <a:pt x="3443" y="11200"/>
                      <a:pt x="3757" y="11200"/>
                    </a:cubicBezTo>
                    <a:cubicBezTo>
                      <a:pt x="3757" y="10800"/>
                      <a:pt x="3757" y="10800"/>
                      <a:pt x="3443" y="10800"/>
                    </a:cubicBezTo>
                    <a:cubicBezTo>
                      <a:pt x="3443" y="10400"/>
                      <a:pt x="3443" y="10400"/>
                      <a:pt x="3443" y="10400"/>
                    </a:cubicBezTo>
                    <a:cubicBezTo>
                      <a:pt x="3130" y="9600"/>
                      <a:pt x="3130" y="9600"/>
                      <a:pt x="3130" y="10000"/>
                    </a:cubicBezTo>
                    <a:cubicBezTo>
                      <a:pt x="2817" y="10000"/>
                      <a:pt x="2817" y="10000"/>
                      <a:pt x="2817" y="9600"/>
                    </a:cubicBezTo>
                    <a:cubicBezTo>
                      <a:pt x="2817" y="9200"/>
                      <a:pt x="2817" y="8800"/>
                      <a:pt x="2817" y="8400"/>
                    </a:cubicBezTo>
                    <a:cubicBezTo>
                      <a:pt x="2817" y="8400"/>
                      <a:pt x="2817" y="8400"/>
                      <a:pt x="2817" y="8400"/>
                    </a:cubicBezTo>
                    <a:cubicBezTo>
                      <a:pt x="2817" y="8000"/>
                      <a:pt x="2817" y="7600"/>
                      <a:pt x="2817" y="7600"/>
                    </a:cubicBezTo>
                    <a:cubicBezTo>
                      <a:pt x="2817" y="7200"/>
                      <a:pt x="2817" y="6800"/>
                      <a:pt x="2504" y="6800"/>
                    </a:cubicBezTo>
                    <a:cubicBezTo>
                      <a:pt x="2504" y="6800"/>
                      <a:pt x="2504" y="7200"/>
                      <a:pt x="2504" y="7200"/>
                    </a:cubicBezTo>
                    <a:cubicBezTo>
                      <a:pt x="2504" y="7200"/>
                      <a:pt x="2504" y="6800"/>
                      <a:pt x="2504" y="6400"/>
                    </a:cubicBezTo>
                    <a:cubicBezTo>
                      <a:pt x="2191" y="6400"/>
                      <a:pt x="2191" y="6400"/>
                      <a:pt x="2191" y="6000"/>
                    </a:cubicBezTo>
                    <a:cubicBezTo>
                      <a:pt x="2191" y="6000"/>
                      <a:pt x="2191" y="6000"/>
                      <a:pt x="2191" y="5600"/>
                    </a:cubicBezTo>
                    <a:cubicBezTo>
                      <a:pt x="1878" y="5600"/>
                      <a:pt x="2191" y="5200"/>
                      <a:pt x="2191" y="4800"/>
                    </a:cubicBezTo>
                    <a:cubicBezTo>
                      <a:pt x="2191" y="5200"/>
                      <a:pt x="1878" y="4800"/>
                      <a:pt x="1878" y="4800"/>
                    </a:cubicBezTo>
                    <a:cubicBezTo>
                      <a:pt x="1878" y="4400"/>
                      <a:pt x="1878" y="4400"/>
                      <a:pt x="1878" y="4400"/>
                    </a:cubicBezTo>
                    <a:cubicBezTo>
                      <a:pt x="1878" y="4400"/>
                      <a:pt x="1878" y="4400"/>
                      <a:pt x="1878" y="4400"/>
                    </a:cubicBezTo>
                    <a:cubicBezTo>
                      <a:pt x="1878" y="4000"/>
                      <a:pt x="1252" y="3200"/>
                      <a:pt x="1252" y="2800"/>
                    </a:cubicBezTo>
                    <a:cubicBezTo>
                      <a:pt x="1252" y="2400"/>
                      <a:pt x="1252" y="2000"/>
                      <a:pt x="1252" y="1600"/>
                    </a:cubicBezTo>
                    <a:cubicBezTo>
                      <a:pt x="1565" y="1600"/>
                      <a:pt x="1565" y="1200"/>
                      <a:pt x="1565" y="800"/>
                    </a:cubicBezTo>
                    <a:cubicBezTo>
                      <a:pt x="1878" y="1200"/>
                      <a:pt x="1878" y="1200"/>
                      <a:pt x="2191" y="1200"/>
                    </a:cubicBezTo>
                    <a:cubicBezTo>
                      <a:pt x="2191" y="1200"/>
                      <a:pt x="2191" y="1200"/>
                      <a:pt x="2504" y="1200"/>
                    </a:cubicBezTo>
                    <a:cubicBezTo>
                      <a:pt x="2504" y="1200"/>
                      <a:pt x="2504" y="1600"/>
                      <a:pt x="2504" y="1600"/>
                    </a:cubicBezTo>
                    <a:cubicBezTo>
                      <a:pt x="2504" y="1600"/>
                      <a:pt x="2817" y="1600"/>
                      <a:pt x="2817" y="1600"/>
                    </a:cubicBezTo>
                    <a:cubicBezTo>
                      <a:pt x="2817" y="2000"/>
                      <a:pt x="2817" y="2000"/>
                      <a:pt x="2817" y="2000"/>
                    </a:cubicBezTo>
                    <a:cubicBezTo>
                      <a:pt x="2504" y="2400"/>
                      <a:pt x="2504" y="2400"/>
                      <a:pt x="2817" y="2800"/>
                    </a:cubicBezTo>
                    <a:cubicBezTo>
                      <a:pt x="2817" y="3600"/>
                      <a:pt x="2817" y="4000"/>
                      <a:pt x="2817" y="4400"/>
                    </a:cubicBezTo>
                    <a:cubicBezTo>
                      <a:pt x="3130" y="4800"/>
                      <a:pt x="3130" y="5200"/>
                      <a:pt x="3130" y="5200"/>
                    </a:cubicBezTo>
                    <a:cubicBezTo>
                      <a:pt x="3443" y="5600"/>
                      <a:pt x="3443" y="5600"/>
                      <a:pt x="3757" y="5600"/>
                    </a:cubicBezTo>
                    <a:cubicBezTo>
                      <a:pt x="3757" y="6000"/>
                      <a:pt x="3757" y="6000"/>
                      <a:pt x="3757" y="6400"/>
                    </a:cubicBezTo>
                    <a:cubicBezTo>
                      <a:pt x="3757" y="6400"/>
                      <a:pt x="3757" y="6400"/>
                      <a:pt x="4070" y="6400"/>
                    </a:cubicBezTo>
                    <a:cubicBezTo>
                      <a:pt x="4070" y="6400"/>
                      <a:pt x="4070" y="6400"/>
                      <a:pt x="4070" y="6400"/>
                    </a:cubicBezTo>
                    <a:cubicBezTo>
                      <a:pt x="4070" y="6800"/>
                      <a:pt x="4070" y="6800"/>
                      <a:pt x="4070" y="6800"/>
                    </a:cubicBezTo>
                    <a:cubicBezTo>
                      <a:pt x="4070" y="6800"/>
                      <a:pt x="4070" y="6800"/>
                      <a:pt x="4070" y="7200"/>
                    </a:cubicBezTo>
                    <a:cubicBezTo>
                      <a:pt x="4070" y="7200"/>
                      <a:pt x="4383" y="6800"/>
                      <a:pt x="4383" y="7200"/>
                    </a:cubicBezTo>
                    <a:cubicBezTo>
                      <a:pt x="4383" y="7200"/>
                      <a:pt x="4383" y="7600"/>
                      <a:pt x="4383" y="7600"/>
                    </a:cubicBezTo>
                    <a:cubicBezTo>
                      <a:pt x="4383" y="7600"/>
                      <a:pt x="4383" y="7600"/>
                      <a:pt x="4383" y="7600"/>
                    </a:cubicBezTo>
                    <a:cubicBezTo>
                      <a:pt x="4070" y="8000"/>
                      <a:pt x="4070" y="8400"/>
                      <a:pt x="4696" y="8000"/>
                    </a:cubicBezTo>
                    <a:cubicBezTo>
                      <a:pt x="4696" y="8400"/>
                      <a:pt x="4383" y="8400"/>
                      <a:pt x="4383" y="8400"/>
                    </a:cubicBezTo>
                    <a:cubicBezTo>
                      <a:pt x="4383" y="8400"/>
                      <a:pt x="4696" y="8400"/>
                      <a:pt x="4696" y="8400"/>
                    </a:cubicBezTo>
                    <a:cubicBezTo>
                      <a:pt x="4696" y="8400"/>
                      <a:pt x="4696" y="8800"/>
                      <a:pt x="4696" y="8800"/>
                    </a:cubicBezTo>
                    <a:cubicBezTo>
                      <a:pt x="5009" y="8800"/>
                      <a:pt x="5009" y="8800"/>
                      <a:pt x="5009" y="9200"/>
                    </a:cubicBezTo>
                    <a:cubicBezTo>
                      <a:pt x="5009" y="8800"/>
                      <a:pt x="5009" y="8800"/>
                      <a:pt x="5009" y="8800"/>
                    </a:cubicBezTo>
                    <a:cubicBezTo>
                      <a:pt x="5009" y="9200"/>
                      <a:pt x="5009" y="9600"/>
                      <a:pt x="5322" y="9600"/>
                    </a:cubicBezTo>
                    <a:cubicBezTo>
                      <a:pt x="5322" y="9600"/>
                      <a:pt x="5322" y="9600"/>
                      <a:pt x="5322" y="9600"/>
                    </a:cubicBezTo>
                    <a:cubicBezTo>
                      <a:pt x="5322" y="9600"/>
                      <a:pt x="5322" y="9600"/>
                      <a:pt x="5322" y="9600"/>
                    </a:cubicBezTo>
                    <a:cubicBezTo>
                      <a:pt x="5635" y="10400"/>
                      <a:pt x="6261" y="11200"/>
                      <a:pt x="6261" y="11600"/>
                    </a:cubicBezTo>
                    <a:cubicBezTo>
                      <a:pt x="6574" y="12000"/>
                      <a:pt x="6574" y="12000"/>
                      <a:pt x="6574" y="12400"/>
                    </a:cubicBezTo>
                    <a:cubicBezTo>
                      <a:pt x="6574" y="12400"/>
                      <a:pt x="6574" y="12800"/>
                      <a:pt x="6574" y="12800"/>
                    </a:cubicBezTo>
                    <a:cubicBezTo>
                      <a:pt x="6574" y="13200"/>
                      <a:pt x="6574" y="13200"/>
                      <a:pt x="6887" y="13200"/>
                    </a:cubicBezTo>
                    <a:cubicBezTo>
                      <a:pt x="6887" y="13600"/>
                      <a:pt x="6261" y="13600"/>
                      <a:pt x="6261" y="14000"/>
                    </a:cubicBezTo>
                    <a:cubicBezTo>
                      <a:pt x="6261" y="14000"/>
                      <a:pt x="6574" y="14000"/>
                      <a:pt x="6574" y="14400"/>
                    </a:cubicBezTo>
                    <a:cubicBezTo>
                      <a:pt x="6574" y="14400"/>
                      <a:pt x="6261" y="14400"/>
                      <a:pt x="6261" y="14400"/>
                    </a:cubicBezTo>
                    <a:cubicBezTo>
                      <a:pt x="5948" y="14800"/>
                      <a:pt x="6574" y="15600"/>
                      <a:pt x="6887" y="16000"/>
                    </a:cubicBezTo>
                    <a:cubicBezTo>
                      <a:pt x="7200" y="16000"/>
                      <a:pt x="7200" y="16400"/>
                      <a:pt x="7513" y="16400"/>
                    </a:cubicBezTo>
                    <a:cubicBezTo>
                      <a:pt x="7826" y="17200"/>
                      <a:pt x="7826" y="17200"/>
                      <a:pt x="8139" y="17200"/>
                    </a:cubicBezTo>
                    <a:cubicBezTo>
                      <a:pt x="8452" y="17200"/>
                      <a:pt x="8765" y="17200"/>
                      <a:pt x="8765" y="17600"/>
                    </a:cubicBezTo>
                    <a:cubicBezTo>
                      <a:pt x="9078" y="17600"/>
                      <a:pt x="9078" y="18000"/>
                      <a:pt x="9391" y="18000"/>
                    </a:cubicBezTo>
                    <a:cubicBezTo>
                      <a:pt x="10017" y="18400"/>
                      <a:pt x="10643" y="18800"/>
                      <a:pt x="11270" y="19200"/>
                    </a:cubicBezTo>
                    <a:cubicBezTo>
                      <a:pt x="11270" y="19200"/>
                      <a:pt x="11583" y="19600"/>
                      <a:pt x="11896" y="19600"/>
                    </a:cubicBezTo>
                    <a:cubicBezTo>
                      <a:pt x="12209" y="20000"/>
                      <a:pt x="12522" y="20000"/>
                      <a:pt x="12835" y="20000"/>
                    </a:cubicBezTo>
                    <a:cubicBezTo>
                      <a:pt x="13148" y="20400"/>
                      <a:pt x="14087" y="19600"/>
                      <a:pt x="14400" y="19600"/>
                    </a:cubicBezTo>
                    <a:cubicBezTo>
                      <a:pt x="14400" y="19600"/>
                      <a:pt x="14400" y="19600"/>
                      <a:pt x="14087" y="19600"/>
                    </a:cubicBezTo>
                    <a:cubicBezTo>
                      <a:pt x="14400" y="19200"/>
                      <a:pt x="14400" y="19200"/>
                      <a:pt x="14400" y="19600"/>
                    </a:cubicBezTo>
                    <a:cubicBezTo>
                      <a:pt x="14400" y="19200"/>
                      <a:pt x="14400" y="19200"/>
                      <a:pt x="14713" y="19200"/>
                    </a:cubicBezTo>
                    <a:cubicBezTo>
                      <a:pt x="14400" y="19600"/>
                      <a:pt x="14400" y="19600"/>
                      <a:pt x="14400" y="19600"/>
                    </a:cubicBezTo>
                    <a:cubicBezTo>
                      <a:pt x="14713" y="19600"/>
                      <a:pt x="14713" y="19600"/>
                      <a:pt x="14713" y="19600"/>
                    </a:cubicBezTo>
                    <a:cubicBezTo>
                      <a:pt x="15026" y="19600"/>
                      <a:pt x="15026" y="20000"/>
                      <a:pt x="15339" y="20000"/>
                    </a:cubicBezTo>
                    <a:cubicBezTo>
                      <a:pt x="15652" y="20400"/>
                      <a:pt x="15965" y="21200"/>
                      <a:pt x="16278" y="21600"/>
                    </a:cubicBezTo>
                    <a:cubicBezTo>
                      <a:pt x="16591" y="21200"/>
                      <a:pt x="16278" y="20800"/>
                      <a:pt x="16278" y="20400"/>
                    </a:cubicBezTo>
                    <a:cubicBezTo>
                      <a:pt x="16591" y="20400"/>
                      <a:pt x="16591" y="20000"/>
                      <a:pt x="16904" y="19600"/>
                    </a:cubicBezTo>
                    <a:cubicBezTo>
                      <a:pt x="16904" y="19600"/>
                      <a:pt x="17217" y="19600"/>
                      <a:pt x="17217" y="19600"/>
                    </a:cubicBezTo>
                    <a:cubicBezTo>
                      <a:pt x="17530" y="19600"/>
                      <a:pt x="17843" y="19600"/>
                      <a:pt x="17843" y="19600"/>
                    </a:cubicBezTo>
                    <a:cubicBezTo>
                      <a:pt x="18157" y="19600"/>
                      <a:pt x="17843" y="19200"/>
                      <a:pt x="17843" y="19200"/>
                    </a:cubicBezTo>
                    <a:cubicBezTo>
                      <a:pt x="17843" y="18800"/>
                      <a:pt x="17530" y="18400"/>
                      <a:pt x="17217" y="18400"/>
                    </a:cubicBezTo>
                    <a:cubicBezTo>
                      <a:pt x="17530" y="18400"/>
                      <a:pt x="17530" y="18400"/>
                      <a:pt x="17530" y="18000"/>
                    </a:cubicBezTo>
                    <a:cubicBezTo>
                      <a:pt x="17843" y="17600"/>
                      <a:pt x="17530" y="17600"/>
                      <a:pt x="17843" y="17600"/>
                    </a:cubicBezTo>
                    <a:cubicBezTo>
                      <a:pt x="18157" y="17200"/>
                      <a:pt x="18783" y="17600"/>
                      <a:pt x="19096" y="17600"/>
                    </a:cubicBezTo>
                    <a:cubicBezTo>
                      <a:pt x="19096" y="17600"/>
                      <a:pt x="19096" y="17600"/>
                      <a:pt x="19096" y="17600"/>
                    </a:cubicBezTo>
                    <a:cubicBezTo>
                      <a:pt x="19096" y="17600"/>
                      <a:pt x="19409" y="17200"/>
                      <a:pt x="19409" y="17600"/>
                    </a:cubicBezTo>
                    <a:cubicBezTo>
                      <a:pt x="19409" y="17600"/>
                      <a:pt x="19409" y="17600"/>
                      <a:pt x="19409" y="17200"/>
                    </a:cubicBezTo>
                    <a:cubicBezTo>
                      <a:pt x="19722" y="17200"/>
                      <a:pt x="19722" y="17200"/>
                      <a:pt x="19722" y="16800"/>
                    </a:cubicBezTo>
                    <a:cubicBezTo>
                      <a:pt x="19722" y="16800"/>
                      <a:pt x="20035" y="16800"/>
                      <a:pt x="20035" y="16800"/>
                    </a:cubicBezTo>
                    <a:cubicBezTo>
                      <a:pt x="20035" y="16800"/>
                      <a:pt x="20035" y="16400"/>
                      <a:pt x="20348" y="16400"/>
                    </a:cubicBezTo>
                    <a:cubicBezTo>
                      <a:pt x="20035" y="16800"/>
                      <a:pt x="20348" y="16800"/>
                      <a:pt x="20348" y="17200"/>
                    </a:cubicBezTo>
                    <a:cubicBezTo>
                      <a:pt x="20348" y="16800"/>
                      <a:pt x="20661" y="16400"/>
                      <a:pt x="20661" y="16000"/>
                    </a:cubicBezTo>
                    <a:cubicBezTo>
                      <a:pt x="20661" y="16000"/>
                      <a:pt x="20661" y="16000"/>
                      <a:pt x="20661" y="16000"/>
                    </a:cubicBezTo>
                    <a:cubicBezTo>
                      <a:pt x="20661" y="15600"/>
                      <a:pt x="20661" y="15600"/>
                      <a:pt x="20974" y="15600"/>
                    </a:cubicBezTo>
                    <a:cubicBezTo>
                      <a:pt x="20661" y="15600"/>
                      <a:pt x="20661" y="15600"/>
                      <a:pt x="20661" y="15200"/>
                    </a:cubicBezTo>
                    <a:cubicBezTo>
                      <a:pt x="20661" y="15200"/>
                      <a:pt x="20661" y="15200"/>
                      <a:pt x="20974" y="15200"/>
                    </a:cubicBezTo>
                    <a:cubicBezTo>
                      <a:pt x="20974" y="15200"/>
                      <a:pt x="20974" y="14800"/>
                      <a:pt x="20974" y="14800"/>
                    </a:cubicBezTo>
                    <a:cubicBezTo>
                      <a:pt x="20974" y="14400"/>
                      <a:pt x="21600" y="14000"/>
                      <a:pt x="21600" y="13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6" name="Shape">
                <a:extLst>
                  <a:ext uri="{FF2B5EF4-FFF2-40B4-BE49-F238E27FC236}">
                    <a16:creationId xmlns:a16="http://schemas.microsoft.com/office/drawing/2014/main" id="{996A5C16-AA3C-46D3-9AED-16F992BEEF04}"/>
                  </a:ext>
                </a:extLst>
              </p:cNvPr>
              <p:cNvSpPr/>
              <p:nvPr/>
            </p:nvSpPr>
            <p:spPr>
              <a:xfrm>
                <a:off x="2760631" y="2437176"/>
                <a:ext cx="209607" cy="223197"/>
              </a:xfrm>
              <a:custGeom>
                <a:avLst/>
                <a:gdLst/>
                <a:ahLst/>
                <a:cxnLst>
                  <a:cxn ang="0">
                    <a:pos x="wd2" y="hd2"/>
                  </a:cxn>
                  <a:cxn ang="5400000">
                    <a:pos x="wd2" y="hd2"/>
                  </a:cxn>
                  <a:cxn ang="10800000">
                    <a:pos x="wd2" y="hd2"/>
                  </a:cxn>
                  <a:cxn ang="16200000">
                    <a:pos x="wd2" y="hd2"/>
                  </a:cxn>
                </a:cxnLst>
                <a:rect l="0" t="0" r="r" b="b"/>
                <a:pathLst>
                  <a:path w="21600" h="21600" extrusionOk="0">
                    <a:moveTo>
                      <a:pt x="20206" y="4086"/>
                    </a:moveTo>
                    <a:cubicBezTo>
                      <a:pt x="20206" y="4086"/>
                      <a:pt x="20903" y="4086"/>
                      <a:pt x="21600" y="4086"/>
                    </a:cubicBezTo>
                    <a:cubicBezTo>
                      <a:pt x="19510" y="2335"/>
                      <a:pt x="17419" y="1168"/>
                      <a:pt x="15329" y="0"/>
                    </a:cubicBezTo>
                    <a:cubicBezTo>
                      <a:pt x="15329" y="0"/>
                      <a:pt x="15329" y="1751"/>
                      <a:pt x="15329" y="2335"/>
                    </a:cubicBezTo>
                    <a:cubicBezTo>
                      <a:pt x="14632" y="2335"/>
                      <a:pt x="13239" y="2335"/>
                      <a:pt x="13239" y="2335"/>
                    </a:cubicBezTo>
                    <a:cubicBezTo>
                      <a:pt x="11845" y="2335"/>
                      <a:pt x="11148" y="2335"/>
                      <a:pt x="9755" y="2335"/>
                    </a:cubicBezTo>
                    <a:cubicBezTo>
                      <a:pt x="9058" y="2335"/>
                      <a:pt x="9058" y="1751"/>
                      <a:pt x="9058" y="2335"/>
                    </a:cubicBezTo>
                    <a:cubicBezTo>
                      <a:pt x="9058" y="3503"/>
                      <a:pt x="9058" y="4670"/>
                      <a:pt x="9058" y="5254"/>
                    </a:cubicBezTo>
                    <a:cubicBezTo>
                      <a:pt x="9058" y="6422"/>
                      <a:pt x="9058" y="6422"/>
                      <a:pt x="8361" y="7005"/>
                    </a:cubicBezTo>
                    <a:cubicBezTo>
                      <a:pt x="7665" y="7005"/>
                      <a:pt x="6968" y="7005"/>
                      <a:pt x="6968" y="7589"/>
                    </a:cubicBezTo>
                    <a:cubicBezTo>
                      <a:pt x="6968" y="8757"/>
                      <a:pt x="6968" y="9341"/>
                      <a:pt x="6968" y="10508"/>
                    </a:cubicBezTo>
                    <a:cubicBezTo>
                      <a:pt x="5574" y="10508"/>
                      <a:pt x="4181" y="10508"/>
                      <a:pt x="2787" y="10508"/>
                    </a:cubicBezTo>
                    <a:cubicBezTo>
                      <a:pt x="2090" y="10508"/>
                      <a:pt x="697" y="9924"/>
                      <a:pt x="0" y="10508"/>
                    </a:cubicBezTo>
                    <a:cubicBezTo>
                      <a:pt x="0" y="10508"/>
                      <a:pt x="0" y="9924"/>
                      <a:pt x="0" y="10508"/>
                    </a:cubicBezTo>
                    <a:cubicBezTo>
                      <a:pt x="0" y="10508"/>
                      <a:pt x="0" y="11092"/>
                      <a:pt x="0" y="11092"/>
                    </a:cubicBezTo>
                    <a:cubicBezTo>
                      <a:pt x="0" y="9924"/>
                      <a:pt x="0" y="11092"/>
                      <a:pt x="697" y="11676"/>
                    </a:cubicBezTo>
                    <a:cubicBezTo>
                      <a:pt x="697" y="11676"/>
                      <a:pt x="697" y="11092"/>
                      <a:pt x="697" y="11092"/>
                    </a:cubicBezTo>
                    <a:cubicBezTo>
                      <a:pt x="1394" y="11676"/>
                      <a:pt x="697" y="12843"/>
                      <a:pt x="697" y="13427"/>
                    </a:cubicBezTo>
                    <a:cubicBezTo>
                      <a:pt x="697" y="13427"/>
                      <a:pt x="697" y="13427"/>
                      <a:pt x="697" y="13427"/>
                    </a:cubicBezTo>
                    <a:cubicBezTo>
                      <a:pt x="697" y="13427"/>
                      <a:pt x="697" y="14011"/>
                      <a:pt x="697" y="14011"/>
                    </a:cubicBezTo>
                    <a:cubicBezTo>
                      <a:pt x="1394" y="14595"/>
                      <a:pt x="1394" y="15178"/>
                      <a:pt x="1394" y="15762"/>
                    </a:cubicBezTo>
                    <a:cubicBezTo>
                      <a:pt x="1394" y="16930"/>
                      <a:pt x="697" y="18681"/>
                      <a:pt x="0" y="19849"/>
                    </a:cubicBezTo>
                    <a:cubicBezTo>
                      <a:pt x="697" y="19265"/>
                      <a:pt x="697" y="18681"/>
                      <a:pt x="697" y="18681"/>
                    </a:cubicBezTo>
                    <a:cubicBezTo>
                      <a:pt x="1394" y="18681"/>
                      <a:pt x="2787" y="18681"/>
                      <a:pt x="2787" y="18097"/>
                    </a:cubicBezTo>
                    <a:cubicBezTo>
                      <a:pt x="3484" y="18097"/>
                      <a:pt x="4181" y="18097"/>
                      <a:pt x="4181" y="18681"/>
                    </a:cubicBezTo>
                    <a:cubicBezTo>
                      <a:pt x="4877" y="18681"/>
                      <a:pt x="4877" y="19265"/>
                      <a:pt x="4877" y="19265"/>
                    </a:cubicBezTo>
                    <a:cubicBezTo>
                      <a:pt x="4877" y="19265"/>
                      <a:pt x="4877" y="19265"/>
                      <a:pt x="5574" y="19265"/>
                    </a:cubicBezTo>
                    <a:cubicBezTo>
                      <a:pt x="5574" y="19265"/>
                      <a:pt x="5574" y="19265"/>
                      <a:pt x="5574" y="19265"/>
                    </a:cubicBezTo>
                    <a:cubicBezTo>
                      <a:pt x="6271" y="19265"/>
                      <a:pt x="6271" y="19849"/>
                      <a:pt x="6271" y="20432"/>
                    </a:cubicBezTo>
                    <a:cubicBezTo>
                      <a:pt x="6271" y="20432"/>
                      <a:pt x="6271" y="20432"/>
                      <a:pt x="6271" y="20432"/>
                    </a:cubicBezTo>
                    <a:cubicBezTo>
                      <a:pt x="6271" y="20432"/>
                      <a:pt x="6968" y="20432"/>
                      <a:pt x="6968" y="21016"/>
                    </a:cubicBezTo>
                    <a:cubicBezTo>
                      <a:pt x="6968" y="21016"/>
                      <a:pt x="7665" y="21600"/>
                      <a:pt x="8361" y="21600"/>
                    </a:cubicBezTo>
                    <a:cubicBezTo>
                      <a:pt x="9058" y="21600"/>
                      <a:pt x="8361" y="19849"/>
                      <a:pt x="9058" y="19849"/>
                    </a:cubicBezTo>
                    <a:cubicBezTo>
                      <a:pt x="9755" y="20432"/>
                      <a:pt x="9755" y="21016"/>
                      <a:pt x="10452" y="21016"/>
                    </a:cubicBezTo>
                    <a:cubicBezTo>
                      <a:pt x="10452" y="21016"/>
                      <a:pt x="10452" y="20432"/>
                      <a:pt x="11148" y="20432"/>
                    </a:cubicBezTo>
                    <a:cubicBezTo>
                      <a:pt x="11845" y="20432"/>
                      <a:pt x="12542" y="21016"/>
                      <a:pt x="13239" y="19849"/>
                    </a:cubicBezTo>
                    <a:cubicBezTo>
                      <a:pt x="13239" y="20432"/>
                      <a:pt x="14632" y="20432"/>
                      <a:pt x="14632" y="20432"/>
                    </a:cubicBezTo>
                    <a:cubicBezTo>
                      <a:pt x="16026" y="20432"/>
                      <a:pt x="17419" y="20432"/>
                      <a:pt x="18813" y="20432"/>
                    </a:cubicBezTo>
                    <a:cubicBezTo>
                      <a:pt x="18813" y="20432"/>
                      <a:pt x="19510" y="20432"/>
                      <a:pt x="20206" y="20432"/>
                    </a:cubicBezTo>
                    <a:cubicBezTo>
                      <a:pt x="20206" y="20432"/>
                      <a:pt x="20206" y="20432"/>
                      <a:pt x="20206" y="19849"/>
                    </a:cubicBezTo>
                    <a:cubicBezTo>
                      <a:pt x="20206" y="19849"/>
                      <a:pt x="20206" y="19265"/>
                      <a:pt x="20206" y="19265"/>
                    </a:cubicBezTo>
                    <a:cubicBezTo>
                      <a:pt x="20206" y="18681"/>
                      <a:pt x="20206" y="18681"/>
                      <a:pt x="20206" y="18681"/>
                    </a:cubicBezTo>
                    <a:cubicBezTo>
                      <a:pt x="19510" y="18097"/>
                      <a:pt x="20206" y="17514"/>
                      <a:pt x="20206" y="16930"/>
                    </a:cubicBezTo>
                    <a:cubicBezTo>
                      <a:pt x="19510" y="16346"/>
                      <a:pt x="19510" y="15178"/>
                      <a:pt x="19510" y="14595"/>
                    </a:cubicBezTo>
                    <a:cubicBezTo>
                      <a:pt x="19510" y="12259"/>
                      <a:pt x="19510" y="9924"/>
                      <a:pt x="18813" y="8173"/>
                    </a:cubicBezTo>
                    <a:cubicBezTo>
                      <a:pt x="18813" y="6422"/>
                      <a:pt x="18813" y="5254"/>
                      <a:pt x="18813" y="4086"/>
                    </a:cubicBezTo>
                    <a:cubicBezTo>
                      <a:pt x="18813" y="4086"/>
                      <a:pt x="19510" y="4086"/>
                      <a:pt x="20206" y="4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7" name="Shape">
                <a:extLst>
                  <a:ext uri="{FF2B5EF4-FFF2-40B4-BE49-F238E27FC236}">
                    <a16:creationId xmlns:a16="http://schemas.microsoft.com/office/drawing/2014/main" id="{F5BF91CA-2056-4A8B-A2BA-C6077CB24CD5}"/>
                  </a:ext>
                </a:extLst>
              </p:cNvPr>
              <p:cNvSpPr/>
              <p:nvPr/>
            </p:nvSpPr>
            <p:spPr>
              <a:xfrm>
                <a:off x="2835237" y="2476498"/>
                <a:ext cx="294655" cy="268500"/>
              </a:xfrm>
              <a:custGeom>
                <a:avLst/>
                <a:gdLst/>
                <a:ahLst/>
                <a:cxnLst>
                  <a:cxn ang="0">
                    <a:pos x="wd2" y="hd2"/>
                  </a:cxn>
                  <a:cxn ang="5400000">
                    <a:pos x="wd2" y="hd2"/>
                  </a:cxn>
                  <a:cxn ang="10800000">
                    <a:pos x="wd2" y="hd2"/>
                  </a:cxn>
                  <a:cxn ang="16200000">
                    <a:pos x="wd2" y="hd2"/>
                  </a:cxn>
                </a:cxnLst>
                <a:rect l="0" t="0" r="r" b="b"/>
                <a:pathLst>
                  <a:path w="21327" h="21333" extrusionOk="0">
                    <a:moveTo>
                      <a:pt x="21109" y="8373"/>
                    </a:moveTo>
                    <a:cubicBezTo>
                      <a:pt x="20618" y="8373"/>
                      <a:pt x="20127" y="8853"/>
                      <a:pt x="20127" y="8373"/>
                    </a:cubicBezTo>
                    <a:cubicBezTo>
                      <a:pt x="19636" y="8373"/>
                      <a:pt x="20127" y="8373"/>
                      <a:pt x="20127" y="7893"/>
                    </a:cubicBezTo>
                    <a:cubicBezTo>
                      <a:pt x="20127" y="7413"/>
                      <a:pt x="19636" y="7413"/>
                      <a:pt x="19145" y="6933"/>
                    </a:cubicBezTo>
                    <a:cubicBezTo>
                      <a:pt x="18655" y="6933"/>
                      <a:pt x="18655" y="6933"/>
                      <a:pt x="18655" y="6933"/>
                    </a:cubicBezTo>
                    <a:cubicBezTo>
                      <a:pt x="18655" y="6933"/>
                      <a:pt x="18164" y="6933"/>
                      <a:pt x="18164" y="6453"/>
                    </a:cubicBezTo>
                    <a:cubicBezTo>
                      <a:pt x="18164" y="6453"/>
                      <a:pt x="18164" y="6453"/>
                      <a:pt x="18164" y="6453"/>
                    </a:cubicBezTo>
                    <a:cubicBezTo>
                      <a:pt x="17673" y="6453"/>
                      <a:pt x="17673" y="5973"/>
                      <a:pt x="17673" y="5973"/>
                    </a:cubicBezTo>
                    <a:cubicBezTo>
                      <a:pt x="17182" y="5973"/>
                      <a:pt x="17673" y="5493"/>
                      <a:pt x="17182" y="5493"/>
                    </a:cubicBezTo>
                    <a:cubicBezTo>
                      <a:pt x="17182" y="5493"/>
                      <a:pt x="16691" y="5013"/>
                      <a:pt x="16200" y="5013"/>
                    </a:cubicBezTo>
                    <a:cubicBezTo>
                      <a:pt x="15709" y="4533"/>
                      <a:pt x="15218" y="4053"/>
                      <a:pt x="14727" y="3573"/>
                    </a:cubicBezTo>
                    <a:cubicBezTo>
                      <a:pt x="13255" y="2613"/>
                      <a:pt x="11782" y="1653"/>
                      <a:pt x="10800" y="693"/>
                    </a:cubicBezTo>
                    <a:cubicBezTo>
                      <a:pt x="10309" y="213"/>
                      <a:pt x="10309" y="213"/>
                      <a:pt x="9818" y="213"/>
                    </a:cubicBezTo>
                    <a:cubicBezTo>
                      <a:pt x="9327" y="-267"/>
                      <a:pt x="8345" y="213"/>
                      <a:pt x="7855" y="213"/>
                    </a:cubicBezTo>
                    <a:cubicBezTo>
                      <a:pt x="7855" y="2613"/>
                      <a:pt x="8345" y="5493"/>
                      <a:pt x="8345" y="8373"/>
                    </a:cubicBezTo>
                    <a:cubicBezTo>
                      <a:pt x="8345" y="9333"/>
                      <a:pt x="8345" y="10773"/>
                      <a:pt x="8836" y="11733"/>
                    </a:cubicBezTo>
                    <a:cubicBezTo>
                      <a:pt x="8836" y="12213"/>
                      <a:pt x="8836" y="12213"/>
                      <a:pt x="8836" y="12693"/>
                    </a:cubicBezTo>
                    <a:cubicBezTo>
                      <a:pt x="8836" y="13653"/>
                      <a:pt x="8836" y="13653"/>
                      <a:pt x="8345" y="13653"/>
                    </a:cubicBezTo>
                    <a:cubicBezTo>
                      <a:pt x="7364" y="13653"/>
                      <a:pt x="6382" y="13653"/>
                      <a:pt x="5400" y="13653"/>
                    </a:cubicBezTo>
                    <a:cubicBezTo>
                      <a:pt x="4909" y="13653"/>
                      <a:pt x="3927" y="13653"/>
                      <a:pt x="3927" y="13173"/>
                    </a:cubicBezTo>
                    <a:cubicBezTo>
                      <a:pt x="3436" y="13653"/>
                      <a:pt x="3436" y="13653"/>
                      <a:pt x="2945" y="13653"/>
                    </a:cubicBezTo>
                    <a:cubicBezTo>
                      <a:pt x="2455" y="13653"/>
                      <a:pt x="2455" y="13653"/>
                      <a:pt x="1964" y="13653"/>
                    </a:cubicBezTo>
                    <a:cubicBezTo>
                      <a:pt x="1964" y="13653"/>
                      <a:pt x="1964" y="14133"/>
                      <a:pt x="1964" y="14133"/>
                    </a:cubicBezTo>
                    <a:cubicBezTo>
                      <a:pt x="1473" y="14133"/>
                      <a:pt x="1473" y="13173"/>
                      <a:pt x="982" y="13653"/>
                    </a:cubicBezTo>
                    <a:cubicBezTo>
                      <a:pt x="491" y="13653"/>
                      <a:pt x="491" y="15093"/>
                      <a:pt x="0" y="14613"/>
                    </a:cubicBezTo>
                    <a:cubicBezTo>
                      <a:pt x="491" y="14613"/>
                      <a:pt x="0" y="15093"/>
                      <a:pt x="0" y="15093"/>
                    </a:cubicBezTo>
                    <a:cubicBezTo>
                      <a:pt x="491" y="15573"/>
                      <a:pt x="491" y="15573"/>
                      <a:pt x="491" y="15573"/>
                    </a:cubicBezTo>
                    <a:cubicBezTo>
                      <a:pt x="491" y="16053"/>
                      <a:pt x="491" y="16053"/>
                      <a:pt x="491" y="16053"/>
                    </a:cubicBezTo>
                    <a:cubicBezTo>
                      <a:pt x="491" y="16533"/>
                      <a:pt x="491" y="16533"/>
                      <a:pt x="491" y="16533"/>
                    </a:cubicBezTo>
                    <a:cubicBezTo>
                      <a:pt x="982" y="16533"/>
                      <a:pt x="982" y="16533"/>
                      <a:pt x="982" y="17013"/>
                    </a:cubicBezTo>
                    <a:cubicBezTo>
                      <a:pt x="1473" y="17493"/>
                      <a:pt x="982" y="17493"/>
                      <a:pt x="982" y="17973"/>
                    </a:cubicBezTo>
                    <a:cubicBezTo>
                      <a:pt x="982" y="17973"/>
                      <a:pt x="982" y="18453"/>
                      <a:pt x="982" y="18453"/>
                    </a:cubicBezTo>
                    <a:cubicBezTo>
                      <a:pt x="1473" y="18933"/>
                      <a:pt x="1473" y="18453"/>
                      <a:pt x="1473" y="18453"/>
                    </a:cubicBezTo>
                    <a:cubicBezTo>
                      <a:pt x="1964" y="18453"/>
                      <a:pt x="1964" y="18933"/>
                      <a:pt x="1964" y="18933"/>
                    </a:cubicBezTo>
                    <a:cubicBezTo>
                      <a:pt x="1964" y="18933"/>
                      <a:pt x="2455" y="18453"/>
                      <a:pt x="2455" y="18453"/>
                    </a:cubicBezTo>
                    <a:cubicBezTo>
                      <a:pt x="2945" y="18453"/>
                      <a:pt x="2945" y="18453"/>
                      <a:pt x="3436" y="18453"/>
                    </a:cubicBezTo>
                    <a:cubicBezTo>
                      <a:pt x="3436" y="18453"/>
                      <a:pt x="3927" y="17973"/>
                      <a:pt x="3927" y="17973"/>
                    </a:cubicBezTo>
                    <a:cubicBezTo>
                      <a:pt x="3927" y="17973"/>
                      <a:pt x="3436" y="17973"/>
                      <a:pt x="3927" y="17973"/>
                    </a:cubicBezTo>
                    <a:cubicBezTo>
                      <a:pt x="4418" y="17973"/>
                      <a:pt x="4418" y="18453"/>
                      <a:pt x="4418" y="18453"/>
                    </a:cubicBezTo>
                    <a:cubicBezTo>
                      <a:pt x="4418" y="18933"/>
                      <a:pt x="4418" y="18933"/>
                      <a:pt x="4418" y="18933"/>
                    </a:cubicBezTo>
                    <a:cubicBezTo>
                      <a:pt x="4418" y="19413"/>
                      <a:pt x="4909" y="19413"/>
                      <a:pt x="4909" y="19413"/>
                    </a:cubicBezTo>
                    <a:cubicBezTo>
                      <a:pt x="4909" y="19893"/>
                      <a:pt x="4909" y="19413"/>
                      <a:pt x="4909" y="19893"/>
                    </a:cubicBezTo>
                    <a:cubicBezTo>
                      <a:pt x="4909" y="20373"/>
                      <a:pt x="4909" y="19893"/>
                      <a:pt x="4909" y="19893"/>
                    </a:cubicBezTo>
                    <a:cubicBezTo>
                      <a:pt x="5400" y="20373"/>
                      <a:pt x="4909" y="20373"/>
                      <a:pt x="5400" y="20853"/>
                    </a:cubicBezTo>
                    <a:cubicBezTo>
                      <a:pt x="5400" y="20853"/>
                      <a:pt x="5400" y="20853"/>
                      <a:pt x="5400" y="21333"/>
                    </a:cubicBezTo>
                    <a:cubicBezTo>
                      <a:pt x="5891" y="21333"/>
                      <a:pt x="5891" y="20853"/>
                      <a:pt x="5891" y="20853"/>
                    </a:cubicBezTo>
                    <a:cubicBezTo>
                      <a:pt x="6382" y="20853"/>
                      <a:pt x="6382" y="21333"/>
                      <a:pt x="6873" y="21333"/>
                    </a:cubicBezTo>
                    <a:cubicBezTo>
                      <a:pt x="6873" y="21333"/>
                      <a:pt x="6382" y="21333"/>
                      <a:pt x="6873" y="20853"/>
                    </a:cubicBezTo>
                    <a:cubicBezTo>
                      <a:pt x="7364" y="20853"/>
                      <a:pt x="7364" y="20853"/>
                      <a:pt x="7364" y="20373"/>
                    </a:cubicBezTo>
                    <a:cubicBezTo>
                      <a:pt x="7364" y="20853"/>
                      <a:pt x="7364" y="20373"/>
                      <a:pt x="7364" y="20373"/>
                    </a:cubicBezTo>
                    <a:cubicBezTo>
                      <a:pt x="7855" y="20373"/>
                      <a:pt x="7855" y="20373"/>
                      <a:pt x="7855" y="20373"/>
                    </a:cubicBezTo>
                    <a:cubicBezTo>
                      <a:pt x="7855" y="20853"/>
                      <a:pt x="7855" y="20853"/>
                      <a:pt x="7855" y="20853"/>
                    </a:cubicBezTo>
                    <a:cubicBezTo>
                      <a:pt x="7855" y="21333"/>
                      <a:pt x="8345" y="20853"/>
                      <a:pt x="8836" y="20853"/>
                    </a:cubicBezTo>
                    <a:cubicBezTo>
                      <a:pt x="8836" y="20373"/>
                      <a:pt x="8836" y="20373"/>
                      <a:pt x="8836" y="19893"/>
                    </a:cubicBezTo>
                    <a:cubicBezTo>
                      <a:pt x="8836" y="19893"/>
                      <a:pt x="8836" y="19413"/>
                      <a:pt x="8836" y="19413"/>
                    </a:cubicBezTo>
                    <a:cubicBezTo>
                      <a:pt x="8836" y="19413"/>
                      <a:pt x="8836" y="18933"/>
                      <a:pt x="8836" y="18933"/>
                    </a:cubicBezTo>
                    <a:cubicBezTo>
                      <a:pt x="9327" y="18453"/>
                      <a:pt x="10800" y="18453"/>
                      <a:pt x="9818" y="17493"/>
                    </a:cubicBezTo>
                    <a:cubicBezTo>
                      <a:pt x="10800" y="17493"/>
                      <a:pt x="10309" y="17013"/>
                      <a:pt x="10309" y="17013"/>
                    </a:cubicBezTo>
                    <a:cubicBezTo>
                      <a:pt x="10800" y="16533"/>
                      <a:pt x="10800" y="17013"/>
                      <a:pt x="11291" y="17013"/>
                    </a:cubicBezTo>
                    <a:cubicBezTo>
                      <a:pt x="11782" y="17013"/>
                      <a:pt x="11291" y="16533"/>
                      <a:pt x="11782" y="16533"/>
                    </a:cubicBezTo>
                    <a:cubicBezTo>
                      <a:pt x="11782" y="16053"/>
                      <a:pt x="11782" y="16053"/>
                      <a:pt x="11782" y="16053"/>
                    </a:cubicBezTo>
                    <a:cubicBezTo>
                      <a:pt x="12273" y="16053"/>
                      <a:pt x="12273" y="16053"/>
                      <a:pt x="12273" y="15573"/>
                    </a:cubicBezTo>
                    <a:cubicBezTo>
                      <a:pt x="12764" y="15093"/>
                      <a:pt x="12764" y="15573"/>
                      <a:pt x="13255" y="15573"/>
                    </a:cubicBezTo>
                    <a:cubicBezTo>
                      <a:pt x="13255" y="15573"/>
                      <a:pt x="13255" y="15093"/>
                      <a:pt x="13255" y="15093"/>
                    </a:cubicBezTo>
                    <a:cubicBezTo>
                      <a:pt x="13255" y="15093"/>
                      <a:pt x="13745" y="14613"/>
                      <a:pt x="14236" y="14613"/>
                    </a:cubicBezTo>
                    <a:cubicBezTo>
                      <a:pt x="14727" y="14133"/>
                      <a:pt x="15218" y="14133"/>
                      <a:pt x="16200" y="14613"/>
                    </a:cubicBezTo>
                    <a:cubicBezTo>
                      <a:pt x="16200" y="14133"/>
                      <a:pt x="16691" y="14613"/>
                      <a:pt x="17182" y="14133"/>
                    </a:cubicBezTo>
                    <a:cubicBezTo>
                      <a:pt x="17182" y="14133"/>
                      <a:pt x="17182" y="14133"/>
                      <a:pt x="17673" y="14133"/>
                    </a:cubicBezTo>
                    <a:cubicBezTo>
                      <a:pt x="17673" y="13653"/>
                      <a:pt x="17673" y="14133"/>
                      <a:pt x="18164" y="14133"/>
                    </a:cubicBezTo>
                    <a:cubicBezTo>
                      <a:pt x="18655" y="13653"/>
                      <a:pt x="19636" y="13653"/>
                      <a:pt x="20127" y="13653"/>
                    </a:cubicBezTo>
                    <a:cubicBezTo>
                      <a:pt x="20127" y="13653"/>
                      <a:pt x="20618" y="13653"/>
                      <a:pt x="20618" y="13173"/>
                    </a:cubicBezTo>
                    <a:cubicBezTo>
                      <a:pt x="20618" y="13173"/>
                      <a:pt x="20618" y="13173"/>
                      <a:pt x="21109" y="12693"/>
                    </a:cubicBezTo>
                    <a:cubicBezTo>
                      <a:pt x="21109" y="12213"/>
                      <a:pt x="21109" y="11733"/>
                      <a:pt x="21109" y="11253"/>
                    </a:cubicBezTo>
                    <a:cubicBezTo>
                      <a:pt x="21600" y="10293"/>
                      <a:pt x="21109" y="9333"/>
                      <a:pt x="21109" y="8373"/>
                    </a:cubicBezTo>
                    <a:cubicBezTo>
                      <a:pt x="21109" y="8373"/>
                      <a:pt x="21109" y="8373"/>
                      <a:pt x="21109" y="83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8" name="Shape">
                <a:extLst>
                  <a:ext uri="{FF2B5EF4-FFF2-40B4-BE49-F238E27FC236}">
                    <a16:creationId xmlns:a16="http://schemas.microsoft.com/office/drawing/2014/main" id="{37CEE8C9-30E7-498E-97F3-9994ED3E231E}"/>
                  </a:ext>
                </a:extLst>
              </p:cNvPr>
              <p:cNvSpPr/>
              <p:nvPr/>
            </p:nvSpPr>
            <p:spPr>
              <a:xfrm>
                <a:off x="4833012" y="2799685"/>
                <a:ext cx="338687" cy="111211"/>
              </a:xfrm>
              <a:custGeom>
                <a:avLst/>
                <a:gdLst/>
                <a:ahLst/>
                <a:cxnLst>
                  <a:cxn ang="0">
                    <a:pos x="wd2" y="hd2"/>
                  </a:cxn>
                  <a:cxn ang="5400000">
                    <a:pos x="wd2" y="hd2"/>
                  </a:cxn>
                  <a:cxn ang="10800000">
                    <a:pos x="wd2" y="hd2"/>
                  </a:cxn>
                  <a:cxn ang="16200000">
                    <a:pos x="wd2" y="hd2"/>
                  </a:cxn>
                </a:cxnLst>
                <a:rect l="0" t="0" r="r" b="b"/>
                <a:pathLst>
                  <a:path w="21600" h="19920" extrusionOk="0">
                    <a:moveTo>
                      <a:pt x="1296" y="12960"/>
                    </a:moveTo>
                    <a:cubicBezTo>
                      <a:pt x="1296" y="12960"/>
                      <a:pt x="1296" y="12960"/>
                      <a:pt x="1296" y="12960"/>
                    </a:cubicBezTo>
                    <a:cubicBezTo>
                      <a:pt x="1296" y="12960"/>
                      <a:pt x="1296" y="12960"/>
                      <a:pt x="1296" y="12960"/>
                    </a:cubicBezTo>
                    <a:close/>
                    <a:moveTo>
                      <a:pt x="19872" y="8640"/>
                    </a:moveTo>
                    <a:cubicBezTo>
                      <a:pt x="19872" y="8640"/>
                      <a:pt x="19872" y="8640"/>
                      <a:pt x="19872" y="9720"/>
                    </a:cubicBezTo>
                    <a:cubicBezTo>
                      <a:pt x="19872" y="9720"/>
                      <a:pt x="20304" y="9720"/>
                      <a:pt x="20304" y="9720"/>
                    </a:cubicBezTo>
                    <a:cubicBezTo>
                      <a:pt x="20304" y="8640"/>
                      <a:pt x="19872" y="8640"/>
                      <a:pt x="19872" y="8640"/>
                    </a:cubicBezTo>
                    <a:close/>
                    <a:moveTo>
                      <a:pt x="4320" y="15120"/>
                    </a:moveTo>
                    <a:cubicBezTo>
                      <a:pt x="4320" y="14040"/>
                      <a:pt x="3888" y="14040"/>
                      <a:pt x="3888" y="12960"/>
                    </a:cubicBezTo>
                    <a:cubicBezTo>
                      <a:pt x="3888" y="11880"/>
                      <a:pt x="3888" y="9720"/>
                      <a:pt x="3888" y="7560"/>
                    </a:cubicBezTo>
                    <a:cubicBezTo>
                      <a:pt x="3888" y="6480"/>
                      <a:pt x="3456" y="6480"/>
                      <a:pt x="3456" y="5400"/>
                    </a:cubicBezTo>
                    <a:cubicBezTo>
                      <a:pt x="3024" y="4320"/>
                      <a:pt x="2592" y="3240"/>
                      <a:pt x="2160" y="2160"/>
                    </a:cubicBezTo>
                    <a:cubicBezTo>
                      <a:pt x="2160" y="3240"/>
                      <a:pt x="2160" y="4320"/>
                      <a:pt x="1728" y="4320"/>
                    </a:cubicBezTo>
                    <a:cubicBezTo>
                      <a:pt x="1728" y="4320"/>
                      <a:pt x="1728" y="3240"/>
                      <a:pt x="1728" y="3240"/>
                    </a:cubicBezTo>
                    <a:cubicBezTo>
                      <a:pt x="1296" y="3240"/>
                      <a:pt x="864" y="5400"/>
                      <a:pt x="864" y="4320"/>
                    </a:cubicBezTo>
                    <a:cubicBezTo>
                      <a:pt x="864" y="3240"/>
                      <a:pt x="864" y="3240"/>
                      <a:pt x="864" y="2160"/>
                    </a:cubicBezTo>
                    <a:cubicBezTo>
                      <a:pt x="864" y="2160"/>
                      <a:pt x="864" y="2160"/>
                      <a:pt x="864" y="2160"/>
                    </a:cubicBezTo>
                    <a:cubicBezTo>
                      <a:pt x="864" y="2160"/>
                      <a:pt x="864" y="2160"/>
                      <a:pt x="432" y="2160"/>
                    </a:cubicBezTo>
                    <a:cubicBezTo>
                      <a:pt x="432" y="2160"/>
                      <a:pt x="432" y="2160"/>
                      <a:pt x="0" y="2160"/>
                    </a:cubicBezTo>
                    <a:cubicBezTo>
                      <a:pt x="0" y="1080"/>
                      <a:pt x="0" y="1080"/>
                      <a:pt x="0" y="2160"/>
                    </a:cubicBezTo>
                    <a:cubicBezTo>
                      <a:pt x="0" y="3240"/>
                      <a:pt x="0" y="4320"/>
                      <a:pt x="432" y="5400"/>
                    </a:cubicBezTo>
                    <a:cubicBezTo>
                      <a:pt x="432" y="7560"/>
                      <a:pt x="432" y="8640"/>
                      <a:pt x="864" y="9720"/>
                    </a:cubicBezTo>
                    <a:cubicBezTo>
                      <a:pt x="864" y="9720"/>
                      <a:pt x="864" y="9720"/>
                      <a:pt x="864" y="10800"/>
                    </a:cubicBezTo>
                    <a:cubicBezTo>
                      <a:pt x="864" y="10800"/>
                      <a:pt x="1296" y="11880"/>
                      <a:pt x="1296" y="11880"/>
                    </a:cubicBezTo>
                    <a:cubicBezTo>
                      <a:pt x="1296" y="12960"/>
                      <a:pt x="1296" y="12960"/>
                      <a:pt x="1296" y="12960"/>
                    </a:cubicBezTo>
                    <a:cubicBezTo>
                      <a:pt x="1728" y="14040"/>
                      <a:pt x="1728" y="14040"/>
                      <a:pt x="2160" y="14040"/>
                    </a:cubicBezTo>
                    <a:cubicBezTo>
                      <a:pt x="2592" y="15120"/>
                      <a:pt x="3024" y="16200"/>
                      <a:pt x="3888" y="17280"/>
                    </a:cubicBezTo>
                    <a:cubicBezTo>
                      <a:pt x="3888" y="18360"/>
                      <a:pt x="3888" y="18360"/>
                      <a:pt x="3888" y="18360"/>
                    </a:cubicBezTo>
                    <a:cubicBezTo>
                      <a:pt x="4320" y="18360"/>
                      <a:pt x="4320" y="18360"/>
                      <a:pt x="4320" y="18360"/>
                    </a:cubicBezTo>
                    <a:cubicBezTo>
                      <a:pt x="4320" y="18360"/>
                      <a:pt x="4320" y="17280"/>
                      <a:pt x="4320" y="17280"/>
                    </a:cubicBezTo>
                    <a:cubicBezTo>
                      <a:pt x="4752" y="17280"/>
                      <a:pt x="4752" y="18360"/>
                      <a:pt x="4752" y="18360"/>
                    </a:cubicBezTo>
                    <a:cubicBezTo>
                      <a:pt x="4752" y="17280"/>
                      <a:pt x="4320" y="16200"/>
                      <a:pt x="4320" y="15120"/>
                    </a:cubicBezTo>
                    <a:close/>
                    <a:moveTo>
                      <a:pt x="21600" y="5400"/>
                    </a:moveTo>
                    <a:cubicBezTo>
                      <a:pt x="21600" y="5400"/>
                      <a:pt x="21168" y="5400"/>
                      <a:pt x="21168" y="5400"/>
                    </a:cubicBezTo>
                    <a:cubicBezTo>
                      <a:pt x="21168" y="4320"/>
                      <a:pt x="20736" y="4320"/>
                      <a:pt x="20736" y="4320"/>
                    </a:cubicBezTo>
                    <a:cubicBezTo>
                      <a:pt x="20736" y="4320"/>
                      <a:pt x="19872" y="4320"/>
                      <a:pt x="20304" y="4320"/>
                    </a:cubicBezTo>
                    <a:cubicBezTo>
                      <a:pt x="20304" y="3240"/>
                      <a:pt x="20304" y="3240"/>
                      <a:pt x="20304" y="3240"/>
                    </a:cubicBezTo>
                    <a:cubicBezTo>
                      <a:pt x="19872" y="3240"/>
                      <a:pt x="19872" y="3240"/>
                      <a:pt x="19440" y="3240"/>
                    </a:cubicBezTo>
                    <a:cubicBezTo>
                      <a:pt x="19872" y="3240"/>
                      <a:pt x="19872" y="3240"/>
                      <a:pt x="19872" y="2160"/>
                    </a:cubicBezTo>
                    <a:cubicBezTo>
                      <a:pt x="19872" y="2160"/>
                      <a:pt x="19440" y="2160"/>
                      <a:pt x="19440" y="1080"/>
                    </a:cubicBezTo>
                    <a:cubicBezTo>
                      <a:pt x="19440" y="1080"/>
                      <a:pt x="19440" y="0"/>
                      <a:pt x="19008" y="0"/>
                    </a:cubicBezTo>
                    <a:cubicBezTo>
                      <a:pt x="19008" y="0"/>
                      <a:pt x="19008" y="1080"/>
                      <a:pt x="18576" y="1080"/>
                    </a:cubicBezTo>
                    <a:cubicBezTo>
                      <a:pt x="19008" y="-1080"/>
                      <a:pt x="18576" y="1080"/>
                      <a:pt x="18576" y="2160"/>
                    </a:cubicBezTo>
                    <a:cubicBezTo>
                      <a:pt x="18144" y="2160"/>
                      <a:pt x="17712" y="5400"/>
                      <a:pt x="17712" y="4320"/>
                    </a:cubicBezTo>
                    <a:cubicBezTo>
                      <a:pt x="17280" y="5400"/>
                      <a:pt x="17280" y="5400"/>
                      <a:pt x="17280" y="6480"/>
                    </a:cubicBezTo>
                    <a:cubicBezTo>
                      <a:pt x="17280" y="6480"/>
                      <a:pt x="17280" y="6480"/>
                      <a:pt x="16848" y="6480"/>
                    </a:cubicBezTo>
                    <a:cubicBezTo>
                      <a:pt x="16848" y="7560"/>
                      <a:pt x="17280" y="8640"/>
                      <a:pt x="17280" y="8640"/>
                    </a:cubicBezTo>
                    <a:cubicBezTo>
                      <a:pt x="16848" y="8640"/>
                      <a:pt x="16848" y="7560"/>
                      <a:pt x="16848" y="6480"/>
                    </a:cubicBezTo>
                    <a:cubicBezTo>
                      <a:pt x="16416" y="7560"/>
                      <a:pt x="16848" y="7560"/>
                      <a:pt x="16848" y="8640"/>
                    </a:cubicBezTo>
                    <a:cubicBezTo>
                      <a:pt x="16848" y="8640"/>
                      <a:pt x="16416" y="9720"/>
                      <a:pt x="16416" y="9720"/>
                    </a:cubicBezTo>
                    <a:cubicBezTo>
                      <a:pt x="16416" y="9720"/>
                      <a:pt x="15984" y="8640"/>
                      <a:pt x="15984" y="8640"/>
                    </a:cubicBezTo>
                    <a:cubicBezTo>
                      <a:pt x="15552" y="7560"/>
                      <a:pt x="15984" y="8640"/>
                      <a:pt x="15552" y="8640"/>
                    </a:cubicBezTo>
                    <a:cubicBezTo>
                      <a:pt x="15552" y="10800"/>
                      <a:pt x="14688" y="11880"/>
                      <a:pt x="14256" y="12960"/>
                    </a:cubicBezTo>
                    <a:cubicBezTo>
                      <a:pt x="13824" y="12960"/>
                      <a:pt x="13392" y="12960"/>
                      <a:pt x="12960" y="14040"/>
                    </a:cubicBezTo>
                    <a:cubicBezTo>
                      <a:pt x="12960" y="14040"/>
                      <a:pt x="12960" y="15120"/>
                      <a:pt x="12528" y="15120"/>
                    </a:cubicBezTo>
                    <a:cubicBezTo>
                      <a:pt x="12528" y="15120"/>
                      <a:pt x="12960" y="16200"/>
                      <a:pt x="12528" y="17280"/>
                    </a:cubicBezTo>
                    <a:cubicBezTo>
                      <a:pt x="12528" y="17280"/>
                      <a:pt x="12528" y="18360"/>
                      <a:pt x="12528" y="18360"/>
                    </a:cubicBezTo>
                    <a:cubicBezTo>
                      <a:pt x="12528" y="18360"/>
                      <a:pt x="12096" y="17280"/>
                      <a:pt x="11664" y="17280"/>
                    </a:cubicBezTo>
                    <a:cubicBezTo>
                      <a:pt x="11232" y="17280"/>
                      <a:pt x="10800" y="17280"/>
                      <a:pt x="10800" y="16200"/>
                    </a:cubicBezTo>
                    <a:cubicBezTo>
                      <a:pt x="10368" y="17280"/>
                      <a:pt x="11664" y="19440"/>
                      <a:pt x="12096" y="19440"/>
                    </a:cubicBezTo>
                    <a:cubicBezTo>
                      <a:pt x="12096" y="20520"/>
                      <a:pt x="12096" y="19440"/>
                      <a:pt x="12528" y="19440"/>
                    </a:cubicBezTo>
                    <a:cubicBezTo>
                      <a:pt x="12528" y="19440"/>
                      <a:pt x="12528" y="19440"/>
                      <a:pt x="12960" y="19440"/>
                    </a:cubicBezTo>
                    <a:cubicBezTo>
                      <a:pt x="13392" y="19440"/>
                      <a:pt x="13392" y="19440"/>
                      <a:pt x="13392" y="19440"/>
                    </a:cubicBezTo>
                    <a:cubicBezTo>
                      <a:pt x="13824" y="18360"/>
                      <a:pt x="13824" y="18360"/>
                      <a:pt x="14256" y="17280"/>
                    </a:cubicBezTo>
                    <a:cubicBezTo>
                      <a:pt x="14688" y="17280"/>
                      <a:pt x="14688" y="18360"/>
                      <a:pt x="14688" y="18360"/>
                    </a:cubicBezTo>
                    <a:cubicBezTo>
                      <a:pt x="15120" y="18360"/>
                      <a:pt x="15552" y="18360"/>
                      <a:pt x="15552" y="18360"/>
                    </a:cubicBezTo>
                    <a:cubicBezTo>
                      <a:pt x="15552" y="18360"/>
                      <a:pt x="15552" y="18360"/>
                      <a:pt x="15984" y="18360"/>
                    </a:cubicBezTo>
                    <a:cubicBezTo>
                      <a:pt x="15984" y="18360"/>
                      <a:pt x="16416" y="18360"/>
                      <a:pt x="16416" y="18360"/>
                    </a:cubicBezTo>
                    <a:cubicBezTo>
                      <a:pt x="16416" y="18360"/>
                      <a:pt x="16848" y="17280"/>
                      <a:pt x="16848" y="16200"/>
                    </a:cubicBezTo>
                    <a:cubicBezTo>
                      <a:pt x="16848" y="16200"/>
                      <a:pt x="16848" y="16200"/>
                      <a:pt x="16848" y="15120"/>
                    </a:cubicBezTo>
                    <a:cubicBezTo>
                      <a:pt x="16848" y="15120"/>
                      <a:pt x="17280" y="15120"/>
                      <a:pt x="17280" y="15120"/>
                    </a:cubicBezTo>
                    <a:cubicBezTo>
                      <a:pt x="17280" y="14040"/>
                      <a:pt x="16848" y="14040"/>
                      <a:pt x="16848" y="14040"/>
                    </a:cubicBezTo>
                    <a:cubicBezTo>
                      <a:pt x="17280" y="12960"/>
                      <a:pt x="17280" y="12960"/>
                      <a:pt x="17280" y="12960"/>
                    </a:cubicBezTo>
                    <a:cubicBezTo>
                      <a:pt x="17280" y="12960"/>
                      <a:pt x="17280" y="12960"/>
                      <a:pt x="17712" y="11880"/>
                    </a:cubicBezTo>
                    <a:cubicBezTo>
                      <a:pt x="17712" y="10800"/>
                      <a:pt x="17280" y="8640"/>
                      <a:pt x="18144" y="8640"/>
                    </a:cubicBezTo>
                    <a:cubicBezTo>
                      <a:pt x="18576" y="8640"/>
                      <a:pt x="18576" y="8640"/>
                      <a:pt x="19008" y="8640"/>
                    </a:cubicBezTo>
                    <a:cubicBezTo>
                      <a:pt x="19008" y="8640"/>
                      <a:pt x="19440" y="9720"/>
                      <a:pt x="19872" y="9720"/>
                    </a:cubicBezTo>
                    <a:cubicBezTo>
                      <a:pt x="19872" y="9720"/>
                      <a:pt x="19872" y="8640"/>
                      <a:pt x="19872" y="8640"/>
                    </a:cubicBezTo>
                    <a:cubicBezTo>
                      <a:pt x="19872" y="8640"/>
                      <a:pt x="20304" y="8640"/>
                      <a:pt x="20304" y="8640"/>
                    </a:cubicBezTo>
                    <a:cubicBezTo>
                      <a:pt x="20304" y="8640"/>
                      <a:pt x="20736" y="8640"/>
                      <a:pt x="20736" y="8640"/>
                    </a:cubicBezTo>
                    <a:cubicBezTo>
                      <a:pt x="21168" y="8640"/>
                      <a:pt x="20736" y="8640"/>
                      <a:pt x="20736" y="7560"/>
                    </a:cubicBezTo>
                    <a:cubicBezTo>
                      <a:pt x="20736" y="6480"/>
                      <a:pt x="20304" y="6480"/>
                      <a:pt x="20736" y="6480"/>
                    </a:cubicBezTo>
                    <a:cubicBezTo>
                      <a:pt x="21168" y="6480"/>
                      <a:pt x="21600" y="648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89" name="Shape">
                <a:extLst>
                  <a:ext uri="{FF2B5EF4-FFF2-40B4-BE49-F238E27FC236}">
                    <a16:creationId xmlns:a16="http://schemas.microsoft.com/office/drawing/2014/main" id="{FBD4A410-8B04-43E7-B38A-B430C0C50577}"/>
                  </a:ext>
                </a:extLst>
              </p:cNvPr>
              <p:cNvSpPr/>
              <p:nvPr/>
            </p:nvSpPr>
            <p:spPr>
              <a:xfrm>
                <a:off x="3634583" y="3095130"/>
                <a:ext cx="53291" cy="140114"/>
              </a:xfrm>
              <a:custGeom>
                <a:avLst/>
                <a:gdLst/>
                <a:ahLst/>
                <a:cxnLst>
                  <a:cxn ang="0">
                    <a:pos x="wd2" y="hd2"/>
                  </a:cxn>
                  <a:cxn ang="5400000">
                    <a:pos x="wd2" y="hd2"/>
                  </a:cxn>
                  <a:cxn ang="10800000">
                    <a:pos x="wd2" y="hd2"/>
                  </a:cxn>
                  <a:cxn ang="16200000">
                    <a:pos x="wd2" y="hd2"/>
                  </a:cxn>
                </a:cxnLst>
                <a:rect l="0" t="0" r="r" b="b"/>
                <a:pathLst>
                  <a:path w="21600" h="20884" extrusionOk="0">
                    <a:moveTo>
                      <a:pt x="13500" y="7200"/>
                    </a:moveTo>
                    <a:cubicBezTo>
                      <a:pt x="13500" y="7200"/>
                      <a:pt x="13500" y="7200"/>
                      <a:pt x="13500" y="7200"/>
                    </a:cubicBezTo>
                    <a:cubicBezTo>
                      <a:pt x="13500" y="7200"/>
                      <a:pt x="13500" y="7200"/>
                      <a:pt x="13500" y="7200"/>
                    </a:cubicBezTo>
                    <a:close/>
                    <a:moveTo>
                      <a:pt x="13500" y="7200"/>
                    </a:moveTo>
                    <a:cubicBezTo>
                      <a:pt x="13500" y="7200"/>
                      <a:pt x="10800" y="7200"/>
                      <a:pt x="13500" y="7200"/>
                    </a:cubicBezTo>
                    <a:cubicBezTo>
                      <a:pt x="13500" y="7200"/>
                      <a:pt x="13500" y="7200"/>
                      <a:pt x="13500" y="7200"/>
                    </a:cubicBezTo>
                    <a:close/>
                    <a:moveTo>
                      <a:pt x="21600" y="14400"/>
                    </a:moveTo>
                    <a:cubicBezTo>
                      <a:pt x="21600" y="13500"/>
                      <a:pt x="18900" y="12600"/>
                      <a:pt x="16200" y="12600"/>
                    </a:cubicBezTo>
                    <a:cubicBezTo>
                      <a:pt x="16200" y="11700"/>
                      <a:pt x="16200" y="11700"/>
                      <a:pt x="13500" y="10800"/>
                    </a:cubicBezTo>
                    <a:cubicBezTo>
                      <a:pt x="13500" y="10800"/>
                      <a:pt x="13500" y="10800"/>
                      <a:pt x="10800" y="10800"/>
                    </a:cubicBezTo>
                    <a:cubicBezTo>
                      <a:pt x="10800" y="9900"/>
                      <a:pt x="10800" y="8100"/>
                      <a:pt x="10800" y="7200"/>
                    </a:cubicBezTo>
                    <a:cubicBezTo>
                      <a:pt x="10800" y="6300"/>
                      <a:pt x="13500" y="5400"/>
                      <a:pt x="16200" y="5400"/>
                    </a:cubicBezTo>
                    <a:cubicBezTo>
                      <a:pt x="16200" y="5400"/>
                      <a:pt x="13500" y="5400"/>
                      <a:pt x="13500" y="4500"/>
                    </a:cubicBezTo>
                    <a:cubicBezTo>
                      <a:pt x="13500" y="4500"/>
                      <a:pt x="13500" y="3600"/>
                      <a:pt x="13500" y="3600"/>
                    </a:cubicBezTo>
                    <a:cubicBezTo>
                      <a:pt x="10800" y="1800"/>
                      <a:pt x="10800" y="1800"/>
                      <a:pt x="8100" y="0"/>
                    </a:cubicBezTo>
                    <a:cubicBezTo>
                      <a:pt x="8100" y="900"/>
                      <a:pt x="2700" y="0"/>
                      <a:pt x="0" y="0"/>
                    </a:cubicBezTo>
                    <a:cubicBezTo>
                      <a:pt x="0" y="900"/>
                      <a:pt x="2700" y="0"/>
                      <a:pt x="2700" y="900"/>
                    </a:cubicBezTo>
                    <a:cubicBezTo>
                      <a:pt x="2700" y="900"/>
                      <a:pt x="2700" y="900"/>
                      <a:pt x="2700" y="1800"/>
                    </a:cubicBezTo>
                    <a:cubicBezTo>
                      <a:pt x="5400" y="1800"/>
                      <a:pt x="5400" y="1800"/>
                      <a:pt x="5400" y="2700"/>
                    </a:cubicBezTo>
                    <a:cubicBezTo>
                      <a:pt x="5400" y="3600"/>
                      <a:pt x="5400" y="2700"/>
                      <a:pt x="5400" y="3600"/>
                    </a:cubicBezTo>
                    <a:cubicBezTo>
                      <a:pt x="5400" y="3600"/>
                      <a:pt x="2700" y="3600"/>
                      <a:pt x="2700" y="3600"/>
                    </a:cubicBezTo>
                    <a:cubicBezTo>
                      <a:pt x="2700" y="4500"/>
                      <a:pt x="2700" y="4500"/>
                      <a:pt x="2700" y="4500"/>
                    </a:cubicBezTo>
                    <a:cubicBezTo>
                      <a:pt x="2700" y="5400"/>
                      <a:pt x="2700" y="5400"/>
                      <a:pt x="2700" y="5400"/>
                    </a:cubicBezTo>
                    <a:cubicBezTo>
                      <a:pt x="2700" y="6300"/>
                      <a:pt x="2700" y="8100"/>
                      <a:pt x="5400" y="8100"/>
                    </a:cubicBezTo>
                    <a:cubicBezTo>
                      <a:pt x="2700" y="8100"/>
                      <a:pt x="2700" y="8100"/>
                      <a:pt x="0" y="9000"/>
                    </a:cubicBezTo>
                    <a:cubicBezTo>
                      <a:pt x="0" y="9900"/>
                      <a:pt x="0" y="9900"/>
                      <a:pt x="0" y="10800"/>
                    </a:cubicBezTo>
                    <a:cubicBezTo>
                      <a:pt x="0" y="11700"/>
                      <a:pt x="0" y="10800"/>
                      <a:pt x="0" y="11700"/>
                    </a:cubicBezTo>
                    <a:cubicBezTo>
                      <a:pt x="0" y="11700"/>
                      <a:pt x="0" y="12600"/>
                      <a:pt x="2700" y="11700"/>
                    </a:cubicBezTo>
                    <a:cubicBezTo>
                      <a:pt x="2700" y="12600"/>
                      <a:pt x="2700" y="13500"/>
                      <a:pt x="5400" y="13500"/>
                    </a:cubicBezTo>
                    <a:cubicBezTo>
                      <a:pt x="5400" y="13500"/>
                      <a:pt x="5400" y="13500"/>
                      <a:pt x="5400" y="13500"/>
                    </a:cubicBezTo>
                    <a:cubicBezTo>
                      <a:pt x="8100" y="13500"/>
                      <a:pt x="10800" y="13500"/>
                      <a:pt x="10800" y="14400"/>
                    </a:cubicBezTo>
                    <a:cubicBezTo>
                      <a:pt x="10800" y="15300"/>
                      <a:pt x="8100" y="16200"/>
                      <a:pt x="8100" y="17100"/>
                    </a:cubicBezTo>
                    <a:cubicBezTo>
                      <a:pt x="8100" y="18000"/>
                      <a:pt x="10800" y="18900"/>
                      <a:pt x="13500" y="19800"/>
                    </a:cubicBezTo>
                    <a:cubicBezTo>
                      <a:pt x="13500" y="19800"/>
                      <a:pt x="13500" y="19800"/>
                      <a:pt x="13500" y="19800"/>
                    </a:cubicBezTo>
                    <a:cubicBezTo>
                      <a:pt x="16200" y="19800"/>
                      <a:pt x="13500" y="20700"/>
                      <a:pt x="13500" y="20700"/>
                    </a:cubicBezTo>
                    <a:cubicBezTo>
                      <a:pt x="16200" y="21600"/>
                      <a:pt x="16200" y="18900"/>
                      <a:pt x="16200" y="18900"/>
                    </a:cubicBezTo>
                    <a:cubicBezTo>
                      <a:pt x="16200" y="18000"/>
                      <a:pt x="18900" y="18900"/>
                      <a:pt x="18900" y="18000"/>
                    </a:cubicBezTo>
                    <a:cubicBezTo>
                      <a:pt x="21600" y="17100"/>
                      <a:pt x="21600" y="15300"/>
                      <a:pt x="21600"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0" name="Shape">
                <a:extLst>
                  <a:ext uri="{FF2B5EF4-FFF2-40B4-BE49-F238E27FC236}">
                    <a16:creationId xmlns:a16="http://schemas.microsoft.com/office/drawing/2014/main" id="{F07D08AA-803E-4023-966B-565BBD8017AF}"/>
                  </a:ext>
                </a:extLst>
              </p:cNvPr>
              <p:cNvSpPr/>
              <p:nvPr/>
            </p:nvSpPr>
            <p:spPr>
              <a:xfrm>
                <a:off x="3809848" y="3143789"/>
                <a:ext cx="136186" cy="241180"/>
              </a:xfrm>
              <a:custGeom>
                <a:avLst/>
                <a:gdLst/>
                <a:ahLst/>
                <a:cxnLst>
                  <a:cxn ang="0">
                    <a:pos x="wd2" y="hd2"/>
                  </a:cxn>
                  <a:cxn ang="5400000">
                    <a:pos x="wd2" y="hd2"/>
                  </a:cxn>
                  <a:cxn ang="10800000">
                    <a:pos x="wd2" y="hd2"/>
                  </a:cxn>
                  <a:cxn ang="16200000">
                    <a:pos x="wd2" y="hd2"/>
                  </a:cxn>
                </a:cxnLst>
                <a:rect l="0" t="0" r="r" b="b"/>
                <a:pathLst>
                  <a:path w="21600" h="21600" extrusionOk="0">
                    <a:moveTo>
                      <a:pt x="21600" y="4860"/>
                    </a:moveTo>
                    <a:cubicBezTo>
                      <a:pt x="20520" y="3780"/>
                      <a:pt x="19440" y="2700"/>
                      <a:pt x="19440" y="1080"/>
                    </a:cubicBezTo>
                    <a:cubicBezTo>
                      <a:pt x="19440" y="1080"/>
                      <a:pt x="18360" y="0"/>
                      <a:pt x="18360" y="0"/>
                    </a:cubicBezTo>
                    <a:cubicBezTo>
                      <a:pt x="17280" y="0"/>
                      <a:pt x="17280" y="540"/>
                      <a:pt x="17280" y="540"/>
                    </a:cubicBezTo>
                    <a:cubicBezTo>
                      <a:pt x="17280" y="1080"/>
                      <a:pt x="17280" y="1620"/>
                      <a:pt x="17280" y="1620"/>
                    </a:cubicBezTo>
                    <a:cubicBezTo>
                      <a:pt x="16200" y="2160"/>
                      <a:pt x="16200" y="2700"/>
                      <a:pt x="15120" y="2700"/>
                    </a:cubicBezTo>
                    <a:cubicBezTo>
                      <a:pt x="15120" y="2700"/>
                      <a:pt x="14040" y="2700"/>
                      <a:pt x="14040" y="2160"/>
                    </a:cubicBezTo>
                    <a:cubicBezTo>
                      <a:pt x="14040" y="2700"/>
                      <a:pt x="14040" y="2700"/>
                      <a:pt x="14040" y="3240"/>
                    </a:cubicBezTo>
                    <a:cubicBezTo>
                      <a:pt x="14040" y="3240"/>
                      <a:pt x="12960" y="3780"/>
                      <a:pt x="14040" y="4320"/>
                    </a:cubicBezTo>
                    <a:cubicBezTo>
                      <a:pt x="12960" y="3780"/>
                      <a:pt x="12960" y="4860"/>
                      <a:pt x="12960" y="4860"/>
                    </a:cubicBezTo>
                    <a:cubicBezTo>
                      <a:pt x="12960" y="4320"/>
                      <a:pt x="12960" y="4320"/>
                      <a:pt x="12960" y="4320"/>
                    </a:cubicBezTo>
                    <a:cubicBezTo>
                      <a:pt x="12960" y="4320"/>
                      <a:pt x="11880" y="4860"/>
                      <a:pt x="11880" y="4860"/>
                    </a:cubicBezTo>
                    <a:cubicBezTo>
                      <a:pt x="11880" y="4860"/>
                      <a:pt x="11880" y="5400"/>
                      <a:pt x="11880" y="5400"/>
                    </a:cubicBezTo>
                    <a:cubicBezTo>
                      <a:pt x="11880" y="4320"/>
                      <a:pt x="8640" y="5940"/>
                      <a:pt x="9720" y="5940"/>
                    </a:cubicBezTo>
                    <a:cubicBezTo>
                      <a:pt x="9720" y="5940"/>
                      <a:pt x="9720" y="5940"/>
                      <a:pt x="8640" y="5940"/>
                    </a:cubicBezTo>
                    <a:cubicBezTo>
                      <a:pt x="8640" y="5940"/>
                      <a:pt x="7560" y="5940"/>
                      <a:pt x="7560" y="5940"/>
                    </a:cubicBezTo>
                    <a:cubicBezTo>
                      <a:pt x="7560" y="5940"/>
                      <a:pt x="7560" y="6480"/>
                      <a:pt x="7560" y="6480"/>
                    </a:cubicBezTo>
                    <a:cubicBezTo>
                      <a:pt x="7560" y="6480"/>
                      <a:pt x="6480" y="6480"/>
                      <a:pt x="6480" y="6480"/>
                    </a:cubicBezTo>
                    <a:cubicBezTo>
                      <a:pt x="6480" y="6480"/>
                      <a:pt x="5400" y="6480"/>
                      <a:pt x="5400" y="6480"/>
                    </a:cubicBezTo>
                    <a:cubicBezTo>
                      <a:pt x="4320" y="7020"/>
                      <a:pt x="4320" y="6480"/>
                      <a:pt x="4320" y="7020"/>
                    </a:cubicBezTo>
                    <a:cubicBezTo>
                      <a:pt x="4320" y="7560"/>
                      <a:pt x="3240" y="8100"/>
                      <a:pt x="3240" y="8100"/>
                    </a:cubicBezTo>
                    <a:cubicBezTo>
                      <a:pt x="2160" y="9180"/>
                      <a:pt x="3240" y="9720"/>
                      <a:pt x="3240" y="10260"/>
                    </a:cubicBezTo>
                    <a:cubicBezTo>
                      <a:pt x="3240" y="10800"/>
                      <a:pt x="3240" y="11340"/>
                      <a:pt x="3240" y="12420"/>
                    </a:cubicBezTo>
                    <a:cubicBezTo>
                      <a:pt x="3240" y="12960"/>
                      <a:pt x="2160" y="14040"/>
                      <a:pt x="1080" y="14580"/>
                    </a:cubicBezTo>
                    <a:cubicBezTo>
                      <a:pt x="1080" y="14580"/>
                      <a:pt x="1080" y="14580"/>
                      <a:pt x="1080" y="15120"/>
                    </a:cubicBezTo>
                    <a:cubicBezTo>
                      <a:pt x="0" y="15120"/>
                      <a:pt x="0" y="16200"/>
                      <a:pt x="0" y="16200"/>
                    </a:cubicBezTo>
                    <a:cubicBezTo>
                      <a:pt x="0" y="16740"/>
                      <a:pt x="0" y="17820"/>
                      <a:pt x="1080" y="18360"/>
                    </a:cubicBezTo>
                    <a:cubicBezTo>
                      <a:pt x="1080" y="18900"/>
                      <a:pt x="1080" y="19980"/>
                      <a:pt x="1080" y="20520"/>
                    </a:cubicBezTo>
                    <a:cubicBezTo>
                      <a:pt x="2160" y="21060"/>
                      <a:pt x="2160" y="21060"/>
                      <a:pt x="2160" y="21060"/>
                    </a:cubicBezTo>
                    <a:cubicBezTo>
                      <a:pt x="3240" y="21060"/>
                      <a:pt x="3240" y="21060"/>
                      <a:pt x="3240" y="21060"/>
                    </a:cubicBezTo>
                    <a:cubicBezTo>
                      <a:pt x="4320" y="21600"/>
                      <a:pt x="4320" y="21600"/>
                      <a:pt x="4320" y="21600"/>
                    </a:cubicBezTo>
                    <a:cubicBezTo>
                      <a:pt x="5400" y="21600"/>
                      <a:pt x="7560" y="21060"/>
                      <a:pt x="8640" y="21060"/>
                    </a:cubicBezTo>
                    <a:cubicBezTo>
                      <a:pt x="9720" y="21060"/>
                      <a:pt x="9720" y="21060"/>
                      <a:pt x="9720" y="20520"/>
                    </a:cubicBezTo>
                    <a:cubicBezTo>
                      <a:pt x="11880" y="16740"/>
                      <a:pt x="15120" y="12960"/>
                      <a:pt x="17280" y="9720"/>
                    </a:cubicBezTo>
                    <a:cubicBezTo>
                      <a:pt x="17280" y="9180"/>
                      <a:pt x="18360" y="8640"/>
                      <a:pt x="18360" y="8100"/>
                    </a:cubicBezTo>
                    <a:cubicBezTo>
                      <a:pt x="18360" y="7560"/>
                      <a:pt x="19440" y="7560"/>
                      <a:pt x="19440" y="6480"/>
                    </a:cubicBezTo>
                    <a:cubicBezTo>
                      <a:pt x="19440" y="6480"/>
                      <a:pt x="18360" y="4860"/>
                      <a:pt x="19440" y="5400"/>
                    </a:cubicBezTo>
                    <a:cubicBezTo>
                      <a:pt x="19440" y="5400"/>
                      <a:pt x="19440" y="6480"/>
                      <a:pt x="20520" y="5940"/>
                    </a:cubicBezTo>
                    <a:cubicBezTo>
                      <a:pt x="20520" y="5940"/>
                      <a:pt x="21600" y="5400"/>
                      <a:pt x="21600" y="486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1" name="Shape">
                <a:extLst>
                  <a:ext uri="{FF2B5EF4-FFF2-40B4-BE49-F238E27FC236}">
                    <a16:creationId xmlns:a16="http://schemas.microsoft.com/office/drawing/2014/main" id="{EAEEB7A7-899D-4A2F-B390-F7A6AB034510}"/>
                  </a:ext>
                </a:extLst>
              </p:cNvPr>
              <p:cNvSpPr/>
              <p:nvPr/>
            </p:nvSpPr>
            <p:spPr>
              <a:xfrm>
                <a:off x="3403662" y="2164263"/>
                <a:ext cx="41448" cy="26949"/>
              </a:xfrm>
              <a:custGeom>
                <a:avLst/>
                <a:gdLst/>
                <a:ahLst/>
                <a:cxnLst>
                  <a:cxn ang="0">
                    <a:pos x="wd2" y="hd2"/>
                  </a:cxn>
                  <a:cxn ang="5400000">
                    <a:pos x="wd2" y="hd2"/>
                  </a:cxn>
                  <a:cxn ang="10800000">
                    <a:pos x="wd2" y="hd2"/>
                  </a:cxn>
                  <a:cxn ang="16200000">
                    <a:pos x="wd2" y="hd2"/>
                  </a:cxn>
                </a:cxnLst>
                <a:rect l="0" t="0" r="r" b="b"/>
                <a:pathLst>
                  <a:path w="21600" h="18975" extrusionOk="0">
                    <a:moveTo>
                      <a:pt x="21600" y="8640"/>
                    </a:moveTo>
                    <a:cubicBezTo>
                      <a:pt x="18000" y="4320"/>
                      <a:pt x="18000" y="0"/>
                      <a:pt x="14400" y="0"/>
                    </a:cubicBezTo>
                    <a:cubicBezTo>
                      <a:pt x="10800" y="0"/>
                      <a:pt x="7200" y="0"/>
                      <a:pt x="7200" y="4320"/>
                    </a:cubicBezTo>
                    <a:cubicBezTo>
                      <a:pt x="7200" y="4320"/>
                      <a:pt x="7200" y="4320"/>
                      <a:pt x="7200" y="4320"/>
                    </a:cubicBezTo>
                    <a:cubicBezTo>
                      <a:pt x="3600" y="4320"/>
                      <a:pt x="3600" y="4320"/>
                      <a:pt x="3600" y="4320"/>
                    </a:cubicBezTo>
                    <a:cubicBezTo>
                      <a:pt x="3600" y="4320"/>
                      <a:pt x="3600" y="4320"/>
                      <a:pt x="0" y="4320"/>
                    </a:cubicBezTo>
                    <a:cubicBezTo>
                      <a:pt x="3600" y="4320"/>
                      <a:pt x="0" y="8640"/>
                      <a:pt x="0" y="8640"/>
                    </a:cubicBezTo>
                    <a:cubicBezTo>
                      <a:pt x="0" y="8640"/>
                      <a:pt x="0" y="8640"/>
                      <a:pt x="0" y="8640"/>
                    </a:cubicBezTo>
                    <a:cubicBezTo>
                      <a:pt x="0" y="17280"/>
                      <a:pt x="3600" y="21600"/>
                      <a:pt x="7200" y="17280"/>
                    </a:cubicBezTo>
                    <a:cubicBezTo>
                      <a:pt x="10800" y="17280"/>
                      <a:pt x="10800" y="17280"/>
                      <a:pt x="10800" y="17280"/>
                    </a:cubicBezTo>
                    <a:cubicBezTo>
                      <a:pt x="14400" y="17280"/>
                      <a:pt x="14400" y="17280"/>
                      <a:pt x="18000" y="17280"/>
                    </a:cubicBezTo>
                    <a:cubicBezTo>
                      <a:pt x="21600" y="12960"/>
                      <a:pt x="21600" y="12960"/>
                      <a:pt x="21600"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2" name="Square">
                <a:extLst>
                  <a:ext uri="{FF2B5EF4-FFF2-40B4-BE49-F238E27FC236}">
                    <a16:creationId xmlns:a16="http://schemas.microsoft.com/office/drawing/2014/main" id="{5E070E54-81F3-4229-BBFB-F9A9B4D76596}"/>
                  </a:ext>
                </a:extLst>
              </p:cNvPr>
              <p:cNvSpPr/>
              <p:nvPr/>
            </p:nvSpPr>
            <p:spPr>
              <a:xfrm>
                <a:off x="5031368" y="2523387"/>
                <a:ext cx="9474" cy="8463"/>
              </a:xfrm>
              <a:prstGeom prst="rect">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3" name="Shape">
                <a:extLst>
                  <a:ext uri="{FF2B5EF4-FFF2-40B4-BE49-F238E27FC236}">
                    <a16:creationId xmlns:a16="http://schemas.microsoft.com/office/drawing/2014/main" id="{7DE679A2-4E75-4923-970A-C2CA13BF692E}"/>
                  </a:ext>
                </a:extLst>
              </p:cNvPr>
              <p:cNvSpPr/>
              <p:nvPr/>
            </p:nvSpPr>
            <p:spPr>
              <a:xfrm>
                <a:off x="3166818" y="2025691"/>
                <a:ext cx="14211" cy="1269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10800" y="10800"/>
                      <a:pt x="10800" y="0"/>
                      <a:pt x="10800" y="0"/>
                    </a:cubicBezTo>
                    <a:cubicBezTo>
                      <a:pt x="0" y="0"/>
                      <a:pt x="0" y="10800"/>
                      <a:pt x="0" y="10800"/>
                    </a:cubicBezTo>
                    <a:cubicBezTo>
                      <a:pt x="0" y="10800"/>
                      <a:pt x="0" y="21600"/>
                      <a:pt x="0" y="21600"/>
                    </a:cubicBezTo>
                    <a:cubicBezTo>
                      <a:pt x="0" y="21600"/>
                      <a:pt x="0" y="21600"/>
                      <a:pt x="0" y="21600"/>
                    </a:cubicBezTo>
                    <a:cubicBezTo>
                      <a:pt x="10800" y="21600"/>
                      <a:pt x="10800" y="21600"/>
                      <a:pt x="10800" y="21600"/>
                    </a:cubicBezTo>
                    <a:cubicBezTo>
                      <a:pt x="10800" y="21600"/>
                      <a:pt x="10800" y="216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4" name="Shape">
                <a:extLst>
                  <a:ext uri="{FF2B5EF4-FFF2-40B4-BE49-F238E27FC236}">
                    <a16:creationId xmlns:a16="http://schemas.microsoft.com/office/drawing/2014/main" id="{4BA9679E-FD72-498A-A568-34775C124114}"/>
                  </a:ext>
                </a:extLst>
              </p:cNvPr>
              <p:cNvSpPr/>
              <p:nvPr/>
            </p:nvSpPr>
            <p:spPr>
              <a:xfrm>
                <a:off x="3397740" y="1923084"/>
                <a:ext cx="80527" cy="42313"/>
              </a:xfrm>
              <a:custGeom>
                <a:avLst/>
                <a:gdLst/>
                <a:ahLst/>
                <a:cxnLst>
                  <a:cxn ang="0">
                    <a:pos x="wd2" y="hd2"/>
                  </a:cxn>
                  <a:cxn ang="5400000">
                    <a:pos x="wd2" y="hd2"/>
                  </a:cxn>
                  <a:cxn ang="10800000">
                    <a:pos x="wd2" y="hd2"/>
                  </a:cxn>
                  <a:cxn ang="16200000">
                    <a:pos x="wd2" y="hd2"/>
                  </a:cxn>
                </a:cxnLst>
                <a:rect l="0" t="0" r="r" b="b"/>
                <a:pathLst>
                  <a:path w="21600" h="21600" extrusionOk="0">
                    <a:moveTo>
                      <a:pt x="0" y="6171"/>
                    </a:moveTo>
                    <a:cubicBezTo>
                      <a:pt x="0" y="6171"/>
                      <a:pt x="0" y="9257"/>
                      <a:pt x="0" y="9257"/>
                    </a:cubicBezTo>
                    <a:cubicBezTo>
                      <a:pt x="0" y="9257"/>
                      <a:pt x="0" y="9257"/>
                      <a:pt x="0" y="9257"/>
                    </a:cubicBezTo>
                    <a:cubicBezTo>
                      <a:pt x="0" y="6171"/>
                      <a:pt x="0" y="6171"/>
                      <a:pt x="0" y="6171"/>
                    </a:cubicBezTo>
                    <a:close/>
                    <a:moveTo>
                      <a:pt x="21600" y="9257"/>
                    </a:moveTo>
                    <a:cubicBezTo>
                      <a:pt x="19800" y="9257"/>
                      <a:pt x="21600" y="6171"/>
                      <a:pt x="21600" y="6171"/>
                    </a:cubicBezTo>
                    <a:cubicBezTo>
                      <a:pt x="21600" y="3086"/>
                      <a:pt x="19800" y="3086"/>
                      <a:pt x="19800" y="3086"/>
                    </a:cubicBezTo>
                    <a:cubicBezTo>
                      <a:pt x="18000" y="3086"/>
                      <a:pt x="16200" y="3086"/>
                      <a:pt x="16200" y="0"/>
                    </a:cubicBezTo>
                    <a:cubicBezTo>
                      <a:pt x="16200" y="0"/>
                      <a:pt x="14400" y="0"/>
                      <a:pt x="14400" y="0"/>
                    </a:cubicBezTo>
                    <a:cubicBezTo>
                      <a:pt x="14400" y="0"/>
                      <a:pt x="12600" y="0"/>
                      <a:pt x="12600" y="0"/>
                    </a:cubicBezTo>
                    <a:cubicBezTo>
                      <a:pt x="12600" y="0"/>
                      <a:pt x="10800" y="0"/>
                      <a:pt x="9000" y="0"/>
                    </a:cubicBezTo>
                    <a:cubicBezTo>
                      <a:pt x="7200" y="0"/>
                      <a:pt x="7200" y="0"/>
                      <a:pt x="5400" y="0"/>
                    </a:cubicBezTo>
                    <a:cubicBezTo>
                      <a:pt x="3600" y="0"/>
                      <a:pt x="0" y="0"/>
                      <a:pt x="0" y="3086"/>
                    </a:cubicBezTo>
                    <a:cubicBezTo>
                      <a:pt x="0" y="3086"/>
                      <a:pt x="0" y="9257"/>
                      <a:pt x="0" y="9257"/>
                    </a:cubicBezTo>
                    <a:cubicBezTo>
                      <a:pt x="1800" y="9257"/>
                      <a:pt x="5400" y="9257"/>
                      <a:pt x="5400" y="9257"/>
                    </a:cubicBezTo>
                    <a:cubicBezTo>
                      <a:pt x="7200" y="12343"/>
                      <a:pt x="5400" y="15429"/>
                      <a:pt x="7200" y="15429"/>
                    </a:cubicBezTo>
                    <a:cubicBezTo>
                      <a:pt x="7200" y="15429"/>
                      <a:pt x="9000" y="18514"/>
                      <a:pt x="9000" y="18514"/>
                    </a:cubicBezTo>
                    <a:cubicBezTo>
                      <a:pt x="10800" y="18514"/>
                      <a:pt x="9000" y="18514"/>
                      <a:pt x="10800" y="21600"/>
                    </a:cubicBezTo>
                    <a:cubicBezTo>
                      <a:pt x="10800" y="21600"/>
                      <a:pt x="12600" y="21600"/>
                      <a:pt x="12600" y="21600"/>
                    </a:cubicBezTo>
                    <a:cubicBezTo>
                      <a:pt x="14400" y="21600"/>
                      <a:pt x="16200" y="18514"/>
                      <a:pt x="18000" y="18514"/>
                    </a:cubicBezTo>
                    <a:cubicBezTo>
                      <a:pt x="18000" y="18514"/>
                      <a:pt x="18000" y="18514"/>
                      <a:pt x="18000" y="18514"/>
                    </a:cubicBezTo>
                    <a:cubicBezTo>
                      <a:pt x="19800" y="18514"/>
                      <a:pt x="18000" y="18514"/>
                      <a:pt x="18000" y="18514"/>
                    </a:cubicBezTo>
                    <a:cubicBezTo>
                      <a:pt x="18000" y="15429"/>
                      <a:pt x="18000" y="18514"/>
                      <a:pt x="18000" y="15429"/>
                    </a:cubicBezTo>
                    <a:cubicBezTo>
                      <a:pt x="18000" y="15429"/>
                      <a:pt x="18000" y="15429"/>
                      <a:pt x="18000" y="15429"/>
                    </a:cubicBezTo>
                    <a:cubicBezTo>
                      <a:pt x="18000" y="12343"/>
                      <a:pt x="19800" y="12343"/>
                      <a:pt x="19800" y="12343"/>
                    </a:cubicBezTo>
                    <a:cubicBezTo>
                      <a:pt x="19800" y="9257"/>
                      <a:pt x="19800" y="9257"/>
                      <a:pt x="19800" y="9257"/>
                    </a:cubicBezTo>
                    <a:cubicBezTo>
                      <a:pt x="21600" y="9257"/>
                      <a:pt x="21600" y="9257"/>
                      <a:pt x="21600" y="9257"/>
                    </a:cubicBezTo>
                    <a:cubicBezTo>
                      <a:pt x="21600" y="9257"/>
                      <a:pt x="21600" y="9257"/>
                      <a:pt x="21600" y="9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5" name="Shape">
                <a:extLst>
                  <a:ext uri="{FF2B5EF4-FFF2-40B4-BE49-F238E27FC236}">
                    <a16:creationId xmlns:a16="http://schemas.microsoft.com/office/drawing/2014/main" id="{60204BF8-CE01-4E08-ACB7-5D10F3D2A819}"/>
                  </a:ext>
                </a:extLst>
              </p:cNvPr>
              <p:cNvSpPr/>
              <p:nvPr/>
            </p:nvSpPr>
            <p:spPr>
              <a:xfrm>
                <a:off x="3220108" y="2077641"/>
                <a:ext cx="9474" cy="8463"/>
              </a:xfrm>
              <a:custGeom>
                <a:avLst/>
                <a:gdLst/>
                <a:ahLst/>
                <a:cxnLst>
                  <a:cxn ang="0">
                    <a:pos x="wd2" y="hd2"/>
                  </a:cxn>
                  <a:cxn ang="5400000">
                    <a:pos x="wd2" y="hd2"/>
                  </a:cxn>
                  <a:cxn ang="10800000">
                    <a:pos x="wd2" y="hd2"/>
                  </a:cxn>
                  <a:cxn ang="16200000">
                    <a:pos x="wd2" y="hd2"/>
                  </a:cxn>
                </a:cxnLst>
                <a:rect l="0" t="0" r="r" b="b"/>
                <a:pathLst>
                  <a:path w="21600" h="9600" extrusionOk="0">
                    <a:moveTo>
                      <a:pt x="21600" y="0"/>
                    </a:moveTo>
                    <a:cubicBezTo>
                      <a:pt x="21600" y="0"/>
                      <a:pt x="21600" y="0"/>
                      <a:pt x="0" y="0"/>
                    </a:cubicBezTo>
                    <a:cubicBezTo>
                      <a:pt x="0" y="0"/>
                      <a:pt x="0" y="21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6" name="Shape">
                <a:extLst>
                  <a:ext uri="{FF2B5EF4-FFF2-40B4-BE49-F238E27FC236}">
                    <a16:creationId xmlns:a16="http://schemas.microsoft.com/office/drawing/2014/main" id="{6DCD18D7-54B3-45DE-9A8B-799906961300}"/>
                  </a:ext>
                </a:extLst>
              </p:cNvPr>
              <p:cNvSpPr/>
              <p:nvPr/>
            </p:nvSpPr>
            <p:spPr>
              <a:xfrm>
                <a:off x="3221292" y="2328222"/>
                <a:ext cx="271187" cy="247527"/>
              </a:xfrm>
              <a:custGeom>
                <a:avLst/>
                <a:gdLst/>
                <a:ahLst/>
                <a:cxnLst>
                  <a:cxn ang="0">
                    <a:pos x="wd2" y="hd2"/>
                  </a:cxn>
                  <a:cxn ang="5400000">
                    <a:pos x="wd2" y="hd2"/>
                  </a:cxn>
                  <a:cxn ang="10800000">
                    <a:pos x="wd2" y="hd2"/>
                  </a:cxn>
                  <a:cxn ang="16200000">
                    <a:pos x="wd2" y="hd2"/>
                  </a:cxn>
                </a:cxnLst>
                <a:rect l="0" t="0" r="r" b="b"/>
                <a:pathLst>
                  <a:path w="21600" h="21600" extrusionOk="0">
                    <a:moveTo>
                      <a:pt x="21600" y="20020"/>
                    </a:moveTo>
                    <a:cubicBezTo>
                      <a:pt x="21600" y="16859"/>
                      <a:pt x="21060" y="14224"/>
                      <a:pt x="21060" y="11063"/>
                    </a:cubicBezTo>
                    <a:cubicBezTo>
                      <a:pt x="21060" y="9483"/>
                      <a:pt x="21060" y="7902"/>
                      <a:pt x="21060" y="5795"/>
                    </a:cubicBezTo>
                    <a:cubicBezTo>
                      <a:pt x="21060" y="5795"/>
                      <a:pt x="20520" y="5268"/>
                      <a:pt x="20520" y="4741"/>
                    </a:cubicBezTo>
                    <a:cubicBezTo>
                      <a:pt x="21060" y="4741"/>
                      <a:pt x="21060" y="4741"/>
                      <a:pt x="21060" y="4215"/>
                    </a:cubicBezTo>
                    <a:cubicBezTo>
                      <a:pt x="21060" y="3688"/>
                      <a:pt x="21060" y="3688"/>
                      <a:pt x="21060" y="3161"/>
                    </a:cubicBezTo>
                    <a:cubicBezTo>
                      <a:pt x="21060" y="2634"/>
                      <a:pt x="21600" y="2107"/>
                      <a:pt x="20520" y="2107"/>
                    </a:cubicBezTo>
                    <a:cubicBezTo>
                      <a:pt x="19980" y="2107"/>
                      <a:pt x="19440" y="2107"/>
                      <a:pt x="18900" y="1580"/>
                    </a:cubicBezTo>
                    <a:cubicBezTo>
                      <a:pt x="18360" y="1580"/>
                      <a:pt x="18900" y="1054"/>
                      <a:pt x="18360" y="1054"/>
                    </a:cubicBezTo>
                    <a:cubicBezTo>
                      <a:pt x="18360" y="1054"/>
                      <a:pt x="17820" y="1054"/>
                      <a:pt x="17280" y="527"/>
                    </a:cubicBezTo>
                    <a:cubicBezTo>
                      <a:pt x="16740" y="527"/>
                      <a:pt x="16200" y="527"/>
                      <a:pt x="15660" y="1054"/>
                    </a:cubicBezTo>
                    <a:cubicBezTo>
                      <a:pt x="15120" y="1054"/>
                      <a:pt x="14040" y="1580"/>
                      <a:pt x="14040" y="2107"/>
                    </a:cubicBezTo>
                    <a:cubicBezTo>
                      <a:pt x="14040" y="3161"/>
                      <a:pt x="14580" y="3161"/>
                      <a:pt x="14040" y="4215"/>
                    </a:cubicBezTo>
                    <a:cubicBezTo>
                      <a:pt x="13500" y="5268"/>
                      <a:pt x="11340" y="4215"/>
                      <a:pt x="10260" y="3688"/>
                    </a:cubicBezTo>
                    <a:cubicBezTo>
                      <a:pt x="9720" y="3161"/>
                      <a:pt x="8640" y="3161"/>
                      <a:pt x="8640" y="2634"/>
                    </a:cubicBezTo>
                    <a:cubicBezTo>
                      <a:pt x="8100" y="2107"/>
                      <a:pt x="8100" y="1580"/>
                      <a:pt x="7560" y="1054"/>
                    </a:cubicBezTo>
                    <a:cubicBezTo>
                      <a:pt x="7020" y="1054"/>
                      <a:pt x="5940" y="527"/>
                      <a:pt x="4860" y="527"/>
                    </a:cubicBezTo>
                    <a:cubicBezTo>
                      <a:pt x="4320" y="527"/>
                      <a:pt x="4320" y="527"/>
                      <a:pt x="4320" y="527"/>
                    </a:cubicBezTo>
                    <a:cubicBezTo>
                      <a:pt x="3780" y="527"/>
                      <a:pt x="3240" y="527"/>
                      <a:pt x="2700" y="0"/>
                    </a:cubicBezTo>
                    <a:cubicBezTo>
                      <a:pt x="2700" y="527"/>
                      <a:pt x="2700" y="1054"/>
                      <a:pt x="2700" y="1580"/>
                    </a:cubicBezTo>
                    <a:cubicBezTo>
                      <a:pt x="2160" y="2107"/>
                      <a:pt x="1620" y="2107"/>
                      <a:pt x="1080" y="2634"/>
                    </a:cubicBezTo>
                    <a:cubicBezTo>
                      <a:pt x="540" y="3161"/>
                      <a:pt x="1080" y="3688"/>
                      <a:pt x="1080" y="4215"/>
                    </a:cubicBezTo>
                    <a:cubicBezTo>
                      <a:pt x="540" y="4741"/>
                      <a:pt x="0" y="4741"/>
                      <a:pt x="0" y="5268"/>
                    </a:cubicBezTo>
                    <a:cubicBezTo>
                      <a:pt x="0" y="5795"/>
                      <a:pt x="0" y="6849"/>
                      <a:pt x="540" y="7376"/>
                    </a:cubicBezTo>
                    <a:cubicBezTo>
                      <a:pt x="540" y="7902"/>
                      <a:pt x="540" y="8429"/>
                      <a:pt x="540" y="8429"/>
                    </a:cubicBezTo>
                    <a:cubicBezTo>
                      <a:pt x="540" y="8956"/>
                      <a:pt x="540" y="8956"/>
                      <a:pt x="540" y="8956"/>
                    </a:cubicBezTo>
                    <a:cubicBezTo>
                      <a:pt x="540" y="9483"/>
                      <a:pt x="540" y="10010"/>
                      <a:pt x="540" y="10537"/>
                    </a:cubicBezTo>
                    <a:cubicBezTo>
                      <a:pt x="0" y="11063"/>
                      <a:pt x="0" y="11063"/>
                      <a:pt x="0" y="11063"/>
                    </a:cubicBezTo>
                    <a:cubicBezTo>
                      <a:pt x="0" y="11590"/>
                      <a:pt x="540" y="12117"/>
                      <a:pt x="540" y="12117"/>
                    </a:cubicBezTo>
                    <a:cubicBezTo>
                      <a:pt x="540" y="12644"/>
                      <a:pt x="540" y="13698"/>
                      <a:pt x="1080" y="13698"/>
                    </a:cubicBezTo>
                    <a:cubicBezTo>
                      <a:pt x="1620" y="13698"/>
                      <a:pt x="1620" y="13698"/>
                      <a:pt x="2160" y="13698"/>
                    </a:cubicBezTo>
                    <a:cubicBezTo>
                      <a:pt x="2160" y="13698"/>
                      <a:pt x="2700" y="13698"/>
                      <a:pt x="2700" y="14224"/>
                    </a:cubicBezTo>
                    <a:cubicBezTo>
                      <a:pt x="3240" y="14224"/>
                      <a:pt x="3240" y="15278"/>
                      <a:pt x="3780" y="15278"/>
                    </a:cubicBezTo>
                    <a:cubicBezTo>
                      <a:pt x="4320" y="15805"/>
                      <a:pt x="5400" y="15805"/>
                      <a:pt x="5940" y="15805"/>
                    </a:cubicBezTo>
                    <a:cubicBezTo>
                      <a:pt x="5940" y="16332"/>
                      <a:pt x="6480" y="16859"/>
                      <a:pt x="6480" y="16859"/>
                    </a:cubicBezTo>
                    <a:cubicBezTo>
                      <a:pt x="7020" y="16859"/>
                      <a:pt x="7020" y="16332"/>
                      <a:pt x="7560" y="16332"/>
                    </a:cubicBezTo>
                    <a:cubicBezTo>
                      <a:pt x="7560" y="15805"/>
                      <a:pt x="8640" y="15278"/>
                      <a:pt x="9180" y="15278"/>
                    </a:cubicBezTo>
                    <a:cubicBezTo>
                      <a:pt x="9180" y="15278"/>
                      <a:pt x="9720" y="15805"/>
                      <a:pt x="9720" y="15805"/>
                    </a:cubicBezTo>
                    <a:cubicBezTo>
                      <a:pt x="10260" y="16332"/>
                      <a:pt x="10800" y="16332"/>
                      <a:pt x="11340" y="16859"/>
                    </a:cubicBezTo>
                    <a:cubicBezTo>
                      <a:pt x="14580" y="18439"/>
                      <a:pt x="17280" y="20020"/>
                      <a:pt x="19980" y="21600"/>
                    </a:cubicBezTo>
                    <a:cubicBezTo>
                      <a:pt x="19980" y="21073"/>
                      <a:pt x="19980" y="21073"/>
                      <a:pt x="19980" y="21073"/>
                    </a:cubicBezTo>
                    <a:cubicBezTo>
                      <a:pt x="20520" y="21073"/>
                      <a:pt x="21060" y="21073"/>
                      <a:pt x="21600" y="21073"/>
                    </a:cubicBezTo>
                    <a:cubicBezTo>
                      <a:pt x="21600" y="20546"/>
                      <a:pt x="21600" y="20546"/>
                      <a:pt x="21600" y="200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7" name="Shape">
                <a:extLst>
                  <a:ext uri="{FF2B5EF4-FFF2-40B4-BE49-F238E27FC236}">
                    <a16:creationId xmlns:a16="http://schemas.microsoft.com/office/drawing/2014/main" id="{1BC9DB83-97B1-4B35-B5CD-000E8A84BB8C}"/>
                  </a:ext>
                </a:extLst>
              </p:cNvPr>
              <p:cNvSpPr/>
              <p:nvPr/>
            </p:nvSpPr>
            <p:spPr>
              <a:xfrm>
                <a:off x="2848263" y="2772672"/>
                <a:ext cx="74606" cy="74932"/>
              </a:xfrm>
              <a:custGeom>
                <a:avLst/>
                <a:gdLst/>
                <a:ahLst/>
                <a:cxnLst>
                  <a:cxn ang="0">
                    <a:pos x="wd2" y="hd2"/>
                  </a:cxn>
                  <a:cxn ang="5400000">
                    <a:pos x="wd2" y="hd2"/>
                  </a:cxn>
                  <a:cxn ang="10800000">
                    <a:pos x="wd2" y="hd2"/>
                  </a:cxn>
                  <a:cxn ang="16200000">
                    <a:pos x="wd2" y="hd2"/>
                  </a:cxn>
                </a:cxnLst>
                <a:rect l="0" t="0" r="r" b="b"/>
                <a:pathLst>
                  <a:path w="21600" h="20677" extrusionOk="0">
                    <a:moveTo>
                      <a:pt x="21600" y="14031"/>
                    </a:moveTo>
                    <a:cubicBezTo>
                      <a:pt x="21600" y="14031"/>
                      <a:pt x="19636" y="12369"/>
                      <a:pt x="17673" y="12369"/>
                    </a:cubicBezTo>
                    <a:cubicBezTo>
                      <a:pt x="17673" y="12369"/>
                      <a:pt x="17673" y="12369"/>
                      <a:pt x="17673" y="10708"/>
                    </a:cubicBezTo>
                    <a:cubicBezTo>
                      <a:pt x="17673" y="10708"/>
                      <a:pt x="17673" y="10708"/>
                      <a:pt x="17673" y="10708"/>
                    </a:cubicBezTo>
                    <a:cubicBezTo>
                      <a:pt x="15709" y="10708"/>
                      <a:pt x="15709" y="10708"/>
                      <a:pt x="13745" y="10708"/>
                    </a:cubicBezTo>
                    <a:cubicBezTo>
                      <a:pt x="15709" y="9046"/>
                      <a:pt x="17673" y="5723"/>
                      <a:pt x="15709" y="4062"/>
                    </a:cubicBezTo>
                    <a:cubicBezTo>
                      <a:pt x="13745" y="4062"/>
                      <a:pt x="13745" y="5723"/>
                      <a:pt x="11782" y="5723"/>
                    </a:cubicBezTo>
                    <a:cubicBezTo>
                      <a:pt x="11782" y="5723"/>
                      <a:pt x="9818" y="5723"/>
                      <a:pt x="9818" y="5723"/>
                    </a:cubicBezTo>
                    <a:cubicBezTo>
                      <a:pt x="9818" y="5723"/>
                      <a:pt x="9818" y="4062"/>
                      <a:pt x="9818" y="2400"/>
                    </a:cubicBezTo>
                    <a:cubicBezTo>
                      <a:pt x="9818" y="2400"/>
                      <a:pt x="9818" y="739"/>
                      <a:pt x="9818" y="739"/>
                    </a:cubicBezTo>
                    <a:cubicBezTo>
                      <a:pt x="7855" y="-923"/>
                      <a:pt x="7855" y="739"/>
                      <a:pt x="7855" y="739"/>
                    </a:cubicBezTo>
                    <a:cubicBezTo>
                      <a:pt x="5891" y="-923"/>
                      <a:pt x="5891" y="739"/>
                      <a:pt x="5891" y="739"/>
                    </a:cubicBezTo>
                    <a:cubicBezTo>
                      <a:pt x="5891" y="739"/>
                      <a:pt x="5891" y="2400"/>
                      <a:pt x="3927" y="2400"/>
                    </a:cubicBezTo>
                    <a:cubicBezTo>
                      <a:pt x="3927" y="4062"/>
                      <a:pt x="3927" y="4062"/>
                      <a:pt x="1964" y="5723"/>
                    </a:cubicBezTo>
                    <a:cubicBezTo>
                      <a:pt x="1964" y="5723"/>
                      <a:pt x="0" y="7385"/>
                      <a:pt x="0" y="7385"/>
                    </a:cubicBezTo>
                    <a:cubicBezTo>
                      <a:pt x="1964" y="10708"/>
                      <a:pt x="5891" y="12369"/>
                      <a:pt x="7855" y="14031"/>
                    </a:cubicBezTo>
                    <a:cubicBezTo>
                      <a:pt x="11782" y="15692"/>
                      <a:pt x="15709" y="19015"/>
                      <a:pt x="19636" y="20677"/>
                    </a:cubicBezTo>
                    <a:cubicBezTo>
                      <a:pt x="19636" y="19015"/>
                      <a:pt x="21600" y="15692"/>
                      <a:pt x="21600" y="1403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8" name="Shape">
                <a:extLst>
                  <a:ext uri="{FF2B5EF4-FFF2-40B4-BE49-F238E27FC236}">
                    <a16:creationId xmlns:a16="http://schemas.microsoft.com/office/drawing/2014/main" id="{0BBA657F-6F65-41E2-8D7B-F2A1F418428A}"/>
                  </a:ext>
                </a:extLst>
              </p:cNvPr>
              <p:cNvSpPr/>
              <p:nvPr/>
            </p:nvSpPr>
            <p:spPr>
              <a:xfrm>
                <a:off x="3525635" y="3439974"/>
                <a:ext cx="34343"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3600"/>
                      <a:pt x="17280" y="0"/>
                      <a:pt x="17280" y="0"/>
                    </a:cubicBezTo>
                    <a:cubicBezTo>
                      <a:pt x="12960" y="0"/>
                      <a:pt x="8640" y="3600"/>
                      <a:pt x="4320" y="3600"/>
                    </a:cubicBezTo>
                    <a:cubicBezTo>
                      <a:pt x="4320" y="7200"/>
                      <a:pt x="0" y="7200"/>
                      <a:pt x="0" y="10800"/>
                    </a:cubicBezTo>
                    <a:cubicBezTo>
                      <a:pt x="0" y="10800"/>
                      <a:pt x="0" y="10800"/>
                      <a:pt x="0" y="14400"/>
                    </a:cubicBezTo>
                    <a:cubicBezTo>
                      <a:pt x="0" y="14400"/>
                      <a:pt x="0" y="18000"/>
                      <a:pt x="0" y="18000"/>
                    </a:cubicBezTo>
                    <a:cubicBezTo>
                      <a:pt x="0" y="18000"/>
                      <a:pt x="4320" y="21600"/>
                      <a:pt x="8640" y="21600"/>
                    </a:cubicBezTo>
                    <a:cubicBezTo>
                      <a:pt x="8640" y="21600"/>
                      <a:pt x="8640" y="18000"/>
                      <a:pt x="12960" y="18000"/>
                    </a:cubicBezTo>
                    <a:cubicBezTo>
                      <a:pt x="12960" y="14400"/>
                      <a:pt x="17280" y="14400"/>
                      <a:pt x="21600" y="14400"/>
                    </a:cubicBezTo>
                    <a:cubicBezTo>
                      <a:pt x="21600" y="144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99" name="Shape">
                <a:extLst>
                  <a:ext uri="{FF2B5EF4-FFF2-40B4-BE49-F238E27FC236}">
                    <a16:creationId xmlns:a16="http://schemas.microsoft.com/office/drawing/2014/main" id="{841A330B-F588-41CC-B55D-9951A5957706}"/>
                  </a:ext>
                </a:extLst>
              </p:cNvPr>
              <p:cNvSpPr/>
              <p:nvPr/>
            </p:nvSpPr>
            <p:spPr>
              <a:xfrm>
                <a:off x="3654716" y="2303893"/>
                <a:ext cx="23455" cy="29619"/>
              </a:xfrm>
              <a:custGeom>
                <a:avLst/>
                <a:gdLst/>
                <a:ahLst/>
                <a:cxnLst>
                  <a:cxn ang="0">
                    <a:pos x="wd2" y="hd2"/>
                  </a:cxn>
                  <a:cxn ang="5400000">
                    <a:pos x="wd2" y="hd2"/>
                  </a:cxn>
                  <a:cxn ang="10800000">
                    <a:pos x="wd2" y="hd2"/>
                  </a:cxn>
                  <a:cxn ang="16200000">
                    <a:pos x="wd2" y="hd2"/>
                  </a:cxn>
                </a:cxnLst>
                <a:rect l="0" t="0" r="r" b="b"/>
                <a:pathLst>
                  <a:path w="18600" h="21600" extrusionOk="0">
                    <a:moveTo>
                      <a:pt x="16200" y="4320"/>
                    </a:moveTo>
                    <a:cubicBezTo>
                      <a:pt x="16200" y="0"/>
                      <a:pt x="16200" y="0"/>
                      <a:pt x="16200" y="0"/>
                    </a:cubicBezTo>
                    <a:cubicBezTo>
                      <a:pt x="16200" y="0"/>
                      <a:pt x="10800" y="0"/>
                      <a:pt x="10800" y="0"/>
                    </a:cubicBezTo>
                    <a:cubicBezTo>
                      <a:pt x="10800" y="0"/>
                      <a:pt x="5400" y="4320"/>
                      <a:pt x="5400" y="8640"/>
                    </a:cubicBezTo>
                    <a:cubicBezTo>
                      <a:pt x="5400" y="12960"/>
                      <a:pt x="0" y="17280"/>
                      <a:pt x="0" y="21600"/>
                    </a:cubicBezTo>
                    <a:cubicBezTo>
                      <a:pt x="5400" y="21600"/>
                      <a:pt x="10800" y="17280"/>
                      <a:pt x="10800" y="12960"/>
                    </a:cubicBezTo>
                    <a:cubicBezTo>
                      <a:pt x="10800" y="12960"/>
                      <a:pt x="10800" y="8640"/>
                      <a:pt x="16200" y="8640"/>
                    </a:cubicBezTo>
                    <a:cubicBezTo>
                      <a:pt x="16200" y="8640"/>
                      <a:pt x="21600" y="4320"/>
                      <a:pt x="162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0" name="Shape">
                <a:extLst>
                  <a:ext uri="{FF2B5EF4-FFF2-40B4-BE49-F238E27FC236}">
                    <a16:creationId xmlns:a16="http://schemas.microsoft.com/office/drawing/2014/main" id="{A936BC49-0F94-4362-9BFC-B8D0BD8CF8CA}"/>
                  </a:ext>
                </a:extLst>
              </p:cNvPr>
              <p:cNvSpPr/>
              <p:nvPr/>
            </p:nvSpPr>
            <p:spPr>
              <a:xfrm>
                <a:off x="3397740" y="1892148"/>
                <a:ext cx="100659" cy="42572"/>
              </a:xfrm>
              <a:custGeom>
                <a:avLst/>
                <a:gdLst/>
                <a:ahLst/>
                <a:cxnLst>
                  <a:cxn ang="0">
                    <a:pos x="wd2" y="hd2"/>
                  </a:cxn>
                  <a:cxn ang="5400000">
                    <a:pos x="wd2" y="hd2"/>
                  </a:cxn>
                  <a:cxn ang="10800000">
                    <a:pos x="wd2" y="hd2"/>
                  </a:cxn>
                  <a:cxn ang="16200000">
                    <a:pos x="wd2" y="hd2"/>
                  </a:cxn>
                </a:cxnLst>
                <a:rect l="0" t="0" r="r" b="b"/>
                <a:pathLst>
                  <a:path w="21600" h="19318" extrusionOk="0">
                    <a:moveTo>
                      <a:pt x="21600" y="13918"/>
                    </a:moveTo>
                    <a:cubicBezTo>
                      <a:pt x="21600" y="11218"/>
                      <a:pt x="20160" y="8518"/>
                      <a:pt x="20160" y="8518"/>
                    </a:cubicBezTo>
                    <a:cubicBezTo>
                      <a:pt x="20160" y="5818"/>
                      <a:pt x="21600" y="5818"/>
                      <a:pt x="18720" y="5818"/>
                    </a:cubicBezTo>
                    <a:cubicBezTo>
                      <a:pt x="18720" y="3118"/>
                      <a:pt x="18720" y="3118"/>
                      <a:pt x="17280" y="3118"/>
                    </a:cubicBezTo>
                    <a:cubicBezTo>
                      <a:pt x="15840" y="3118"/>
                      <a:pt x="15840" y="3118"/>
                      <a:pt x="14400" y="3118"/>
                    </a:cubicBezTo>
                    <a:cubicBezTo>
                      <a:pt x="12960" y="418"/>
                      <a:pt x="8640" y="-2282"/>
                      <a:pt x="10080" y="3118"/>
                    </a:cubicBezTo>
                    <a:cubicBezTo>
                      <a:pt x="10080" y="5818"/>
                      <a:pt x="10080" y="5818"/>
                      <a:pt x="8640" y="8518"/>
                    </a:cubicBezTo>
                    <a:cubicBezTo>
                      <a:pt x="8640" y="8518"/>
                      <a:pt x="8640" y="8518"/>
                      <a:pt x="7200" y="8518"/>
                    </a:cubicBezTo>
                    <a:cubicBezTo>
                      <a:pt x="5760" y="8518"/>
                      <a:pt x="5760" y="3118"/>
                      <a:pt x="4320" y="3118"/>
                    </a:cubicBezTo>
                    <a:cubicBezTo>
                      <a:pt x="2880" y="3118"/>
                      <a:pt x="1440" y="5818"/>
                      <a:pt x="0" y="5818"/>
                    </a:cubicBezTo>
                    <a:cubicBezTo>
                      <a:pt x="0" y="8518"/>
                      <a:pt x="0" y="8518"/>
                      <a:pt x="0" y="11218"/>
                    </a:cubicBezTo>
                    <a:cubicBezTo>
                      <a:pt x="0" y="11218"/>
                      <a:pt x="0" y="13918"/>
                      <a:pt x="0" y="16618"/>
                    </a:cubicBezTo>
                    <a:cubicBezTo>
                      <a:pt x="0" y="13918"/>
                      <a:pt x="1440" y="13918"/>
                      <a:pt x="2880" y="13918"/>
                    </a:cubicBezTo>
                    <a:cubicBezTo>
                      <a:pt x="4320" y="11218"/>
                      <a:pt x="4320" y="13918"/>
                      <a:pt x="5760" y="13918"/>
                    </a:cubicBezTo>
                    <a:cubicBezTo>
                      <a:pt x="7200" y="13918"/>
                      <a:pt x="7200" y="13918"/>
                      <a:pt x="8640" y="13918"/>
                    </a:cubicBezTo>
                    <a:cubicBezTo>
                      <a:pt x="10080" y="13918"/>
                      <a:pt x="11520" y="13918"/>
                      <a:pt x="11520" y="13918"/>
                    </a:cubicBezTo>
                    <a:cubicBezTo>
                      <a:pt x="11520" y="13918"/>
                      <a:pt x="11520" y="13918"/>
                      <a:pt x="12960" y="13918"/>
                    </a:cubicBezTo>
                    <a:cubicBezTo>
                      <a:pt x="12960" y="16618"/>
                      <a:pt x="14400" y="16618"/>
                      <a:pt x="14400" y="16618"/>
                    </a:cubicBezTo>
                    <a:cubicBezTo>
                      <a:pt x="15840" y="16618"/>
                      <a:pt x="15840" y="19318"/>
                      <a:pt x="17280" y="19318"/>
                    </a:cubicBezTo>
                    <a:cubicBezTo>
                      <a:pt x="17280" y="19318"/>
                      <a:pt x="18720" y="16618"/>
                      <a:pt x="18720" y="16618"/>
                    </a:cubicBezTo>
                    <a:cubicBezTo>
                      <a:pt x="20160" y="16618"/>
                      <a:pt x="20160" y="16618"/>
                      <a:pt x="20160" y="16618"/>
                    </a:cubicBezTo>
                    <a:cubicBezTo>
                      <a:pt x="21600" y="16618"/>
                      <a:pt x="21600" y="13918"/>
                      <a:pt x="21600" y="139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1" name="Shape">
                <a:extLst>
                  <a:ext uri="{FF2B5EF4-FFF2-40B4-BE49-F238E27FC236}">
                    <a16:creationId xmlns:a16="http://schemas.microsoft.com/office/drawing/2014/main" id="{656EA08A-B38A-45B6-AD1F-B7D50E2C518F}"/>
                  </a:ext>
                </a:extLst>
              </p:cNvPr>
              <p:cNvSpPr/>
              <p:nvPr/>
            </p:nvSpPr>
            <p:spPr>
              <a:xfrm>
                <a:off x="4805775" y="2520743"/>
                <a:ext cx="142107" cy="157613"/>
              </a:xfrm>
              <a:custGeom>
                <a:avLst/>
                <a:gdLst/>
                <a:ahLst/>
                <a:cxnLst>
                  <a:cxn ang="0">
                    <a:pos x="wd2" y="hd2"/>
                  </a:cxn>
                  <a:cxn ang="5400000">
                    <a:pos x="wd2" y="hd2"/>
                  </a:cxn>
                  <a:cxn ang="10800000">
                    <a:pos x="wd2" y="hd2"/>
                  </a:cxn>
                  <a:cxn ang="16200000">
                    <a:pos x="wd2" y="hd2"/>
                  </a:cxn>
                </a:cxnLst>
                <a:rect l="0" t="0" r="r" b="b"/>
                <a:pathLst>
                  <a:path w="21600" h="21600" extrusionOk="0">
                    <a:moveTo>
                      <a:pt x="21600" y="17446"/>
                    </a:moveTo>
                    <a:cubicBezTo>
                      <a:pt x="21600" y="17446"/>
                      <a:pt x="20571" y="17446"/>
                      <a:pt x="20571" y="16615"/>
                    </a:cubicBezTo>
                    <a:cubicBezTo>
                      <a:pt x="20571" y="16615"/>
                      <a:pt x="21600" y="16615"/>
                      <a:pt x="21600" y="15785"/>
                    </a:cubicBezTo>
                    <a:cubicBezTo>
                      <a:pt x="20571" y="15785"/>
                      <a:pt x="19543" y="15785"/>
                      <a:pt x="19543" y="14954"/>
                    </a:cubicBezTo>
                    <a:cubicBezTo>
                      <a:pt x="18514" y="15785"/>
                      <a:pt x="18514" y="14123"/>
                      <a:pt x="18514" y="13292"/>
                    </a:cubicBezTo>
                    <a:cubicBezTo>
                      <a:pt x="17486" y="12462"/>
                      <a:pt x="16457" y="11631"/>
                      <a:pt x="15429" y="11631"/>
                    </a:cubicBezTo>
                    <a:cubicBezTo>
                      <a:pt x="15429" y="10800"/>
                      <a:pt x="14400" y="10800"/>
                      <a:pt x="14400" y="9969"/>
                    </a:cubicBezTo>
                    <a:cubicBezTo>
                      <a:pt x="13371" y="9969"/>
                      <a:pt x="14400" y="9969"/>
                      <a:pt x="13371" y="9138"/>
                    </a:cubicBezTo>
                    <a:cubicBezTo>
                      <a:pt x="13371" y="9138"/>
                      <a:pt x="12343" y="9138"/>
                      <a:pt x="12343" y="8308"/>
                    </a:cubicBezTo>
                    <a:cubicBezTo>
                      <a:pt x="12343" y="8308"/>
                      <a:pt x="10286" y="8308"/>
                      <a:pt x="10286" y="8308"/>
                    </a:cubicBezTo>
                    <a:cubicBezTo>
                      <a:pt x="10286" y="7477"/>
                      <a:pt x="10286" y="8308"/>
                      <a:pt x="10286" y="7477"/>
                    </a:cubicBezTo>
                    <a:cubicBezTo>
                      <a:pt x="10286" y="6646"/>
                      <a:pt x="11314" y="7477"/>
                      <a:pt x="12343" y="7477"/>
                    </a:cubicBezTo>
                    <a:cubicBezTo>
                      <a:pt x="13371" y="6646"/>
                      <a:pt x="12343" y="4985"/>
                      <a:pt x="11314" y="4985"/>
                    </a:cubicBezTo>
                    <a:cubicBezTo>
                      <a:pt x="12343" y="4985"/>
                      <a:pt x="11314" y="4154"/>
                      <a:pt x="10286" y="4154"/>
                    </a:cubicBezTo>
                    <a:cubicBezTo>
                      <a:pt x="9257" y="4154"/>
                      <a:pt x="9257" y="4154"/>
                      <a:pt x="9257" y="4154"/>
                    </a:cubicBezTo>
                    <a:cubicBezTo>
                      <a:pt x="8229" y="4154"/>
                      <a:pt x="7200" y="3323"/>
                      <a:pt x="7200" y="3323"/>
                    </a:cubicBezTo>
                    <a:cubicBezTo>
                      <a:pt x="6171" y="2492"/>
                      <a:pt x="7200" y="2492"/>
                      <a:pt x="6171" y="1662"/>
                    </a:cubicBezTo>
                    <a:cubicBezTo>
                      <a:pt x="6171" y="2492"/>
                      <a:pt x="6171" y="1662"/>
                      <a:pt x="6171" y="1662"/>
                    </a:cubicBezTo>
                    <a:cubicBezTo>
                      <a:pt x="5143" y="831"/>
                      <a:pt x="5143" y="831"/>
                      <a:pt x="4114" y="0"/>
                    </a:cubicBezTo>
                    <a:cubicBezTo>
                      <a:pt x="4114" y="0"/>
                      <a:pt x="3086" y="0"/>
                      <a:pt x="3086" y="831"/>
                    </a:cubicBezTo>
                    <a:cubicBezTo>
                      <a:pt x="3086" y="831"/>
                      <a:pt x="3086" y="1662"/>
                      <a:pt x="4114" y="2492"/>
                    </a:cubicBezTo>
                    <a:cubicBezTo>
                      <a:pt x="4114" y="2492"/>
                      <a:pt x="4114" y="3323"/>
                      <a:pt x="4114" y="3323"/>
                    </a:cubicBezTo>
                    <a:cubicBezTo>
                      <a:pt x="4114" y="3323"/>
                      <a:pt x="3086" y="3323"/>
                      <a:pt x="3086" y="3323"/>
                    </a:cubicBezTo>
                    <a:cubicBezTo>
                      <a:pt x="2057" y="3323"/>
                      <a:pt x="2057" y="2492"/>
                      <a:pt x="2057" y="2492"/>
                    </a:cubicBezTo>
                    <a:cubicBezTo>
                      <a:pt x="2057" y="2492"/>
                      <a:pt x="0" y="3323"/>
                      <a:pt x="1029" y="4154"/>
                    </a:cubicBezTo>
                    <a:cubicBezTo>
                      <a:pt x="0" y="4154"/>
                      <a:pt x="0" y="4985"/>
                      <a:pt x="0" y="5815"/>
                    </a:cubicBezTo>
                    <a:cubicBezTo>
                      <a:pt x="0" y="4985"/>
                      <a:pt x="1029" y="4985"/>
                      <a:pt x="1029" y="5815"/>
                    </a:cubicBezTo>
                    <a:cubicBezTo>
                      <a:pt x="1029" y="5815"/>
                      <a:pt x="1029" y="6646"/>
                      <a:pt x="1029" y="7477"/>
                    </a:cubicBezTo>
                    <a:cubicBezTo>
                      <a:pt x="2057" y="7477"/>
                      <a:pt x="2057" y="6646"/>
                      <a:pt x="3086" y="7477"/>
                    </a:cubicBezTo>
                    <a:cubicBezTo>
                      <a:pt x="3086" y="7477"/>
                      <a:pt x="3086" y="8308"/>
                      <a:pt x="3086" y="9138"/>
                    </a:cubicBezTo>
                    <a:cubicBezTo>
                      <a:pt x="3086" y="9138"/>
                      <a:pt x="3086" y="9969"/>
                      <a:pt x="3086" y="9969"/>
                    </a:cubicBezTo>
                    <a:cubicBezTo>
                      <a:pt x="3086" y="9969"/>
                      <a:pt x="3086" y="9969"/>
                      <a:pt x="3086" y="9969"/>
                    </a:cubicBezTo>
                    <a:cubicBezTo>
                      <a:pt x="3086" y="9969"/>
                      <a:pt x="3086" y="9969"/>
                      <a:pt x="3086" y="10800"/>
                    </a:cubicBezTo>
                    <a:cubicBezTo>
                      <a:pt x="3086" y="10800"/>
                      <a:pt x="3086" y="12462"/>
                      <a:pt x="4114" y="12462"/>
                    </a:cubicBezTo>
                    <a:cubicBezTo>
                      <a:pt x="5143" y="12462"/>
                      <a:pt x="5143" y="10800"/>
                      <a:pt x="6171" y="10800"/>
                    </a:cubicBezTo>
                    <a:cubicBezTo>
                      <a:pt x="8229" y="10800"/>
                      <a:pt x="7200" y="12462"/>
                      <a:pt x="8229" y="10800"/>
                    </a:cubicBezTo>
                    <a:cubicBezTo>
                      <a:pt x="9257" y="10800"/>
                      <a:pt x="9257" y="9969"/>
                      <a:pt x="9257" y="9969"/>
                    </a:cubicBezTo>
                    <a:cubicBezTo>
                      <a:pt x="9257" y="9969"/>
                      <a:pt x="10286" y="9969"/>
                      <a:pt x="11314" y="10800"/>
                    </a:cubicBezTo>
                    <a:cubicBezTo>
                      <a:pt x="12343" y="10800"/>
                      <a:pt x="13371" y="12462"/>
                      <a:pt x="13371" y="13292"/>
                    </a:cubicBezTo>
                    <a:cubicBezTo>
                      <a:pt x="14400" y="14123"/>
                      <a:pt x="13371" y="14954"/>
                      <a:pt x="14400" y="14954"/>
                    </a:cubicBezTo>
                    <a:cubicBezTo>
                      <a:pt x="14400" y="15785"/>
                      <a:pt x="15429" y="15785"/>
                      <a:pt x="15429" y="16615"/>
                    </a:cubicBezTo>
                    <a:cubicBezTo>
                      <a:pt x="16457" y="16615"/>
                      <a:pt x="16457" y="16615"/>
                      <a:pt x="16457" y="17446"/>
                    </a:cubicBezTo>
                    <a:cubicBezTo>
                      <a:pt x="16457" y="18277"/>
                      <a:pt x="16457" y="19108"/>
                      <a:pt x="16457" y="19938"/>
                    </a:cubicBezTo>
                    <a:cubicBezTo>
                      <a:pt x="16457" y="19938"/>
                      <a:pt x="15429" y="19938"/>
                      <a:pt x="16457" y="20769"/>
                    </a:cubicBezTo>
                    <a:cubicBezTo>
                      <a:pt x="16457" y="20769"/>
                      <a:pt x="16457" y="20769"/>
                      <a:pt x="17486" y="20769"/>
                    </a:cubicBezTo>
                    <a:cubicBezTo>
                      <a:pt x="17486" y="20769"/>
                      <a:pt x="17486" y="21600"/>
                      <a:pt x="18514" y="21600"/>
                    </a:cubicBezTo>
                    <a:cubicBezTo>
                      <a:pt x="18514" y="20769"/>
                      <a:pt x="18514" y="20769"/>
                      <a:pt x="17486" y="19938"/>
                    </a:cubicBezTo>
                    <a:cubicBezTo>
                      <a:pt x="18514" y="19938"/>
                      <a:pt x="18514" y="19938"/>
                      <a:pt x="19543" y="19938"/>
                    </a:cubicBezTo>
                    <a:cubicBezTo>
                      <a:pt x="19543" y="19938"/>
                      <a:pt x="19543" y="19938"/>
                      <a:pt x="20571" y="19938"/>
                    </a:cubicBezTo>
                    <a:cubicBezTo>
                      <a:pt x="20571" y="19938"/>
                      <a:pt x="20571" y="19938"/>
                      <a:pt x="20571" y="19938"/>
                    </a:cubicBezTo>
                    <a:cubicBezTo>
                      <a:pt x="21600" y="19938"/>
                      <a:pt x="21600" y="19938"/>
                      <a:pt x="21600" y="19108"/>
                    </a:cubicBezTo>
                    <a:cubicBezTo>
                      <a:pt x="21600" y="19108"/>
                      <a:pt x="21600" y="18277"/>
                      <a:pt x="21600" y="18277"/>
                    </a:cubicBezTo>
                    <a:cubicBezTo>
                      <a:pt x="21600" y="18277"/>
                      <a:pt x="21600" y="18277"/>
                      <a:pt x="21600" y="174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2" name="Shape">
                <a:extLst>
                  <a:ext uri="{FF2B5EF4-FFF2-40B4-BE49-F238E27FC236}">
                    <a16:creationId xmlns:a16="http://schemas.microsoft.com/office/drawing/2014/main" id="{0EF7BD4C-A2F9-4F40-9B53-9B153BE9E4D3}"/>
                  </a:ext>
                </a:extLst>
              </p:cNvPr>
              <p:cNvSpPr/>
              <p:nvPr/>
            </p:nvSpPr>
            <p:spPr>
              <a:xfrm>
                <a:off x="3857217" y="2385764"/>
                <a:ext cx="34343" cy="27083"/>
              </a:xfrm>
              <a:custGeom>
                <a:avLst/>
                <a:gdLst/>
                <a:ahLst/>
                <a:cxnLst>
                  <a:cxn ang="0">
                    <a:pos x="wd2" y="hd2"/>
                  </a:cxn>
                  <a:cxn ang="5400000">
                    <a:pos x="wd2" y="hd2"/>
                  </a:cxn>
                  <a:cxn ang="10800000">
                    <a:pos x="wd2" y="hd2"/>
                  </a:cxn>
                  <a:cxn ang="16200000">
                    <a:pos x="wd2" y="hd2"/>
                  </a:cxn>
                </a:cxnLst>
                <a:rect l="0" t="0" r="r" b="b"/>
                <a:pathLst>
                  <a:path w="21600" h="19069" extrusionOk="0">
                    <a:moveTo>
                      <a:pt x="21600" y="19069"/>
                    </a:moveTo>
                    <a:cubicBezTo>
                      <a:pt x="17280" y="14749"/>
                      <a:pt x="17280" y="6109"/>
                      <a:pt x="12960" y="10429"/>
                    </a:cubicBezTo>
                    <a:cubicBezTo>
                      <a:pt x="12960" y="6109"/>
                      <a:pt x="12960" y="6109"/>
                      <a:pt x="17280" y="6109"/>
                    </a:cubicBezTo>
                    <a:cubicBezTo>
                      <a:pt x="12960" y="1789"/>
                      <a:pt x="12960" y="-2531"/>
                      <a:pt x="4320" y="1789"/>
                    </a:cubicBezTo>
                    <a:cubicBezTo>
                      <a:pt x="4320" y="1789"/>
                      <a:pt x="0" y="10429"/>
                      <a:pt x="0" y="10429"/>
                    </a:cubicBezTo>
                    <a:cubicBezTo>
                      <a:pt x="4320" y="14749"/>
                      <a:pt x="8640" y="10429"/>
                      <a:pt x="8640" y="14749"/>
                    </a:cubicBezTo>
                    <a:cubicBezTo>
                      <a:pt x="12960" y="19069"/>
                      <a:pt x="12960" y="19069"/>
                      <a:pt x="12960" y="19069"/>
                    </a:cubicBezTo>
                    <a:cubicBezTo>
                      <a:pt x="12960" y="19069"/>
                      <a:pt x="17280" y="19069"/>
                      <a:pt x="21600" y="19069"/>
                    </a:cubicBezTo>
                    <a:cubicBezTo>
                      <a:pt x="21600" y="19069"/>
                      <a:pt x="21600" y="19069"/>
                      <a:pt x="21600" y="190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3" name="Shape">
                <a:extLst>
                  <a:ext uri="{FF2B5EF4-FFF2-40B4-BE49-F238E27FC236}">
                    <a16:creationId xmlns:a16="http://schemas.microsoft.com/office/drawing/2014/main" id="{E57931E6-5D3E-42B4-9F0A-4547132AE399}"/>
                  </a:ext>
                </a:extLst>
              </p:cNvPr>
              <p:cNvSpPr/>
              <p:nvPr/>
            </p:nvSpPr>
            <p:spPr>
              <a:xfrm>
                <a:off x="4203008" y="2152627"/>
                <a:ext cx="169344" cy="66642"/>
              </a:xfrm>
              <a:custGeom>
                <a:avLst/>
                <a:gdLst/>
                <a:ahLst/>
                <a:cxnLst>
                  <a:cxn ang="0">
                    <a:pos x="wd2" y="hd2"/>
                  </a:cxn>
                  <a:cxn ang="5400000">
                    <a:pos x="wd2" y="hd2"/>
                  </a:cxn>
                  <a:cxn ang="10800000">
                    <a:pos x="wd2" y="hd2"/>
                  </a:cxn>
                  <a:cxn ang="16200000">
                    <a:pos x="wd2" y="hd2"/>
                  </a:cxn>
                </a:cxnLst>
                <a:rect l="0" t="0" r="r" b="b"/>
                <a:pathLst>
                  <a:path w="21600" h="21600" extrusionOk="0">
                    <a:moveTo>
                      <a:pt x="864" y="17673"/>
                    </a:moveTo>
                    <a:cubicBezTo>
                      <a:pt x="864" y="17673"/>
                      <a:pt x="864" y="17673"/>
                      <a:pt x="864" y="17673"/>
                    </a:cubicBezTo>
                    <a:close/>
                    <a:moveTo>
                      <a:pt x="21600" y="5891"/>
                    </a:moveTo>
                    <a:cubicBezTo>
                      <a:pt x="20736" y="3927"/>
                      <a:pt x="20736" y="3927"/>
                      <a:pt x="19872" y="3927"/>
                    </a:cubicBezTo>
                    <a:cubicBezTo>
                      <a:pt x="19008" y="3927"/>
                      <a:pt x="19008" y="1964"/>
                      <a:pt x="18144" y="1964"/>
                    </a:cubicBezTo>
                    <a:cubicBezTo>
                      <a:pt x="17280" y="1964"/>
                      <a:pt x="16416" y="1964"/>
                      <a:pt x="15552" y="1964"/>
                    </a:cubicBezTo>
                    <a:cubicBezTo>
                      <a:pt x="14688" y="1964"/>
                      <a:pt x="13824" y="1964"/>
                      <a:pt x="12096" y="1964"/>
                    </a:cubicBezTo>
                    <a:cubicBezTo>
                      <a:pt x="12096" y="1964"/>
                      <a:pt x="12096" y="0"/>
                      <a:pt x="12096" y="0"/>
                    </a:cubicBezTo>
                    <a:cubicBezTo>
                      <a:pt x="11232" y="1964"/>
                      <a:pt x="11232" y="1964"/>
                      <a:pt x="11232" y="1964"/>
                    </a:cubicBezTo>
                    <a:cubicBezTo>
                      <a:pt x="10368" y="1964"/>
                      <a:pt x="9504" y="0"/>
                      <a:pt x="8640" y="0"/>
                    </a:cubicBezTo>
                    <a:cubicBezTo>
                      <a:pt x="7776" y="0"/>
                      <a:pt x="6048" y="1964"/>
                      <a:pt x="6912" y="3927"/>
                    </a:cubicBezTo>
                    <a:cubicBezTo>
                      <a:pt x="6048" y="1964"/>
                      <a:pt x="4320" y="1964"/>
                      <a:pt x="3456" y="1964"/>
                    </a:cubicBezTo>
                    <a:cubicBezTo>
                      <a:pt x="2592" y="1964"/>
                      <a:pt x="2592" y="1964"/>
                      <a:pt x="1728" y="3927"/>
                    </a:cubicBezTo>
                    <a:cubicBezTo>
                      <a:pt x="1728" y="5891"/>
                      <a:pt x="2592" y="3927"/>
                      <a:pt x="2592" y="5891"/>
                    </a:cubicBezTo>
                    <a:cubicBezTo>
                      <a:pt x="2592" y="5891"/>
                      <a:pt x="864" y="7855"/>
                      <a:pt x="864" y="9818"/>
                    </a:cubicBezTo>
                    <a:cubicBezTo>
                      <a:pt x="864" y="9818"/>
                      <a:pt x="1728" y="9818"/>
                      <a:pt x="2592" y="9818"/>
                    </a:cubicBezTo>
                    <a:cubicBezTo>
                      <a:pt x="2592" y="9818"/>
                      <a:pt x="2592" y="9818"/>
                      <a:pt x="2592" y="9818"/>
                    </a:cubicBezTo>
                    <a:cubicBezTo>
                      <a:pt x="3456" y="11782"/>
                      <a:pt x="3456" y="11782"/>
                      <a:pt x="3456" y="11782"/>
                    </a:cubicBezTo>
                    <a:cubicBezTo>
                      <a:pt x="3456" y="11782"/>
                      <a:pt x="3456" y="9818"/>
                      <a:pt x="3456" y="9818"/>
                    </a:cubicBezTo>
                    <a:cubicBezTo>
                      <a:pt x="4320" y="9818"/>
                      <a:pt x="3456" y="7855"/>
                      <a:pt x="4320" y="9818"/>
                    </a:cubicBezTo>
                    <a:cubicBezTo>
                      <a:pt x="4320" y="9818"/>
                      <a:pt x="4320" y="9818"/>
                      <a:pt x="4320" y="9818"/>
                    </a:cubicBezTo>
                    <a:cubicBezTo>
                      <a:pt x="5184" y="9818"/>
                      <a:pt x="5184" y="9818"/>
                      <a:pt x="5184" y="11782"/>
                    </a:cubicBezTo>
                    <a:cubicBezTo>
                      <a:pt x="5184" y="11782"/>
                      <a:pt x="5184" y="11782"/>
                      <a:pt x="6048" y="11782"/>
                    </a:cubicBezTo>
                    <a:cubicBezTo>
                      <a:pt x="6048" y="11782"/>
                      <a:pt x="7776" y="13745"/>
                      <a:pt x="7776" y="13745"/>
                    </a:cubicBezTo>
                    <a:cubicBezTo>
                      <a:pt x="7776" y="13745"/>
                      <a:pt x="6912" y="15709"/>
                      <a:pt x="6048" y="13745"/>
                    </a:cubicBezTo>
                    <a:cubicBezTo>
                      <a:pt x="6912" y="15709"/>
                      <a:pt x="6048" y="15709"/>
                      <a:pt x="6048" y="15709"/>
                    </a:cubicBezTo>
                    <a:cubicBezTo>
                      <a:pt x="5184" y="15709"/>
                      <a:pt x="5184" y="15709"/>
                      <a:pt x="5184" y="17673"/>
                    </a:cubicBezTo>
                    <a:cubicBezTo>
                      <a:pt x="5184" y="17673"/>
                      <a:pt x="4320" y="15709"/>
                      <a:pt x="4320" y="15709"/>
                    </a:cubicBezTo>
                    <a:cubicBezTo>
                      <a:pt x="3456" y="15709"/>
                      <a:pt x="3456" y="17673"/>
                      <a:pt x="2592" y="17673"/>
                    </a:cubicBezTo>
                    <a:cubicBezTo>
                      <a:pt x="2592" y="17673"/>
                      <a:pt x="864" y="15709"/>
                      <a:pt x="864" y="17673"/>
                    </a:cubicBezTo>
                    <a:cubicBezTo>
                      <a:pt x="864" y="17673"/>
                      <a:pt x="0" y="17673"/>
                      <a:pt x="0" y="17673"/>
                    </a:cubicBezTo>
                    <a:cubicBezTo>
                      <a:pt x="0" y="21600"/>
                      <a:pt x="2592" y="19636"/>
                      <a:pt x="3456" y="19636"/>
                    </a:cubicBezTo>
                    <a:cubicBezTo>
                      <a:pt x="3456" y="19636"/>
                      <a:pt x="3456" y="21600"/>
                      <a:pt x="4320" y="21600"/>
                    </a:cubicBezTo>
                    <a:cubicBezTo>
                      <a:pt x="4320" y="21600"/>
                      <a:pt x="4320" y="19636"/>
                      <a:pt x="5184" y="19636"/>
                    </a:cubicBezTo>
                    <a:cubicBezTo>
                      <a:pt x="5184" y="19636"/>
                      <a:pt x="5184" y="21600"/>
                      <a:pt x="6048" y="21600"/>
                    </a:cubicBezTo>
                    <a:cubicBezTo>
                      <a:pt x="6048" y="21600"/>
                      <a:pt x="6912" y="21600"/>
                      <a:pt x="6912" y="21600"/>
                    </a:cubicBezTo>
                    <a:cubicBezTo>
                      <a:pt x="7776" y="21600"/>
                      <a:pt x="8640" y="21600"/>
                      <a:pt x="9504" y="19636"/>
                    </a:cubicBezTo>
                    <a:cubicBezTo>
                      <a:pt x="9504" y="19636"/>
                      <a:pt x="9504" y="19636"/>
                      <a:pt x="10368" y="19636"/>
                    </a:cubicBezTo>
                    <a:cubicBezTo>
                      <a:pt x="10368" y="19636"/>
                      <a:pt x="9504" y="19636"/>
                      <a:pt x="9504" y="17673"/>
                    </a:cubicBezTo>
                    <a:cubicBezTo>
                      <a:pt x="10368" y="17673"/>
                      <a:pt x="10368" y="17673"/>
                      <a:pt x="10368" y="17673"/>
                    </a:cubicBezTo>
                    <a:cubicBezTo>
                      <a:pt x="10368" y="17673"/>
                      <a:pt x="11232" y="15709"/>
                      <a:pt x="11232" y="15709"/>
                    </a:cubicBezTo>
                    <a:cubicBezTo>
                      <a:pt x="11232" y="13745"/>
                      <a:pt x="11232" y="15709"/>
                      <a:pt x="12096" y="15709"/>
                    </a:cubicBezTo>
                    <a:cubicBezTo>
                      <a:pt x="12096" y="15709"/>
                      <a:pt x="12960" y="13745"/>
                      <a:pt x="12960" y="13745"/>
                    </a:cubicBezTo>
                    <a:cubicBezTo>
                      <a:pt x="12960" y="13745"/>
                      <a:pt x="12960" y="15709"/>
                      <a:pt x="13824" y="15709"/>
                    </a:cubicBezTo>
                    <a:cubicBezTo>
                      <a:pt x="13824" y="15709"/>
                      <a:pt x="13824" y="15709"/>
                      <a:pt x="14688" y="15709"/>
                    </a:cubicBezTo>
                    <a:cubicBezTo>
                      <a:pt x="15552" y="13745"/>
                      <a:pt x="14688" y="11782"/>
                      <a:pt x="15552" y="11782"/>
                    </a:cubicBezTo>
                    <a:cubicBezTo>
                      <a:pt x="16416" y="11782"/>
                      <a:pt x="17280" y="11782"/>
                      <a:pt x="17280" y="11782"/>
                    </a:cubicBezTo>
                    <a:cubicBezTo>
                      <a:pt x="18144" y="11782"/>
                      <a:pt x="18144" y="11782"/>
                      <a:pt x="18144" y="9818"/>
                    </a:cubicBezTo>
                    <a:cubicBezTo>
                      <a:pt x="18144" y="9818"/>
                      <a:pt x="19008" y="7855"/>
                      <a:pt x="19872" y="7855"/>
                    </a:cubicBezTo>
                    <a:cubicBezTo>
                      <a:pt x="20736" y="7855"/>
                      <a:pt x="21600" y="5891"/>
                      <a:pt x="21600" y="5891"/>
                    </a:cubicBezTo>
                    <a:close/>
                    <a:moveTo>
                      <a:pt x="3456" y="17673"/>
                    </a:moveTo>
                    <a:cubicBezTo>
                      <a:pt x="2592" y="17673"/>
                      <a:pt x="2592" y="17673"/>
                      <a:pt x="2592" y="17673"/>
                    </a:cubicBezTo>
                    <a:cubicBezTo>
                      <a:pt x="2592" y="17673"/>
                      <a:pt x="3456" y="17673"/>
                      <a:pt x="3456" y="17673"/>
                    </a:cubicBezTo>
                    <a:cubicBezTo>
                      <a:pt x="3456" y="17673"/>
                      <a:pt x="3456" y="17673"/>
                      <a:pt x="3456" y="17673"/>
                    </a:cubicBezTo>
                    <a:close/>
                    <a:moveTo>
                      <a:pt x="4320" y="17673"/>
                    </a:moveTo>
                    <a:cubicBezTo>
                      <a:pt x="4320" y="17673"/>
                      <a:pt x="4320" y="17673"/>
                      <a:pt x="3456" y="17673"/>
                    </a:cubicBezTo>
                    <a:cubicBezTo>
                      <a:pt x="3456" y="17673"/>
                      <a:pt x="3456" y="17673"/>
                      <a:pt x="3456" y="17673"/>
                    </a:cubicBezTo>
                    <a:cubicBezTo>
                      <a:pt x="3456" y="17673"/>
                      <a:pt x="3456" y="17673"/>
                      <a:pt x="3456" y="17673"/>
                    </a:cubicBezTo>
                    <a:cubicBezTo>
                      <a:pt x="3456" y="17673"/>
                      <a:pt x="3456" y="17673"/>
                      <a:pt x="3456" y="17673"/>
                    </a:cubicBezTo>
                    <a:cubicBezTo>
                      <a:pt x="4320" y="17673"/>
                      <a:pt x="4320" y="17673"/>
                      <a:pt x="4320" y="17673"/>
                    </a:cubicBezTo>
                    <a:close/>
                    <a:moveTo>
                      <a:pt x="5184" y="17673"/>
                    </a:moveTo>
                    <a:cubicBezTo>
                      <a:pt x="5184" y="17673"/>
                      <a:pt x="5184" y="17673"/>
                      <a:pt x="5184" y="17673"/>
                    </a:cubicBezTo>
                    <a:cubicBezTo>
                      <a:pt x="5184" y="17673"/>
                      <a:pt x="5184" y="17673"/>
                      <a:pt x="5184" y="17673"/>
                    </a:cubicBezTo>
                    <a:cubicBezTo>
                      <a:pt x="5184" y="17673"/>
                      <a:pt x="5184" y="17673"/>
                      <a:pt x="5184" y="1767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4" name="Shape">
                <a:extLst>
                  <a:ext uri="{FF2B5EF4-FFF2-40B4-BE49-F238E27FC236}">
                    <a16:creationId xmlns:a16="http://schemas.microsoft.com/office/drawing/2014/main" id="{B004E075-78C3-4FE8-A2A2-9E3F8BEE9306}"/>
                  </a:ext>
                </a:extLst>
              </p:cNvPr>
              <p:cNvSpPr/>
              <p:nvPr/>
            </p:nvSpPr>
            <p:spPr>
              <a:xfrm>
                <a:off x="3390635" y="2152627"/>
                <a:ext cx="33158"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5400"/>
                    </a:moveTo>
                    <a:cubicBezTo>
                      <a:pt x="17280" y="5400"/>
                      <a:pt x="17280" y="5400"/>
                      <a:pt x="12960" y="0"/>
                    </a:cubicBezTo>
                    <a:cubicBezTo>
                      <a:pt x="12960" y="0"/>
                      <a:pt x="8640" y="0"/>
                      <a:pt x="8640" y="0"/>
                    </a:cubicBezTo>
                    <a:cubicBezTo>
                      <a:pt x="8640" y="0"/>
                      <a:pt x="8640" y="0"/>
                      <a:pt x="4320" y="5400"/>
                    </a:cubicBezTo>
                    <a:cubicBezTo>
                      <a:pt x="4320" y="5400"/>
                      <a:pt x="4320" y="5400"/>
                      <a:pt x="0" y="5400"/>
                    </a:cubicBezTo>
                    <a:cubicBezTo>
                      <a:pt x="0" y="10800"/>
                      <a:pt x="4320" y="10800"/>
                      <a:pt x="4320" y="10800"/>
                    </a:cubicBezTo>
                    <a:cubicBezTo>
                      <a:pt x="8640" y="16200"/>
                      <a:pt x="8640" y="21600"/>
                      <a:pt x="8640" y="21600"/>
                    </a:cubicBezTo>
                    <a:cubicBezTo>
                      <a:pt x="8640" y="21600"/>
                      <a:pt x="12960" y="16200"/>
                      <a:pt x="12960" y="16200"/>
                    </a:cubicBezTo>
                    <a:cubicBezTo>
                      <a:pt x="12960" y="16200"/>
                      <a:pt x="12960" y="16200"/>
                      <a:pt x="17280" y="16200"/>
                    </a:cubicBezTo>
                    <a:cubicBezTo>
                      <a:pt x="17280" y="16200"/>
                      <a:pt x="17280" y="10800"/>
                      <a:pt x="17280" y="10800"/>
                    </a:cubicBezTo>
                    <a:cubicBezTo>
                      <a:pt x="17280" y="10800"/>
                      <a:pt x="17280" y="1080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5" name="Shape">
                <a:extLst>
                  <a:ext uri="{FF2B5EF4-FFF2-40B4-BE49-F238E27FC236}">
                    <a16:creationId xmlns:a16="http://schemas.microsoft.com/office/drawing/2014/main" id="{0752B117-31D8-4C29-AF63-5FCE51A8F424}"/>
                  </a:ext>
                </a:extLst>
              </p:cNvPr>
              <p:cNvSpPr/>
              <p:nvPr/>
            </p:nvSpPr>
            <p:spPr>
              <a:xfrm>
                <a:off x="3803927" y="1941066"/>
                <a:ext cx="628820" cy="253873"/>
              </a:xfrm>
              <a:custGeom>
                <a:avLst/>
                <a:gdLst/>
                <a:ahLst/>
                <a:cxnLst>
                  <a:cxn ang="0">
                    <a:pos x="wd2" y="hd2"/>
                  </a:cxn>
                  <a:cxn ang="5400000">
                    <a:pos x="wd2" y="hd2"/>
                  </a:cxn>
                  <a:cxn ang="10800000">
                    <a:pos x="wd2" y="hd2"/>
                  </a:cxn>
                  <a:cxn ang="16200000">
                    <a:pos x="wd2" y="hd2"/>
                  </a:cxn>
                </a:cxnLst>
                <a:rect l="0" t="0" r="r" b="b"/>
                <a:pathLst>
                  <a:path w="21600" h="21600" extrusionOk="0">
                    <a:moveTo>
                      <a:pt x="2323" y="15429"/>
                    </a:moveTo>
                    <a:cubicBezTo>
                      <a:pt x="2323" y="14914"/>
                      <a:pt x="2323" y="14914"/>
                      <a:pt x="2323" y="14914"/>
                    </a:cubicBezTo>
                    <a:cubicBezTo>
                      <a:pt x="2323" y="14914"/>
                      <a:pt x="2323" y="15429"/>
                      <a:pt x="2323" y="15429"/>
                    </a:cubicBezTo>
                    <a:cubicBezTo>
                      <a:pt x="2323" y="15429"/>
                      <a:pt x="2323" y="15429"/>
                      <a:pt x="2323" y="15429"/>
                    </a:cubicBezTo>
                    <a:close/>
                    <a:moveTo>
                      <a:pt x="2323" y="14914"/>
                    </a:moveTo>
                    <a:cubicBezTo>
                      <a:pt x="2323" y="14914"/>
                      <a:pt x="2323" y="14914"/>
                      <a:pt x="2323" y="15429"/>
                    </a:cubicBezTo>
                    <a:cubicBezTo>
                      <a:pt x="2555" y="14914"/>
                      <a:pt x="2555" y="14914"/>
                      <a:pt x="2323" y="14914"/>
                    </a:cubicBezTo>
                    <a:close/>
                    <a:moveTo>
                      <a:pt x="3716" y="14400"/>
                    </a:moveTo>
                    <a:cubicBezTo>
                      <a:pt x="3716" y="14400"/>
                      <a:pt x="3716" y="14400"/>
                      <a:pt x="3716" y="14400"/>
                    </a:cubicBezTo>
                    <a:close/>
                    <a:moveTo>
                      <a:pt x="21600" y="8743"/>
                    </a:moveTo>
                    <a:cubicBezTo>
                      <a:pt x="21600" y="8743"/>
                      <a:pt x="21368" y="8743"/>
                      <a:pt x="21135" y="8229"/>
                    </a:cubicBezTo>
                    <a:cubicBezTo>
                      <a:pt x="21135" y="8229"/>
                      <a:pt x="21135" y="8229"/>
                      <a:pt x="21135" y="8229"/>
                    </a:cubicBezTo>
                    <a:cubicBezTo>
                      <a:pt x="21135" y="8229"/>
                      <a:pt x="21135" y="7714"/>
                      <a:pt x="21135" y="7714"/>
                    </a:cubicBezTo>
                    <a:cubicBezTo>
                      <a:pt x="20903" y="7714"/>
                      <a:pt x="20903" y="8229"/>
                      <a:pt x="20903" y="8229"/>
                    </a:cubicBezTo>
                    <a:cubicBezTo>
                      <a:pt x="20671" y="8229"/>
                      <a:pt x="20439" y="8229"/>
                      <a:pt x="20439" y="8229"/>
                    </a:cubicBezTo>
                    <a:cubicBezTo>
                      <a:pt x="20206" y="8229"/>
                      <a:pt x="20206" y="7714"/>
                      <a:pt x="20206" y="7714"/>
                    </a:cubicBezTo>
                    <a:cubicBezTo>
                      <a:pt x="19974" y="7200"/>
                      <a:pt x="19974" y="7200"/>
                      <a:pt x="19974" y="7200"/>
                    </a:cubicBezTo>
                    <a:cubicBezTo>
                      <a:pt x="19510" y="7200"/>
                      <a:pt x="19277" y="5657"/>
                      <a:pt x="18813" y="6171"/>
                    </a:cubicBezTo>
                    <a:cubicBezTo>
                      <a:pt x="18581" y="6171"/>
                      <a:pt x="18581" y="6686"/>
                      <a:pt x="18581" y="6686"/>
                    </a:cubicBezTo>
                    <a:cubicBezTo>
                      <a:pt x="18581" y="6686"/>
                      <a:pt x="18348" y="6686"/>
                      <a:pt x="18348" y="6686"/>
                    </a:cubicBezTo>
                    <a:cubicBezTo>
                      <a:pt x="18116" y="6686"/>
                      <a:pt x="18116" y="6171"/>
                      <a:pt x="18116" y="6171"/>
                    </a:cubicBezTo>
                    <a:cubicBezTo>
                      <a:pt x="18116" y="6171"/>
                      <a:pt x="17884" y="6171"/>
                      <a:pt x="17884" y="6171"/>
                    </a:cubicBezTo>
                    <a:cubicBezTo>
                      <a:pt x="17884" y="6171"/>
                      <a:pt x="17884" y="6171"/>
                      <a:pt x="17884" y="6171"/>
                    </a:cubicBezTo>
                    <a:cubicBezTo>
                      <a:pt x="17652" y="6171"/>
                      <a:pt x="17884" y="5657"/>
                      <a:pt x="17652" y="5657"/>
                    </a:cubicBezTo>
                    <a:cubicBezTo>
                      <a:pt x="17652" y="5657"/>
                      <a:pt x="17419" y="5657"/>
                      <a:pt x="17419" y="5657"/>
                    </a:cubicBezTo>
                    <a:cubicBezTo>
                      <a:pt x="17419" y="6171"/>
                      <a:pt x="17419" y="6171"/>
                      <a:pt x="17419" y="6171"/>
                    </a:cubicBezTo>
                    <a:cubicBezTo>
                      <a:pt x="17419" y="6171"/>
                      <a:pt x="17419" y="6171"/>
                      <a:pt x="17419" y="6686"/>
                    </a:cubicBezTo>
                    <a:cubicBezTo>
                      <a:pt x="17187" y="6171"/>
                      <a:pt x="16955" y="6171"/>
                      <a:pt x="16955" y="5657"/>
                    </a:cubicBezTo>
                    <a:cubicBezTo>
                      <a:pt x="16723" y="5143"/>
                      <a:pt x="16258" y="4629"/>
                      <a:pt x="16026" y="4114"/>
                    </a:cubicBezTo>
                    <a:cubicBezTo>
                      <a:pt x="15561" y="3086"/>
                      <a:pt x="15097" y="2571"/>
                      <a:pt x="14632" y="1543"/>
                    </a:cubicBezTo>
                    <a:cubicBezTo>
                      <a:pt x="14632" y="1543"/>
                      <a:pt x="14632" y="1543"/>
                      <a:pt x="14632" y="1029"/>
                    </a:cubicBezTo>
                    <a:cubicBezTo>
                      <a:pt x="14400" y="1029"/>
                      <a:pt x="14168" y="1543"/>
                      <a:pt x="14168" y="1543"/>
                    </a:cubicBezTo>
                    <a:cubicBezTo>
                      <a:pt x="13935" y="1543"/>
                      <a:pt x="13935" y="1543"/>
                      <a:pt x="13935" y="2057"/>
                    </a:cubicBezTo>
                    <a:cubicBezTo>
                      <a:pt x="13935" y="2057"/>
                      <a:pt x="13703" y="2057"/>
                      <a:pt x="13703" y="2057"/>
                    </a:cubicBezTo>
                    <a:cubicBezTo>
                      <a:pt x="13703" y="2057"/>
                      <a:pt x="13703" y="2571"/>
                      <a:pt x="13703" y="2571"/>
                    </a:cubicBezTo>
                    <a:cubicBezTo>
                      <a:pt x="13703" y="2571"/>
                      <a:pt x="13471" y="2057"/>
                      <a:pt x="13471" y="2057"/>
                    </a:cubicBezTo>
                    <a:cubicBezTo>
                      <a:pt x="13239" y="2571"/>
                      <a:pt x="13239" y="2571"/>
                      <a:pt x="13006" y="2571"/>
                    </a:cubicBezTo>
                    <a:cubicBezTo>
                      <a:pt x="13006" y="2057"/>
                      <a:pt x="13239" y="2057"/>
                      <a:pt x="13239" y="2057"/>
                    </a:cubicBezTo>
                    <a:cubicBezTo>
                      <a:pt x="13239" y="1543"/>
                      <a:pt x="13006" y="1543"/>
                      <a:pt x="13006" y="1543"/>
                    </a:cubicBezTo>
                    <a:cubicBezTo>
                      <a:pt x="12774" y="1543"/>
                      <a:pt x="12774" y="1543"/>
                      <a:pt x="12542" y="1543"/>
                    </a:cubicBezTo>
                    <a:cubicBezTo>
                      <a:pt x="12542" y="2057"/>
                      <a:pt x="12542" y="2057"/>
                      <a:pt x="12542" y="1543"/>
                    </a:cubicBezTo>
                    <a:cubicBezTo>
                      <a:pt x="12310" y="1543"/>
                      <a:pt x="12310" y="1543"/>
                      <a:pt x="12310" y="1543"/>
                    </a:cubicBezTo>
                    <a:cubicBezTo>
                      <a:pt x="12310" y="1029"/>
                      <a:pt x="12310" y="1543"/>
                      <a:pt x="12310" y="1543"/>
                    </a:cubicBezTo>
                    <a:cubicBezTo>
                      <a:pt x="12077" y="1543"/>
                      <a:pt x="11845" y="1543"/>
                      <a:pt x="11845" y="1543"/>
                    </a:cubicBezTo>
                    <a:cubicBezTo>
                      <a:pt x="11613" y="1543"/>
                      <a:pt x="11845" y="1029"/>
                      <a:pt x="11613" y="1029"/>
                    </a:cubicBezTo>
                    <a:cubicBezTo>
                      <a:pt x="11613" y="514"/>
                      <a:pt x="11381" y="0"/>
                      <a:pt x="11381" y="0"/>
                    </a:cubicBezTo>
                    <a:cubicBezTo>
                      <a:pt x="11148" y="0"/>
                      <a:pt x="11148" y="0"/>
                      <a:pt x="11148" y="0"/>
                    </a:cubicBezTo>
                    <a:cubicBezTo>
                      <a:pt x="10916" y="0"/>
                      <a:pt x="10684" y="0"/>
                      <a:pt x="10452" y="0"/>
                    </a:cubicBezTo>
                    <a:cubicBezTo>
                      <a:pt x="10452" y="0"/>
                      <a:pt x="10219" y="0"/>
                      <a:pt x="9987" y="0"/>
                    </a:cubicBezTo>
                    <a:cubicBezTo>
                      <a:pt x="10219" y="514"/>
                      <a:pt x="9523" y="514"/>
                      <a:pt x="9290" y="514"/>
                    </a:cubicBezTo>
                    <a:cubicBezTo>
                      <a:pt x="9290" y="514"/>
                      <a:pt x="9058" y="514"/>
                      <a:pt x="9058" y="1029"/>
                    </a:cubicBezTo>
                    <a:cubicBezTo>
                      <a:pt x="8826" y="1029"/>
                      <a:pt x="8826" y="1029"/>
                      <a:pt x="8826" y="1029"/>
                    </a:cubicBezTo>
                    <a:cubicBezTo>
                      <a:pt x="8826" y="1029"/>
                      <a:pt x="8594" y="1029"/>
                      <a:pt x="8594" y="1029"/>
                    </a:cubicBezTo>
                    <a:cubicBezTo>
                      <a:pt x="8594" y="1543"/>
                      <a:pt x="8361" y="1029"/>
                      <a:pt x="8361" y="1029"/>
                    </a:cubicBezTo>
                    <a:cubicBezTo>
                      <a:pt x="8129" y="1029"/>
                      <a:pt x="8129" y="1543"/>
                      <a:pt x="7897" y="1543"/>
                    </a:cubicBezTo>
                    <a:cubicBezTo>
                      <a:pt x="7665" y="1543"/>
                      <a:pt x="7432" y="2057"/>
                      <a:pt x="7200" y="2057"/>
                    </a:cubicBezTo>
                    <a:cubicBezTo>
                      <a:pt x="6968" y="2057"/>
                      <a:pt x="6735" y="1543"/>
                      <a:pt x="6735" y="1543"/>
                    </a:cubicBezTo>
                    <a:cubicBezTo>
                      <a:pt x="6735" y="1543"/>
                      <a:pt x="6735" y="2057"/>
                      <a:pt x="6735" y="2057"/>
                    </a:cubicBezTo>
                    <a:cubicBezTo>
                      <a:pt x="6735" y="2571"/>
                      <a:pt x="6968" y="2057"/>
                      <a:pt x="6968" y="2571"/>
                    </a:cubicBezTo>
                    <a:cubicBezTo>
                      <a:pt x="6968" y="2571"/>
                      <a:pt x="6968" y="2571"/>
                      <a:pt x="6968" y="2571"/>
                    </a:cubicBezTo>
                    <a:cubicBezTo>
                      <a:pt x="6968" y="3086"/>
                      <a:pt x="7432" y="3086"/>
                      <a:pt x="7432" y="3086"/>
                    </a:cubicBezTo>
                    <a:cubicBezTo>
                      <a:pt x="7200" y="3600"/>
                      <a:pt x="6735" y="2571"/>
                      <a:pt x="6735" y="3600"/>
                    </a:cubicBezTo>
                    <a:cubicBezTo>
                      <a:pt x="6968" y="4114"/>
                      <a:pt x="6968" y="4114"/>
                      <a:pt x="6735" y="4629"/>
                    </a:cubicBezTo>
                    <a:cubicBezTo>
                      <a:pt x="6735" y="4629"/>
                      <a:pt x="6503" y="4629"/>
                      <a:pt x="6503" y="4629"/>
                    </a:cubicBezTo>
                    <a:cubicBezTo>
                      <a:pt x="6503" y="4629"/>
                      <a:pt x="6968" y="5143"/>
                      <a:pt x="6968" y="5143"/>
                    </a:cubicBezTo>
                    <a:cubicBezTo>
                      <a:pt x="6968" y="5143"/>
                      <a:pt x="7200" y="5143"/>
                      <a:pt x="7432" y="5657"/>
                    </a:cubicBezTo>
                    <a:cubicBezTo>
                      <a:pt x="7665" y="5657"/>
                      <a:pt x="7432" y="6686"/>
                      <a:pt x="7200" y="6686"/>
                    </a:cubicBezTo>
                    <a:cubicBezTo>
                      <a:pt x="6968" y="6686"/>
                      <a:pt x="6735" y="6171"/>
                      <a:pt x="6735" y="6171"/>
                    </a:cubicBezTo>
                    <a:cubicBezTo>
                      <a:pt x="6735" y="6686"/>
                      <a:pt x="6735" y="6686"/>
                      <a:pt x="6503" y="6686"/>
                    </a:cubicBezTo>
                    <a:cubicBezTo>
                      <a:pt x="6503" y="6686"/>
                      <a:pt x="6271" y="6686"/>
                      <a:pt x="6271" y="6686"/>
                    </a:cubicBezTo>
                    <a:cubicBezTo>
                      <a:pt x="6039" y="6686"/>
                      <a:pt x="6039" y="6171"/>
                      <a:pt x="5806" y="6171"/>
                    </a:cubicBezTo>
                    <a:cubicBezTo>
                      <a:pt x="5806" y="6171"/>
                      <a:pt x="5574" y="6171"/>
                      <a:pt x="5574" y="6171"/>
                    </a:cubicBezTo>
                    <a:cubicBezTo>
                      <a:pt x="5574" y="6171"/>
                      <a:pt x="5574" y="6171"/>
                      <a:pt x="5342" y="6171"/>
                    </a:cubicBezTo>
                    <a:cubicBezTo>
                      <a:pt x="5342" y="6171"/>
                      <a:pt x="5110" y="6171"/>
                      <a:pt x="5110" y="6171"/>
                    </a:cubicBezTo>
                    <a:cubicBezTo>
                      <a:pt x="4877" y="6171"/>
                      <a:pt x="4645" y="6686"/>
                      <a:pt x="4413" y="6686"/>
                    </a:cubicBezTo>
                    <a:cubicBezTo>
                      <a:pt x="4413" y="6686"/>
                      <a:pt x="3948" y="6171"/>
                      <a:pt x="3948" y="6171"/>
                    </a:cubicBezTo>
                    <a:cubicBezTo>
                      <a:pt x="3716" y="6171"/>
                      <a:pt x="3948" y="6171"/>
                      <a:pt x="3948" y="6686"/>
                    </a:cubicBezTo>
                    <a:cubicBezTo>
                      <a:pt x="3948" y="7200"/>
                      <a:pt x="3948" y="6686"/>
                      <a:pt x="3716" y="6686"/>
                    </a:cubicBezTo>
                    <a:cubicBezTo>
                      <a:pt x="3716" y="6171"/>
                      <a:pt x="3484" y="5657"/>
                      <a:pt x="3252" y="5657"/>
                    </a:cubicBezTo>
                    <a:cubicBezTo>
                      <a:pt x="3019" y="5143"/>
                      <a:pt x="3019" y="5657"/>
                      <a:pt x="2787" y="5657"/>
                    </a:cubicBezTo>
                    <a:cubicBezTo>
                      <a:pt x="2555" y="5143"/>
                      <a:pt x="2555" y="5143"/>
                      <a:pt x="2323" y="5143"/>
                    </a:cubicBezTo>
                    <a:cubicBezTo>
                      <a:pt x="2323" y="5143"/>
                      <a:pt x="2323" y="5657"/>
                      <a:pt x="2090" y="5657"/>
                    </a:cubicBezTo>
                    <a:cubicBezTo>
                      <a:pt x="2090" y="5657"/>
                      <a:pt x="2090" y="5143"/>
                      <a:pt x="2090" y="5143"/>
                    </a:cubicBezTo>
                    <a:cubicBezTo>
                      <a:pt x="1626" y="5143"/>
                      <a:pt x="1858" y="5143"/>
                      <a:pt x="1626" y="5657"/>
                    </a:cubicBezTo>
                    <a:cubicBezTo>
                      <a:pt x="1394" y="5657"/>
                      <a:pt x="1161" y="5657"/>
                      <a:pt x="1161" y="6171"/>
                    </a:cubicBezTo>
                    <a:cubicBezTo>
                      <a:pt x="929" y="6171"/>
                      <a:pt x="929" y="6686"/>
                      <a:pt x="697" y="6686"/>
                    </a:cubicBezTo>
                    <a:cubicBezTo>
                      <a:pt x="929" y="7200"/>
                      <a:pt x="1161" y="7714"/>
                      <a:pt x="697" y="7714"/>
                    </a:cubicBezTo>
                    <a:cubicBezTo>
                      <a:pt x="465" y="7714"/>
                      <a:pt x="465" y="6686"/>
                      <a:pt x="232" y="7200"/>
                    </a:cubicBezTo>
                    <a:cubicBezTo>
                      <a:pt x="232" y="7200"/>
                      <a:pt x="232" y="7200"/>
                      <a:pt x="232" y="7714"/>
                    </a:cubicBezTo>
                    <a:cubicBezTo>
                      <a:pt x="232" y="7714"/>
                      <a:pt x="0" y="7714"/>
                      <a:pt x="0" y="7714"/>
                    </a:cubicBezTo>
                    <a:cubicBezTo>
                      <a:pt x="0" y="7714"/>
                      <a:pt x="0" y="8229"/>
                      <a:pt x="0" y="8229"/>
                    </a:cubicBezTo>
                    <a:cubicBezTo>
                      <a:pt x="0" y="8743"/>
                      <a:pt x="0" y="8743"/>
                      <a:pt x="0" y="8743"/>
                    </a:cubicBezTo>
                    <a:cubicBezTo>
                      <a:pt x="0" y="8743"/>
                      <a:pt x="0" y="8743"/>
                      <a:pt x="0" y="9257"/>
                    </a:cubicBezTo>
                    <a:cubicBezTo>
                      <a:pt x="0" y="9257"/>
                      <a:pt x="0" y="9257"/>
                      <a:pt x="0" y="9771"/>
                    </a:cubicBezTo>
                    <a:cubicBezTo>
                      <a:pt x="0" y="10286"/>
                      <a:pt x="232" y="10286"/>
                      <a:pt x="232" y="10286"/>
                    </a:cubicBezTo>
                    <a:cubicBezTo>
                      <a:pt x="465" y="10286"/>
                      <a:pt x="232" y="10800"/>
                      <a:pt x="465" y="10800"/>
                    </a:cubicBezTo>
                    <a:cubicBezTo>
                      <a:pt x="465" y="10800"/>
                      <a:pt x="697" y="10800"/>
                      <a:pt x="929" y="10800"/>
                    </a:cubicBezTo>
                    <a:cubicBezTo>
                      <a:pt x="929" y="10800"/>
                      <a:pt x="929" y="11314"/>
                      <a:pt x="1161" y="11314"/>
                    </a:cubicBezTo>
                    <a:cubicBezTo>
                      <a:pt x="1161" y="11829"/>
                      <a:pt x="1394" y="12343"/>
                      <a:pt x="1394" y="12343"/>
                    </a:cubicBezTo>
                    <a:cubicBezTo>
                      <a:pt x="1394" y="12857"/>
                      <a:pt x="1394" y="12343"/>
                      <a:pt x="1394" y="12343"/>
                    </a:cubicBezTo>
                    <a:cubicBezTo>
                      <a:pt x="1394" y="12343"/>
                      <a:pt x="1161" y="12343"/>
                      <a:pt x="1394" y="12857"/>
                    </a:cubicBezTo>
                    <a:cubicBezTo>
                      <a:pt x="1394" y="12857"/>
                      <a:pt x="1626" y="12857"/>
                      <a:pt x="1626" y="12857"/>
                    </a:cubicBezTo>
                    <a:cubicBezTo>
                      <a:pt x="1626" y="12857"/>
                      <a:pt x="1626" y="12857"/>
                      <a:pt x="1858" y="12857"/>
                    </a:cubicBezTo>
                    <a:cubicBezTo>
                      <a:pt x="1858" y="12857"/>
                      <a:pt x="1626" y="12857"/>
                      <a:pt x="1626" y="12857"/>
                    </a:cubicBezTo>
                    <a:cubicBezTo>
                      <a:pt x="2090" y="12857"/>
                      <a:pt x="2323" y="11829"/>
                      <a:pt x="2555" y="11829"/>
                    </a:cubicBezTo>
                    <a:cubicBezTo>
                      <a:pt x="2787" y="11829"/>
                      <a:pt x="2787" y="12343"/>
                      <a:pt x="3019" y="12343"/>
                    </a:cubicBezTo>
                    <a:cubicBezTo>
                      <a:pt x="3252" y="12343"/>
                      <a:pt x="3252" y="12343"/>
                      <a:pt x="3252" y="12343"/>
                    </a:cubicBezTo>
                    <a:cubicBezTo>
                      <a:pt x="3484" y="12343"/>
                      <a:pt x="3484" y="11829"/>
                      <a:pt x="3716" y="12343"/>
                    </a:cubicBezTo>
                    <a:cubicBezTo>
                      <a:pt x="3716" y="12343"/>
                      <a:pt x="3716" y="12343"/>
                      <a:pt x="3716" y="12857"/>
                    </a:cubicBezTo>
                    <a:cubicBezTo>
                      <a:pt x="3716" y="12857"/>
                      <a:pt x="3716" y="13371"/>
                      <a:pt x="3716" y="13371"/>
                    </a:cubicBezTo>
                    <a:cubicBezTo>
                      <a:pt x="3948" y="13371"/>
                      <a:pt x="3716" y="13886"/>
                      <a:pt x="3716" y="13886"/>
                    </a:cubicBezTo>
                    <a:cubicBezTo>
                      <a:pt x="3716" y="14400"/>
                      <a:pt x="3716" y="14400"/>
                      <a:pt x="3948" y="14400"/>
                    </a:cubicBezTo>
                    <a:cubicBezTo>
                      <a:pt x="3716" y="14400"/>
                      <a:pt x="3252" y="14400"/>
                      <a:pt x="3019" y="14400"/>
                    </a:cubicBezTo>
                    <a:cubicBezTo>
                      <a:pt x="3019" y="14400"/>
                      <a:pt x="2787" y="15429"/>
                      <a:pt x="2787" y="15429"/>
                    </a:cubicBezTo>
                    <a:cubicBezTo>
                      <a:pt x="2787" y="15429"/>
                      <a:pt x="3019" y="15943"/>
                      <a:pt x="3252" y="15943"/>
                    </a:cubicBezTo>
                    <a:cubicBezTo>
                      <a:pt x="3019" y="15943"/>
                      <a:pt x="2323" y="15429"/>
                      <a:pt x="2555" y="15943"/>
                    </a:cubicBezTo>
                    <a:cubicBezTo>
                      <a:pt x="2555" y="16457"/>
                      <a:pt x="2787" y="16457"/>
                      <a:pt x="2787" y="16457"/>
                    </a:cubicBezTo>
                    <a:cubicBezTo>
                      <a:pt x="3019" y="16971"/>
                      <a:pt x="3019" y="17486"/>
                      <a:pt x="3252" y="17486"/>
                    </a:cubicBezTo>
                    <a:cubicBezTo>
                      <a:pt x="3252" y="17486"/>
                      <a:pt x="3252" y="18000"/>
                      <a:pt x="3252" y="18000"/>
                    </a:cubicBezTo>
                    <a:cubicBezTo>
                      <a:pt x="3252" y="18000"/>
                      <a:pt x="3252" y="18000"/>
                      <a:pt x="3252" y="18000"/>
                    </a:cubicBezTo>
                    <a:cubicBezTo>
                      <a:pt x="3252" y="18000"/>
                      <a:pt x="3484" y="18000"/>
                      <a:pt x="3484" y="18000"/>
                    </a:cubicBezTo>
                    <a:cubicBezTo>
                      <a:pt x="3716" y="18000"/>
                      <a:pt x="3716" y="18514"/>
                      <a:pt x="3716" y="18514"/>
                    </a:cubicBezTo>
                    <a:cubicBezTo>
                      <a:pt x="3948" y="18514"/>
                      <a:pt x="3948" y="18514"/>
                      <a:pt x="3948" y="19029"/>
                    </a:cubicBezTo>
                    <a:cubicBezTo>
                      <a:pt x="4181" y="19543"/>
                      <a:pt x="3948" y="19543"/>
                      <a:pt x="4181" y="20057"/>
                    </a:cubicBezTo>
                    <a:cubicBezTo>
                      <a:pt x="4413" y="19543"/>
                      <a:pt x="4645" y="19029"/>
                      <a:pt x="4877" y="19543"/>
                    </a:cubicBezTo>
                    <a:cubicBezTo>
                      <a:pt x="5342" y="19543"/>
                      <a:pt x="5574" y="20571"/>
                      <a:pt x="6039" y="20571"/>
                    </a:cubicBezTo>
                    <a:cubicBezTo>
                      <a:pt x="6039" y="19029"/>
                      <a:pt x="5806" y="17486"/>
                      <a:pt x="5574" y="16457"/>
                    </a:cubicBezTo>
                    <a:cubicBezTo>
                      <a:pt x="5574" y="15943"/>
                      <a:pt x="5574" y="15429"/>
                      <a:pt x="5574" y="14914"/>
                    </a:cubicBezTo>
                    <a:cubicBezTo>
                      <a:pt x="5806" y="14914"/>
                      <a:pt x="6039" y="14914"/>
                      <a:pt x="6039" y="14914"/>
                    </a:cubicBezTo>
                    <a:cubicBezTo>
                      <a:pt x="6271" y="14400"/>
                      <a:pt x="6503" y="14400"/>
                      <a:pt x="6735" y="14400"/>
                    </a:cubicBezTo>
                    <a:cubicBezTo>
                      <a:pt x="6968" y="14400"/>
                      <a:pt x="6968" y="14400"/>
                      <a:pt x="7200" y="14400"/>
                    </a:cubicBezTo>
                    <a:cubicBezTo>
                      <a:pt x="7432" y="14914"/>
                      <a:pt x="7897" y="15429"/>
                      <a:pt x="8129" y="15943"/>
                    </a:cubicBezTo>
                    <a:cubicBezTo>
                      <a:pt x="8361" y="16457"/>
                      <a:pt x="8826" y="16971"/>
                      <a:pt x="9058" y="17486"/>
                    </a:cubicBezTo>
                    <a:cubicBezTo>
                      <a:pt x="9290" y="17486"/>
                      <a:pt x="9523" y="17486"/>
                      <a:pt x="9755" y="17486"/>
                    </a:cubicBezTo>
                    <a:cubicBezTo>
                      <a:pt x="9987" y="17486"/>
                      <a:pt x="10219" y="17486"/>
                      <a:pt x="10452" y="17486"/>
                    </a:cubicBezTo>
                    <a:cubicBezTo>
                      <a:pt x="10452" y="17486"/>
                      <a:pt x="10684" y="16971"/>
                      <a:pt x="10684" y="16971"/>
                    </a:cubicBezTo>
                    <a:cubicBezTo>
                      <a:pt x="10916" y="16971"/>
                      <a:pt x="11148" y="18514"/>
                      <a:pt x="11381" y="18000"/>
                    </a:cubicBezTo>
                    <a:cubicBezTo>
                      <a:pt x="11381" y="18514"/>
                      <a:pt x="11381" y="19543"/>
                      <a:pt x="11613" y="19543"/>
                    </a:cubicBezTo>
                    <a:cubicBezTo>
                      <a:pt x="11613" y="19543"/>
                      <a:pt x="11845" y="19543"/>
                      <a:pt x="11845" y="19543"/>
                    </a:cubicBezTo>
                    <a:cubicBezTo>
                      <a:pt x="11845" y="20057"/>
                      <a:pt x="12077" y="20571"/>
                      <a:pt x="12077" y="20571"/>
                    </a:cubicBezTo>
                    <a:cubicBezTo>
                      <a:pt x="12077" y="21086"/>
                      <a:pt x="12310" y="21086"/>
                      <a:pt x="12542" y="21086"/>
                    </a:cubicBezTo>
                    <a:cubicBezTo>
                      <a:pt x="12542" y="21086"/>
                      <a:pt x="12774" y="20571"/>
                      <a:pt x="12774" y="21086"/>
                    </a:cubicBezTo>
                    <a:cubicBezTo>
                      <a:pt x="13006" y="21086"/>
                      <a:pt x="12774" y="21086"/>
                      <a:pt x="13006" y="21600"/>
                    </a:cubicBezTo>
                    <a:cubicBezTo>
                      <a:pt x="13006" y="21600"/>
                      <a:pt x="13239" y="21600"/>
                      <a:pt x="13239" y="21600"/>
                    </a:cubicBezTo>
                    <a:cubicBezTo>
                      <a:pt x="13239" y="21600"/>
                      <a:pt x="13239" y="21600"/>
                      <a:pt x="13239" y="21600"/>
                    </a:cubicBezTo>
                    <a:cubicBezTo>
                      <a:pt x="13239" y="21086"/>
                      <a:pt x="13471" y="20571"/>
                      <a:pt x="13471" y="20571"/>
                    </a:cubicBezTo>
                    <a:cubicBezTo>
                      <a:pt x="13703" y="20057"/>
                      <a:pt x="13935" y="20057"/>
                      <a:pt x="13935" y="19543"/>
                    </a:cubicBezTo>
                    <a:cubicBezTo>
                      <a:pt x="13935" y="19543"/>
                      <a:pt x="14168" y="19543"/>
                      <a:pt x="14168" y="19543"/>
                    </a:cubicBezTo>
                    <a:cubicBezTo>
                      <a:pt x="14168" y="19543"/>
                      <a:pt x="14168" y="19543"/>
                      <a:pt x="14168" y="19029"/>
                    </a:cubicBezTo>
                    <a:cubicBezTo>
                      <a:pt x="14168" y="19029"/>
                      <a:pt x="14400" y="18514"/>
                      <a:pt x="14632" y="18514"/>
                    </a:cubicBezTo>
                    <a:cubicBezTo>
                      <a:pt x="14865" y="18514"/>
                      <a:pt x="15329" y="19029"/>
                      <a:pt x="15561" y="19029"/>
                    </a:cubicBezTo>
                    <a:cubicBezTo>
                      <a:pt x="15329" y="18514"/>
                      <a:pt x="15794" y="18000"/>
                      <a:pt x="16026" y="18000"/>
                    </a:cubicBezTo>
                    <a:cubicBezTo>
                      <a:pt x="16258" y="18000"/>
                      <a:pt x="16490" y="18514"/>
                      <a:pt x="16723" y="18514"/>
                    </a:cubicBezTo>
                    <a:cubicBezTo>
                      <a:pt x="16723" y="18514"/>
                      <a:pt x="16955" y="18514"/>
                      <a:pt x="16955" y="18514"/>
                    </a:cubicBezTo>
                    <a:cubicBezTo>
                      <a:pt x="17419" y="18000"/>
                      <a:pt x="18116" y="18000"/>
                      <a:pt x="18581" y="18514"/>
                    </a:cubicBezTo>
                    <a:cubicBezTo>
                      <a:pt x="18813" y="18514"/>
                      <a:pt x="18813" y="18514"/>
                      <a:pt x="19045" y="19029"/>
                    </a:cubicBezTo>
                    <a:cubicBezTo>
                      <a:pt x="19045" y="19029"/>
                      <a:pt x="19277" y="19029"/>
                      <a:pt x="19510" y="19543"/>
                    </a:cubicBezTo>
                    <a:cubicBezTo>
                      <a:pt x="19510" y="19029"/>
                      <a:pt x="19045" y="18514"/>
                      <a:pt x="19510" y="18514"/>
                    </a:cubicBezTo>
                    <a:cubicBezTo>
                      <a:pt x="19277" y="18000"/>
                      <a:pt x="19510" y="18000"/>
                      <a:pt x="19510" y="18000"/>
                    </a:cubicBezTo>
                    <a:cubicBezTo>
                      <a:pt x="19510" y="18000"/>
                      <a:pt x="19510" y="18000"/>
                      <a:pt x="19510" y="18000"/>
                    </a:cubicBezTo>
                    <a:cubicBezTo>
                      <a:pt x="19510" y="18000"/>
                      <a:pt x="19510" y="17486"/>
                      <a:pt x="19510" y="17486"/>
                    </a:cubicBezTo>
                    <a:cubicBezTo>
                      <a:pt x="19277" y="17486"/>
                      <a:pt x="18813" y="15943"/>
                      <a:pt x="19045" y="15429"/>
                    </a:cubicBezTo>
                    <a:cubicBezTo>
                      <a:pt x="18813" y="15429"/>
                      <a:pt x="18581" y="15429"/>
                      <a:pt x="18813" y="14914"/>
                    </a:cubicBezTo>
                    <a:cubicBezTo>
                      <a:pt x="18813" y="14914"/>
                      <a:pt x="19510" y="14400"/>
                      <a:pt x="19510" y="14400"/>
                    </a:cubicBezTo>
                    <a:cubicBezTo>
                      <a:pt x="19742" y="14400"/>
                      <a:pt x="19974" y="14914"/>
                      <a:pt x="19974" y="14914"/>
                    </a:cubicBezTo>
                    <a:cubicBezTo>
                      <a:pt x="20206" y="14400"/>
                      <a:pt x="19974" y="14400"/>
                      <a:pt x="19974" y="14400"/>
                    </a:cubicBezTo>
                    <a:cubicBezTo>
                      <a:pt x="19742" y="14400"/>
                      <a:pt x="19742" y="13886"/>
                      <a:pt x="19742" y="13886"/>
                    </a:cubicBezTo>
                    <a:cubicBezTo>
                      <a:pt x="19742" y="13371"/>
                      <a:pt x="19742" y="11829"/>
                      <a:pt x="19742" y="11829"/>
                    </a:cubicBezTo>
                    <a:cubicBezTo>
                      <a:pt x="19974" y="11829"/>
                      <a:pt x="20439" y="11829"/>
                      <a:pt x="20671" y="11829"/>
                    </a:cubicBezTo>
                    <a:cubicBezTo>
                      <a:pt x="20671" y="12343"/>
                      <a:pt x="20903" y="12343"/>
                      <a:pt x="20903" y="12343"/>
                    </a:cubicBezTo>
                    <a:cubicBezTo>
                      <a:pt x="20903" y="12343"/>
                      <a:pt x="21135" y="11829"/>
                      <a:pt x="21135" y="11829"/>
                    </a:cubicBezTo>
                    <a:cubicBezTo>
                      <a:pt x="21368" y="11829"/>
                      <a:pt x="21135" y="11314"/>
                      <a:pt x="21135" y="10800"/>
                    </a:cubicBezTo>
                    <a:cubicBezTo>
                      <a:pt x="21135" y="10800"/>
                      <a:pt x="20903" y="10286"/>
                      <a:pt x="20903" y="9771"/>
                    </a:cubicBezTo>
                    <a:cubicBezTo>
                      <a:pt x="21135" y="9771"/>
                      <a:pt x="21368" y="9771"/>
                      <a:pt x="21368" y="9771"/>
                    </a:cubicBezTo>
                    <a:cubicBezTo>
                      <a:pt x="21368" y="9257"/>
                      <a:pt x="21368" y="9257"/>
                      <a:pt x="21368" y="9257"/>
                    </a:cubicBezTo>
                    <a:cubicBezTo>
                      <a:pt x="21368" y="8743"/>
                      <a:pt x="21600" y="9257"/>
                      <a:pt x="21600" y="87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6" name="Shape">
                <a:extLst>
                  <a:ext uri="{FF2B5EF4-FFF2-40B4-BE49-F238E27FC236}">
                    <a16:creationId xmlns:a16="http://schemas.microsoft.com/office/drawing/2014/main" id="{9AF7A55E-2695-41A4-9B36-9ACB7F9C5882}"/>
                  </a:ext>
                </a:extLst>
              </p:cNvPr>
              <p:cNvSpPr/>
              <p:nvPr/>
            </p:nvSpPr>
            <p:spPr>
              <a:xfrm>
                <a:off x="3654716" y="2829621"/>
                <a:ext cx="142107" cy="180885"/>
              </a:xfrm>
              <a:custGeom>
                <a:avLst/>
                <a:gdLst/>
                <a:ahLst/>
                <a:cxnLst>
                  <a:cxn ang="0">
                    <a:pos x="wd2" y="hd2"/>
                  </a:cxn>
                  <a:cxn ang="5400000">
                    <a:pos x="wd2" y="hd2"/>
                  </a:cxn>
                  <a:cxn ang="10800000">
                    <a:pos x="wd2" y="hd2"/>
                  </a:cxn>
                  <a:cxn ang="16200000">
                    <a:pos x="wd2" y="hd2"/>
                  </a:cxn>
                </a:cxnLst>
                <a:rect l="0" t="0" r="r" b="b"/>
                <a:pathLst>
                  <a:path w="21600" h="21600" extrusionOk="0">
                    <a:moveTo>
                      <a:pt x="21600" y="2880"/>
                    </a:moveTo>
                    <a:cubicBezTo>
                      <a:pt x="20571" y="2880"/>
                      <a:pt x="20571" y="2880"/>
                      <a:pt x="19543" y="2880"/>
                    </a:cubicBezTo>
                    <a:cubicBezTo>
                      <a:pt x="19543" y="2880"/>
                      <a:pt x="19543" y="2160"/>
                      <a:pt x="18514" y="2160"/>
                    </a:cubicBezTo>
                    <a:cubicBezTo>
                      <a:pt x="18514" y="2160"/>
                      <a:pt x="16457" y="2880"/>
                      <a:pt x="16457" y="3600"/>
                    </a:cubicBezTo>
                    <a:cubicBezTo>
                      <a:pt x="15429" y="3600"/>
                      <a:pt x="15429" y="4320"/>
                      <a:pt x="14400" y="4320"/>
                    </a:cubicBezTo>
                    <a:cubicBezTo>
                      <a:pt x="13371" y="3600"/>
                      <a:pt x="12343" y="3600"/>
                      <a:pt x="11314" y="3600"/>
                    </a:cubicBezTo>
                    <a:cubicBezTo>
                      <a:pt x="10286" y="3600"/>
                      <a:pt x="9257" y="2880"/>
                      <a:pt x="8229" y="2160"/>
                    </a:cubicBezTo>
                    <a:cubicBezTo>
                      <a:pt x="7200" y="2160"/>
                      <a:pt x="6171" y="2160"/>
                      <a:pt x="6171" y="2160"/>
                    </a:cubicBezTo>
                    <a:cubicBezTo>
                      <a:pt x="5143" y="1440"/>
                      <a:pt x="5143" y="720"/>
                      <a:pt x="5143" y="0"/>
                    </a:cubicBezTo>
                    <a:cubicBezTo>
                      <a:pt x="5143" y="0"/>
                      <a:pt x="4114" y="0"/>
                      <a:pt x="4114" y="0"/>
                    </a:cubicBezTo>
                    <a:cubicBezTo>
                      <a:pt x="3086" y="0"/>
                      <a:pt x="3086" y="720"/>
                      <a:pt x="2057" y="720"/>
                    </a:cubicBezTo>
                    <a:cubicBezTo>
                      <a:pt x="2057" y="1440"/>
                      <a:pt x="1029" y="2160"/>
                      <a:pt x="0" y="2160"/>
                    </a:cubicBezTo>
                    <a:cubicBezTo>
                      <a:pt x="0" y="2880"/>
                      <a:pt x="1029" y="3600"/>
                      <a:pt x="1029" y="3600"/>
                    </a:cubicBezTo>
                    <a:cubicBezTo>
                      <a:pt x="2057" y="4320"/>
                      <a:pt x="2057" y="5040"/>
                      <a:pt x="2057" y="5040"/>
                    </a:cubicBezTo>
                    <a:cubicBezTo>
                      <a:pt x="2057" y="5760"/>
                      <a:pt x="3086" y="5760"/>
                      <a:pt x="3086" y="5760"/>
                    </a:cubicBezTo>
                    <a:cubicBezTo>
                      <a:pt x="3086" y="6480"/>
                      <a:pt x="3086" y="7200"/>
                      <a:pt x="3086" y="7200"/>
                    </a:cubicBezTo>
                    <a:cubicBezTo>
                      <a:pt x="3086" y="7920"/>
                      <a:pt x="3086" y="7920"/>
                      <a:pt x="3086" y="7920"/>
                    </a:cubicBezTo>
                    <a:cubicBezTo>
                      <a:pt x="3086" y="7920"/>
                      <a:pt x="3086" y="8640"/>
                      <a:pt x="2057" y="8640"/>
                    </a:cubicBezTo>
                    <a:cubicBezTo>
                      <a:pt x="2057" y="9360"/>
                      <a:pt x="2057" y="9360"/>
                      <a:pt x="2057" y="9360"/>
                    </a:cubicBezTo>
                    <a:cubicBezTo>
                      <a:pt x="2057" y="9360"/>
                      <a:pt x="1029" y="9360"/>
                      <a:pt x="1029" y="10080"/>
                    </a:cubicBezTo>
                    <a:cubicBezTo>
                      <a:pt x="1029" y="10080"/>
                      <a:pt x="0" y="10800"/>
                      <a:pt x="0" y="10800"/>
                    </a:cubicBezTo>
                    <a:cubicBezTo>
                      <a:pt x="0" y="11520"/>
                      <a:pt x="0" y="12960"/>
                      <a:pt x="0" y="13680"/>
                    </a:cubicBezTo>
                    <a:cubicBezTo>
                      <a:pt x="1029" y="14400"/>
                      <a:pt x="3086" y="15120"/>
                      <a:pt x="4114" y="15120"/>
                    </a:cubicBezTo>
                    <a:cubicBezTo>
                      <a:pt x="6171" y="16560"/>
                      <a:pt x="8229" y="16560"/>
                      <a:pt x="9257" y="18000"/>
                    </a:cubicBezTo>
                    <a:cubicBezTo>
                      <a:pt x="10286" y="18000"/>
                      <a:pt x="10286" y="18720"/>
                      <a:pt x="10286" y="19440"/>
                    </a:cubicBezTo>
                    <a:cubicBezTo>
                      <a:pt x="11314" y="20160"/>
                      <a:pt x="13371" y="20880"/>
                      <a:pt x="14400" y="21600"/>
                    </a:cubicBezTo>
                    <a:cubicBezTo>
                      <a:pt x="15429" y="20880"/>
                      <a:pt x="16457" y="18720"/>
                      <a:pt x="16457" y="18000"/>
                    </a:cubicBezTo>
                    <a:cubicBezTo>
                      <a:pt x="16457" y="18000"/>
                      <a:pt x="17486" y="17280"/>
                      <a:pt x="17486" y="17280"/>
                    </a:cubicBezTo>
                    <a:cubicBezTo>
                      <a:pt x="17486" y="17280"/>
                      <a:pt x="17486" y="17280"/>
                      <a:pt x="18514" y="17280"/>
                    </a:cubicBezTo>
                    <a:cubicBezTo>
                      <a:pt x="18514" y="16560"/>
                      <a:pt x="19543" y="16560"/>
                      <a:pt x="18514" y="15840"/>
                    </a:cubicBezTo>
                    <a:cubicBezTo>
                      <a:pt x="19543" y="15840"/>
                      <a:pt x="20571" y="15840"/>
                      <a:pt x="20571" y="15120"/>
                    </a:cubicBezTo>
                    <a:cubicBezTo>
                      <a:pt x="20571" y="15120"/>
                      <a:pt x="20571" y="14400"/>
                      <a:pt x="19543" y="13680"/>
                    </a:cubicBezTo>
                    <a:cubicBezTo>
                      <a:pt x="18514" y="12960"/>
                      <a:pt x="19543" y="11520"/>
                      <a:pt x="19543" y="10800"/>
                    </a:cubicBezTo>
                    <a:cubicBezTo>
                      <a:pt x="19543" y="9360"/>
                      <a:pt x="18514" y="7200"/>
                      <a:pt x="19543" y="5760"/>
                    </a:cubicBezTo>
                    <a:cubicBezTo>
                      <a:pt x="19543" y="5040"/>
                      <a:pt x="20571" y="3600"/>
                      <a:pt x="21600" y="2880"/>
                    </a:cubicBezTo>
                    <a:cubicBezTo>
                      <a:pt x="21600" y="2880"/>
                      <a:pt x="21600" y="2880"/>
                      <a:pt x="21600" y="28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7" name="Shape">
                <a:extLst>
                  <a:ext uri="{FF2B5EF4-FFF2-40B4-BE49-F238E27FC236}">
                    <a16:creationId xmlns:a16="http://schemas.microsoft.com/office/drawing/2014/main" id="{8547F362-4290-4DB2-ADC4-5C6530F0B043}"/>
                  </a:ext>
                </a:extLst>
              </p:cNvPr>
              <p:cNvSpPr/>
              <p:nvPr/>
            </p:nvSpPr>
            <p:spPr>
              <a:xfrm>
                <a:off x="3658484" y="2328222"/>
                <a:ext cx="70839" cy="71931"/>
              </a:xfrm>
              <a:custGeom>
                <a:avLst/>
                <a:gdLst/>
                <a:ahLst/>
                <a:cxnLst>
                  <a:cxn ang="0">
                    <a:pos x="wd2" y="hd2"/>
                  </a:cxn>
                  <a:cxn ang="5400000">
                    <a:pos x="wd2" y="hd2"/>
                  </a:cxn>
                  <a:cxn ang="10800000">
                    <a:pos x="wd2" y="hd2"/>
                  </a:cxn>
                  <a:cxn ang="16200000">
                    <a:pos x="wd2" y="hd2"/>
                  </a:cxn>
                </a:cxnLst>
                <a:rect l="0" t="0" r="r" b="b"/>
                <a:pathLst>
                  <a:path w="20509" h="21600" extrusionOk="0">
                    <a:moveTo>
                      <a:pt x="20509" y="5400"/>
                    </a:moveTo>
                    <a:cubicBezTo>
                      <a:pt x="18545" y="5400"/>
                      <a:pt x="18545" y="3600"/>
                      <a:pt x="18545" y="3600"/>
                    </a:cubicBezTo>
                    <a:cubicBezTo>
                      <a:pt x="18545" y="1800"/>
                      <a:pt x="16582" y="1800"/>
                      <a:pt x="16582" y="0"/>
                    </a:cubicBezTo>
                    <a:cubicBezTo>
                      <a:pt x="14618" y="1800"/>
                      <a:pt x="10691" y="5400"/>
                      <a:pt x="6764" y="5400"/>
                    </a:cubicBezTo>
                    <a:cubicBezTo>
                      <a:pt x="6764" y="5400"/>
                      <a:pt x="4800" y="5400"/>
                      <a:pt x="4800" y="3600"/>
                    </a:cubicBezTo>
                    <a:cubicBezTo>
                      <a:pt x="4800" y="3600"/>
                      <a:pt x="2836" y="3600"/>
                      <a:pt x="2836" y="3600"/>
                    </a:cubicBezTo>
                    <a:cubicBezTo>
                      <a:pt x="873" y="3600"/>
                      <a:pt x="873" y="7200"/>
                      <a:pt x="873" y="7200"/>
                    </a:cubicBezTo>
                    <a:cubicBezTo>
                      <a:pt x="873" y="10800"/>
                      <a:pt x="873" y="14400"/>
                      <a:pt x="873" y="18000"/>
                    </a:cubicBezTo>
                    <a:cubicBezTo>
                      <a:pt x="873" y="18000"/>
                      <a:pt x="-1091" y="19800"/>
                      <a:pt x="873" y="19800"/>
                    </a:cubicBezTo>
                    <a:cubicBezTo>
                      <a:pt x="873" y="21600"/>
                      <a:pt x="873" y="21600"/>
                      <a:pt x="873" y="21600"/>
                    </a:cubicBezTo>
                    <a:cubicBezTo>
                      <a:pt x="2836" y="21600"/>
                      <a:pt x="4800" y="21600"/>
                      <a:pt x="6764" y="21600"/>
                    </a:cubicBezTo>
                    <a:cubicBezTo>
                      <a:pt x="8727" y="19800"/>
                      <a:pt x="8727" y="18000"/>
                      <a:pt x="10691" y="18000"/>
                    </a:cubicBezTo>
                    <a:cubicBezTo>
                      <a:pt x="12654" y="18000"/>
                      <a:pt x="12654" y="16200"/>
                      <a:pt x="14618" y="14400"/>
                    </a:cubicBezTo>
                    <a:cubicBezTo>
                      <a:pt x="12654" y="12600"/>
                      <a:pt x="10691" y="10800"/>
                      <a:pt x="8727" y="9000"/>
                    </a:cubicBezTo>
                    <a:cubicBezTo>
                      <a:pt x="10691" y="9000"/>
                      <a:pt x="20509" y="7200"/>
                      <a:pt x="20509"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8" name="Shape">
                <a:extLst>
                  <a:ext uri="{FF2B5EF4-FFF2-40B4-BE49-F238E27FC236}">
                    <a16:creationId xmlns:a16="http://schemas.microsoft.com/office/drawing/2014/main" id="{32CEB9CC-7D07-4983-9D1E-DC6095BBE0FD}"/>
                  </a:ext>
                </a:extLst>
              </p:cNvPr>
              <p:cNvSpPr/>
              <p:nvPr/>
            </p:nvSpPr>
            <p:spPr>
              <a:xfrm>
                <a:off x="5252225" y="2108375"/>
                <a:ext cx="169344" cy="262160"/>
              </a:xfrm>
              <a:custGeom>
                <a:avLst/>
                <a:gdLst/>
                <a:ahLst/>
                <a:cxnLst>
                  <a:cxn ang="0">
                    <a:pos x="wd2" y="hd2"/>
                  </a:cxn>
                  <a:cxn ang="5400000">
                    <a:pos x="wd2" y="hd2"/>
                  </a:cxn>
                  <a:cxn ang="10800000">
                    <a:pos x="wd2" y="hd2"/>
                  </a:cxn>
                  <a:cxn ang="16200000">
                    <a:pos x="wd2" y="hd2"/>
                  </a:cxn>
                </a:cxnLst>
                <a:rect l="0" t="0" r="r" b="b"/>
                <a:pathLst>
                  <a:path w="21600" h="21243" extrusionOk="0">
                    <a:moveTo>
                      <a:pt x="5184" y="20261"/>
                    </a:moveTo>
                    <a:cubicBezTo>
                      <a:pt x="5184" y="20752"/>
                      <a:pt x="5184" y="20752"/>
                      <a:pt x="5184" y="20752"/>
                    </a:cubicBezTo>
                    <a:cubicBezTo>
                      <a:pt x="5184" y="19770"/>
                      <a:pt x="5184" y="19279"/>
                      <a:pt x="5184" y="18788"/>
                    </a:cubicBezTo>
                    <a:cubicBezTo>
                      <a:pt x="5184" y="18298"/>
                      <a:pt x="5184" y="18298"/>
                      <a:pt x="5184" y="18298"/>
                    </a:cubicBezTo>
                    <a:cubicBezTo>
                      <a:pt x="4320" y="17807"/>
                      <a:pt x="5184" y="17807"/>
                      <a:pt x="4320" y="17807"/>
                    </a:cubicBezTo>
                    <a:cubicBezTo>
                      <a:pt x="4320" y="17316"/>
                      <a:pt x="4320" y="17316"/>
                      <a:pt x="3456" y="17316"/>
                    </a:cubicBezTo>
                    <a:cubicBezTo>
                      <a:pt x="3456" y="17316"/>
                      <a:pt x="3456" y="17316"/>
                      <a:pt x="3456" y="17316"/>
                    </a:cubicBezTo>
                    <a:cubicBezTo>
                      <a:pt x="2592" y="17316"/>
                      <a:pt x="2592" y="17316"/>
                      <a:pt x="2592" y="16825"/>
                    </a:cubicBezTo>
                    <a:cubicBezTo>
                      <a:pt x="1728" y="16825"/>
                      <a:pt x="1728" y="16825"/>
                      <a:pt x="1728" y="16825"/>
                    </a:cubicBezTo>
                    <a:cubicBezTo>
                      <a:pt x="864" y="16825"/>
                      <a:pt x="1728" y="17316"/>
                      <a:pt x="864" y="17316"/>
                    </a:cubicBezTo>
                    <a:cubicBezTo>
                      <a:pt x="864" y="17316"/>
                      <a:pt x="864" y="17316"/>
                      <a:pt x="0" y="17807"/>
                    </a:cubicBezTo>
                    <a:cubicBezTo>
                      <a:pt x="0" y="17807"/>
                      <a:pt x="0" y="17807"/>
                      <a:pt x="0" y="17807"/>
                    </a:cubicBezTo>
                    <a:cubicBezTo>
                      <a:pt x="0" y="17807"/>
                      <a:pt x="0" y="17807"/>
                      <a:pt x="0" y="17807"/>
                    </a:cubicBezTo>
                    <a:cubicBezTo>
                      <a:pt x="0" y="18298"/>
                      <a:pt x="864" y="18298"/>
                      <a:pt x="864" y="18298"/>
                    </a:cubicBezTo>
                    <a:cubicBezTo>
                      <a:pt x="864" y="18298"/>
                      <a:pt x="864" y="18298"/>
                      <a:pt x="0" y="18298"/>
                    </a:cubicBezTo>
                    <a:cubicBezTo>
                      <a:pt x="0" y="18298"/>
                      <a:pt x="864" y="18298"/>
                      <a:pt x="864" y="18788"/>
                    </a:cubicBezTo>
                    <a:cubicBezTo>
                      <a:pt x="864" y="18298"/>
                      <a:pt x="1728" y="18788"/>
                      <a:pt x="1728" y="18788"/>
                    </a:cubicBezTo>
                    <a:cubicBezTo>
                      <a:pt x="1728" y="18298"/>
                      <a:pt x="864" y="18298"/>
                      <a:pt x="1728" y="17807"/>
                    </a:cubicBezTo>
                    <a:cubicBezTo>
                      <a:pt x="1728" y="18298"/>
                      <a:pt x="2592" y="18298"/>
                      <a:pt x="2592" y="18788"/>
                    </a:cubicBezTo>
                    <a:cubicBezTo>
                      <a:pt x="3456" y="18788"/>
                      <a:pt x="2592" y="19279"/>
                      <a:pt x="2592" y="19770"/>
                    </a:cubicBezTo>
                    <a:cubicBezTo>
                      <a:pt x="2592" y="19770"/>
                      <a:pt x="3456" y="20261"/>
                      <a:pt x="2592" y="20752"/>
                    </a:cubicBezTo>
                    <a:cubicBezTo>
                      <a:pt x="3456" y="20752"/>
                      <a:pt x="3456" y="20752"/>
                      <a:pt x="4320" y="20752"/>
                    </a:cubicBezTo>
                    <a:cubicBezTo>
                      <a:pt x="4320" y="20752"/>
                      <a:pt x="3456" y="20261"/>
                      <a:pt x="3456" y="20261"/>
                    </a:cubicBezTo>
                    <a:cubicBezTo>
                      <a:pt x="4320" y="20261"/>
                      <a:pt x="4320" y="20752"/>
                      <a:pt x="4320" y="21243"/>
                    </a:cubicBezTo>
                    <a:cubicBezTo>
                      <a:pt x="5184" y="20752"/>
                      <a:pt x="5184" y="20752"/>
                      <a:pt x="5184" y="20261"/>
                    </a:cubicBezTo>
                    <a:close/>
                    <a:moveTo>
                      <a:pt x="10368" y="16825"/>
                    </a:moveTo>
                    <a:cubicBezTo>
                      <a:pt x="9504" y="16334"/>
                      <a:pt x="9504" y="16334"/>
                      <a:pt x="8640" y="16334"/>
                    </a:cubicBezTo>
                    <a:cubicBezTo>
                      <a:pt x="8640" y="16334"/>
                      <a:pt x="7776" y="16334"/>
                      <a:pt x="7776" y="16334"/>
                    </a:cubicBezTo>
                    <a:cubicBezTo>
                      <a:pt x="7776" y="16334"/>
                      <a:pt x="7776" y="16825"/>
                      <a:pt x="7776" y="16825"/>
                    </a:cubicBezTo>
                    <a:cubicBezTo>
                      <a:pt x="6912" y="16825"/>
                      <a:pt x="6912" y="16825"/>
                      <a:pt x="6048" y="16825"/>
                    </a:cubicBezTo>
                    <a:cubicBezTo>
                      <a:pt x="6048" y="16825"/>
                      <a:pt x="6048" y="16825"/>
                      <a:pt x="6048" y="17316"/>
                    </a:cubicBezTo>
                    <a:cubicBezTo>
                      <a:pt x="6048" y="17316"/>
                      <a:pt x="5184" y="17316"/>
                      <a:pt x="5184" y="17807"/>
                    </a:cubicBezTo>
                    <a:cubicBezTo>
                      <a:pt x="6048" y="17807"/>
                      <a:pt x="6048" y="17807"/>
                      <a:pt x="6048" y="17807"/>
                    </a:cubicBezTo>
                    <a:cubicBezTo>
                      <a:pt x="6048" y="17807"/>
                      <a:pt x="6048" y="18298"/>
                      <a:pt x="6048" y="18298"/>
                    </a:cubicBezTo>
                    <a:cubicBezTo>
                      <a:pt x="6912" y="18298"/>
                      <a:pt x="6912" y="18298"/>
                      <a:pt x="6912" y="18788"/>
                    </a:cubicBezTo>
                    <a:cubicBezTo>
                      <a:pt x="7776" y="18788"/>
                      <a:pt x="7776" y="17807"/>
                      <a:pt x="7776" y="17807"/>
                    </a:cubicBezTo>
                    <a:cubicBezTo>
                      <a:pt x="8640" y="17316"/>
                      <a:pt x="9504" y="17807"/>
                      <a:pt x="9504" y="17807"/>
                    </a:cubicBezTo>
                    <a:cubicBezTo>
                      <a:pt x="9504" y="17316"/>
                      <a:pt x="10368" y="17316"/>
                      <a:pt x="10368" y="16825"/>
                    </a:cubicBezTo>
                    <a:cubicBezTo>
                      <a:pt x="10368" y="16825"/>
                      <a:pt x="10368" y="16825"/>
                      <a:pt x="10368" y="16825"/>
                    </a:cubicBezTo>
                    <a:close/>
                    <a:moveTo>
                      <a:pt x="20736" y="13879"/>
                    </a:moveTo>
                    <a:cubicBezTo>
                      <a:pt x="20736" y="13388"/>
                      <a:pt x="19872" y="13388"/>
                      <a:pt x="19872" y="12898"/>
                    </a:cubicBezTo>
                    <a:cubicBezTo>
                      <a:pt x="19872" y="12407"/>
                      <a:pt x="19872" y="12407"/>
                      <a:pt x="19872" y="11916"/>
                    </a:cubicBezTo>
                    <a:cubicBezTo>
                      <a:pt x="19872" y="11425"/>
                      <a:pt x="18144" y="10934"/>
                      <a:pt x="19008" y="10443"/>
                    </a:cubicBezTo>
                    <a:cubicBezTo>
                      <a:pt x="19008" y="10443"/>
                      <a:pt x="19008" y="10443"/>
                      <a:pt x="19008" y="10443"/>
                    </a:cubicBezTo>
                    <a:cubicBezTo>
                      <a:pt x="19872" y="9952"/>
                      <a:pt x="19008" y="9952"/>
                      <a:pt x="19008" y="9952"/>
                    </a:cubicBezTo>
                    <a:cubicBezTo>
                      <a:pt x="19008" y="9461"/>
                      <a:pt x="19008" y="9461"/>
                      <a:pt x="19008" y="8970"/>
                    </a:cubicBezTo>
                    <a:cubicBezTo>
                      <a:pt x="19008" y="8970"/>
                      <a:pt x="19008" y="8479"/>
                      <a:pt x="18144" y="7988"/>
                    </a:cubicBezTo>
                    <a:cubicBezTo>
                      <a:pt x="17280" y="7498"/>
                      <a:pt x="15552" y="7007"/>
                      <a:pt x="15552" y="6025"/>
                    </a:cubicBezTo>
                    <a:cubicBezTo>
                      <a:pt x="14688" y="6025"/>
                      <a:pt x="14688" y="6025"/>
                      <a:pt x="13824" y="6025"/>
                    </a:cubicBezTo>
                    <a:cubicBezTo>
                      <a:pt x="13824" y="6025"/>
                      <a:pt x="13824" y="6025"/>
                      <a:pt x="13824" y="6025"/>
                    </a:cubicBezTo>
                    <a:cubicBezTo>
                      <a:pt x="14688" y="6516"/>
                      <a:pt x="14688" y="6025"/>
                      <a:pt x="14688" y="6516"/>
                    </a:cubicBezTo>
                    <a:cubicBezTo>
                      <a:pt x="14688" y="6516"/>
                      <a:pt x="15552" y="6025"/>
                      <a:pt x="15552" y="6516"/>
                    </a:cubicBezTo>
                    <a:cubicBezTo>
                      <a:pt x="15552" y="6516"/>
                      <a:pt x="14688" y="7007"/>
                      <a:pt x="14688" y="6516"/>
                    </a:cubicBezTo>
                    <a:cubicBezTo>
                      <a:pt x="14688" y="6516"/>
                      <a:pt x="13824" y="6025"/>
                      <a:pt x="12960" y="6025"/>
                    </a:cubicBezTo>
                    <a:cubicBezTo>
                      <a:pt x="12960" y="6516"/>
                      <a:pt x="13824" y="6516"/>
                      <a:pt x="13824" y="7007"/>
                    </a:cubicBezTo>
                    <a:cubicBezTo>
                      <a:pt x="13824" y="7007"/>
                      <a:pt x="12960" y="7007"/>
                      <a:pt x="12960" y="7007"/>
                    </a:cubicBezTo>
                    <a:cubicBezTo>
                      <a:pt x="13824" y="7498"/>
                      <a:pt x="13824" y="7498"/>
                      <a:pt x="13824" y="7988"/>
                    </a:cubicBezTo>
                    <a:cubicBezTo>
                      <a:pt x="13824" y="7988"/>
                      <a:pt x="13824" y="7988"/>
                      <a:pt x="13824" y="7988"/>
                    </a:cubicBezTo>
                    <a:cubicBezTo>
                      <a:pt x="13824" y="7988"/>
                      <a:pt x="13824" y="7988"/>
                      <a:pt x="13824" y="7988"/>
                    </a:cubicBezTo>
                    <a:cubicBezTo>
                      <a:pt x="13824" y="7988"/>
                      <a:pt x="14688" y="7988"/>
                      <a:pt x="14688" y="8479"/>
                    </a:cubicBezTo>
                    <a:cubicBezTo>
                      <a:pt x="14688" y="8479"/>
                      <a:pt x="14688" y="9461"/>
                      <a:pt x="15552" y="9461"/>
                    </a:cubicBezTo>
                    <a:cubicBezTo>
                      <a:pt x="15552" y="9952"/>
                      <a:pt x="15552" y="10443"/>
                      <a:pt x="15552" y="10443"/>
                    </a:cubicBezTo>
                    <a:cubicBezTo>
                      <a:pt x="15552" y="10934"/>
                      <a:pt x="15552" y="10934"/>
                      <a:pt x="14688" y="10934"/>
                    </a:cubicBezTo>
                    <a:cubicBezTo>
                      <a:pt x="14688" y="10934"/>
                      <a:pt x="14688" y="10934"/>
                      <a:pt x="14688" y="11425"/>
                    </a:cubicBezTo>
                    <a:cubicBezTo>
                      <a:pt x="14688" y="11916"/>
                      <a:pt x="14688" y="11916"/>
                      <a:pt x="13824" y="11916"/>
                    </a:cubicBezTo>
                    <a:cubicBezTo>
                      <a:pt x="13824" y="12407"/>
                      <a:pt x="12960" y="12407"/>
                      <a:pt x="12096" y="12898"/>
                    </a:cubicBezTo>
                    <a:cubicBezTo>
                      <a:pt x="12096" y="12898"/>
                      <a:pt x="11232" y="12407"/>
                      <a:pt x="11232" y="11916"/>
                    </a:cubicBezTo>
                    <a:cubicBezTo>
                      <a:pt x="11232" y="11916"/>
                      <a:pt x="12096" y="11425"/>
                      <a:pt x="12096" y="11425"/>
                    </a:cubicBezTo>
                    <a:cubicBezTo>
                      <a:pt x="11232" y="11425"/>
                      <a:pt x="11232" y="11916"/>
                      <a:pt x="11232" y="11916"/>
                    </a:cubicBezTo>
                    <a:cubicBezTo>
                      <a:pt x="11232" y="12898"/>
                      <a:pt x="11232" y="12898"/>
                      <a:pt x="11232" y="13388"/>
                    </a:cubicBezTo>
                    <a:cubicBezTo>
                      <a:pt x="11232" y="13388"/>
                      <a:pt x="11232" y="13388"/>
                      <a:pt x="11232" y="13388"/>
                    </a:cubicBezTo>
                    <a:cubicBezTo>
                      <a:pt x="11232" y="13879"/>
                      <a:pt x="11232" y="13879"/>
                      <a:pt x="11232" y="13879"/>
                    </a:cubicBezTo>
                    <a:cubicBezTo>
                      <a:pt x="11232" y="14370"/>
                      <a:pt x="11232" y="14370"/>
                      <a:pt x="10368" y="14370"/>
                    </a:cubicBezTo>
                    <a:cubicBezTo>
                      <a:pt x="9504" y="14370"/>
                      <a:pt x="9504" y="14370"/>
                      <a:pt x="9504" y="14370"/>
                    </a:cubicBezTo>
                    <a:cubicBezTo>
                      <a:pt x="8640" y="13879"/>
                      <a:pt x="7776" y="14370"/>
                      <a:pt x="7776" y="14370"/>
                    </a:cubicBezTo>
                    <a:cubicBezTo>
                      <a:pt x="6912" y="14370"/>
                      <a:pt x="6048" y="14370"/>
                      <a:pt x="6048" y="14370"/>
                    </a:cubicBezTo>
                    <a:cubicBezTo>
                      <a:pt x="5184" y="14370"/>
                      <a:pt x="5184" y="14370"/>
                      <a:pt x="4320" y="14370"/>
                    </a:cubicBezTo>
                    <a:cubicBezTo>
                      <a:pt x="4320" y="14861"/>
                      <a:pt x="4320" y="14861"/>
                      <a:pt x="4320" y="14861"/>
                    </a:cubicBezTo>
                    <a:cubicBezTo>
                      <a:pt x="4320" y="14861"/>
                      <a:pt x="3456" y="15352"/>
                      <a:pt x="3456" y="15843"/>
                    </a:cubicBezTo>
                    <a:cubicBezTo>
                      <a:pt x="3456" y="15843"/>
                      <a:pt x="2592" y="16334"/>
                      <a:pt x="2592" y="16334"/>
                    </a:cubicBezTo>
                    <a:cubicBezTo>
                      <a:pt x="2592" y="16334"/>
                      <a:pt x="1728" y="15843"/>
                      <a:pt x="1728" y="16334"/>
                    </a:cubicBezTo>
                    <a:cubicBezTo>
                      <a:pt x="1728" y="16825"/>
                      <a:pt x="2592" y="16825"/>
                      <a:pt x="2592" y="16825"/>
                    </a:cubicBezTo>
                    <a:cubicBezTo>
                      <a:pt x="3456" y="16825"/>
                      <a:pt x="3456" y="16825"/>
                      <a:pt x="3456" y="16825"/>
                    </a:cubicBezTo>
                    <a:cubicBezTo>
                      <a:pt x="4320" y="16825"/>
                      <a:pt x="4320" y="16825"/>
                      <a:pt x="5184" y="16825"/>
                    </a:cubicBezTo>
                    <a:cubicBezTo>
                      <a:pt x="4320" y="16334"/>
                      <a:pt x="4320" y="16334"/>
                      <a:pt x="6048" y="16334"/>
                    </a:cubicBezTo>
                    <a:cubicBezTo>
                      <a:pt x="6912" y="16334"/>
                      <a:pt x="7776" y="15843"/>
                      <a:pt x="7776" y="15843"/>
                    </a:cubicBezTo>
                    <a:cubicBezTo>
                      <a:pt x="8640" y="15843"/>
                      <a:pt x="9504" y="15843"/>
                      <a:pt x="10368" y="15843"/>
                    </a:cubicBezTo>
                    <a:cubicBezTo>
                      <a:pt x="10368" y="15843"/>
                      <a:pt x="11232" y="15843"/>
                      <a:pt x="11232" y="15843"/>
                    </a:cubicBezTo>
                    <a:cubicBezTo>
                      <a:pt x="11232" y="16334"/>
                      <a:pt x="10368" y="16334"/>
                      <a:pt x="11232" y="16334"/>
                    </a:cubicBezTo>
                    <a:cubicBezTo>
                      <a:pt x="11232" y="16825"/>
                      <a:pt x="12096" y="17807"/>
                      <a:pt x="12960" y="17316"/>
                    </a:cubicBezTo>
                    <a:cubicBezTo>
                      <a:pt x="13824" y="17316"/>
                      <a:pt x="12960" y="16825"/>
                      <a:pt x="13824" y="16825"/>
                    </a:cubicBezTo>
                    <a:cubicBezTo>
                      <a:pt x="13824" y="16825"/>
                      <a:pt x="13824" y="16334"/>
                      <a:pt x="13824" y="16334"/>
                    </a:cubicBezTo>
                    <a:cubicBezTo>
                      <a:pt x="13824" y="16334"/>
                      <a:pt x="13824" y="16334"/>
                      <a:pt x="14688" y="16334"/>
                    </a:cubicBezTo>
                    <a:cubicBezTo>
                      <a:pt x="14688" y="15843"/>
                      <a:pt x="12960" y="15843"/>
                      <a:pt x="13824" y="15352"/>
                    </a:cubicBezTo>
                    <a:cubicBezTo>
                      <a:pt x="13824" y="14861"/>
                      <a:pt x="13824" y="15843"/>
                      <a:pt x="13824" y="15843"/>
                    </a:cubicBezTo>
                    <a:cubicBezTo>
                      <a:pt x="13824" y="15843"/>
                      <a:pt x="13824" y="15352"/>
                      <a:pt x="13824" y="15352"/>
                    </a:cubicBezTo>
                    <a:cubicBezTo>
                      <a:pt x="14688" y="15843"/>
                      <a:pt x="15552" y="15352"/>
                      <a:pt x="14688" y="15843"/>
                    </a:cubicBezTo>
                    <a:cubicBezTo>
                      <a:pt x="15552" y="15843"/>
                      <a:pt x="16416" y="15843"/>
                      <a:pt x="17280" y="15843"/>
                    </a:cubicBezTo>
                    <a:cubicBezTo>
                      <a:pt x="17280" y="15352"/>
                      <a:pt x="17280" y="14861"/>
                      <a:pt x="18144" y="15352"/>
                    </a:cubicBezTo>
                    <a:cubicBezTo>
                      <a:pt x="18144" y="15352"/>
                      <a:pt x="18144" y="16334"/>
                      <a:pt x="19008" y="15352"/>
                    </a:cubicBezTo>
                    <a:cubicBezTo>
                      <a:pt x="19008" y="15352"/>
                      <a:pt x="18144" y="14861"/>
                      <a:pt x="19008" y="14861"/>
                    </a:cubicBezTo>
                    <a:cubicBezTo>
                      <a:pt x="19008" y="14861"/>
                      <a:pt x="19008" y="14861"/>
                      <a:pt x="19872" y="14861"/>
                    </a:cubicBezTo>
                    <a:cubicBezTo>
                      <a:pt x="19872" y="14861"/>
                      <a:pt x="19008" y="14370"/>
                      <a:pt x="19872" y="14370"/>
                    </a:cubicBezTo>
                    <a:cubicBezTo>
                      <a:pt x="19872" y="14370"/>
                      <a:pt x="19872" y="14861"/>
                      <a:pt x="19872" y="14861"/>
                    </a:cubicBezTo>
                    <a:cubicBezTo>
                      <a:pt x="19872" y="15352"/>
                      <a:pt x="20736" y="15352"/>
                      <a:pt x="20736" y="14861"/>
                    </a:cubicBezTo>
                    <a:cubicBezTo>
                      <a:pt x="20736" y="14861"/>
                      <a:pt x="20736" y="14370"/>
                      <a:pt x="21600" y="14370"/>
                    </a:cubicBezTo>
                    <a:cubicBezTo>
                      <a:pt x="21600" y="14370"/>
                      <a:pt x="21600" y="13879"/>
                      <a:pt x="20736" y="13879"/>
                    </a:cubicBezTo>
                    <a:close/>
                    <a:moveTo>
                      <a:pt x="9504" y="134"/>
                    </a:moveTo>
                    <a:cubicBezTo>
                      <a:pt x="9504" y="1116"/>
                      <a:pt x="11232" y="1607"/>
                      <a:pt x="12096" y="2588"/>
                    </a:cubicBezTo>
                    <a:cubicBezTo>
                      <a:pt x="12096" y="2588"/>
                      <a:pt x="12096" y="3570"/>
                      <a:pt x="12096" y="3570"/>
                    </a:cubicBezTo>
                    <a:cubicBezTo>
                      <a:pt x="12096" y="3570"/>
                      <a:pt x="10368" y="3079"/>
                      <a:pt x="10368" y="3079"/>
                    </a:cubicBezTo>
                    <a:cubicBezTo>
                      <a:pt x="11232" y="3570"/>
                      <a:pt x="11232" y="4061"/>
                      <a:pt x="10368" y="4061"/>
                    </a:cubicBezTo>
                    <a:cubicBezTo>
                      <a:pt x="10368" y="4552"/>
                      <a:pt x="11232" y="4552"/>
                      <a:pt x="11232" y="5043"/>
                    </a:cubicBezTo>
                    <a:cubicBezTo>
                      <a:pt x="12096" y="5043"/>
                      <a:pt x="12096" y="6025"/>
                      <a:pt x="12096" y="6025"/>
                    </a:cubicBezTo>
                    <a:cubicBezTo>
                      <a:pt x="12960" y="6025"/>
                      <a:pt x="12960" y="5534"/>
                      <a:pt x="12960" y="5534"/>
                    </a:cubicBezTo>
                    <a:cubicBezTo>
                      <a:pt x="12960" y="5534"/>
                      <a:pt x="13824" y="5534"/>
                      <a:pt x="13824" y="5534"/>
                    </a:cubicBezTo>
                    <a:cubicBezTo>
                      <a:pt x="13824" y="5043"/>
                      <a:pt x="12960" y="5043"/>
                      <a:pt x="12960" y="5043"/>
                    </a:cubicBezTo>
                    <a:cubicBezTo>
                      <a:pt x="12096" y="5043"/>
                      <a:pt x="12096" y="5043"/>
                      <a:pt x="12096" y="4552"/>
                    </a:cubicBezTo>
                    <a:cubicBezTo>
                      <a:pt x="11232" y="4061"/>
                      <a:pt x="12960" y="4552"/>
                      <a:pt x="12960" y="4552"/>
                    </a:cubicBezTo>
                    <a:cubicBezTo>
                      <a:pt x="13824" y="4552"/>
                      <a:pt x="13824" y="4552"/>
                      <a:pt x="13824" y="4552"/>
                    </a:cubicBezTo>
                    <a:cubicBezTo>
                      <a:pt x="14688" y="4552"/>
                      <a:pt x="14688" y="4552"/>
                      <a:pt x="14688" y="4552"/>
                    </a:cubicBezTo>
                    <a:cubicBezTo>
                      <a:pt x="16416" y="4552"/>
                      <a:pt x="17280" y="5043"/>
                      <a:pt x="18144" y="5043"/>
                    </a:cubicBezTo>
                    <a:cubicBezTo>
                      <a:pt x="18144" y="4552"/>
                      <a:pt x="17280" y="4061"/>
                      <a:pt x="19008" y="3570"/>
                    </a:cubicBezTo>
                    <a:cubicBezTo>
                      <a:pt x="19872" y="3570"/>
                      <a:pt x="20736" y="3570"/>
                      <a:pt x="21600" y="3079"/>
                    </a:cubicBezTo>
                    <a:cubicBezTo>
                      <a:pt x="20736" y="3079"/>
                      <a:pt x="20736" y="3570"/>
                      <a:pt x="20736" y="3079"/>
                    </a:cubicBezTo>
                    <a:cubicBezTo>
                      <a:pt x="19872" y="3079"/>
                      <a:pt x="19872" y="3079"/>
                      <a:pt x="19008" y="2588"/>
                    </a:cubicBezTo>
                    <a:cubicBezTo>
                      <a:pt x="19008" y="2588"/>
                      <a:pt x="19008" y="2098"/>
                      <a:pt x="19008" y="1607"/>
                    </a:cubicBezTo>
                    <a:cubicBezTo>
                      <a:pt x="19008" y="2098"/>
                      <a:pt x="18144" y="2098"/>
                      <a:pt x="18144" y="2588"/>
                    </a:cubicBezTo>
                    <a:cubicBezTo>
                      <a:pt x="16416" y="2098"/>
                      <a:pt x="14688" y="1607"/>
                      <a:pt x="12960" y="1116"/>
                    </a:cubicBezTo>
                    <a:cubicBezTo>
                      <a:pt x="12096" y="625"/>
                      <a:pt x="9504" y="-357"/>
                      <a:pt x="9504" y="1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09" name="Shape">
                <a:extLst>
                  <a:ext uri="{FF2B5EF4-FFF2-40B4-BE49-F238E27FC236}">
                    <a16:creationId xmlns:a16="http://schemas.microsoft.com/office/drawing/2014/main" id="{54DF9242-DAE7-4DC7-A4A5-4E30F8EA1760}"/>
                  </a:ext>
                </a:extLst>
              </p:cNvPr>
              <p:cNvSpPr/>
              <p:nvPr/>
            </p:nvSpPr>
            <p:spPr>
              <a:xfrm>
                <a:off x="1680911" y="2591027"/>
                <a:ext cx="37611" cy="14341"/>
              </a:xfrm>
              <a:custGeom>
                <a:avLst/>
                <a:gdLst/>
                <a:ahLst/>
                <a:cxnLst>
                  <a:cxn ang="0">
                    <a:pos x="wd2" y="hd2"/>
                  </a:cxn>
                  <a:cxn ang="5400000">
                    <a:pos x="wd2" y="hd2"/>
                  </a:cxn>
                  <a:cxn ang="10800000">
                    <a:pos x="wd2" y="hd2"/>
                  </a:cxn>
                  <a:cxn ang="16200000">
                    <a:pos x="wd2" y="hd2"/>
                  </a:cxn>
                </a:cxnLst>
                <a:rect l="0" t="0" r="r" b="b"/>
                <a:pathLst>
                  <a:path w="19600" h="17225" extrusionOk="0">
                    <a:moveTo>
                      <a:pt x="19600" y="17225"/>
                    </a:moveTo>
                    <a:cubicBezTo>
                      <a:pt x="19600" y="2825"/>
                      <a:pt x="5200" y="-4375"/>
                      <a:pt x="1600" y="2825"/>
                    </a:cubicBezTo>
                    <a:cubicBezTo>
                      <a:pt x="-2000" y="10025"/>
                      <a:pt x="1600" y="10025"/>
                      <a:pt x="1600" y="10025"/>
                    </a:cubicBezTo>
                    <a:cubicBezTo>
                      <a:pt x="5200" y="10025"/>
                      <a:pt x="5200" y="17225"/>
                      <a:pt x="5200" y="17225"/>
                    </a:cubicBezTo>
                    <a:cubicBezTo>
                      <a:pt x="8800" y="17225"/>
                      <a:pt x="8800" y="17225"/>
                      <a:pt x="8800" y="17225"/>
                    </a:cubicBezTo>
                    <a:cubicBezTo>
                      <a:pt x="8800" y="17225"/>
                      <a:pt x="12400" y="17225"/>
                      <a:pt x="12400" y="17225"/>
                    </a:cubicBezTo>
                    <a:cubicBezTo>
                      <a:pt x="16000" y="17225"/>
                      <a:pt x="19600" y="17225"/>
                      <a:pt x="19600" y="1722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0" name="Shape">
                <a:extLst>
                  <a:ext uri="{FF2B5EF4-FFF2-40B4-BE49-F238E27FC236}">
                    <a16:creationId xmlns:a16="http://schemas.microsoft.com/office/drawing/2014/main" id="{18D772C5-2123-4D1C-AC43-DE4B3F6CB491}"/>
                  </a:ext>
                </a:extLst>
              </p:cNvPr>
              <p:cNvSpPr/>
              <p:nvPr/>
            </p:nvSpPr>
            <p:spPr>
              <a:xfrm>
                <a:off x="2895632" y="2732303"/>
                <a:ext cx="112261" cy="115301"/>
              </a:xfrm>
              <a:custGeom>
                <a:avLst/>
                <a:gdLst/>
                <a:ahLst/>
                <a:cxnLst>
                  <a:cxn ang="0">
                    <a:pos x="wd2" y="hd2"/>
                  </a:cxn>
                  <a:cxn ang="5400000">
                    <a:pos x="wd2" y="hd2"/>
                  </a:cxn>
                  <a:cxn ang="10800000">
                    <a:pos x="wd2" y="hd2"/>
                  </a:cxn>
                  <a:cxn ang="16200000">
                    <a:pos x="wd2" y="hd2"/>
                  </a:cxn>
                </a:cxnLst>
                <a:rect l="0" t="0" r="r" b="b"/>
                <a:pathLst>
                  <a:path w="20894" h="21600" extrusionOk="0">
                    <a:moveTo>
                      <a:pt x="17788" y="19326"/>
                    </a:moveTo>
                    <a:cubicBezTo>
                      <a:pt x="19059" y="19326"/>
                      <a:pt x="19059" y="19326"/>
                      <a:pt x="19059" y="19326"/>
                    </a:cubicBezTo>
                    <a:cubicBezTo>
                      <a:pt x="19059" y="19326"/>
                      <a:pt x="19059" y="19326"/>
                      <a:pt x="19059" y="19326"/>
                    </a:cubicBezTo>
                    <a:cubicBezTo>
                      <a:pt x="19059" y="19326"/>
                      <a:pt x="19059" y="19326"/>
                      <a:pt x="17788" y="19326"/>
                    </a:cubicBezTo>
                    <a:close/>
                    <a:moveTo>
                      <a:pt x="20329" y="7958"/>
                    </a:moveTo>
                    <a:cubicBezTo>
                      <a:pt x="20329" y="6821"/>
                      <a:pt x="20329" y="6821"/>
                      <a:pt x="20329" y="5684"/>
                    </a:cubicBezTo>
                    <a:cubicBezTo>
                      <a:pt x="20329" y="5684"/>
                      <a:pt x="20329" y="4547"/>
                      <a:pt x="20329" y="4547"/>
                    </a:cubicBezTo>
                    <a:cubicBezTo>
                      <a:pt x="19059" y="4547"/>
                      <a:pt x="19059" y="3411"/>
                      <a:pt x="19059" y="3411"/>
                    </a:cubicBezTo>
                    <a:cubicBezTo>
                      <a:pt x="17788" y="2274"/>
                      <a:pt x="16518" y="2274"/>
                      <a:pt x="16518" y="3411"/>
                    </a:cubicBezTo>
                    <a:cubicBezTo>
                      <a:pt x="15247" y="3411"/>
                      <a:pt x="15247" y="3411"/>
                      <a:pt x="13976" y="3411"/>
                    </a:cubicBezTo>
                    <a:cubicBezTo>
                      <a:pt x="12706" y="3411"/>
                      <a:pt x="12706" y="2274"/>
                      <a:pt x="12706" y="2274"/>
                    </a:cubicBezTo>
                    <a:cubicBezTo>
                      <a:pt x="12706" y="1137"/>
                      <a:pt x="11435" y="1137"/>
                      <a:pt x="10165" y="1137"/>
                    </a:cubicBezTo>
                    <a:cubicBezTo>
                      <a:pt x="10165" y="1137"/>
                      <a:pt x="8894" y="2274"/>
                      <a:pt x="8894" y="2274"/>
                    </a:cubicBezTo>
                    <a:cubicBezTo>
                      <a:pt x="8894" y="1137"/>
                      <a:pt x="8894" y="0"/>
                      <a:pt x="8894" y="0"/>
                    </a:cubicBezTo>
                    <a:cubicBezTo>
                      <a:pt x="7624" y="0"/>
                      <a:pt x="7624" y="1137"/>
                      <a:pt x="7624" y="0"/>
                    </a:cubicBezTo>
                    <a:cubicBezTo>
                      <a:pt x="7624" y="1137"/>
                      <a:pt x="7624" y="1137"/>
                      <a:pt x="6353" y="1137"/>
                    </a:cubicBezTo>
                    <a:cubicBezTo>
                      <a:pt x="7624" y="1137"/>
                      <a:pt x="5082" y="2274"/>
                      <a:pt x="6353" y="2274"/>
                    </a:cubicBezTo>
                    <a:cubicBezTo>
                      <a:pt x="6353" y="2274"/>
                      <a:pt x="6353" y="2274"/>
                      <a:pt x="5082" y="2274"/>
                    </a:cubicBezTo>
                    <a:cubicBezTo>
                      <a:pt x="5082" y="2274"/>
                      <a:pt x="5082" y="1137"/>
                      <a:pt x="5082" y="1137"/>
                    </a:cubicBezTo>
                    <a:cubicBezTo>
                      <a:pt x="3812" y="1137"/>
                      <a:pt x="2541" y="2274"/>
                      <a:pt x="2541" y="2274"/>
                    </a:cubicBezTo>
                    <a:cubicBezTo>
                      <a:pt x="2541" y="3411"/>
                      <a:pt x="2541" y="4547"/>
                      <a:pt x="2541" y="4547"/>
                    </a:cubicBezTo>
                    <a:cubicBezTo>
                      <a:pt x="2541" y="4547"/>
                      <a:pt x="2541" y="5684"/>
                      <a:pt x="3812" y="5684"/>
                    </a:cubicBezTo>
                    <a:cubicBezTo>
                      <a:pt x="2541" y="5684"/>
                      <a:pt x="3812" y="6821"/>
                      <a:pt x="3812" y="7958"/>
                    </a:cubicBezTo>
                    <a:cubicBezTo>
                      <a:pt x="3812" y="7958"/>
                      <a:pt x="2541" y="7958"/>
                      <a:pt x="2541" y="7958"/>
                    </a:cubicBezTo>
                    <a:cubicBezTo>
                      <a:pt x="1271" y="7958"/>
                      <a:pt x="2541" y="9095"/>
                      <a:pt x="2541" y="9095"/>
                    </a:cubicBezTo>
                    <a:cubicBezTo>
                      <a:pt x="2541" y="9095"/>
                      <a:pt x="2541" y="10232"/>
                      <a:pt x="2541" y="10232"/>
                    </a:cubicBezTo>
                    <a:cubicBezTo>
                      <a:pt x="1271" y="11368"/>
                      <a:pt x="1271" y="10232"/>
                      <a:pt x="1271" y="11368"/>
                    </a:cubicBezTo>
                    <a:cubicBezTo>
                      <a:pt x="2541" y="12505"/>
                      <a:pt x="1271" y="13642"/>
                      <a:pt x="0" y="14779"/>
                    </a:cubicBezTo>
                    <a:cubicBezTo>
                      <a:pt x="1271" y="14779"/>
                      <a:pt x="2541" y="14779"/>
                      <a:pt x="2541" y="14779"/>
                    </a:cubicBezTo>
                    <a:cubicBezTo>
                      <a:pt x="2541" y="15916"/>
                      <a:pt x="2541" y="15916"/>
                      <a:pt x="3812" y="15916"/>
                    </a:cubicBezTo>
                    <a:cubicBezTo>
                      <a:pt x="3812" y="17053"/>
                      <a:pt x="3812" y="15916"/>
                      <a:pt x="3812" y="17053"/>
                    </a:cubicBezTo>
                    <a:cubicBezTo>
                      <a:pt x="5082" y="17053"/>
                      <a:pt x="3812" y="18189"/>
                      <a:pt x="3812" y="19326"/>
                    </a:cubicBezTo>
                    <a:cubicBezTo>
                      <a:pt x="3812" y="19326"/>
                      <a:pt x="3812" y="21600"/>
                      <a:pt x="3812" y="21600"/>
                    </a:cubicBezTo>
                    <a:cubicBezTo>
                      <a:pt x="3812" y="21600"/>
                      <a:pt x="5082" y="21600"/>
                      <a:pt x="5082" y="21600"/>
                    </a:cubicBezTo>
                    <a:cubicBezTo>
                      <a:pt x="7624" y="20463"/>
                      <a:pt x="10165" y="19326"/>
                      <a:pt x="12706" y="19326"/>
                    </a:cubicBezTo>
                    <a:cubicBezTo>
                      <a:pt x="11435" y="19326"/>
                      <a:pt x="11435" y="19326"/>
                      <a:pt x="11435" y="19326"/>
                    </a:cubicBezTo>
                    <a:cubicBezTo>
                      <a:pt x="11435" y="18189"/>
                      <a:pt x="12706" y="19326"/>
                      <a:pt x="12706" y="19326"/>
                    </a:cubicBezTo>
                    <a:cubicBezTo>
                      <a:pt x="13976" y="19326"/>
                      <a:pt x="15247" y="19326"/>
                      <a:pt x="15247" y="18189"/>
                    </a:cubicBezTo>
                    <a:cubicBezTo>
                      <a:pt x="15247" y="18189"/>
                      <a:pt x="13976" y="18189"/>
                      <a:pt x="13976" y="18189"/>
                    </a:cubicBezTo>
                    <a:cubicBezTo>
                      <a:pt x="15247" y="18189"/>
                      <a:pt x="15247" y="18189"/>
                      <a:pt x="16518" y="19326"/>
                    </a:cubicBezTo>
                    <a:cubicBezTo>
                      <a:pt x="16518" y="19326"/>
                      <a:pt x="17788" y="19326"/>
                      <a:pt x="17788" y="19326"/>
                    </a:cubicBezTo>
                    <a:cubicBezTo>
                      <a:pt x="17788" y="19326"/>
                      <a:pt x="17788" y="18189"/>
                      <a:pt x="19059" y="18189"/>
                    </a:cubicBezTo>
                    <a:cubicBezTo>
                      <a:pt x="19059" y="19326"/>
                      <a:pt x="20329" y="19326"/>
                      <a:pt x="20329" y="18189"/>
                    </a:cubicBezTo>
                    <a:cubicBezTo>
                      <a:pt x="20329" y="17053"/>
                      <a:pt x="19059" y="17053"/>
                      <a:pt x="19059" y="17053"/>
                    </a:cubicBezTo>
                    <a:cubicBezTo>
                      <a:pt x="19059" y="17053"/>
                      <a:pt x="19059" y="17053"/>
                      <a:pt x="19059" y="15916"/>
                    </a:cubicBezTo>
                    <a:cubicBezTo>
                      <a:pt x="19059" y="15916"/>
                      <a:pt x="19059" y="14779"/>
                      <a:pt x="19059" y="13642"/>
                    </a:cubicBezTo>
                    <a:cubicBezTo>
                      <a:pt x="19059" y="12505"/>
                      <a:pt x="19059" y="11368"/>
                      <a:pt x="20329" y="10232"/>
                    </a:cubicBezTo>
                    <a:cubicBezTo>
                      <a:pt x="20329" y="9095"/>
                      <a:pt x="21600" y="9095"/>
                      <a:pt x="20329" y="795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1" name="Shape">
                <a:extLst>
                  <a:ext uri="{FF2B5EF4-FFF2-40B4-BE49-F238E27FC236}">
                    <a16:creationId xmlns:a16="http://schemas.microsoft.com/office/drawing/2014/main" id="{F9DB6DB7-FEAE-418B-A149-A322CF05A0CA}"/>
                  </a:ext>
                </a:extLst>
              </p:cNvPr>
              <p:cNvSpPr/>
              <p:nvPr/>
            </p:nvSpPr>
            <p:spPr>
              <a:xfrm>
                <a:off x="3177894" y="2080696"/>
                <a:ext cx="192610" cy="187232"/>
              </a:xfrm>
              <a:custGeom>
                <a:avLst/>
                <a:gdLst/>
                <a:ahLst/>
                <a:cxnLst>
                  <a:cxn ang="0">
                    <a:pos x="wd2" y="hd2"/>
                  </a:cxn>
                  <a:cxn ang="5400000">
                    <a:pos x="wd2" y="hd2"/>
                  </a:cxn>
                  <a:cxn ang="10800000">
                    <a:pos x="wd2" y="hd2"/>
                  </a:cxn>
                  <a:cxn ang="16200000">
                    <a:pos x="wd2" y="hd2"/>
                  </a:cxn>
                </a:cxnLst>
                <a:rect l="0" t="0" r="r" b="b"/>
                <a:pathLst>
                  <a:path w="21164" h="21600" extrusionOk="0">
                    <a:moveTo>
                      <a:pt x="15950" y="18116"/>
                    </a:moveTo>
                    <a:cubicBezTo>
                      <a:pt x="15205" y="18116"/>
                      <a:pt x="13716" y="18813"/>
                      <a:pt x="12971" y="18813"/>
                    </a:cubicBezTo>
                    <a:cubicBezTo>
                      <a:pt x="12226" y="18813"/>
                      <a:pt x="12226" y="18116"/>
                      <a:pt x="11481" y="18116"/>
                    </a:cubicBezTo>
                    <a:cubicBezTo>
                      <a:pt x="11481" y="18116"/>
                      <a:pt x="11481" y="18813"/>
                      <a:pt x="10736" y="18116"/>
                    </a:cubicBezTo>
                    <a:cubicBezTo>
                      <a:pt x="9247" y="19510"/>
                      <a:pt x="11481" y="19510"/>
                      <a:pt x="12226" y="20206"/>
                    </a:cubicBezTo>
                    <a:cubicBezTo>
                      <a:pt x="12226" y="20206"/>
                      <a:pt x="12971" y="20206"/>
                      <a:pt x="13716" y="20903"/>
                    </a:cubicBezTo>
                    <a:cubicBezTo>
                      <a:pt x="13716" y="20903"/>
                      <a:pt x="13716" y="20903"/>
                      <a:pt x="14461" y="20903"/>
                    </a:cubicBezTo>
                    <a:cubicBezTo>
                      <a:pt x="14461" y="21600"/>
                      <a:pt x="15205" y="21600"/>
                      <a:pt x="15205" y="21600"/>
                    </a:cubicBezTo>
                    <a:cubicBezTo>
                      <a:pt x="15205" y="20903"/>
                      <a:pt x="15205" y="20903"/>
                      <a:pt x="15205" y="20903"/>
                    </a:cubicBezTo>
                    <a:cubicBezTo>
                      <a:pt x="15950" y="20206"/>
                      <a:pt x="15205" y="20206"/>
                      <a:pt x="15205" y="20206"/>
                    </a:cubicBezTo>
                    <a:cubicBezTo>
                      <a:pt x="15205" y="19510"/>
                      <a:pt x="15950" y="18813"/>
                      <a:pt x="15950" y="18116"/>
                    </a:cubicBezTo>
                    <a:cubicBezTo>
                      <a:pt x="15950" y="18116"/>
                      <a:pt x="15950" y="18116"/>
                      <a:pt x="15950" y="18116"/>
                    </a:cubicBezTo>
                    <a:close/>
                    <a:moveTo>
                      <a:pt x="2543" y="16026"/>
                    </a:moveTo>
                    <a:cubicBezTo>
                      <a:pt x="3288" y="16723"/>
                      <a:pt x="2543" y="16723"/>
                      <a:pt x="3288" y="16723"/>
                    </a:cubicBezTo>
                    <a:cubicBezTo>
                      <a:pt x="3288" y="16723"/>
                      <a:pt x="3288" y="16723"/>
                      <a:pt x="2543" y="16026"/>
                    </a:cubicBezTo>
                    <a:close/>
                    <a:moveTo>
                      <a:pt x="2543" y="12542"/>
                    </a:moveTo>
                    <a:cubicBezTo>
                      <a:pt x="2543" y="12542"/>
                      <a:pt x="3288" y="12542"/>
                      <a:pt x="2543" y="12542"/>
                    </a:cubicBezTo>
                    <a:cubicBezTo>
                      <a:pt x="2543" y="12542"/>
                      <a:pt x="2543" y="12542"/>
                      <a:pt x="2543" y="12542"/>
                    </a:cubicBezTo>
                    <a:cubicBezTo>
                      <a:pt x="2543" y="12542"/>
                      <a:pt x="2543" y="12542"/>
                      <a:pt x="2543" y="12542"/>
                    </a:cubicBezTo>
                    <a:close/>
                    <a:moveTo>
                      <a:pt x="5523" y="13239"/>
                    </a:moveTo>
                    <a:cubicBezTo>
                      <a:pt x="5523" y="12542"/>
                      <a:pt x="4778" y="12542"/>
                      <a:pt x="5523" y="12542"/>
                    </a:cubicBezTo>
                    <a:cubicBezTo>
                      <a:pt x="4033" y="11148"/>
                      <a:pt x="4033" y="13935"/>
                      <a:pt x="2543" y="12542"/>
                    </a:cubicBezTo>
                    <a:cubicBezTo>
                      <a:pt x="2543" y="13239"/>
                      <a:pt x="3288" y="14632"/>
                      <a:pt x="3288" y="14632"/>
                    </a:cubicBezTo>
                    <a:cubicBezTo>
                      <a:pt x="3288" y="14632"/>
                      <a:pt x="3288" y="15329"/>
                      <a:pt x="3288" y="16026"/>
                    </a:cubicBezTo>
                    <a:cubicBezTo>
                      <a:pt x="3288" y="16723"/>
                      <a:pt x="4033" y="17419"/>
                      <a:pt x="4033" y="16026"/>
                    </a:cubicBezTo>
                    <a:cubicBezTo>
                      <a:pt x="5523" y="16026"/>
                      <a:pt x="5523" y="16026"/>
                      <a:pt x="5523" y="14632"/>
                    </a:cubicBezTo>
                    <a:cubicBezTo>
                      <a:pt x="5523" y="13935"/>
                      <a:pt x="5523" y="13935"/>
                      <a:pt x="5523" y="13239"/>
                    </a:cubicBezTo>
                    <a:close/>
                    <a:moveTo>
                      <a:pt x="21164" y="13935"/>
                    </a:moveTo>
                    <a:cubicBezTo>
                      <a:pt x="20419" y="13935"/>
                      <a:pt x="19674" y="13239"/>
                      <a:pt x="18930" y="12542"/>
                    </a:cubicBezTo>
                    <a:cubicBezTo>
                      <a:pt x="18185" y="12542"/>
                      <a:pt x="16695" y="11845"/>
                      <a:pt x="16695" y="11845"/>
                    </a:cubicBezTo>
                    <a:cubicBezTo>
                      <a:pt x="16695" y="11148"/>
                      <a:pt x="16695" y="11148"/>
                      <a:pt x="16695" y="11148"/>
                    </a:cubicBezTo>
                    <a:cubicBezTo>
                      <a:pt x="16695" y="10452"/>
                      <a:pt x="15950" y="10452"/>
                      <a:pt x="15950" y="10452"/>
                    </a:cubicBezTo>
                    <a:cubicBezTo>
                      <a:pt x="14461" y="10452"/>
                      <a:pt x="14461" y="10452"/>
                      <a:pt x="13716" y="9755"/>
                    </a:cubicBezTo>
                    <a:cubicBezTo>
                      <a:pt x="12971" y="9058"/>
                      <a:pt x="12971" y="8361"/>
                      <a:pt x="12226" y="7665"/>
                    </a:cubicBezTo>
                    <a:cubicBezTo>
                      <a:pt x="11481" y="6968"/>
                      <a:pt x="10736" y="6968"/>
                      <a:pt x="9992" y="6271"/>
                    </a:cubicBezTo>
                    <a:cubicBezTo>
                      <a:pt x="9992" y="6271"/>
                      <a:pt x="9992" y="5574"/>
                      <a:pt x="9992" y="4877"/>
                    </a:cubicBezTo>
                    <a:cubicBezTo>
                      <a:pt x="9992" y="4877"/>
                      <a:pt x="9992" y="4877"/>
                      <a:pt x="9992" y="4877"/>
                    </a:cubicBezTo>
                    <a:cubicBezTo>
                      <a:pt x="10736" y="4181"/>
                      <a:pt x="9247" y="3484"/>
                      <a:pt x="10736" y="3484"/>
                    </a:cubicBezTo>
                    <a:cubicBezTo>
                      <a:pt x="9992" y="3484"/>
                      <a:pt x="9992" y="3484"/>
                      <a:pt x="9992" y="3484"/>
                    </a:cubicBezTo>
                    <a:cubicBezTo>
                      <a:pt x="10736" y="3484"/>
                      <a:pt x="11481" y="2787"/>
                      <a:pt x="11481" y="2787"/>
                    </a:cubicBezTo>
                    <a:cubicBezTo>
                      <a:pt x="11481" y="2787"/>
                      <a:pt x="12971" y="2787"/>
                      <a:pt x="12226" y="3484"/>
                    </a:cubicBezTo>
                    <a:cubicBezTo>
                      <a:pt x="12226" y="3484"/>
                      <a:pt x="12971" y="3484"/>
                      <a:pt x="12971" y="3484"/>
                    </a:cubicBezTo>
                    <a:cubicBezTo>
                      <a:pt x="12971" y="2787"/>
                      <a:pt x="12226" y="2787"/>
                      <a:pt x="12226" y="2787"/>
                    </a:cubicBezTo>
                    <a:cubicBezTo>
                      <a:pt x="12226" y="2787"/>
                      <a:pt x="12226" y="2787"/>
                      <a:pt x="12226" y="2787"/>
                    </a:cubicBezTo>
                    <a:cubicBezTo>
                      <a:pt x="12226" y="2090"/>
                      <a:pt x="12226" y="2787"/>
                      <a:pt x="12226" y="2090"/>
                    </a:cubicBezTo>
                    <a:cubicBezTo>
                      <a:pt x="12226" y="2090"/>
                      <a:pt x="12226" y="2090"/>
                      <a:pt x="12226" y="2090"/>
                    </a:cubicBezTo>
                    <a:cubicBezTo>
                      <a:pt x="12226" y="2090"/>
                      <a:pt x="12226" y="1394"/>
                      <a:pt x="12226" y="2090"/>
                    </a:cubicBezTo>
                    <a:cubicBezTo>
                      <a:pt x="12226" y="2090"/>
                      <a:pt x="11481" y="2090"/>
                      <a:pt x="11481" y="2090"/>
                    </a:cubicBezTo>
                    <a:cubicBezTo>
                      <a:pt x="12226" y="1394"/>
                      <a:pt x="12226" y="1394"/>
                      <a:pt x="12226" y="1394"/>
                    </a:cubicBezTo>
                    <a:cubicBezTo>
                      <a:pt x="12226" y="1394"/>
                      <a:pt x="9247" y="1394"/>
                      <a:pt x="9992" y="0"/>
                    </a:cubicBezTo>
                    <a:cubicBezTo>
                      <a:pt x="9247" y="0"/>
                      <a:pt x="8502" y="0"/>
                      <a:pt x="7757" y="697"/>
                    </a:cubicBezTo>
                    <a:cubicBezTo>
                      <a:pt x="7757" y="697"/>
                      <a:pt x="7757" y="697"/>
                      <a:pt x="7012" y="697"/>
                    </a:cubicBezTo>
                    <a:cubicBezTo>
                      <a:pt x="7012" y="697"/>
                      <a:pt x="7012" y="697"/>
                      <a:pt x="7012" y="697"/>
                    </a:cubicBezTo>
                    <a:cubicBezTo>
                      <a:pt x="7012" y="697"/>
                      <a:pt x="7012" y="1394"/>
                      <a:pt x="7012" y="1394"/>
                    </a:cubicBezTo>
                    <a:cubicBezTo>
                      <a:pt x="5523" y="697"/>
                      <a:pt x="6267" y="1394"/>
                      <a:pt x="6267" y="2090"/>
                    </a:cubicBezTo>
                    <a:cubicBezTo>
                      <a:pt x="6267" y="2090"/>
                      <a:pt x="5523" y="1394"/>
                      <a:pt x="5523" y="1394"/>
                    </a:cubicBezTo>
                    <a:cubicBezTo>
                      <a:pt x="5523" y="1394"/>
                      <a:pt x="5523" y="2090"/>
                      <a:pt x="4778" y="2090"/>
                    </a:cubicBezTo>
                    <a:cubicBezTo>
                      <a:pt x="4778" y="1394"/>
                      <a:pt x="4778" y="1394"/>
                      <a:pt x="4778" y="1394"/>
                    </a:cubicBezTo>
                    <a:cubicBezTo>
                      <a:pt x="4778" y="1394"/>
                      <a:pt x="4778" y="1394"/>
                      <a:pt x="4778" y="2090"/>
                    </a:cubicBezTo>
                    <a:cubicBezTo>
                      <a:pt x="4778" y="2090"/>
                      <a:pt x="4033" y="2787"/>
                      <a:pt x="4033" y="2787"/>
                    </a:cubicBezTo>
                    <a:cubicBezTo>
                      <a:pt x="4033" y="2787"/>
                      <a:pt x="4033" y="2787"/>
                      <a:pt x="4033" y="2090"/>
                    </a:cubicBezTo>
                    <a:cubicBezTo>
                      <a:pt x="4033" y="2090"/>
                      <a:pt x="4033" y="2090"/>
                      <a:pt x="4033" y="2090"/>
                    </a:cubicBezTo>
                    <a:cubicBezTo>
                      <a:pt x="4033" y="2090"/>
                      <a:pt x="3288" y="2090"/>
                      <a:pt x="3288" y="2090"/>
                    </a:cubicBezTo>
                    <a:cubicBezTo>
                      <a:pt x="3288" y="1394"/>
                      <a:pt x="3288" y="1394"/>
                      <a:pt x="3288" y="1394"/>
                    </a:cubicBezTo>
                    <a:cubicBezTo>
                      <a:pt x="2543" y="1394"/>
                      <a:pt x="2543" y="2090"/>
                      <a:pt x="2543" y="2090"/>
                    </a:cubicBezTo>
                    <a:cubicBezTo>
                      <a:pt x="1798" y="2787"/>
                      <a:pt x="1054" y="2090"/>
                      <a:pt x="1054" y="2787"/>
                    </a:cubicBezTo>
                    <a:cubicBezTo>
                      <a:pt x="-436" y="2787"/>
                      <a:pt x="1054" y="3484"/>
                      <a:pt x="1054" y="4181"/>
                    </a:cubicBezTo>
                    <a:cubicBezTo>
                      <a:pt x="309" y="4181"/>
                      <a:pt x="-436" y="4181"/>
                      <a:pt x="309" y="4877"/>
                    </a:cubicBezTo>
                    <a:cubicBezTo>
                      <a:pt x="309" y="4877"/>
                      <a:pt x="309" y="4877"/>
                      <a:pt x="309" y="4877"/>
                    </a:cubicBezTo>
                    <a:cubicBezTo>
                      <a:pt x="309" y="5574"/>
                      <a:pt x="309" y="5574"/>
                      <a:pt x="309" y="5574"/>
                    </a:cubicBezTo>
                    <a:cubicBezTo>
                      <a:pt x="309" y="6271"/>
                      <a:pt x="1798" y="6271"/>
                      <a:pt x="1798" y="6271"/>
                    </a:cubicBezTo>
                    <a:cubicBezTo>
                      <a:pt x="1798" y="6271"/>
                      <a:pt x="1798" y="6968"/>
                      <a:pt x="1798" y="6968"/>
                    </a:cubicBezTo>
                    <a:cubicBezTo>
                      <a:pt x="1798" y="6968"/>
                      <a:pt x="2543" y="6968"/>
                      <a:pt x="2543" y="6968"/>
                    </a:cubicBezTo>
                    <a:cubicBezTo>
                      <a:pt x="2543" y="6271"/>
                      <a:pt x="3288" y="6271"/>
                      <a:pt x="3288" y="5574"/>
                    </a:cubicBezTo>
                    <a:cubicBezTo>
                      <a:pt x="4033" y="5574"/>
                      <a:pt x="5523" y="6271"/>
                      <a:pt x="6267" y="6271"/>
                    </a:cubicBezTo>
                    <a:cubicBezTo>
                      <a:pt x="6267" y="6968"/>
                      <a:pt x="6267" y="7665"/>
                      <a:pt x="7012" y="8361"/>
                    </a:cubicBezTo>
                    <a:cubicBezTo>
                      <a:pt x="7012" y="8361"/>
                      <a:pt x="7012" y="8361"/>
                      <a:pt x="7012" y="8361"/>
                    </a:cubicBezTo>
                    <a:cubicBezTo>
                      <a:pt x="7012" y="8361"/>
                      <a:pt x="7012" y="8361"/>
                      <a:pt x="7012" y="8361"/>
                    </a:cubicBezTo>
                    <a:cubicBezTo>
                      <a:pt x="7012" y="9058"/>
                      <a:pt x="7012" y="9058"/>
                      <a:pt x="7757" y="9058"/>
                    </a:cubicBezTo>
                    <a:cubicBezTo>
                      <a:pt x="7757" y="9058"/>
                      <a:pt x="8502" y="9755"/>
                      <a:pt x="7757" y="9755"/>
                    </a:cubicBezTo>
                    <a:cubicBezTo>
                      <a:pt x="9247" y="9755"/>
                      <a:pt x="9992" y="11845"/>
                      <a:pt x="11481" y="11845"/>
                    </a:cubicBezTo>
                    <a:cubicBezTo>
                      <a:pt x="12226" y="12542"/>
                      <a:pt x="12971" y="11845"/>
                      <a:pt x="12971" y="13239"/>
                    </a:cubicBezTo>
                    <a:cubicBezTo>
                      <a:pt x="13716" y="12542"/>
                      <a:pt x="14461" y="13239"/>
                      <a:pt x="13716" y="13239"/>
                    </a:cubicBezTo>
                    <a:cubicBezTo>
                      <a:pt x="13716" y="13239"/>
                      <a:pt x="14461" y="13239"/>
                      <a:pt x="14461" y="13239"/>
                    </a:cubicBezTo>
                    <a:cubicBezTo>
                      <a:pt x="15205" y="13239"/>
                      <a:pt x="14461" y="13935"/>
                      <a:pt x="14461" y="13935"/>
                    </a:cubicBezTo>
                    <a:cubicBezTo>
                      <a:pt x="15205" y="13935"/>
                      <a:pt x="15205" y="14632"/>
                      <a:pt x="15205" y="14632"/>
                    </a:cubicBezTo>
                    <a:cubicBezTo>
                      <a:pt x="15950" y="14632"/>
                      <a:pt x="15950" y="14632"/>
                      <a:pt x="15950" y="14632"/>
                    </a:cubicBezTo>
                    <a:cubicBezTo>
                      <a:pt x="16695" y="15329"/>
                      <a:pt x="17440" y="16723"/>
                      <a:pt x="17440" y="16723"/>
                    </a:cubicBezTo>
                    <a:cubicBezTo>
                      <a:pt x="16695" y="17419"/>
                      <a:pt x="16695" y="16723"/>
                      <a:pt x="16695" y="17419"/>
                    </a:cubicBezTo>
                    <a:cubicBezTo>
                      <a:pt x="16695" y="17419"/>
                      <a:pt x="16695" y="17419"/>
                      <a:pt x="16695" y="18116"/>
                    </a:cubicBezTo>
                    <a:cubicBezTo>
                      <a:pt x="16695" y="18116"/>
                      <a:pt x="15950" y="18116"/>
                      <a:pt x="15950" y="18116"/>
                    </a:cubicBezTo>
                    <a:cubicBezTo>
                      <a:pt x="15950" y="18813"/>
                      <a:pt x="16695" y="18813"/>
                      <a:pt x="17440" y="18116"/>
                    </a:cubicBezTo>
                    <a:cubicBezTo>
                      <a:pt x="18185" y="18116"/>
                      <a:pt x="17440" y="17419"/>
                      <a:pt x="18185" y="16723"/>
                    </a:cubicBezTo>
                    <a:cubicBezTo>
                      <a:pt x="18930" y="16723"/>
                      <a:pt x="18930" y="16723"/>
                      <a:pt x="18930" y="16026"/>
                    </a:cubicBezTo>
                    <a:cubicBezTo>
                      <a:pt x="18930" y="16026"/>
                      <a:pt x="18930" y="15329"/>
                      <a:pt x="18185" y="15329"/>
                    </a:cubicBezTo>
                    <a:cubicBezTo>
                      <a:pt x="18185" y="15329"/>
                      <a:pt x="17440" y="15329"/>
                      <a:pt x="17440" y="14632"/>
                    </a:cubicBezTo>
                    <a:cubicBezTo>
                      <a:pt x="17440" y="14632"/>
                      <a:pt x="18185" y="13935"/>
                      <a:pt x="18185" y="13935"/>
                    </a:cubicBezTo>
                    <a:cubicBezTo>
                      <a:pt x="18930" y="13239"/>
                      <a:pt x="19674" y="13935"/>
                      <a:pt x="19674" y="13935"/>
                    </a:cubicBezTo>
                    <a:cubicBezTo>
                      <a:pt x="20419" y="13935"/>
                      <a:pt x="20419" y="14632"/>
                      <a:pt x="21164" y="14632"/>
                    </a:cubicBezTo>
                    <a:cubicBezTo>
                      <a:pt x="21164" y="14632"/>
                      <a:pt x="21164" y="14632"/>
                      <a:pt x="21164" y="1393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2" name="Shape">
                <a:extLst>
                  <a:ext uri="{FF2B5EF4-FFF2-40B4-BE49-F238E27FC236}">
                    <a16:creationId xmlns:a16="http://schemas.microsoft.com/office/drawing/2014/main" id="{F12D7C8F-A646-4DD7-85FF-693D5FB06B63}"/>
                  </a:ext>
                </a:extLst>
              </p:cNvPr>
              <p:cNvSpPr/>
              <p:nvPr/>
            </p:nvSpPr>
            <p:spPr>
              <a:xfrm>
                <a:off x="3644289" y="2328222"/>
                <a:ext cx="23455" cy="66643"/>
              </a:xfrm>
              <a:custGeom>
                <a:avLst/>
                <a:gdLst/>
                <a:ahLst/>
                <a:cxnLst>
                  <a:cxn ang="0">
                    <a:pos x="wd2" y="hd2"/>
                  </a:cxn>
                  <a:cxn ang="5400000">
                    <a:pos x="wd2" y="hd2"/>
                  </a:cxn>
                  <a:cxn ang="10800000">
                    <a:pos x="wd2" y="hd2"/>
                  </a:cxn>
                  <a:cxn ang="16200000">
                    <a:pos x="wd2" y="hd2"/>
                  </a:cxn>
                </a:cxnLst>
                <a:rect l="0" t="0" r="r" b="b"/>
                <a:pathLst>
                  <a:path w="18600" h="21600" extrusionOk="0">
                    <a:moveTo>
                      <a:pt x="18600" y="1964"/>
                    </a:moveTo>
                    <a:cubicBezTo>
                      <a:pt x="18600" y="0"/>
                      <a:pt x="18600" y="0"/>
                      <a:pt x="18600" y="0"/>
                    </a:cubicBezTo>
                    <a:cubicBezTo>
                      <a:pt x="18600" y="0"/>
                      <a:pt x="13200" y="0"/>
                      <a:pt x="13200" y="0"/>
                    </a:cubicBezTo>
                    <a:cubicBezTo>
                      <a:pt x="13200" y="1964"/>
                      <a:pt x="7800" y="1964"/>
                      <a:pt x="7800" y="1964"/>
                    </a:cubicBezTo>
                    <a:cubicBezTo>
                      <a:pt x="7800" y="1964"/>
                      <a:pt x="7800" y="5891"/>
                      <a:pt x="2400" y="5891"/>
                    </a:cubicBezTo>
                    <a:cubicBezTo>
                      <a:pt x="2400" y="7855"/>
                      <a:pt x="2400" y="7855"/>
                      <a:pt x="2400" y="9818"/>
                    </a:cubicBezTo>
                    <a:cubicBezTo>
                      <a:pt x="2400" y="11782"/>
                      <a:pt x="-3000" y="11782"/>
                      <a:pt x="2400" y="13745"/>
                    </a:cubicBezTo>
                    <a:cubicBezTo>
                      <a:pt x="2400" y="15709"/>
                      <a:pt x="7800" y="19636"/>
                      <a:pt x="7800" y="21600"/>
                    </a:cubicBezTo>
                    <a:cubicBezTo>
                      <a:pt x="13200" y="19636"/>
                      <a:pt x="13200" y="13745"/>
                      <a:pt x="13200" y="9818"/>
                    </a:cubicBezTo>
                    <a:cubicBezTo>
                      <a:pt x="13200" y="9818"/>
                      <a:pt x="7800" y="11782"/>
                      <a:pt x="7800" y="9818"/>
                    </a:cubicBezTo>
                    <a:cubicBezTo>
                      <a:pt x="7800" y="9818"/>
                      <a:pt x="13200" y="9818"/>
                      <a:pt x="13200" y="9818"/>
                    </a:cubicBezTo>
                    <a:cubicBezTo>
                      <a:pt x="13200" y="7855"/>
                      <a:pt x="7800" y="7855"/>
                      <a:pt x="7800" y="7855"/>
                    </a:cubicBezTo>
                    <a:cubicBezTo>
                      <a:pt x="7800" y="7855"/>
                      <a:pt x="7800" y="5891"/>
                      <a:pt x="7800" y="3927"/>
                    </a:cubicBezTo>
                    <a:cubicBezTo>
                      <a:pt x="13200" y="3927"/>
                      <a:pt x="13200" y="3927"/>
                      <a:pt x="13200" y="5891"/>
                    </a:cubicBezTo>
                    <a:cubicBezTo>
                      <a:pt x="13200" y="3927"/>
                      <a:pt x="18600" y="3927"/>
                      <a:pt x="18600" y="196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3" name="Shape">
                <a:extLst>
                  <a:ext uri="{FF2B5EF4-FFF2-40B4-BE49-F238E27FC236}">
                    <a16:creationId xmlns:a16="http://schemas.microsoft.com/office/drawing/2014/main" id="{0191E452-6B01-4C02-8CEE-F0827650B3FA}"/>
                  </a:ext>
                </a:extLst>
              </p:cNvPr>
              <p:cNvSpPr/>
              <p:nvPr/>
            </p:nvSpPr>
            <p:spPr>
              <a:xfrm>
                <a:off x="2922870" y="1941066"/>
                <a:ext cx="68685" cy="66642"/>
              </a:xfrm>
              <a:custGeom>
                <a:avLst/>
                <a:gdLst/>
                <a:ahLst/>
                <a:cxnLst>
                  <a:cxn ang="0">
                    <a:pos x="wd2" y="hd2"/>
                  </a:cxn>
                  <a:cxn ang="5400000">
                    <a:pos x="wd2" y="hd2"/>
                  </a:cxn>
                  <a:cxn ang="10800000">
                    <a:pos x="wd2" y="hd2"/>
                  </a:cxn>
                  <a:cxn ang="16200000">
                    <a:pos x="wd2" y="hd2"/>
                  </a:cxn>
                </a:cxnLst>
                <a:rect l="0" t="0" r="r" b="b"/>
                <a:pathLst>
                  <a:path w="21600" h="21600" extrusionOk="0">
                    <a:moveTo>
                      <a:pt x="2160" y="7855"/>
                    </a:moveTo>
                    <a:cubicBezTo>
                      <a:pt x="4320" y="5891"/>
                      <a:pt x="2160" y="5891"/>
                      <a:pt x="2160" y="5891"/>
                    </a:cubicBezTo>
                    <a:cubicBezTo>
                      <a:pt x="2160" y="5891"/>
                      <a:pt x="2160" y="7855"/>
                      <a:pt x="2160" y="7855"/>
                    </a:cubicBezTo>
                    <a:close/>
                    <a:moveTo>
                      <a:pt x="21600" y="9818"/>
                    </a:moveTo>
                    <a:cubicBezTo>
                      <a:pt x="21600" y="9818"/>
                      <a:pt x="19440" y="5891"/>
                      <a:pt x="21600" y="5891"/>
                    </a:cubicBezTo>
                    <a:cubicBezTo>
                      <a:pt x="21600" y="5891"/>
                      <a:pt x="19440" y="5891"/>
                      <a:pt x="19440" y="5891"/>
                    </a:cubicBezTo>
                    <a:cubicBezTo>
                      <a:pt x="19440" y="5891"/>
                      <a:pt x="17280" y="3927"/>
                      <a:pt x="17280" y="3927"/>
                    </a:cubicBezTo>
                    <a:cubicBezTo>
                      <a:pt x="17280" y="3927"/>
                      <a:pt x="17280" y="5891"/>
                      <a:pt x="15120" y="5891"/>
                    </a:cubicBezTo>
                    <a:cubicBezTo>
                      <a:pt x="12960" y="5891"/>
                      <a:pt x="12960" y="3927"/>
                      <a:pt x="12960" y="3927"/>
                    </a:cubicBezTo>
                    <a:cubicBezTo>
                      <a:pt x="12960" y="3927"/>
                      <a:pt x="12960" y="3927"/>
                      <a:pt x="15120" y="3927"/>
                    </a:cubicBezTo>
                    <a:cubicBezTo>
                      <a:pt x="12960" y="3927"/>
                      <a:pt x="12960" y="1964"/>
                      <a:pt x="12960" y="1964"/>
                    </a:cubicBezTo>
                    <a:cubicBezTo>
                      <a:pt x="15120" y="1964"/>
                      <a:pt x="17280" y="0"/>
                      <a:pt x="19440" y="0"/>
                    </a:cubicBezTo>
                    <a:cubicBezTo>
                      <a:pt x="17280" y="0"/>
                      <a:pt x="17280" y="0"/>
                      <a:pt x="17280" y="0"/>
                    </a:cubicBezTo>
                    <a:cubicBezTo>
                      <a:pt x="17280" y="0"/>
                      <a:pt x="17280" y="0"/>
                      <a:pt x="17280" y="0"/>
                    </a:cubicBezTo>
                    <a:cubicBezTo>
                      <a:pt x="15120" y="0"/>
                      <a:pt x="17280" y="0"/>
                      <a:pt x="15120" y="1964"/>
                    </a:cubicBezTo>
                    <a:cubicBezTo>
                      <a:pt x="15120" y="0"/>
                      <a:pt x="15120" y="0"/>
                      <a:pt x="15120" y="0"/>
                    </a:cubicBezTo>
                    <a:cubicBezTo>
                      <a:pt x="10800" y="0"/>
                      <a:pt x="10800" y="1964"/>
                      <a:pt x="8640" y="1964"/>
                    </a:cubicBezTo>
                    <a:cubicBezTo>
                      <a:pt x="10800" y="3927"/>
                      <a:pt x="10800" y="3927"/>
                      <a:pt x="12960" y="3927"/>
                    </a:cubicBezTo>
                    <a:cubicBezTo>
                      <a:pt x="10800" y="3927"/>
                      <a:pt x="8640" y="3927"/>
                      <a:pt x="10800" y="5891"/>
                    </a:cubicBezTo>
                    <a:cubicBezTo>
                      <a:pt x="8640" y="5891"/>
                      <a:pt x="8640" y="5891"/>
                      <a:pt x="8640" y="5891"/>
                    </a:cubicBezTo>
                    <a:cubicBezTo>
                      <a:pt x="8640" y="5891"/>
                      <a:pt x="8640" y="5891"/>
                      <a:pt x="6480" y="5891"/>
                    </a:cubicBezTo>
                    <a:cubicBezTo>
                      <a:pt x="6480" y="5891"/>
                      <a:pt x="6480" y="5891"/>
                      <a:pt x="6480" y="5891"/>
                    </a:cubicBezTo>
                    <a:cubicBezTo>
                      <a:pt x="6480" y="5891"/>
                      <a:pt x="2160" y="3927"/>
                      <a:pt x="2160" y="5891"/>
                    </a:cubicBezTo>
                    <a:cubicBezTo>
                      <a:pt x="4320" y="5891"/>
                      <a:pt x="4320" y="5891"/>
                      <a:pt x="4320" y="5891"/>
                    </a:cubicBezTo>
                    <a:cubicBezTo>
                      <a:pt x="4320" y="5891"/>
                      <a:pt x="4320" y="7855"/>
                      <a:pt x="4320" y="7855"/>
                    </a:cubicBezTo>
                    <a:cubicBezTo>
                      <a:pt x="4320" y="7855"/>
                      <a:pt x="4320" y="7855"/>
                      <a:pt x="4320" y="7855"/>
                    </a:cubicBezTo>
                    <a:cubicBezTo>
                      <a:pt x="4320" y="7855"/>
                      <a:pt x="2160" y="7855"/>
                      <a:pt x="4320" y="7855"/>
                    </a:cubicBezTo>
                    <a:cubicBezTo>
                      <a:pt x="4320" y="9818"/>
                      <a:pt x="2160" y="9818"/>
                      <a:pt x="2160" y="9818"/>
                    </a:cubicBezTo>
                    <a:cubicBezTo>
                      <a:pt x="2160" y="9818"/>
                      <a:pt x="2160" y="9818"/>
                      <a:pt x="2160" y="9818"/>
                    </a:cubicBezTo>
                    <a:cubicBezTo>
                      <a:pt x="2160" y="9818"/>
                      <a:pt x="2160" y="9818"/>
                      <a:pt x="4320" y="9818"/>
                    </a:cubicBezTo>
                    <a:cubicBezTo>
                      <a:pt x="4320" y="9818"/>
                      <a:pt x="4320" y="9818"/>
                      <a:pt x="2160" y="9818"/>
                    </a:cubicBezTo>
                    <a:cubicBezTo>
                      <a:pt x="4320" y="9818"/>
                      <a:pt x="6480" y="11782"/>
                      <a:pt x="6480" y="11782"/>
                    </a:cubicBezTo>
                    <a:cubicBezTo>
                      <a:pt x="4320" y="11782"/>
                      <a:pt x="4320" y="13745"/>
                      <a:pt x="2160" y="13745"/>
                    </a:cubicBezTo>
                    <a:cubicBezTo>
                      <a:pt x="4320" y="13745"/>
                      <a:pt x="6480" y="13745"/>
                      <a:pt x="8640" y="13745"/>
                    </a:cubicBezTo>
                    <a:cubicBezTo>
                      <a:pt x="6480" y="13745"/>
                      <a:pt x="4320" y="13745"/>
                      <a:pt x="2160" y="15709"/>
                    </a:cubicBezTo>
                    <a:cubicBezTo>
                      <a:pt x="2160" y="15709"/>
                      <a:pt x="2160" y="15709"/>
                      <a:pt x="2160" y="15709"/>
                    </a:cubicBezTo>
                    <a:cubicBezTo>
                      <a:pt x="2160" y="15709"/>
                      <a:pt x="0" y="15709"/>
                      <a:pt x="0" y="17673"/>
                    </a:cubicBezTo>
                    <a:cubicBezTo>
                      <a:pt x="0" y="17673"/>
                      <a:pt x="2160" y="17673"/>
                      <a:pt x="2160" y="17673"/>
                    </a:cubicBezTo>
                    <a:cubicBezTo>
                      <a:pt x="2160" y="17673"/>
                      <a:pt x="0" y="17673"/>
                      <a:pt x="0" y="19636"/>
                    </a:cubicBezTo>
                    <a:cubicBezTo>
                      <a:pt x="0" y="19636"/>
                      <a:pt x="2160" y="19636"/>
                      <a:pt x="4320" y="17673"/>
                    </a:cubicBezTo>
                    <a:cubicBezTo>
                      <a:pt x="2160" y="19636"/>
                      <a:pt x="2160" y="19636"/>
                      <a:pt x="0" y="19636"/>
                    </a:cubicBezTo>
                    <a:cubicBezTo>
                      <a:pt x="2160" y="19636"/>
                      <a:pt x="2160" y="19636"/>
                      <a:pt x="4320" y="19636"/>
                    </a:cubicBezTo>
                    <a:cubicBezTo>
                      <a:pt x="2160" y="19636"/>
                      <a:pt x="2160" y="19636"/>
                      <a:pt x="2160" y="21600"/>
                    </a:cubicBezTo>
                    <a:cubicBezTo>
                      <a:pt x="2160" y="21600"/>
                      <a:pt x="10800" y="19636"/>
                      <a:pt x="8640" y="17673"/>
                    </a:cubicBezTo>
                    <a:cubicBezTo>
                      <a:pt x="10800" y="19636"/>
                      <a:pt x="10800" y="17673"/>
                      <a:pt x="12960" y="17673"/>
                    </a:cubicBezTo>
                    <a:cubicBezTo>
                      <a:pt x="12960" y="17673"/>
                      <a:pt x="15120" y="17673"/>
                      <a:pt x="17280" y="15709"/>
                    </a:cubicBezTo>
                    <a:cubicBezTo>
                      <a:pt x="17280" y="17673"/>
                      <a:pt x="19440" y="17673"/>
                      <a:pt x="19440" y="15709"/>
                    </a:cubicBezTo>
                    <a:cubicBezTo>
                      <a:pt x="19440" y="15709"/>
                      <a:pt x="19440" y="15709"/>
                      <a:pt x="19440" y="15709"/>
                    </a:cubicBezTo>
                    <a:cubicBezTo>
                      <a:pt x="21600" y="15709"/>
                      <a:pt x="21600" y="11782"/>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4" name="Shape">
                <a:extLst>
                  <a:ext uri="{FF2B5EF4-FFF2-40B4-BE49-F238E27FC236}">
                    <a16:creationId xmlns:a16="http://schemas.microsoft.com/office/drawing/2014/main" id="{BDF712B9-1845-444F-B7BB-136651428488}"/>
                  </a:ext>
                </a:extLst>
              </p:cNvPr>
              <p:cNvSpPr/>
              <p:nvPr/>
            </p:nvSpPr>
            <p:spPr>
              <a:xfrm>
                <a:off x="3715110" y="2255234"/>
                <a:ext cx="176449" cy="144920"/>
              </a:xfrm>
              <a:custGeom>
                <a:avLst/>
                <a:gdLst/>
                <a:ahLst/>
                <a:cxnLst>
                  <a:cxn ang="0">
                    <a:pos x="wd2" y="hd2"/>
                  </a:cxn>
                  <a:cxn ang="5400000">
                    <a:pos x="wd2" y="hd2"/>
                  </a:cxn>
                  <a:cxn ang="10800000">
                    <a:pos x="wd2" y="hd2"/>
                  </a:cxn>
                  <a:cxn ang="16200000">
                    <a:pos x="wd2" y="hd2"/>
                  </a:cxn>
                </a:cxnLst>
                <a:rect l="0" t="0" r="r" b="b"/>
                <a:pathLst>
                  <a:path w="21600" h="21600" extrusionOk="0">
                    <a:moveTo>
                      <a:pt x="21600" y="19800"/>
                    </a:moveTo>
                    <a:cubicBezTo>
                      <a:pt x="20769" y="18900"/>
                      <a:pt x="20769" y="18900"/>
                      <a:pt x="20769" y="18900"/>
                    </a:cubicBezTo>
                    <a:cubicBezTo>
                      <a:pt x="19938" y="18000"/>
                      <a:pt x="19938" y="18000"/>
                      <a:pt x="19938" y="17100"/>
                    </a:cubicBezTo>
                    <a:cubicBezTo>
                      <a:pt x="19938" y="17100"/>
                      <a:pt x="19938" y="17100"/>
                      <a:pt x="19108" y="17100"/>
                    </a:cubicBezTo>
                    <a:cubicBezTo>
                      <a:pt x="19108" y="15300"/>
                      <a:pt x="19108" y="14400"/>
                      <a:pt x="18277" y="13500"/>
                    </a:cubicBezTo>
                    <a:cubicBezTo>
                      <a:pt x="18277" y="12600"/>
                      <a:pt x="17446" y="12600"/>
                      <a:pt x="16615" y="12600"/>
                    </a:cubicBezTo>
                    <a:cubicBezTo>
                      <a:pt x="16615" y="11700"/>
                      <a:pt x="15785" y="11700"/>
                      <a:pt x="15785" y="11700"/>
                    </a:cubicBezTo>
                    <a:cubicBezTo>
                      <a:pt x="14954" y="11700"/>
                      <a:pt x="15785" y="10800"/>
                      <a:pt x="15785" y="10800"/>
                    </a:cubicBezTo>
                    <a:cubicBezTo>
                      <a:pt x="15785" y="10800"/>
                      <a:pt x="14954" y="10800"/>
                      <a:pt x="14954" y="9900"/>
                    </a:cubicBezTo>
                    <a:cubicBezTo>
                      <a:pt x="14954" y="9900"/>
                      <a:pt x="14954" y="9900"/>
                      <a:pt x="14123" y="9900"/>
                    </a:cubicBezTo>
                    <a:cubicBezTo>
                      <a:pt x="14123" y="9900"/>
                      <a:pt x="14123" y="9000"/>
                      <a:pt x="14123" y="9000"/>
                    </a:cubicBezTo>
                    <a:cubicBezTo>
                      <a:pt x="14123" y="9000"/>
                      <a:pt x="14123" y="9000"/>
                      <a:pt x="14123" y="9000"/>
                    </a:cubicBezTo>
                    <a:cubicBezTo>
                      <a:pt x="14123" y="8100"/>
                      <a:pt x="13292" y="8100"/>
                      <a:pt x="14123" y="7200"/>
                    </a:cubicBezTo>
                    <a:cubicBezTo>
                      <a:pt x="14123" y="7200"/>
                      <a:pt x="14123" y="7200"/>
                      <a:pt x="14123" y="6300"/>
                    </a:cubicBezTo>
                    <a:cubicBezTo>
                      <a:pt x="14123" y="6300"/>
                      <a:pt x="14954" y="6300"/>
                      <a:pt x="14954" y="5400"/>
                    </a:cubicBezTo>
                    <a:cubicBezTo>
                      <a:pt x="14954" y="5400"/>
                      <a:pt x="14123" y="4500"/>
                      <a:pt x="14954" y="4500"/>
                    </a:cubicBezTo>
                    <a:cubicBezTo>
                      <a:pt x="14123" y="3600"/>
                      <a:pt x="13292" y="3600"/>
                      <a:pt x="13292" y="2700"/>
                    </a:cubicBezTo>
                    <a:cubicBezTo>
                      <a:pt x="12462" y="2700"/>
                      <a:pt x="12462" y="1800"/>
                      <a:pt x="11631" y="900"/>
                    </a:cubicBezTo>
                    <a:cubicBezTo>
                      <a:pt x="10800" y="0"/>
                      <a:pt x="11631" y="0"/>
                      <a:pt x="10800" y="900"/>
                    </a:cubicBezTo>
                    <a:cubicBezTo>
                      <a:pt x="10800" y="900"/>
                      <a:pt x="10800" y="900"/>
                      <a:pt x="10800" y="900"/>
                    </a:cubicBezTo>
                    <a:cubicBezTo>
                      <a:pt x="9969" y="900"/>
                      <a:pt x="10800" y="0"/>
                      <a:pt x="9969" y="0"/>
                    </a:cubicBezTo>
                    <a:cubicBezTo>
                      <a:pt x="9969" y="0"/>
                      <a:pt x="9969" y="0"/>
                      <a:pt x="9138" y="0"/>
                    </a:cubicBezTo>
                    <a:cubicBezTo>
                      <a:pt x="9138" y="0"/>
                      <a:pt x="8308" y="0"/>
                      <a:pt x="7477" y="0"/>
                    </a:cubicBezTo>
                    <a:cubicBezTo>
                      <a:pt x="7477" y="0"/>
                      <a:pt x="7477" y="0"/>
                      <a:pt x="6646" y="0"/>
                    </a:cubicBezTo>
                    <a:cubicBezTo>
                      <a:pt x="6646" y="900"/>
                      <a:pt x="5815" y="900"/>
                      <a:pt x="5815" y="1800"/>
                    </a:cubicBezTo>
                    <a:cubicBezTo>
                      <a:pt x="4985" y="2700"/>
                      <a:pt x="4985" y="1800"/>
                      <a:pt x="4985" y="3600"/>
                    </a:cubicBezTo>
                    <a:cubicBezTo>
                      <a:pt x="4985" y="4500"/>
                      <a:pt x="4985" y="6300"/>
                      <a:pt x="4985" y="7200"/>
                    </a:cubicBezTo>
                    <a:cubicBezTo>
                      <a:pt x="4154" y="8100"/>
                      <a:pt x="3323" y="9000"/>
                      <a:pt x="2492" y="9000"/>
                    </a:cubicBezTo>
                    <a:cubicBezTo>
                      <a:pt x="1662" y="9900"/>
                      <a:pt x="831" y="9900"/>
                      <a:pt x="0" y="10800"/>
                    </a:cubicBezTo>
                    <a:cubicBezTo>
                      <a:pt x="0" y="10800"/>
                      <a:pt x="0" y="10800"/>
                      <a:pt x="831" y="11700"/>
                    </a:cubicBezTo>
                    <a:cubicBezTo>
                      <a:pt x="831" y="11700"/>
                      <a:pt x="831" y="13500"/>
                      <a:pt x="831" y="12600"/>
                    </a:cubicBezTo>
                    <a:cubicBezTo>
                      <a:pt x="831" y="13500"/>
                      <a:pt x="831" y="13500"/>
                      <a:pt x="831" y="13500"/>
                    </a:cubicBezTo>
                    <a:cubicBezTo>
                      <a:pt x="831" y="13500"/>
                      <a:pt x="831" y="13500"/>
                      <a:pt x="1662" y="13500"/>
                    </a:cubicBezTo>
                    <a:cubicBezTo>
                      <a:pt x="1662" y="13500"/>
                      <a:pt x="1662" y="13500"/>
                      <a:pt x="831" y="13500"/>
                    </a:cubicBezTo>
                    <a:cubicBezTo>
                      <a:pt x="3323" y="15300"/>
                      <a:pt x="4985" y="16200"/>
                      <a:pt x="6646" y="17100"/>
                    </a:cubicBezTo>
                    <a:cubicBezTo>
                      <a:pt x="8308" y="18900"/>
                      <a:pt x="10800" y="20700"/>
                      <a:pt x="13292" y="21600"/>
                    </a:cubicBezTo>
                    <a:cubicBezTo>
                      <a:pt x="13292" y="21600"/>
                      <a:pt x="14123" y="21600"/>
                      <a:pt x="14954" y="21600"/>
                    </a:cubicBezTo>
                    <a:cubicBezTo>
                      <a:pt x="15785" y="21600"/>
                      <a:pt x="16615" y="21600"/>
                      <a:pt x="16615" y="21600"/>
                    </a:cubicBezTo>
                    <a:cubicBezTo>
                      <a:pt x="17446" y="21600"/>
                      <a:pt x="17446" y="21600"/>
                      <a:pt x="17446" y="21600"/>
                    </a:cubicBezTo>
                    <a:cubicBezTo>
                      <a:pt x="18277" y="20700"/>
                      <a:pt x="18277" y="18900"/>
                      <a:pt x="19938" y="18900"/>
                    </a:cubicBezTo>
                    <a:cubicBezTo>
                      <a:pt x="19938" y="19800"/>
                      <a:pt x="19938" y="19800"/>
                      <a:pt x="20769" y="19800"/>
                    </a:cubicBezTo>
                    <a:cubicBezTo>
                      <a:pt x="20769" y="19800"/>
                      <a:pt x="21600" y="19800"/>
                      <a:pt x="21600" y="19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5" name="Shape">
                <a:extLst>
                  <a:ext uri="{FF2B5EF4-FFF2-40B4-BE49-F238E27FC236}">
                    <a16:creationId xmlns:a16="http://schemas.microsoft.com/office/drawing/2014/main" id="{AC851B73-2604-4E11-9431-9740B3140D45}"/>
                  </a:ext>
                </a:extLst>
              </p:cNvPr>
              <p:cNvSpPr/>
              <p:nvPr/>
            </p:nvSpPr>
            <p:spPr>
              <a:xfrm>
                <a:off x="3789717" y="2211702"/>
                <a:ext cx="358819" cy="264418"/>
              </a:xfrm>
              <a:custGeom>
                <a:avLst/>
                <a:gdLst/>
                <a:ahLst/>
                <a:cxnLst>
                  <a:cxn ang="0">
                    <a:pos x="wd2" y="hd2"/>
                  </a:cxn>
                  <a:cxn ang="5400000">
                    <a:pos x="wd2" y="hd2"/>
                  </a:cxn>
                  <a:cxn ang="10800000">
                    <a:pos x="wd2" y="hd2"/>
                  </a:cxn>
                  <a:cxn ang="16200000">
                    <a:pos x="wd2" y="hd2"/>
                  </a:cxn>
                </a:cxnLst>
                <a:rect l="0" t="0" r="r" b="b"/>
                <a:pathLst>
                  <a:path w="21600" h="20928" extrusionOk="0">
                    <a:moveTo>
                      <a:pt x="21600" y="17834"/>
                    </a:moveTo>
                    <a:cubicBezTo>
                      <a:pt x="21600" y="17834"/>
                      <a:pt x="21192" y="17834"/>
                      <a:pt x="21192" y="17834"/>
                    </a:cubicBezTo>
                    <a:cubicBezTo>
                      <a:pt x="20785" y="17834"/>
                      <a:pt x="20785" y="16874"/>
                      <a:pt x="20785" y="16874"/>
                    </a:cubicBezTo>
                    <a:cubicBezTo>
                      <a:pt x="20785" y="16394"/>
                      <a:pt x="20785" y="16394"/>
                      <a:pt x="20785" y="16394"/>
                    </a:cubicBezTo>
                    <a:cubicBezTo>
                      <a:pt x="20377" y="15914"/>
                      <a:pt x="19970" y="15914"/>
                      <a:pt x="19970" y="15914"/>
                    </a:cubicBezTo>
                    <a:cubicBezTo>
                      <a:pt x="19562" y="15434"/>
                      <a:pt x="19155" y="14954"/>
                      <a:pt x="19155" y="14474"/>
                    </a:cubicBezTo>
                    <a:cubicBezTo>
                      <a:pt x="19155" y="14474"/>
                      <a:pt x="18747" y="13994"/>
                      <a:pt x="18747" y="13994"/>
                    </a:cubicBezTo>
                    <a:cubicBezTo>
                      <a:pt x="18747" y="13994"/>
                      <a:pt x="19155" y="13514"/>
                      <a:pt x="19155" y="13514"/>
                    </a:cubicBezTo>
                    <a:cubicBezTo>
                      <a:pt x="19155" y="13034"/>
                      <a:pt x="19562" y="12554"/>
                      <a:pt x="19155" y="12074"/>
                    </a:cubicBezTo>
                    <a:cubicBezTo>
                      <a:pt x="19155" y="11594"/>
                      <a:pt x="18747" y="12074"/>
                      <a:pt x="18340" y="11594"/>
                    </a:cubicBezTo>
                    <a:cubicBezTo>
                      <a:pt x="17932" y="11114"/>
                      <a:pt x="17932" y="10154"/>
                      <a:pt x="17932" y="9674"/>
                    </a:cubicBezTo>
                    <a:cubicBezTo>
                      <a:pt x="17932" y="9194"/>
                      <a:pt x="17932" y="9674"/>
                      <a:pt x="17932" y="9194"/>
                    </a:cubicBezTo>
                    <a:cubicBezTo>
                      <a:pt x="17932" y="8714"/>
                      <a:pt x="17932" y="9194"/>
                      <a:pt x="17932" y="8714"/>
                    </a:cubicBezTo>
                    <a:cubicBezTo>
                      <a:pt x="17525" y="8714"/>
                      <a:pt x="17525" y="7754"/>
                      <a:pt x="17932" y="7754"/>
                    </a:cubicBezTo>
                    <a:cubicBezTo>
                      <a:pt x="17525" y="7274"/>
                      <a:pt x="17932" y="7274"/>
                      <a:pt x="17932" y="6794"/>
                    </a:cubicBezTo>
                    <a:cubicBezTo>
                      <a:pt x="17932" y="6794"/>
                      <a:pt x="17932" y="6314"/>
                      <a:pt x="17932" y="6314"/>
                    </a:cubicBezTo>
                    <a:cubicBezTo>
                      <a:pt x="17932" y="6314"/>
                      <a:pt x="17932" y="5834"/>
                      <a:pt x="17932" y="5834"/>
                    </a:cubicBezTo>
                    <a:cubicBezTo>
                      <a:pt x="17932" y="5354"/>
                      <a:pt x="17932" y="4874"/>
                      <a:pt x="17932" y="4394"/>
                    </a:cubicBezTo>
                    <a:cubicBezTo>
                      <a:pt x="17525" y="3914"/>
                      <a:pt x="17117" y="4394"/>
                      <a:pt x="16709" y="4394"/>
                    </a:cubicBezTo>
                    <a:cubicBezTo>
                      <a:pt x="16302" y="3914"/>
                      <a:pt x="15894" y="3434"/>
                      <a:pt x="15487" y="2954"/>
                    </a:cubicBezTo>
                    <a:cubicBezTo>
                      <a:pt x="15487" y="2954"/>
                      <a:pt x="15079" y="2954"/>
                      <a:pt x="14672" y="2954"/>
                    </a:cubicBezTo>
                    <a:cubicBezTo>
                      <a:pt x="14264" y="2954"/>
                      <a:pt x="13857" y="2474"/>
                      <a:pt x="13449" y="2474"/>
                    </a:cubicBezTo>
                    <a:cubicBezTo>
                      <a:pt x="13449" y="1994"/>
                      <a:pt x="13449" y="1994"/>
                      <a:pt x="13042" y="1994"/>
                    </a:cubicBezTo>
                    <a:cubicBezTo>
                      <a:pt x="13042" y="1994"/>
                      <a:pt x="12634" y="1994"/>
                      <a:pt x="12634" y="1994"/>
                    </a:cubicBezTo>
                    <a:cubicBezTo>
                      <a:pt x="12634" y="1994"/>
                      <a:pt x="12634" y="1994"/>
                      <a:pt x="12634" y="1994"/>
                    </a:cubicBezTo>
                    <a:cubicBezTo>
                      <a:pt x="12226" y="2474"/>
                      <a:pt x="12226" y="2474"/>
                      <a:pt x="12226" y="2474"/>
                    </a:cubicBezTo>
                    <a:cubicBezTo>
                      <a:pt x="11819" y="2474"/>
                      <a:pt x="11819" y="2474"/>
                      <a:pt x="11411" y="2474"/>
                    </a:cubicBezTo>
                    <a:cubicBezTo>
                      <a:pt x="11004" y="2474"/>
                      <a:pt x="11411" y="2954"/>
                      <a:pt x="11004" y="2954"/>
                    </a:cubicBezTo>
                    <a:cubicBezTo>
                      <a:pt x="11004" y="3434"/>
                      <a:pt x="10596" y="3434"/>
                      <a:pt x="10189" y="3434"/>
                    </a:cubicBezTo>
                    <a:cubicBezTo>
                      <a:pt x="10189" y="3434"/>
                      <a:pt x="10596" y="4394"/>
                      <a:pt x="10189" y="3914"/>
                    </a:cubicBezTo>
                    <a:cubicBezTo>
                      <a:pt x="10189" y="3914"/>
                      <a:pt x="10189" y="3914"/>
                      <a:pt x="10189" y="3914"/>
                    </a:cubicBezTo>
                    <a:cubicBezTo>
                      <a:pt x="9781" y="3914"/>
                      <a:pt x="8966" y="4394"/>
                      <a:pt x="8151" y="4394"/>
                    </a:cubicBezTo>
                    <a:cubicBezTo>
                      <a:pt x="7336" y="3914"/>
                      <a:pt x="6928" y="3434"/>
                      <a:pt x="6113" y="2954"/>
                    </a:cubicBezTo>
                    <a:cubicBezTo>
                      <a:pt x="5298" y="2954"/>
                      <a:pt x="5298" y="2954"/>
                      <a:pt x="5298" y="1994"/>
                    </a:cubicBezTo>
                    <a:cubicBezTo>
                      <a:pt x="4891" y="1514"/>
                      <a:pt x="4891" y="1994"/>
                      <a:pt x="4483" y="1514"/>
                    </a:cubicBezTo>
                    <a:cubicBezTo>
                      <a:pt x="4483" y="1514"/>
                      <a:pt x="4483" y="1514"/>
                      <a:pt x="4075" y="1034"/>
                    </a:cubicBezTo>
                    <a:cubicBezTo>
                      <a:pt x="4075" y="1034"/>
                      <a:pt x="4075" y="1034"/>
                      <a:pt x="4075" y="1034"/>
                    </a:cubicBezTo>
                    <a:cubicBezTo>
                      <a:pt x="4075" y="1034"/>
                      <a:pt x="4483" y="1034"/>
                      <a:pt x="4483" y="1034"/>
                    </a:cubicBezTo>
                    <a:cubicBezTo>
                      <a:pt x="4483" y="554"/>
                      <a:pt x="4075" y="554"/>
                      <a:pt x="4075" y="554"/>
                    </a:cubicBezTo>
                    <a:cubicBezTo>
                      <a:pt x="4075" y="554"/>
                      <a:pt x="4075" y="554"/>
                      <a:pt x="4483" y="554"/>
                    </a:cubicBezTo>
                    <a:cubicBezTo>
                      <a:pt x="3668" y="-406"/>
                      <a:pt x="3668" y="74"/>
                      <a:pt x="3260" y="554"/>
                    </a:cubicBezTo>
                    <a:cubicBezTo>
                      <a:pt x="2853" y="554"/>
                      <a:pt x="2853" y="1034"/>
                      <a:pt x="2445" y="1034"/>
                    </a:cubicBezTo>
                    <a:cubicBezTo>
                      <a:pt x="1630" y="1034"/>
                      <a:pt x="1630" y="554"/>
                      <a:pt x="1223" y="74"/>
                    </a:cubicBezTo>
                    <a:cubicBezTo>
                      <a:pt x="815" y="74"/>
                      <a:pt x="815" y="74"/>
                      <a:pt x="815" y="74"/>
                    </a:cubicBezTo>
                    <a:cubicBezTo>
                      <a:pt x="408" y="74"/>
                      <a:pt x="408" y="74"/>
                      <a:pt x="408" y="74"/>
                    </a:cubicBezTo>
                    <a:cubicBezTo>
                      <a:pt x="408" y="554"/>
                      <a:pt x="0" y="74"/>
                      <a:pt x="0" y="554"/>
                    </a:cubicBezTo>
                    <a:cubicBezTo>
                      <a:pt x="0" y="554"/>
                      <a:pt x="408" y="1034"/>
                      <a:pt x="408" y="1034"/>
                    </a:cubicBezTo>
                    <a:cubicBezTo>
                      <a:pt x="408" y="1514"/>
                      <a:pt x="815" y="1994"/>
                      <a:pt x="815" y="1994"/>
                    </a:cubicBezTo>
                    <a:cubicBezTo>
                      <a:pt x="815" y="1994"/>
                      <a:pt x="408" y="2474"/>
                      <a:pt x="408" y="2474"/>
                    </a:cubicBezTo>
                    <a:cubicBezTo>
                      <a:pt x="408" y="2474"/>
                      <a:pt x="815" y="2954"/>
                      <a:pt x="815" y="2954"/>
                    </a:cubicBezTo>
                    <a:cubicBezTo>
                      <a:pt x="1223" y="3434"/>
                      <a:pt x="1223" y="3434"/>
                      <a:pt x="1223" y="3914"/>
                    </a:cubicBezTo>
                    <a:cubicBezTo>
                      <a:pt x="1630" y="4394"/>
                      <a:pt x="1630" y="4874"/>
                      <a:pt x="1630" y="4874"/>
                    </a:cubicBezTo>
                    <a:cubicBezTo>
                      <a:pt x="2038" y="5354"/>
                      <a:pt x="2038" y="5354"/>
                      <a:pt x="2445" y="5354"/>
                    </a:cubicBezTo>
                    <a:cubicBezTo>
                      <a:pt x="2445" y="5354"/>
                      <a:pt x="2853" y="5354"/>
                      <a:pt x="2853" y="5834"/>
                    </a:cubicBezTo>
                    <a:cubicBezTo>
                      <a:pt x="2445" y="5834"/>
                      <a:pt x="2853" y="6314"/>
                      <a:pt x="2853" y="6314"/>
                    </a:cubicBezTo>
                    <a:cubicBezTo>
                      <a:pt x="2853" y="6794"/>
                      <a:pt x="2445" y="6794"/>
                      <a:pt x="2445" y="6794"/>
                    </a:cubicBezTo>
                    <a:cubicBezTo>
                      <a:pt x="2445" y="7274"/>
                      <a:pt x="2445" y="7274"/>
                      <a:pt x="2445" y="7274"/>
                    </a:cubicBezTo>
                    <a:cubicBezTo>
                      <a:pt x="2038" y="7754"/>
                      <a:pt x="2445" y="7754"/>
                      <a:pt x="2445" y="7754"/>
                    </a:cubicBezTo>
                    <a:cubicBezTo>
                      <a:pt x="2445" y="8234"/>
                      <a:pt x="2445" y="8234"/>
                      <a:pt x="2445" y="8234"/>
                    </a:cubicBezTo>
                    <a:cubicBezTo>
                      <a:pt x="2445" y="8234"/>
                      <a:pt x="2445" y="8714"/>
                      <a:pt x="2445" y="8714"/>
                    </a:cubicBezTo>
                    <a:cubicBezTo>
                      <a:pt x="2853" y="8714"/>
                      <a:pt x="2853" y="8714"/>
                      <a:pt x="2853" y="8714"/>
                    </a:cubicBezTo>
                    <a:cubicBezTo>
                      <a:pt x="2853" y="9194"/>
                      <a:pt x="3260" y="9194"/>
                      <a:pt x="3260" y="9194"/>
                    </a:cubicBezTo>
                    <a:cubicBezTo>
                      <a:pt x="3260" y="9194"/>
                      <a:pt x="2853" y="9674"/>
                      <a:pt x="3260" y="9674"/>
                    </a:cubicBezTo>
                    <a:cubicBezTo>
                      <a:pt x="3260" y="9674"/>
                      <a:pt x="3668" y="9674"/>
                      <a:pt x="3668" y="10154"/>
                    </a:cubicBezTo>
                    <a:cubicBezTo>
                      <a:pt x="4075" y="10154"/>
                      <a:pt x="4483" y="10154"/>
                      <a:pt x="4483" y="10634"/>
                    </a:cubicBezTo>
                    <a:cubicBezTo>
                      <a:pt x="4891" y="11114"/>
                      <a:pt x="4891" y="11594"/>
                      <a:pt x="4891" y="12554"/>
                    </a:cubicBezTo>
                    <a:cubicBezTo>
                      <a:pt x="5706" y="12554"/>
                      <a:pt x="5298" y="12554"/>
                      <a:pt x="5298" y="13034"/>
                    </a:cubicBezTo>
                    <a:cubicBezTo>
                      <a:pt x="5298" y="13514"/>
                      <a:pt x="5706" y="13514"/>
                      <a:pt x="5706" y="13514"/>
                    </a:cubicBezTo>
                    <a:cubicBezTo>
                      <a:pt x="6113" y="13514"/>
                      <a:pt x="6113" y="13994"/>
                      <a:pt x="6113" y="13994"/>
                    </a:cubicBezTo>
                    <a:cubicBezTo>
                      <a:pt x="6521" y="13514"/>
                      <a:pt x="6521" y="13514"/>
                      <a:pt x="6521" y="13034"/>
                    </a:cubicBezTo>
                    <a:cubicBezTo>
                      <a:pt x="6521" y="13034"/>
                      <a:pt x="6521" y="13514"/>
                      <a:pt x="6521" y="13514"/>
                    </a:cubicBezTo>
                    <a:cubicBezTo>
                      <a:pt x="6521" y="13514"/>
                      <a:pt x="6521" y="13514"/>
                      <a:pt x="6928" y="13514"/>
                    </a:cubicBezTo>
                    <a:cubicBezTo>
                      <a:pt x="7336" y="13994"/>
                      <a:pt x="6928" y="13514"/>
                      <a:pt x="7336" y="13514"/>
                    </a:cubicBezTo>
                    <a:cubicBezTo>
                      <a:pt x="7336" y="13514"/>
                      <a:pt x="7336" y="13514"/>
                      <a:pt x="7743" y="13514"/>
                    </a:cubicBezTo>
                    <a:cubicBezTo>
                      <a:pt x="7743" y="13514"/>
                      <a:pt x="8151" y="14474"/>
                      <a:pt x="8151" y="14474"/>
                    </a:cubicBezTo>
                    <a:cubicBezTo>
                      <a:pt x="8151" y="14474"/>
                      <a:pt x="8151" y="14954"/>
                      <a:pt x="8151" y="14954"/>
                    </a:cubicBezTo>
                    <a:cubicBezTo>
                      <a:pt x="8151" y="14954"/>
                      <a:pt x="8558" y="14954"/>
                      <a:pt x="8558" y="15434"/>
                    </a:cubicBezTo>
                    <a:cubicBezTo>
                      <a:pt x="8558" y="15434"/>
                      <a:pt x="8558" y="15434"/>
                      <a:pt x="8558" y="15434"/>
                    </a:cubicBezTo>
                    <a:cubicBezTo>
                      <a:pt x="8558" y="15914"/>
                      <a:pt x="8966" y="15914"/>
                      <a:pt x="8966" y="15914"/>
                    </a:cubicBezTo>
                    <a:cubicBezTo>
                      <a:pt x="8966" y="16874"/>
                      <a:pt x="9374" y="16874"/>
                      <a:pt x="9781" y="16874"/>
                    </a:cubicBezTo>
                    <a:cubicBezTo>
                      <a:pt x="10189" y="16874"/>
                      <a:pt x="10189" y="17354"/>
                      <a:pt x="10596" y="17834"/>
                    </a:cubicBezTo>
                    <a:cubicBezTo>
                      <a:pt x="11004" y="18314"/>
                      <a:pt x="11819" y="18794"/>
                      <a:pt x="12634" y="18794"/>
                    </a:cubicBezTo>
                    <a:cubicBezTo>
                      <a:pt x="13449" y="18794"/>
                      <a:pt x="13857" y="17834"/>
                      <a:pt x="14264" y="17834"/>
                    </a:cubicBezTo>
                    <a:cubicBezTo>
                      <a:pt x="15079" y="17834"/>
                      <a:pt x="15079" y="19274"/>
                      <a:pt x="15894" y="19754"/>
                    </a:cubicBezTo>
                    <a:cubicBezTo>
                      <a:pt x="15894" y="20234"/>
                      <a:pt x="16302" y="20234"/>
                      <a:pt x="16709" y="20234"/>
                    </a:cubicBezTo>
                    <a:cubicBezTo>
                      <a:pt x="16709" y="20234"/>
                      <a:pt x="17117" y="20234"/>
                      <a:pt x="17117" y="20234"/>
                    </a:cubicBezTo>
                    <a:cubicBezTo>
                      <a:pt x="17525" y="20234"/>
                      <a:pt x="17525" y="20234"/>
                      <a:pt x="17932" y="20234"/>
                    </a:cubicBezTo>
                    <a:cubicBezTo>
                      <a:pt x="17932" y="20234"/>
                      <a:pt x="18340" y="20714"/>
                      <a:pt x="18747" y="20714"/>
                    </a:cubicBezTo>
                    <a:cubicBezTo>
                      <a:pt x="18747" y="20714"/>
                      <a:pt x="18747" y="20714"/>
                      <a:pt x="18747" y="20714"/>
                    </a:cubicBezTo>
                    <a:cubicBezTo>
                      <a:pt x="18747" y="20714"/>
                      <a:pt x="18747" y="20234"/>
                      <a:pt x="18747" y="20234"/>
                    </a:cubicBezTo>
                    <a:cubicBezTo>
                      <a:pt x="19155" y="20234"/>
                      <a:pt x="19155" y="20714"/>
                      <a:pt x="19155" y="20714"/>
                    </a:cubicBezTo>
                    <a:cubicBezTo>
                      <a:pt x="19562" y="20714"/>
                      <a:pt x="19970" y="21194"/>
                      <a:pt x="19970" y="20714"/>
                    </a:cubicBezTo>
                    <a:cubicBezTo>
                      <a:pt x="19970" y="20234"/>
                      <a:pt x="19970" y="19754"/>
                      <a:pt x="20377" y="19754"/>
                    </a:cubicBezTo>
                    <a:cubicBezTo>
                      <a:pt x="20377" y="19274"/>
                      <a:pt x="20377" y="19274"/>
                      <a:pt x="20377" y="19274"/>
                    </a:cubicBezTo>
                    <a:cubicBezTo>
                      <a:pt x="20377" y="18794"/>
                      <a:pt x="20785" y="18794"/>
                      <a:pt x="21192" y="18794"/>
                    </a:cubicBezTo>
                    <a:cubicBezTo>
                      <a:pt x="21600" y="18794"/>
                      <a:pt x="21600" y="18314"/>
                      <a:pt x="21600" y="1783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6" name="Shape">
                <a:extLst>
                  <a:ext uri="{FF2B5EF4-FFF2-40B4-BE49-F238E27FC236}">
                    <a16:creationId xmlns:a16="http://schemas.microsoft.com/office/drawing/2014/main" id="{F1075A39-0FD8-4363-97A8-1A877F540836}"/>
                  </a:ext>
                </a:extLst>
              </p:cNvPr>
              <p:cNvSpPr/>
              <p:nvPr/>
            </p:nvSpPr>
            <p:spPr>
              <a:xfrm>
                <a:off x="4744196" y="2823274"/>
                <a:ext cx="819479" cy="289838"/>
              </a:xfrm>
              <a:custGeom>
                <a:avLst/>
                <a:gdLst/>
                <a:ahLst/>
                <a:cxnLst>
                  <a:cxn ang="0">
                    <a:pos x="wd2" y="hd2"/>
                  </a:cxn>
                  <a:cxn ang="5400000">
                    <a:pos x="wd2" y="hd2"/>
                  </a:cxn>
                  <a:cxn ang="10800000">
                    <a:pos x="wd2" y="hd2"/>
                  </a:cxn>
                  <a:cxn ang="16200000">
                    <a:pos x="wd2" y="hd2"/>
                  </a:cxn>
                </a:cxnLst>
                <a:rect l="0" t="0" r="r" b="b"/>
                <a:pathLst>
                  <a:path w="21600" h="21600" extrusionOk="0">
                    <a:moveTo>
                      <a:pt x="11782" y="20700"/>
                    </a:moveTo>
                    <a:cubicBezTo>
                      <a:pt x="11782" y="20700"/>
                      <a:pt x="11603" y="20700"/>
                      <a:pt x="11603" y="20700"/>
                    </a:cubicBezTo>
                    <a:cubicBezTo>
                      <a:pt x="11603" y="20250"/>
                      <a:pt x="11603" y="20250"/>
                      <a:pt x="11425" y="20250"/>
                    </a:cubicBezTo>
                    <a:cubicBezTo>
                      <a:pt x="11425" y="20250"/>
                      <a:pt x="11068" y="20250"/>
                      <a:pt x="11068" y="20250"/>
                    </a:cubicBezTo>
                    <a:cubicBezTo>
                      <a:pt x="11068" y="20700"/>
                      <a:pt x="11246" y="20700"/>
                      <a:pt x="11246" y="20700"/>
                    </a:cubicBezTo>
                    <a:cubicBezTo>
                      <a:pt x="11425" y="20700"/>
                      <a:pt x="11425" y="21150"/>
                      <a:pt x="11603" y="21150"/>
                    </a:cubicBezTo>
                    <a:cubicBezTo>
                      <a:pt x="11603" y="21600"/>
                      <a:pt x="11960" y="21150"/>
                      <a:pt x="11782" y="20700"/>
                    </a:cubicBezTo>
                    <a:close/>
                    <a:moveTo>
                      <a:pt x="13924" y="19800"/>
                    </a:moveTo>
                    <a:cubicBezTo>
                      <a:pt x="13745" y="19800"/>
                      <a:pt x="13745" y="19800"/>
                      <a:pt x="13745" y="19800"/>
                    </a:cubicBezTo>
                    <a:cubicBezTo>
                      <a:pt x="13745" y="19800"/>
                      <a:pt x="13745" y="19800"/>
                      <a:pt x="13567" y="19800"/>
                    </a:cubicBezTo>
                    <a:cubicBezTo>
                      <a:pt x="13567" y="19800"/>
                      <a:pt x="13567" y="20250"/>
                      <a:pt x="13567" y="20250"/>
                    </a:cubicBezTo>
                    <a:cubicBezTo>
                      <a:pt x="13567" y="20250"/>
                      <a:pt x="13388" y="20250"/>
                      <a:pt x="13388" y="20250"/>
                    </a:cubicBezTo>
                    <a:cubicBezTo>
                      <a:pt x="13388" y="20250"/>
                      <a:pt x="13031" y="21150"/>
                      <a:pt x="13210" y="21150"/>
                    </a:cubicBezTo>
                    <a:cubicBezTo>
                      <a:pt x="13031" y="21600"/>
                      <a:pt x="13210" y="21600"/>
                      <a:pt x="13210" y="21600"/>
                    </a:cubicBezTo>
                    <a:cubicBezTo>
                      <a:pt x="13388" y="21600"/>
                      <a:pt x="13567" y="21150"/>
                      <a:pt x="13745" y="20700"/>
                    </a:cubicBezTo>
                    <a:cubicBezTo>
                      <a:pt x="13745" y="20700"/>
                      <a:pt x="13745" y="20700"/>
                      <a:pt x="13745" y="20250"/>
                    </a:cubicBezTo>
                    <a:cubicBezTo>
                      <a:pt x="13745" y="20250"/>
                      <a:pt x="13745" y="20250"/>
                      <a:pt x="13745" y="20250"/>
                    </a:cubicBezTo>
                    <a:cubicBezTo>
                      <a:pt x="13924" y="19800"/>
                      <a:pt x="13924" y="19800"/>
                      <a:pt x="13924" y="19800"/>
                    </a:cubicBezTo>
                    <a:close/>
                    <a:moveTo>
                      <a:pt x="12853" y="18900"/>
                    </a:moveTo>
                    <a:cubicBezTo>
                      <a:pt x="12853" y="18900"/>
                      <a:pt x="12853" y="18900"/>
                      <a:pt x="12853" y="19350"/>
                    </a:cubicBezTo>
                    <a:cubicBezTo>
                      <a:pt x="12853" y="18900"/>
                      <a:pt x="13031" y="18900"/>
                      <a:pt x="13031" y="18900"/>
                    </a:cubicBezTo>
                    <a:cubicBezTo>
                      <a:pt x="13031" y="18900"/>
                      <a:pt x="13031" y="18900"/>
                      <a:pt x="12853" y="18900"/>
                    </a:cubicBezTo>
                    <a:close/>
                    <a:moveTo>
                      <a:pt x="9997" y="18900"/>
                    </a:moveTo>
                    <a:cubicBezTo>
                      <a:pt x="9997" y="18450"/>
                      <a:pt x="9818" y="18450"/>
                      <a:pt x="9818" y="18900"/>
                    </a:cubicBezTo>
                    <a:cubicBezTo>
                      <a:pt x="9640" y="18900"/>
                      <a:pt x="9640" y="18900"/>
                      <a:pt x="9640" y="19350"/>
                    </a:cubicBezTo>
                    <a:cubicBezTo>
                      <a:pt x="9640" y="19350"/>
                      <a:pt x="9461" y="19350"/>
                      <a:pt x="9640" y="19350"/>
                    </a:cubicBezTo>
                    <a:cubicBezTo>
                      <a:pt x="9818" y="19800"/>
                      <a:pt x="9818" y="19800"/>
                      <a:pt x="9997" y="19350"/>
                    </a:cubicBezTo>
                    <a:cubicBezTo>
                      <a:pt x="9818" y="19350"/>
                      <a:pt x="9997" y="18900"/>
                      <a:pt x="9997" y="18900"/>
                    </a:cubicBezTo>
                    <a:close/>
                    <a:moveTo>
                      <a:pt x="13924" y="18450"/>
                    </a:moveTo>
                    <a:cubicBezTo>
                      <a:pt x="13745" y="18450"/>
                      <a:pt x="13745" y="18450"/>
                      <a:pt x="13745" y="18450"/>
                    </a:cubicBezTo>
                    <a:cubicBezTo>
                      <a:pt x="13567" y="18450"/>
                      <a:pt x="13567" y="18900"/>
                      <a:pt x="13567" y="18900"/>
                    </a:cubicBezTo>
                    <a:cubicBezTo>
                      <a:pt x="13745" y="19350"/>
                      <a:pt x="14102" y="18450"/>
                      <a:pt x="13924" y="18450"/>
                    </a:cubicBezTo>
                    <a:close/>
                    <a:moveTo>
                      <a:pt x="12853" y="19350"/>
                    </a:moveTo>
                    <a:cubicBezTo>
                      <a:pt x="12853" y="18900"/>
                      <a:pt x="12853" y="18900"/>
                      <a:pt x="12853" y="18900"/>
                    </a:cubicBezTo>
                    <a:cubicBezTo>
                      <a:pt x="12853" y="18450"/>
                      <a:pt x="12853" y="18450"/>
                      <a:pt x="12853" y="18450"/>
                    </a:cubicBezTo>
                    <a:cubicBezTo>
                      <a:pt x="12853" y="18450"/>
                      <a:pt x="12853" y="18450"/>
                      <a:pt x="12853" y="18450"/>
                    </a:cubicBezTo>
                    <a:cubicBezTo>
                      <a:pt x="12853" y="18900"/>
                      <a:pt x="12674" y="19350"/>
                      <a:pt x="12496" y="19350"/>
                    </a:cubicBezTo>
                    <a:cubicBezTo>
                      <a:pt x="12496" y="19350"/>
                      <a:pt x="12496" y="18900"/>
                      <a:pt x="12317" y="18900"/>
                    </a:cubicBezTo>
                    <a:cubicBezTo>
                      <a:pt x="12317" y="18900"/>
                      <a:pt x="12317" y="19350"/>
                      <a:pt x="12139" y="19350"/>
                    </a:cubicBezTo>
                    <a:cubicBezTo>
                      <a:pt x="12139" y="18900"/>
                      <a:pt x="11960" y="18900"/>
                      <a:pt x="11782" y="18900"/>
                    </a:cubicBezTo>
                    <a:cubicBezTo>
                      <a:pt x="11603" y="18450"/>
                      <a:pt x="11603" y="18900"/>
                      <a:pt x="11425" y="18900"/>
                    </a:cubicBezTo>
                    <a:cubicBezTo>
                      <a:pt x="11425" y="18900"/>
                      <a:pt x="11425" y="19350"/>
                      <a:pt x="11425" y="19350"/>
                    </a:cubicBezTo>
                    <a:cubicBezTo>
                      <a:pt x="11425" y="19350"/>
                      <a:pt x="11603" y="19350"/>
                      <a:pt x="11603" y="19350"/>
                    </a:cubicBezTo>
                    <a:cubicBezTo>
                      <a:pt x="11782" y="19350"/>
                      <a:pt x="11960" y="19800"/>
                      <a:pt x="12139" y="19800"/>
                    </a:cubicBezTo>
                    <a:cubicBezTo>
                      <a:pt x="12139" y="19350"/>
                      <a:pt x="12317" y="19350"/>
                      <a:pt x="12496" y="19350"/>
                    </a:cubicBezTo>
                    <a:cubicBezTo>
                      <a:pt x="12496" y="19350"/>
                      <a:pt x="12674" y="19350"/>
                      <a:pt x="12853" y="19350"/>
                    </a:cubicBezTo>
                    <a:close/>
                    <a:moveTo>
                      <a:pt x="16780" y="18450"/>
                    </a:moveTo>
                    <a:cubicBezTo>
                      <a:pt x="16602" y="18450"/>
                      <a:pt x="16602" y="18900"/>
                      <a:pt x="16602" y="18900"/>
                    </a:cubicBezTo>
                    <a:cubicBezTo>
                      <a:pt x="16602" y="18900"/>
                      <a:pt x="16602" y="18450"/>
                      <a:pt x="16780" y="18450"/>
                    </a:cubicBezTo>
                    <a:cubicBezTo>
                      <a:pt x="16780" y="18450"/>
                      <a:pt x="16780" y="18450"/>
                      <a:pt x="16780" y="18450"/>
                    </a:cubicBezTo>
                    <a:close/>
                    <a:moveTo>
                      <a:pt x="10889" y="19350"/>
                    </a:moveTo>
                    <a:cubicBezTo>
                      <a:pt x="11068" y="19350"/>
                      <a:pt x="11068" y="19350"/>
                      <a:pt x="11068" y="18900"/>
                    </a:cubicBezTo>
                    <a:cubicBezTo>
                      <a:pt x="11068" y="18900"/>
                      <a:pt x="11068" y="18450"/>
                      <a:pt x="10889" y="18900"/>
                    </a:cubicBezTo>
                    <a:cubicBezTo>
                      <a:pt x="10889" y="18900"/>
                      <a:pt x="10889" y="18900"/>
                      <a:pt x="10889" y="18900"/>
                    </a:cubicBezTo>
                    <a:cubicBezTo>
                      <a:pt x="10711" y="18900"/>
                      <a:pt x="10711" y="18900"/>
                      <a:pt x="10711" y="18900"/>
                    </a:cubicBezTo>
                    <a:cubicBezTo>
                      <a:pt x="10711" y="18900"/>
                      <a:pt x="10711" y="18450"/>
                      <a:pt x="10532" y="18450"/>
                    </a:cubicBezTo>
                    <a:cubicBezTo>
                      <a:pt x="10532" y="18450"/>
                      <a:pt x="10532" y="18450"/>
                      <a:pt x="10532" y="18900"/>
                    </a:cubicBezTo>
                    <a:cubicBezTo>
                      <a:pt x="10532" y="18900"/>
                      <a:pt x="10711" y="18900"/>
                      <a:pt x="10711" y="19350"/>
                    </a:cubicBezTo>
                    <a:cubicBezTo>
                      <a:pt x="10532" y="19350"/>
                      <a:pt x="10532" y="18900"/>
                      <a:pt x="10354" y="18900"/>
                    </a:cubicBezTo>
                    <a:cubicBezTo>
                      <a:pt x="10354" y="18900"/>
                      <a:pt x="10175" y="18900"/>
                      <a:pt x="10175" y="18900"/>
                    </a:cubicBezTo>
                    <a:cubicBezTo>
                      <a:pt x="9997" y="19350"/>
                      <a:pt x="9997" y="19350"/>
                      <a:pt x="9997" y="19800"/>
                    </a:cubicBezTo>
                    <a:cubicBezTo>
                      <a:pt x="10175" y="20250"/>
                      <a:pt x="10711" y="19800"/>
                      <a:pt x="10711" y="19350"/>
                    </a:cubicBezTo>
                    <a:cubicBezTo>
                      <a:pt x="10711" y="19800"/>
                      <a:pt x="10889" y="19350"/>
                      <a:pt x="10889" y="19350"/>
                    </a:cubicBezTo>
                    <a:cubicBezTo>
                      <a:pt x="10889" y="19350"/>
                      <a:pt x="10889" y="19350"/>
                      <a:pt x="10889" y="19350"/>
                    </a:cubicBezTo>
                    <a:close/>
                    <a:moveTo>
                      <a:pt x="9461" y="18450"/>
                    </a:moveTo>
                    <a:cubicBezTo>
                      <a:pt x="9283" y="18450"/>
                      <a:pt x="9104" y="18450"/>
                      <a:pt x="8926" y="18450"/>
                    </a:cubicBezTo>
                    <a:cubicBezTo>
                      <a:pt x="8926" y="18900"/>
                      <a:pt x="9283" y="18900"/>
                      <a:pt x="9283" y="19350"/>
                    </a:cubicBezTo>
                    <a:cubicBezTo>
                      <a:pt x="9283" y="19350"/>
                      <a:pt x="9283" y="19350"/>
                      <a:pt x="9461" y="19350"/>
                    </a:cubicBezTo>
                    <a:cubicBezTo>
                      <a:pt x="9461" y="18900"/>
                      <a:pt x="9640" y="18900"/>
                      <a:pt x="9461" y="18450"/>
                    </a:cubicBezTo>
                    <a:close/>
                    <a:moveTo>
                      <a:pt x="14638" y="18000"/>
                    </a:moveTo>
                    <a:cubicBezTo>
                      <a:pt x="14638" y="17550"/>
                      <a:pt x="14460" y="18000"/>
                      <a:pt x="14460" y="18000"/>
                    </a:cubicBezTo>
                    <a:cubicBezTo>
                      <a:pt x="14281" y="18000"/>
                      <a:pt x="14281" y="18000"/>
                      <a:pt x="14281" y="18450"/>
                    </a:cubicBezTo>
                    <a:cubicBezTo>
                      <a:pt x="14460" y="18000"/>
                      <a:pt x="14460" y="18450"/>
                      <a:pt x="14638" y="18450"/>
                    </a:cubicBezTo>
                    <a:cubicBezTo>
                      <a:pt x="14638" y="18000"/>
                      <a:pt x="14817" y="18000"/>
                      <a:pt x="14638" y="18000"/>
                    </a:cubicBezTo>
                    <a:close/>
                    <a:moveTo>
                      <a:pt x="20350" y="18450"/>
                    </a:moveTo>
                    <a:cubicBezTo>
                      <a:pt x="20350" y="18450"/>
                      <a:pt x="20529" y="18000"/>
                      <a:pt x="20350" y="18000"/>
                    </a:cubicBezTo>
                    <a:cubicBezTo>
                      <a:pt x="20350" y="17550"/>
                      <a:pt x="20172" y="17550"/>
                      <a:pt x="20172" y="17550"/>
                    </a:cubicBezTo>
                    <a:cubicBezTo>
                      <a:pt x="19993" y="18000"/>
                      <a:pt x="19815" y="18450"/>
                      <a:pt x="19815" y="18900"/>
                    </a:cubicBezTo>
                    <a:cubicBezTo>
                      <a:pt x="19993" y="18900"/>
                      <a:pt x="20172" y="18900"/>
                      <a:pt x="20350" y="18450"/>
                    </a:cubicBezTo>
                    <a:close/>
                    <a:moveTo>
                      <a:pt x="16959" y="17100"/>
                    </a:moveTo>
                    <a:cubicBezTo>
                      <a:pt x="16959" y="17100"/>
                      <a:pt x="16780" y="18000"/>
                      <a:pt x="16780" y="18450"/>
                    </a:cubicBezTo>
                    <a:cubicBezTo>
                      <a:pt x="16959" y="18450"/>
                      <a:pt x="16959" y="17550"/>
                      <a:pt x="16959" y="17100"/>
                    </a:cubicBezTo>
                    <a:close/>
                    <a:moveTo>
                      <a:pt x="17137" y="17100"/>
                    </a:moveTo>
                    <a:cubicBezTo>
                      <a:pt x="17137" y="17100"/>
                      <a:pt x="17137" y="17100"/>
                      <a:pt x="17137" y="17550"/>
                    </a:cubicBezTo>
                    <a:cubicBezTo>
                      <a:pt x="17137" y="17100"/>
                      <a:pt x="17137" y="17100"/>
                      <a:pt x="17137" y="17100"/>
                    </a:cubicBezTo>
                    <a:close/>
                    <a:moveTo>
                      <a:pt x="8390" y="17100"/>
                    </a:moveTo>
                    <a:cubicBezTo>
                      <a:pt x="8569" y="17550"/>
                      <a:pt x="8569" y="17100"/>
                      <a:pt x="8747" y="17100"/>
                    </a:cubicBezTo>
                    <a:cubicBezTo>
                      <a:pt x="8747" y="16650"/>
                      <a:pt x="8390" y="16650"/>
                      <a:pt x="8390" y="17100"/>
                    </a:cubicBezTo>
                    <a:cubicBezTo>
                      <a:pt x="8212" y="17100"/>
                      <a:pt x="8033" y="17100"/>
                      <a:pt x="8390" y="17100"/>
                    </a:cubicBezTo>
                    <a:close/>
                    <a:moveTo>
                      <a:pt x="18387" y="16650"/>
                    </a:moveTo>
                    <a:cubicBezTo>
                      <a:pt x="18387" y="16650"/>
                      <a:pt x="18387" y="16650"/>
                      <a:pt x="18387" y="16650"/>
                    </a:cubicBezTo>
                    <a:cubicBezTo>
                      <a:pt x="18387" y="16650"/>
                      <a:pt x="18387" y="16650"/>
                      <a:pt x="18565" y="16650"/>
                    </a:cubicBezTo>
                    <a:cubicBezTo>
                      <a:pt x="18387" y="16650"/>
                      <a:pt x="18387" y="16650"/>
                      <a:pt x="18387" y="16650"/>
                    </a:cubicBezTo>
                    <a:close/>
                    <a:moveTo>
                      <a:pt x="18387" y="16200"/>
                    </a:moveTo>
                    <a:cubicBezTo>
                      <a:pt x="18387" y="16200"/>
                      <a:pt x="18387" y="16200"/>
                      <a:pt x="18387" y="16650"/>
                    </a:cubicBezTo>
                    <a:cubicBezTo>
                      <a:pt x="18565" y="16200"/>
                      <a:pt x="18387" y="16200"/>
                      <a:pt x="18387" y="16200"/>
                    </a:cubicBezTo>
                    <a:close/>
                    <a:moveTo>
                      <a:pt x="18565" y="16200"/>
                    </a:moveTo>
                    <a:cubicBezTo>
                      <a:pt x="18565" y="16200"/>
                      <a:pt x="18565" y="16200"/>
                      <a:pt x="18565" y="16200"/>
                    </a:cubicBezTo>
                    <a:cubicBezTo>
                      <a:pt x="18565" y="16200"/>
                      <a:pt x="18565" y="16200"/>
                      <a:pt x="18565" y="16200"/>
                    </a:cubicBezTo>
                    <a:close/>
                    <a:moveTo>
                      <a:pt x="18387" y="16200"/>
                    </a:moveTo>
                    <a:cubicBezTo>
                      <a:pt x="18208" y="15750"/>
                      <a:pt x="18208" y="16200"/>
                      <a:pt x="18208" y="16200"/>
                    </a:cubicBezTo>
                    <a:cubicBezTo>
                      <a:pt x="18208" y="16200"/>
                      <a:pt x="18030" y="17100"/>
                      <a:pt x="18208" y="17100"/>
                    </a:cubicBezTo>
                    <a:cubicBezTo>
                      <a:pt x="18387" y="17100"/>
                      <a:pt x="18387" y="16200"/>
                      <a:pt x="18387" y="16200"/>
                    </a:cubicBezTo>
                    <a:close/>
                    <a:moveTo>
                      <a:pt x="8926" y="19350"/>
                    </a:moveTo>
                    <a:cubicBezTo>
                      <a:pt x="8747" y="18900"/>
                      <a:pt x="9104" y="18000"/>
                      <a:pt x="8747" y="18000"/>
                    </a:cubicBezTo>
                    <a:cubicBezTo>
                      <a:pt x="8569" y="17550"/>
                      <a:pt x="8390" y="18000"/>
                      <a:pt x="8212" y="17550"/>
                    </a:cubicBezTo>
                    <a:cubicBezTo>
                      <a:pt x="8212" y="17550"/>
                      <a:pt x="8212" y="17550"/>
                      <a:pt x="8212" y="17550"/>
                    </a:cubicBezTo>
                    <a:cubicBezTo>
                      <a:pt x="8212" y="17550"/>
                      <a:pt x="8212" y="17550"/>
                      <a:pt x="8033" y="17100"/>
                    </a:cubicBezTo>
                    <a:cubicBezTo>
                      <a:pt x="8033" y="16650"/>
                      <a:pt x="8033" y="17100"/>
                      <a:pt x="7855" y="17100"/>
                    </a:cubicBezTo>
                    <a:cubicBezTo>
                      <a:pt x="7855" y="16650"/>
                      <a:pt x="7676" y="16650"/>
                      <a:pt x="7676" y="16650"/>
                    </a:cubicBezTo>
                    <a:cubicBezTo>
                      <a:pt x="7676" y="16650"/>
                      <a:pt x="7498" y="16650"/>
                      <a:pt x="7498" y="16650"/>
                    </a:cubicBezTo>
                    <a:cubicBezTo>
                      <a:pt x="7498" y="16650"/>
                      <a:pt x="7498" y="16200"/>
                      <a:pt x="7319" y="16200"/>
                    </a:cubicBezTo>
                    <a:cubicBezTo>
                      <a:pt x="7140" y="16200"/>
                      <a:pt x="7140" y="16650"/>
                      <a:pt x="6962" y="17100"/>
                    </a:cubicBezTo>
                    <a:cubicBezTo>
                      <a:pt x="6962" y="17100"/>
                      <a:pt x="6783" y="16650"/>
                      <a:pt x="6605" y="16650"/>
                    </a:cubicBezTo>
                    <a:cubicBezTo>
                      <a:pt x="6605" y="16650"/>
                      <a:pt x="6426" y="17100"/>
                      <a:pt x="6248" y="16650"/>
                    </a:cubicBezTo>
                    <a:cubicBezTo>
                      <a:pt x="6248" y="16650"/>
                      <a:pt x="6248" y="16650"/>
                      <a:pt x="6248" y="16200"/>
                    </a:cubicBezTo>
                    <a:cubicBezTo>
                      <a:pt x="6069" y="16200"/>
                      <a:pt x="6069" y="16200"/>
                      <a:pt x="6069" y="16200"/>
                    </a:cubicBezTo>
                    <a:cubicBezTo>
                      <a:pt x="5891" y="16200"/>
                      <a:pt x="5712" y="15750"/>
                      <a:pt x="5712" y="15750"/>
                    </a:cubicBezTo>
                    <a:cubicBezTo>
                      <a:pt x="5712" y="15750"/>
                      <a:pt x="5712" y="15750"/>
                      <a:pt x="5534" y="15750"/>
                    </a:cubicBezTo>
                    <a:cubicBezTo>
                      <a:pt x="5534" y="15750"/>
                      <a:pt x="5534" y="15750"/>
                      <a:pt x="5534" y="15750"/>
                    </a:cubicBezTo>
                    <a:cubicBezTo>
                      <a:pt x="5355" y="15750"/>
                      <a:pt x="5355" y="15750"/>
                      <a:pt x="5177" y="15750"/>
                    </a:cubicBezTo>
                    <a:cubicBezTo>
                      <a:pt x="4998" y="15750"/>
                      <a:pt x="4998" y="15750"/>
                      <a:pt x="4998" y="16200"/>
                    </a:cubicBezTo>
                    <a:cubicBezTo>
                      <a:pt x="4998" y="16200"/>
                      <a:pt x="4820" y="17100"/>
                      <a:pt x="4820" y="16650"/>
                    </a:cubicBezTo>
                    <a:cubicBezTo>
                      <a:pt x="4641" y="16650"/>
                      <a:pt x="4820" y="16650"/>
                      <a:pt x="4820" y="17100"/>
                    </a:cubicBezTo>
                    <a:cubicBezTo>
                      <a:pt x="4998" y="17100"/>
                      <a:pt x="5177" y="17100"/>
                      <a:pt x="5177" y="17100"/>
                    </a:cubicBezTo>
                    <a:cubicBezTo>
                      <a:pt x="5177" y="17550"/>
                      <a:pt x="5355" y="17550"/>
                      <a:pt x="5355" y="17550"/>
                    </a:cubicBezTo>
                    <a:cubicBezTo>
                      <a:pt x="5712" y="18000"/>
                      <a:pt x="5891" y="18000"/>
                      <a:pt x="6069" y="18000"/>
                    </a:cubicBezTo>
                    <a:cubicBezTo>
                      <a:pt x="6248" y="18000"/>
                      <a:pt x="6248" y="18000"/>
                      <a:pt x="6426" y="18000"/>
                    </a:cubicBezTo>
                    <a:cubicBezTo>
                      <a:pt x="6605" y="18000"/>
                      <a:pt x="6783" y="18450"/>
                      <a:pt x="6962" y="18450"/>
                    </a:cubicBezTo>
                    <a:cubicBezTo>
                      <a:pt x="7319" y="18450"/>
                      <a:pt x="7855" y="18900"/>
                      <a:pt x="8212" y="18900"/>
                    </a:cubicBezTo>
                    <a:cubicBezTo>
                      <a:pt x="8212" y="18900"/>
                      <a:pt x="8390" y="18900"/>
                      <a:pt x="8390" y="18900"/>
                    </a:cubicBezTo>
                    <a:cubicBezTo>
                      <a:pt x="8390" y="18900"/>
                      <a:pt x="8569" y="18900"/>
                      <a:pt x="8747" y="18900"/>
                    </a:cubicBezTo>
                    <a:cubicBezTo>
                      <a:pt x="8747" y="19350"/>
                      <a:pt x="8926" y="19350"/>
                      <a:pt x="8926" y="19350"/>
                    </a:cubicBezTo>
                    <a:cubicBezTo>
                      <a:pt x="8926" y="19350"/>
                      <a:pt x="8926" y="19350"/>
                      <a:pt x="8926" y="19350"/>
                    </a:cubicBezTo>
                    <a:close/>
                    <a:moveTo>
                      <a:pt x="18565" y="15300"/>
                    </a:moveTo>
                    <a:cubicBezTo>
                      <a:pt x="18565" y="15300"/>
                      <a:pt x="18565" y="14850"/>
                      <a:pt x="18387" y="14850"/>
                    </a:cubicBezTo>
                    <a:cubicBezTo>
                      <a:pt x="18387" y="14850"/>
                      <a:pt x="18387" y="15300"/>
                      <a:pt x="18208" y="15300"/>
                    </a:cubicBezTo>
                    <a:cubicBezTo>
                      <a:pt x="18387" y="15300"/>
                      <a:pt x="18387" y="15750"/>
                      <a:pt x="18208" y="15750"/>
                    </a:cubicBezTo>
                    <a:cubicBezTo>
                      <a:pt x="18208" y="15750"/>
                      <a:pt x="18387" y="16200"/>
                      <a:pt x="18387" y="16200"/>
                    </a:cubicBezTo>
                    <a:cubicBezTo>
                      <a:pt x="18565" y="16200"/>
                      <a:pt x="18565" y="15750"/>
                      <a:pt x="18565" y="15300"/>
                    </a:cubicBezTo>
                    <a:close/>
                    <a:moveTo>
                      <a:pt x="12674" y="14850"/>
                    </a:moveTo>
                    <a:cubicBezTo>
                      <a:pt x="12853" y="15300"/>
                      <a:pt x="13031" y="14400"/>
                      <a:pt x="12853" y="13950"/>
                    </a:cubicBezTo>
                    <a:cubicBezTo>
                      <a:pt x="12674" y="13950"/>
                      <a:pt x="12674" y="14400"/>
                      <a:pt x="12674" y="14850"/>
                    </a:cubicBezTo>
                    <a:close/>
                    <a:moveTo>
                      <a:pt x="13031" y="14400"/>
                    </a:moveTo>
                    <a:cubicBezTo>
                      <a:pt x="13031" y="13950"/>
                      <a:pt x="13031" y="13950"/>
                      <a:pt x="13031" y="13950"/>
                    </a:cubicBezTo>
                    <a:cubicBezTo>
                      <a:pt x="13031" y="13950"/>
                      <a:pt x="13031" y="13950"/>
                      <a:pt x="13210" y="13950"/>
                    </a:cubicBezTo>
                    <a:cubicBezTo>
                      <a:pt x="13210" y="13950"/>
                      <a:pt x="13031" y="13500"/>
                      <a:pt x="13031" y="13500"/>
                    </a:cubicBezTo>
                    <a:cubicBezTo>
                      <a:pt x="13031" y="13500"/>
                      <a:pt x="12853" y="15300"/>
                      <a:pt x="12853" y="15300"/>
                    </a:cubicBezTo>
                    <a:cubicBezTo>
                      <a:pt x="12853" y="15300"/>
                      <a:pt x="13210" y="14400"/>
                      <a:pt x="13031" y="14400"/>
                    </a:cubicBezTo>
                    <a:cubicBezTo>
                      <a:pt x="13031" y="14400"/>
                      <a:pt x="13031" y="14400"/>
                      <a:pt x="13031" y="14400"/>
                    </a:cubicBezTo>
                    <a:close/>
                    <a:moveTo>
                      <a:pt x="14995" y="12150"/>
                    </a:moveTo>
                    <a:cubicBezTo>
                      <a:pt x="14995" y="11700"/>
                      <a:pt x="14460" y="11700"/>
                      <a:pt x="14460" y="12150"/>
                    </a:cubicBezTo>
                    <a:cubicBezTo>
                      <a:pt x="14638" y="13050"/>
                      <a:pt x="15174" y="12600"/>
                      <a:pt x="14995" y="12150"/>
                    </a:cubicBezTo>
                    <a:close/>
                    <a:moveTo>
                      <a:pt x="5534" y="11700"/>
                    </a:moveTo>
                    <a:cubicBezTo>
                      <a:pt x="5534" y="11700"/>
                      <a:pt x="5534" y="11700"/>
                      <a:pt x="5534" y="11700"/>
                    </a:cubicBezTo>
                    <a:cubicBezTo>
                      <a:pt x="5534" y="11700"/>
                      <a:pt x="5534" y="11700"/>
                      <a:pt x="5534" y="11700"/>
                    </a:cubicBezTo>
                    <a:moveTo>
                      <a:pt x="16780" y="12600"/>
                    </a:moveTo>
                    <a:cubicBezTo>
                      <a:pt x="16780" y="12600"/>
                      <a:pt x="16602" y="11700"/>
                      <a:pt x="16602" y="11700"/>
                    </a:cubicBezTo>
                    <a:cubicBezTo>
                      <a:pt x="16423" y="11700"/>
                      <a:pt x="16423" y="11700"/>
                      <a:pt x="16245" y="11700"/>
                    </a:cubicBezTo>
                    <a:cubicBezTo>
                      <a:pt x="16245" y="11700"/>
                      <a:pt x="16066" y="11250"/>
                      <a:pt x="16066" y="11250"/>
                    </a:cubicBezTo>
                    <a:cubicBezTo>
                      <a:pt x="16066" y="11250"/>
                      <a:pt x="16066" y="11700"/>
                      <a:pt x="15888" y="11700"/>
                    </a:cubicBezTo>
                    <a:cubicBezTo>
                      <a:pt x="15888" y="11700"/>
                      <a:pt x="15888" y="11700"/>
                      <a:pt x="15888" y="11700"/>
                    </a:cubicBezTo>
                    <a:cubicBezTo>
                      <a:pt x="15888" y="11700"/>
                      <a:pt x="15709" y="11250"/>
                      <a:pt x="15709" y="11700"/>
                    </a:cubicBezTo>
                    <a:cubicBezTo>
                      <a:pt x="15531" y="11700"/>
                      <a:pt x="15531" y="11250"/>
                      <a:pt x="15352" y="11700"/>
                    </a:cubicBezTo>
                    <a:cubicBezTo>
                      <a:pt x="15352" y="12150"/>
                      <a:pt x="15352" y="12150"/>
                      <a:pt x="15352" y="12150"/>
                    </a:cubicBezTo>
                    <a:cubicBezTo>
                      <a:pt x="15531" y="11700"/>
                      <a:pt x="15531" y="12150"/>
                      <a:pt x="15709" y="12150"/>
                    </a:cubicBezTo>
                    <a:cubicBezTo>
                      <a:pt x="15709" y="12150"/>
                      <a:pt x="15888" y="12150"/>
                      <a:pt x="15888" y="12150"/>
                    </a:cubicBezTo>
                    <a:cubicBezTo>
                      <a:pt x="15888" y="12150"/>
                      <a:pt x="15888" y="12150"/>
                      <a:pt x="15888" y="12150"/>
                    </a:cubicBezTo>
                    <a:cubicBezTo>
                      <a:pt x="15888" y="12150"/>
                      <a:pt x="16066" y="12600"/>
                      <a:pt x="16066" y="12150"/>
                    </a:cubicBezTo>
                    <a:cubicBezTo>
                      <a:pt x="16423" y="12150"/>
                      <a:pt x="16602" y="12600"/>
                      <a:pt x="16780" y="12600"/>
                    </a:cubicBezTo>
                    <a:close/>
                    <a:moveTo>
                      <a:pt x="2321" y="11250"/>
                    </a:moveTo>
                    <a:cubicBezTo>
                      <a:pt x="2321" y="11700"/>
                      <a:pt x="2499" y="12150"/>
                      <a:pt x="2499" y="12150"/>
                    </a:cubicBezTo>
                    <a:cubicBezTo>
                      <a:pt x="2499" y="11700"/>
                      <a:pt x="2499" y="11700"/>
                      <a:pt x="2321" y="11250"/>
                    </a:cubicBezTo>
                    <a:close/>
                    <a:moveTo>
                      <a:pt x="5891" y="11700"/>
                    </a:moveTo>
                    <a:cubicBezTo>
                      <a:pt x="5891" y="11700"/>
                      <a:pt x="5891" y="11700"/>
                      <a:pt x="5891" y="12150"/>
                    </a:cubicBezTo>
                    <a:cubicBezTo>
                      <a:pt x="5891" y="12150"/>
                      <a:pt x="6069" y="11700"/>
                      <a:pt x="5891" y="11700"/>
                    </a:cubicBezTo>
                    <a:cubicBezTo>
                      <a:pt x="5891" y="11700"/>
                      <a:pt x="6069" y="11700"/>
                      <a:pt x="6069" y="11700"/>
                    </a:cubicBezTo>
                    <a:cubicBezTo>
                      <a:pt x="6069" y="11700"/>
                      <a:pt x="6069" y="12150"/>
                      <a:pt x="6069" y="11700"/>
                    </a:cubicBezTo>
                    <a:cubicBezTo>
                      <a:pt x="6069" y="11700"/>
                      <a:pt x="6248" y="11700"/>
                      <a:pt x="6248" y="11250"/>
                    </a:cubicBezTo>
                    <a:cubicBezTo>
                      <a:pt x="6069" y="11250"/>
                      <a:pt x="6069" y="10800"/>
                      <a:pt x="5891" y="11250"/>
                    </a:cubicBezTo>
                    <a:cubicBezTo>
                      <a:pt x="5891" y="11250"/>
                      <a:pt x="5891" y="11700"/>
                      <a:pt x="5891" y="11700"/>
                    </a:cubicBezTo>
                    <a:close/>
                    <a:moveTo>
                      <a:pt x="2321" y="11250"/>
                    </a:moveTo>
                    <a:cubicBezTo>
                      <a:pt x="2321" y="11250"/>
                      <a:pt x="2321" y="11250"/>
                      <a:pt x="2321" y="10800"/>
                    </a:cubicBezTo>
                    <a:cubicBezTo>
                      <a:pt x="2321" y="11250"/>
                      <a:pt x="2321" y="11700"/>
                      <a:pt x="2321" y="11250"/>
                    </a:cubicBezTo>
                    <a:close/>
                    <a:moveTo>
                      <a:pt x="2142" y="10800"/>
                    </a:moveTo>
                    <a:cubicBezTo>
                      <a:pt x="2142" y="9900"/>
                      <a:pt x="1964" y="10800"/>
                      <a:pt x="2142" y="10800"/>
                    </a:cubicBezTo>
                    <a:cubicBezTo>
                      <a:pt x="2142" y="10800"/>
                      <a:pt x="2142" y="10800"/>
                      <a:pt x="2142" y="10800"/>
                    </a:cubicBezTo>
                    <a:close/>
                    <a:moveTo>
                      <a:pt x="14460" y="10350"/>
                    </a:moveTo>
                    <a:cubicBezTo>
                      <a:pt x="14460" y="10350"/>
                      <a:pt x="14638" y="10350"/>
                      <a:pt x="14638" y="9900"/>
                    </a:cubicBezTo>
                    <a:cubicBezTo>
                      <a:pt x="14460" y="9900"/>
                      <a:pt x="14281" y="9900"/>
                      <a:pt x="14281" y="9900"/>
                    </a:cubicBezTo>
                    <a:cubicBezTo>
                      <a:pt x="14281" y="10350"/>
                      <a:pt x="14281" y="10350"/>
                      <a:pt x="14460" y="10350"/>
                    </a:cubicBezTo>
                    <a:close/>
                    <a:moveTo>
                      <a:pt x="16245" y="10350"/>
                    </a:moveTo>
                    <a:cubicBezTo>
                      <a:pt x="16423" y="10350"/>
                      <a:pt x="16423" y="10350"/>
                      <a:pt x="16602" y="10350"/>
                    </a:cubicBezTo>
                    <a:cubicBezTo>
                      <a:pt x="16602" y="10350"/>
                      <a:pt x="16602" y="9900"/>
                      <a:pt x="16602" y="9900"/>
                    </a:cubicBezTo>
                    <a:cubicBezTo>
                      <a:pt x="16423" y="9900"/>
                      <a:pt x="16423" y="9900"/>
                      <a:pt x="16245" y="10350"/>
                    </a:cubicBezTo>
                    <a:cubicBezTo>
                      <a:pt x="16245" y="10350"/>
                      <a:pt x="16245" y="10350"/>
                      <a:pt x="16245" y="10350"/>
                    </a:cubicBezTo>
                    <a:close/>
                    <a:moveTo>
                      <a:pt x="14102" y="9900"/>
                    </a:moveTo>
                    <a:cubicBezTo>
                      <a:pt x="14102" y="9900"/>
                      <a:pt x="13745" y="9900"/>
                      <a:pt x="13745" y="9900"/>
                    </a:cubicBezTo>
                    <a:cubicBezTo>
                      <a:pt x="13567" y="10350"/>
                      <a:pt x="14281" y="10350"/>
                      <a:pt x="14102" y="9900"/>
                    </a:cubicBezTo>
                    <a:close/>
                    <a:moveTo>
                      <a:pt x="19279" y="9900"/>
                    </a:moveTo>
                    <a:cubicBezTo>
                      <a:pt x="19101" y="9900"/>
                      <a:pt x="19101" y="9900"/>
                      <a:pt x="18922" y="9900"/>
                    </a:cubicBezTo>
                    <a:cubicBezTo>
                      <a:pt x="18922" y="10350"/>
                      <a:pt x="19458" y="9900"/>
                      <a:pt x="19636" y="9900"/>
                    </a:cubicBezTo>
                    <a:cubicBezTo>
                      <a:pt x="19458" y="9900"/>
                      <a:pt x="19458" y="9900"/>
                      <a:pt x="19279" y="9900"/>
                    </a:cubicBezTo>
                    <a:close/>
                    <a:moveTo>
                      <a:pt x="4820" y="10350"/>
                    </a:moveTo>
                    <a:cubicBezTo>
                      <a:pt x="4998" y="10350"/>
                      <a:pt x="4998" y="10800"/>
                      <a:pt x="4998" y="11250"/>
                    </a:cubicBezTo>
                    <a:cubicBezTo>
                      <a:pt x="5177" y="11700"/>
                      <a:pt x="5177" y="11700"/>
                      <a:pt x="5355" y="11700"/>
                    </a:cubicBezTo>
                    <a:cubicBezTo>
                      <a:pt x="5355" y="11700"/>
                      <a:pt x="5355" y="11250"/>
                      <a:pt x="5534" y="11250"/>
                    </a:cubicBezTo>
                    <a:cubicBezTo>
                      <a:pt x="5177" y="10800"/>
                      <a:pt x="5355" y="10800"/>
                      <a:pt x="5177" y="10350"/>
                    </a:cubicBezTo>
                    <a:cubicBezTo>
                      <a:pt x="5177" y="9900"/>
                      <a:pt x="5177" y="9450"/>
                      <a:pt x="4998" y="9900"/>
                    </a:cubicBezTo>
                    <a:cubicBezTo>
                      <a:pt x="4998" y="9900"/>
                      <a:pt x="4998" y="9900"/>
                      <a:pt x="4998" y="9900"/>
                    </a:cubicBezTo>
                    <a:cubicBezTo>
                      <a:pt x="4998" y="9900"/>
                      <a:pt x="4998" y="9900"/>
                      <a:pt x="4998" y="9900"/>
                    </a:cubicBezTo>
                    <a:cubicBezTo>
                      <a:pt x="4820" y="9900"/>
                      <a:pt x="4820" y="9900"/>
                      <a:pt x="4820" y="9900"/>
                    </a:cubicBezTo>
                    <a:cubicBezTo>
                      <a:pt x="4820" y="10350"/>
                      <a:pt x="4641" y="10350"/>
                      <a:pt x="4820" y="10350"/>
                    </a:cubicBezTo>
                    <a:close/>
                    <a:moveTo>
                      <a:pt x="15174" y="9900"/>
                    </a:moveTo>
                    <a:cubicBezTo>
                      <a:pt x="15352" y="9900"/>
                      <a:pt x="15709" y="9900"/>
                      <a:pt x="15352" y="9450"/>
                    </a:cubicBezTo>
                    <a:cubicBezTo>
                      <a:pt x="15352" y="9450"/>
                      <a:pt x="15352" y="9450"/>
                      <a:pt x="15174" y="9450"/>
                    </a:cubicBezTo>
                    <a:cubicBezTo>
                      <a:pt x="15174" y="9900"/>
                      <a:pt x="15174" y="9900"/>
                      <a:pt x="15174" y="9900"/>
                    </a:cubicBezTo>
                    <a:close/>
                    <a:moveTo>
                      <a:pt x="1964" y="9900"/>
                    </a:moveTo>
                    <a:cubicBezTo>
                      <a:pt x="1964" y="9450"/>
                      <a:pt x="1785" y="9000"/>
                      <a:pt x="1785" y="9000"/>
                    </a:cubicBezTo>
                    <a:cubicBezTo>
                      <a:pt x="1785" y="9000"/>
                      <a:pt x="1607" y="9000"/>
                      <a:pt x="1607" y="9450"/>
                    </a:cubicBezTo>
                    <a:cubicBezTo>
                      <a:pt x="1607" y="9450"/>
                      <a:pt x="1785" y="9900"/>
                      <a:pt x="1785" y="9900"/>
                    </a:cubicBezTo>
                    <a:cubicBezTo>
                      <a:pt x="1964" y="9900"/>
                      <a:pt x="1964" y="9900"/>
                      <a:pt x="1964" y="9900"/>
                    </a:cubicBezTo>
                    <a:close/>
                    <a:moveTo>
                      <a:pt x="16780" y="9000"/>
                    </a:moveTo>
                    <a:cubicBezTo>
                      <a:pt x="16780" y="9900"/>
                      <a:pt x="16959" y="9450"/>
                      <a:pt x="16959" y="9000"/>
                    </a:cubicBezTo>
                    <a:cubicBezTo>
                      <a:pt x="16780" y="9000"/>
                      <a:pt x="16602" y="9000"/>
                      <a:pt x="16780" y="9000"/>
                    </a:cubicBezTo>
                    <a:close/>
                    <a:moveTo>
                      <a:pt x="16602" y="9000"/>
                    </a:moveTo>
                    <a:cubicBezTo>
                      <a:pt x="16602" y="9000"/>
                      <a:pt x="16780" y="9000"/>
                      <a:pt x="16780" y="8550"/>
                    </a:cubicBezTo>
                    <a:cubicBezTo>
                      <a:pt x="16780" y="8550"/>
                      <a:pt x="16602" y="8550"/>
                      <a:pt x="16602" y="9000"/>
                    </a:cubicBezTo>
                    <a:close/>
                    <a:moveTo>
                      <a:pt x="18922" y="8550"/>
                    </a:moveTo>
                    <a:cubicBezTo>
                      <a:pt x="18922" y="8550"/>
                      <a:pt x="19101" y="9000"/>
                      <a:pt x="19101" y="8550"/>
                    </a:cubicBezTo>
                    <a:cubicBezTo>
                      <a:pt x="19101" y="9000"/>
                      <a:pt x="19101" y="9000"/>
                      <a:pt x="19279" y="9000"/>
                    </a:cubicBezTo>
                    <a:cubicBezTo>
                      <a:pt x="19279" y="9450"/>
                      <a:pt x="19458" y="9450"/>
                      <a:pt x="19458" y="9000"/>
                    </a:cubicBezTo>
                    <a:cubicBezTo>
                      <a:pt x="19279" y="8550"/>
                      <a:pt x="19101" y="8550"/>
                      <a:pt x="18922" y="8550"/>
                    </a:cubicBezTo>
                    <a:cubicBezTo>
                      <a:pt x="18922" y="8550"/>
                      <a:pt x="18922" y="8550"/>
                      <a:pt x="18922" y="8550"/>
                    </a:cubicBezTo>
                    <a:close/>
                    <a:moveTo>
                      <a:pt x="21421" y="11250"/>
                    </a:moveTo>
                    <a:cubicBezTo>
                      <a:pt x="21421" y="10800"/>
                      <a:pt x="21243" y="10800"/>
                      <a:pt x="21064" y="10800"/>
                    </a:cubicBezTo>
                    <a:cubicBezTo>
                      <a:pt x="20886" y="10800"/>
                      <a:pt x="20886" y="10800"/>
                      <a:pt x="20707" y="10350"/>
                    </a:cubicBezTo>
                    <a:cubicBezTo>
                      <a:pt x="20350" y="9900"/>
                      <a:pt x="19993" y="9000"/>
                      <a:pt x="19815" y="9900"/>
                    </a:cubicBezTo>
                    <a:cubicBezTo>
                      <a:pt x="19636" y="10350"/>
                      <a:pt x="19815" y="10350"/>
                      <a:pt x="19636" y="10350"/>
                    </a:cubicBezTo>
                    <a:cubicBezTo>
                      <a:pt x="19458" y="10800"/>
                      <a:pt x="19458" y="10800"/>
                      <a:pt x="19279" y="11250"/>
                    </a:cubicBezTo>
                    <a:cubicBezTo>
                      <a:pt x="19101" y="11250"/>
                      <a:pt x="19101" y="12150"/>
                      <a:pt x="18922" y="12150"/>
                    </a:cubicBezTo>
                    <a:cubicBezTo>
                      <a:pt x="18744" y="12600"/>
                      <a:pt x="18565" y="11700"/>
                      <a:pt x="18565" y="11700"/>
                    </a:cubicBezTo>
                    <a:cubicBezTo>
                      <a:pt x="18565" y="11700"/>
                      <a:pt x="18565" y="11250"/>
                      <a:pt x="18565" y="11250"/>
                    </a:cubicBezTo>
                    <a:cubicBezTo>
                      <a:pt x="18387" y="10800"/>
                      <a:pt x="18387" y="11250"/>
                      <a:pt x="18387" y="11250"/>
                    </a:cubicBezTo>
                    <a:cubicBezTo>
                      <a:pt x="18387" y="11250"/>
                      <a:pt x="18387" y="10800"/>
                      <a:pt x="18387" y="10350"/>
                    </a:cubicBezTo>
                    <a:cubicBezTo>
                      <a:pt x="18387" y="9900"/>
                      <a:pt x="18387" y="9900"/>
                      <a:pt x="18387" y="9450"/>
                    </a:cubicBezTo>
                    <a:cubicBezTo>
                      <a:pt x="18387" y="9450"/>
                      <a:pt x="18387" y="9000"/>
                      <a:pt x="18208" y="8550"/>
                    </a:cubicBezTo>
                    <a:cubicBezTo>
                      <a:pt x="18208" y="8550"/>
                      <a:pt x="18030" y="8550"/>
                      <a:pt x="18030" y="8550"/>
                    </a:cubicBezTo>
                    <a:cubicBezTo>
                      <a:pt x="17851" y="8550"/>
                      <a:pt x="17673" y="8100"/>
                      <a:pt x="17494" y="8100"/>
                    </a:cubicBezTo>
                    <a:cubicBezTo>
                      <a:pt x="17494" y="8100"/>
                      <a:pt x="17316" y="8550"/>
                      <a:pt x="17316" y="8550"/>
                    </a:cubicBezTo>
                    <a:cubicBezTo>
                      <a:pt x="17137" y="8550"/>
                      <a:pt x="16959" y="8550"/>
                      <a:pt x="16959" y="9000"/>
                    </a:cubicBezTo>
                    <a:cubicBezTo>
                      <a:pt x="16959" y="9000"/>
                      <a:pt x="16780" y="9450"/>
                      <a:pt x="16780" y="9450"/>
                    </a:cubicBezTo>
                    <a:cubicBezTo>
                      <a:pt x="16959" y="9450"/>
                      <a:pt x="17137" y="9450"/>
                      <a:pt x="17137" y="9900"/>
                    </a:cubicBezTo>
                    <a:cubicBezTo>
                      <a:pt x="17316" y="9900"/>
                      <a:pt x="17316" y="9900"/>
                      <a:pt x="17316" y="9900"/>
                    </a:cubicBezTo>
                    <a:cubicBezTo>
                      <a:pt x="17316" y="10350"/>
                      <a:pt x="17316" y="10350"/>
                      <a:pt x="17316" y="10350"/>
                    </a:cubicBezTo>
                    <a:cubicBezTo>
                      <a:pt x="17494" y="10800"/>
                      <a:pt x="18030" y="10350"/>
                      <a:pt x="18208" y="10350"/>
                    </a:cubicBezTo>
                    <a:cubicBezTo>
                      <a:pt x="18208" y="10350"/>
                      <a:pt x="18208" y="10800"/>
                      <a:pt x="18208" y="10800"/>
                    </a:cubicBezTo>
                    <a:cubicBezTo>
                      <a:pt x="18208" y="10800"/>
                      <a:pt x="18030" y="10800"/>
                      <a:pt x="18030" y="11250"/>
                    </a:cubicBezTo>
                    <a:cubicBezTo>
                      <a:pt x="18030" y="10800"/>
                      <a:pt x="17851" y="10800"/>
                      <a:pt x="17673" y="11250"/>
                    </a:cubicBezTo>
                    <a:cubicBezTo>
                      <a:pt x="17673" y="11250"/>
                      <a:pt x="17673" y="11250"/>
                      <a:pt x="17494" y="11250"/>
                    </a:cubicBezTo>
                    <a:cubicBezTo>
                      <a:pt x="17494" y="11250"/>
                      <a:pt x="17316" y="11250"/>
                      <a:pt x="17316" y="11250"/>
                    </a:cubicBezTo>
                    <a:cubicBezTo>
                      <a:pt x="17316" y="11700"/>
                      <a:pt x="17494" y="11700"/>
                      <a:pt x="17673" y="12150"/>
                    </a:cubicBezTo>
                    <a:cubicBezTo>
                      <a:pt x="17673" y="12600"/>
                      <a:pt x="17673" y="12600"/>
                      <a:pt x="17673" y="13050"/>
                    </a:cubicBezTo>
                    <a:cubicBezTo>
                      <a:pt x="17851" y="13500"/>
                      <a:pt x="18030" y="12600"/>
                      <a:pt x="18030" y="12150"/>
                    </a:cubicBezTo>
                    <a:cubicBezTo>
                      <a:pt x="18208" y="12150"/>
                      <a:pt x="18030" y="11700"/>
                      <a:pt x="18208" y="11700"/>
                    </a:cubicBezTo>
                    <a:cubicBezTo>
                      <a:pt x="18030" y="11700"/>
                      <a:pt x="18030" y="12150"/>
                      <a:pt x="18030" y="12600"/>
                    </a:cubicBezTo>
                    <a:cubicBezTo>
                      <a:pt x="18208" y="12600"/>
                      <a:pt x="18208" y="12600"/>
                      <a:pt x="18208" y="12600"/>
                    </a:cubicBezTo>
                    <a:cubicBezTo>
                      <a:pt x="18387" y="12600"/>
                      <a:pt x="18387" y="13050"/>
                      <a:pt x="18387" y="13050"/>
                    </a:cubicBezTo>
                    <a:cubicBezTo>
                      <a:pt x="18387" y="13050"/>
                      <a:pt x="18387" y="13050"/>
                      <a:pt x="18387" y="13050"/>
                    </a:cubicBezTo>
                    <a:cubicBezTo>
                      <a:pt x="18565" y="13050"/>
                      <a:pt x="18565" y="13050"/>
                      <a:pt x="18565" y="13050"/>
                    </a:cubicBezTo>
                    <a:cubicBezTo>
                      <a:pt x="18387" y="13050"/>
                      <a:pt x="18565" y="13050"/>
                      <a:pt x="18565" y="13500"/>
                    </a:cubicBezTo>
                    <a:cubicBezTo>
                      <a:pt x="18744" y="13500"/>
                      <a:pt x="18922" y="13500"/>
                      <a:pt x="19101" y="13950"/>
                    </a:cubicBezTo>
                    <a:cubicBezTo>
                      <a:pt x="19279" y="13950"/>
                      <a:pt x="19636" y="14400"/>
                      <a:pt x="19815" y="14400"/>
                    </a:cubicBezTo>
                    <a:cubicBezTo>
                      <a:pt x="19815" y="14400"/>
                      <a:pt x="19993" y="14850"/>
                      <a:pt x="19993" y="14850"/>
                    </a:cubicBezTo>
                    <a:cubicBezTo>
                      <a:pt x="19993" y="14850"/>
                      <a:pt x="19993" y="15300"/>
                      <a:pt x="19993" y="15300"/>
                    </a:cubicBezTo>
                    <a:cubicBezTo>
                      <a:pt x="20172" y="15300"/>
                      <a:pt x="19993" y="15300"/>
                      <a:pt x="20172" y="15300"/>
                    </a:cubicBezTo>
                    <a:cubicBezTo>
                      <a:pt x="20172" y="15300"/>
                      <a:pt x="20172" y="15300"/>
                      <a:pt x="20172" y="15300"/>
                    </a:cubicBezTo>
                    <a:cubicBezTo>
                      <a:pt x="20172" y="15300"/>
                      <a:pt x="20172" y="15300"/>
                      <a:pt x="20172" y="15300"/>
                    </a:cubicBezTo>
                    <a:cubicBezTo>
                      <a:pt x="20172" y="15750"/>
                      <a:pt x="20350" y="16650"/>
                      <a:pt x="20350" y="16650"/>
                    </a:cubicBezTo>
                    <a:cubicBezTo>
                      <a:pt x="20350" y="16650"/>
                      <a:pt x="20350" y="17100"/>
                      <a:pt x="20350" y="17100"/>
                    </a:cubicBezTo>
                    <a:cubicBezTo>
                      <a:pt x="20350" y="17100"/>
                      <a:pt x="20529" y="17100"/>
                      <a:pt x="20529" y="17100"/>
                    </a:cubicBezTo>
                    <a:cubicBezTo>
                      <a:pt x="20529" y="17550"/>
                      <a:pt x="20350" y="17100"/>
                      <a:pt x="20350" y="17550"/>
                    </a:cubicBezTo>
                    <a:cubicBezTo>
                      <a:pt x="20529" y="18000"/>
                      <a:pt x="20529" y="17550"/>
                      <a:pt x="20350" y="18450"/>
                    </a:cubicBezTo>
                    <a:cubicBezTo>
                      <a:pt x="20350" y="18900"/>
                      <a:pt x="20529" y="18900"/>
                      <a:pt x="20529" y="18450"/>
                    </a:cubicBezTo>
                    <a:cubicBezTo>
                      <a:pt x="20529" y="18900"/>
                      <a:pt x="20886" y="18450"/>
                      <a:pt x="20886" y="18450"/>
                    </a:cubicBezTo>
                    <a:cubicBezTo>
                      <a:pt x="20707" y="18900"/>
                      <a:pt x="21243" y="19350"/>
                      <a:pt x="21243" y="19800"/>
                    </a:cubicBezTo>
                    <a:cubicBezTo>
                      <a:pt x="21421" y="17100"/>
                      <a:pt x="21421" y="13950"/>
                      <a:pt x="21600" y="11250"/>
                    </a:cubicBezTo>
                    <a:cubicBezTo>
                      <a:pt x="21421" y="11250"/>
                      <a:pt x="21421" y="11250"/>
                      <a:pt x="21421" y="11250"/>
                    </a:cubicBezTo>
                    <a:close/>
                    <a:moveTo>
                      <a:pt x="1250" y="6300"/>
                    </a:moveTo>
                    <a:cubicBezTo>
                      <a:pt x="1250" y="5850"/>
                      <a:pt x="1071" y="5850"/>
                      <a:pt x="1071" y="5400"/>
                    </a:cubicBezTo>
                    <a:cubicBezTo>
                      <a:pt x="1071" y="5850"/>
                      <a:pt x="1071" y="5850"/>
                      <a:pt x="893" y="5850"/>
                    </a:cubicBezTo>
                    <a:cubicBezTo>
                      <a:pt x="1071" y="5850"/>
                      <a:pt x="1071" y="6300"/>
                      <a:pt x="1071" y="6300"/>
                    </a:cubicBezTo>
                    <a:cubicBezTo>
                      <a:pt x="1071" y="6300"/>
                      <a:pt x="1250" y="6750"/>
                      <a:pt x="1250" y="6750"/>
                    </a:cubicBezTo>
                    <a:cubicBezTo>
                      <a:pt x="1428" y="7200"/>
                      <a:pt x="1428" y="6300"/>
                      <a:pt x="1250" y="6300"/>
                    </a:cubicBezTo>
                    <a:close/>
                    <a:moveTo>
                      <a:pt x="11246" y="11250"/>
                    </a:moveTo>
                    <a:cubicBezTo>
                      <a:pt x="11068" y="11250"/>
                      <a:pt x="11068" y="12150"/>
                      <a:pt x="11068" y="12150"/>
                    </a:cubicBezTo>
                    <a:cubicBezTo>
                      <a:pt x="11246" y="12600"/>
                      <a:pt x="11246" y="12150"/>
                      <a:pt x="11425" y="12150"/>
                    </a:cubicBezTo>
                    <a:cubicBezTo>
                      <a:pt x="11425" y="12150"/>
                      <a:pt x="11425" y="13050"/>
                      <a:pt x="11425" y="13050"/>
                    </a:cubicBezTo>
                    <a:cubicBezTo>
                      <a:pt x="11425" y="13500"/>
                      <a:pt x="11246" y="14400"/>
                      <a:pt x="11246" y="14850"/>
                    </a:cubicBezTo>
                    <a:cubicBezTo>
                      <a:pt x="11425" y="15750"/>
                      <a:pt x="11603" y="14850"/>
                      <a:pt x="11782" y="15300"/>
                    </a:cubicBezTo>
                    <a:cubicBezTo>
                      <a:pt x="11782" y="13950"/>
                      <a:pt x="11782" y="13050"/>
                      <a:pt x="11782" y="12150"/>
                    </a:cubicBezTo>
                    <a:cubicBezTo>
                      <a:pt x="11782" y="11700"/>
                      <a:pt x="11782" y="11250"/>
                      <a:pt x="11960" y="11250"/>
                    </a:cubicBezTo>
                    <a:cubicBezTo>
                      <a:pt x="12139" y="11250"/>
                      <a:pt x="12139" y="11700"/>
                      <a:pt x="12139" y="12150"/>
                    </a:cubicBezTo>
                    <a:cubicBezTo>
                      <a:pt x="12139" y="12150"/>
                      <a:pt x="12139" y="12150"/>
                      <a:pt x="12139" y="12600"/>
                    </a:cubicBezTo>
                    <a:cubicBezTo>
                      <a:pt x="12139" y="12600"/>
                      <a:pt x="12317" y="12600"/>
                      <a:pt x="12317" y="13050"/>
                    </a:cubicBezTo>
                    <a:cubicBezTo>
                      <a:pt x="12317" y="13050"/>
                      <a:pt x="12317" y="13050"/>
                      <a:pt x="12317" y="13050"/>
                    </a:cubicBezTo>
                    <a:cubicBezTo>
                      <a:pt x="12496" y="13500"/>
                      <a:pt x="12317" y="13500"/>
                      <a:pt x="12317" y="13950"/>
                    </a:cubicBezTo>
                    <a:cubicBezTo>
                      <a:pt x="12317" y="14400"/>
                      <a:pt x="12496" y="13950"/>
                      <a:pt x="12674" y="13950"/>
                    </a:cubicBezTo>
                    <a:cubicBezTo>
                      <a:pt x="12674" y="13950"/>
                      <a:pt x="12674" y="13950"/>
                      <a:pt x="12674" y="13500"/>
                    </a:cubicBezTo>
                    <a:cubicBezTo>
                      <a:pt x="12853" y="13500"/>
                      <a:pt x="12853" y="13500"/>
                      <a:pt x="12853" y="13500"/>
                    </a:cubicBezTo>
                    <a:cubicBezTo>
                      <a:pt x="13031" y="13950"/>
                      <a:pt x="13031" y="13050"/>
                      <a:pt x="13031" y="13050"/>
                    </a:cubicBezTo>
                    <a:cubicBezTo>
                      <a:pt x="12853" y="13050"/>
                      <a:pt x="12674" y="12600"/>
                      <a:pt x="12674" y="12600"/>
                    </a:cubicBezTo>
                    <a:cubicBezTo>
                      <a:pt x="12674" y="12150"/>
                      <a:pt x="12853" y="11700"/>
                      <a:pt x="12674" y="11700"/>
                    </a:cubicBezTo>
                    <a:cubicBezTo>
                      <a:pt x="12674" y="11250"/>
                      <a:pt x="12496" y="10800"/>
                      <a:pt x="12496" y="10350"/>
                    </a:cubicBezTo>
                    <a:cubicBezTo>
                      <a:pt x="12317" y="9900"/>
                      <a:pt x="12317" y="10350"/>
                      <a:pt x="12496" y="10350"/>
                    </a:cubicBezTo>
                    <a:cubicBezTo>
                      <a:pt x="12496" y="10350"/>
                      <a:pt x="12674" y="9900"/>
                      <a:pt x="12674" y="9900"/>
                    </a:cubicBezTo>
                    <a:cubicBezTo>
                      <a:pt x="12853" y="9450"/>
                      <a:pt x="12853" y="9450"/>
                      <a:pt x="12853" y="9000"/>
                    </a:cubicBezTo>
                    <a:cubicBezTo>
                      <a:pt x="13031" y="9000"/>
                      <a:pt x="13031" y="9000"/>
                      <a:pt x="13210" y="9000"/>
                    </a:cubicBezTo>
                    <a:cubicBezTo>
                      <a:pt x="13210" y="9000"/>
                      <a:pt x="13210" y="9000"/>
                      <a:pt x="13210" y="9000"/>
                    </a:cubicBezTo>
                    <a:cubicBezTo>
                      <a:pt x="13388" y="9000"/>
                      <a:pt x="13388" y="8550"/>
                      <a:pt x="13210" y="8550"/>
                    </a:cubicBezTo>
                    <a:cubicBezTo>
                      <a:pt x="13210" y="8550"/>
                      <a:pt x="13031" y="8550"/>
                      <a:pt x="13031" y="8550"/>
                    </a:cubicBezTo>
                    <a:cubicBezTo>
                      <a:pt x="13031" y="8550"/>
                      <a:pt x="13031" y="8550"/>
                      <a:pt x="13031" y="8550"/>
                    </a:cubicBezTo>
                    <a:cubicBezTo>
                      <a:pt x="12853" y="8550"/>
                      <a:pt x="12853" y="8550"/>
                      <a:pt x="12674" y="8550"/>
                    </a:cubicBezTo>
                    <a:cubicBezTo>
                      <a:pt x="12674" y="9000"/>
                      <a:pt x="12674" y="9000"/>
                      <a:pt x="12496" y="9000"/>
                    </a:cubicBezTo>
                    <a:cubicBezTo>
                      <a:pt x="12496" y="9000"/>
                      <a:pt x="12496" y="8550"/>
                      <a:pt x="12496" y="8550"/>
                    </a:cubicBezTo>
                    <a:cubicBezTo>
                      <a:pt x="12317" y="9000"/>
                      <a:pt x="12317" y="9450"/>
                      <a:pt x="12139" y="9450"/>
                    </a:cubicBezTo>
                    <a:cubicBezTo>
                      <a:pt x="11960" y="9900"/>
                      <a:pt x="11960" y="9000"/>
                      <a:pt x="11960" y="9000"/>
                    </a:cubicBezTo>
                    <a:cubicBezTo>
                      <a:pt x="11782" y="8550"/>
                      <a:pt x="11782" y="8550"/>
                      <a:pt x="11782" y="8100"/>
                    </a:cubicBezTo>
                    <a:cubicBezTo>
                      <a:pt x="11603" y="8100"/>
                      <a:pt x="11782" y="7200"/>
                      <a:pt x="11782" y="7200"/>
                    </a:cubicBezTo>
                    <a:cubicBezTo>
                      <a:pt x="11960" y="6750"/>
                      <a:pt x="12496" y="7200"/>
                      <a:pt x="12674" y="7200"/>
                    </a:cubicBezTo>
                    <a:cubicBezTo>
                      <a:pt x="12853" y="7200"/>
                      <a:pt x="13031" y="6750"/>
                      <a:pt x="13210" y="7200"/>
                    </a:cubicBezTo>
                    <a:cubicBezTo>
                      <a:pt x="13210" y="7200"/>
                      <a:pt x="13210" y="7200"/>
                      <a:pt x="13210" y="7200"/>
                    </a:cubicBezTo>
                    <a:cubicBezTo>
                      <a:pt x="13210" y="7200"/>
                      <a:pt x="13388" y="7200"/>
                      <a:pt x="13567" y="7200"/>
                    </a:cubicBezTo>
                    <a:cubicBezTo>
                      <a:pt x="13745" y="7200"/>
                      <a:pt x="13745" y="7200"/>
                      <a:pt x="13745" y="6750"/>
                    </a:cubicBezTo>
                    <a:cubicBezTo>
                      <a:pt x="13924" y="6750"/>
                      <a:pt x="14102" y="5850"/>
                      <a:pt x="14102" y="5850"/>
                    </a:cubicBezTo>
                    <a:cubicBezTo>
                      <a:pt x="14102" y="4950"/>
                      <a:pt x="13745" y="5850"/>
                      <a:pt x="13745" y="5850"/>
                    </a:cubicBezTo>
                    <a:cubicBezTo>
                      <a:pt x="13567" y="6750"/>
                      <a:pt x="13388" y="6300"/>
                      <a:pt x="13031" y="6300"/>
                    </a:cubicBezTo>
                    <a:cubicBezTo>
                      <a:pt x="13031" y="6300"/>
                      <a:pt x="13031" y="6300"/>
                      <a:pt x="13031" y="6300"/>
                    </a:cubicBezTo>
                    <a:cubicBezTo>
                      <a:pt x="12853" y="6300"/>
                      <a:pt x="12853" y="6300"/>
                      <a:pt x="12674" y="6300"/>
                    </a:cubicBezTo>
                    <a:cubicBezTo>
                      <a:pt x="12674" y="6300"/>
                      <a:pt x="12496" y="6300"/>
                      <a:pt x="12496" y="6300"/>
                    </a:cubicBezTo>
                    <a:cubicBezTo>
                      <a:pt x="12317" y="6300"/>
                      <a:pt x="12317" y="5850"/>
                      <a:pt x="12317" y="5850"/>
                    </a:cubicBezTo>
                    <a:cubicBezTo>
                      <a:pt x="12317" y="5850"/>
                      <a:pt x="12139" y="5850"/>
                      <a:pt x="12139" y="6300"/>
                    </a:cubicBezTo>
                    <a:cubicBezTo>
                      <a:pt x="11960" y="6300"/>
                      <a:pt x="11960" y="6750"/>
                      <a:pt x="11782" y="6300"/>
                    </a:cubicBezTo>
                    <a:cubicBezTo>
                      <a:pt x="11603" y="7200"/>
                      <a:pt x="11603" y="8100"/>
                      <a:pt x="11603" y="9000"/>
                    </a:cubicBezTo>
                    <a:cubicBezTo>
                      <a:pt x="11603" y="8550"/>
                      <a:pt x="11603" y="8550"/>
                      <a:pt x="11603" y="8550"/>
                    </a:cubicBezTo>
                    <a:cubicBezTo>
                      <a:pt x="11425" y="9000"/>
                      <a:pt x="11425" y="9450"/>
                      <a:pt x="11425" y="9900"/>
                    </a:cubicBezTo>
                    <a:cubicBezTo>
                      <a:pt x="11425" y="10350"/>
                      <a:pt x="11246" y="10800"/>
                      <a:pt x="11246" y="11250"/>
                    </a:cubicBezTo>
                    <a:close/>
                    <a:moveTo>
                      <a:pt x="15174" y="6300"/>
                    </a:moveTo>
                    <a:cubicBezTo>
                      <a:pt x="15174" y="6300"/>
                      <a:pt x="15174" y="6300"/>
                      <a:pt x="15174" y="6300"/>
                    </a:cubicBezTo>
                    <a:cubicBezTo>
                      <a:pt x="15352" y="6750"/>
                      <a:pt x="15174" y="6750"/>
                      <a:pt x="15174" y="6750"/>
                    </a:cubicBezTo>
                    <a:cubicBezTo>
                      <a:pt x="15352" y="7200"/>
                      <a:pt x="15352" y="7200"/>
                      <a:pt x="15352" y="7650"/>
                    </a:cubicBezTo>
                    <a:cubicBezTo>
                      <a:pt x="15352" y="8100"/>
                      <a:pt x="15352" y="8550"/>
                      <a:pt x="15709" y="9000"/>
                    </a:cubicBezTo>
                    <a:cubicBezTo>
                      <a:pt x="15531" y="8550"/>
                      <a:pt x="15352" y="7650"/>
                      <a:pt x="15352" y="7200"/>
                    </a:cubicBezTo>
                    <a:cubicBezTo>
                      <a:pt x="15531" y="6750"/>
                      <a:pt x="15709" y="7200"/>
                      <a:pt x="15888" y="7200"/>
                    </a:cubicBezTo>
                    <a:cubicBezTo>
                      <a:pt x="15888" y="7200"/>
                      <a:pt x="15888" y="7200"/>
                      <a:pt x="15709" y="7200"/>
                    </a:cubicBezTo>
                    <a:cubicBezTo>
                      <a:pt x="15709" y="7200"/>
                      <a:pt x="15531" y="6750"/>
                      <a:pt x="15531" y="6750"/>
                    </a:cubicBezTo>
                    <a:cubicBezTo>
                      <a:pt x="15531" y="6300"/>
                      <a:pt x="15709" y="6300"/>
                      <a:pt x="15709" y="6300"/>
                    </a:cubicBezTo>
                    <a:cubicBezTo>
                      <a:pt x="15709" y="5850"/>
                      <a:pt x="15709" y="5850"/>
                      <a:pt x="15709" y="5400"/>
                    </a:cubicBezTo>
                    <a:cubicBezTo>
                      <a:pt x="15531" y="5400"/>
                      <a:pt x="15531" y="5850"/>
                      <a:pt x="15531" y="6300"/>
                    </a:cubicBezTo>
                    <a:cubicBezTo>
                      <a:pt x="15531" y="6300"/>
                      <a:pt x="15352" y="6750"/>
                      <a:pt x="15352" y="6300"/>
                    </a:cubicBezTo>
                    <a:cubicBezTo>
                      <a:pt x="15174" y="6300"/>
                      <a:pt x="15352" y="5850"/>
                      <a:pt x="15531" y="5850"/>
                    </a:cubicBezTo>
                    <a:cubicBezTo>
                      <a:pt x="15531" y="5400"/>
                      <a:pt x="15352" y="5400"/>
                      <a:pt x="15352" y="5400"/>
                    </a:cubicBezTo>
                    <a:cubicBezTo>
                      <a:pt x="15352" y="4950"/>
                      <a:pt x="15352" y="4950"/>
                      <a:pt x="15531" y="4500"/>
                    </a:cubicBezTo>
                    <a:cubicBezTo>
                      <a:pt x="15352" y="4950"/>
                      <a:pt x="15174" y="5850"/>
                      <a:pt x="15174" y="6300"/>
                    </a:cubicBezTo>
                    <a:close/>
                    <a:moveTo>
                      <a:pt x="15531" y="4950"/>
                    </a:moveTo>
                    <a:cubicBezTo>
                      <a:pt x="15709" y="4950"/>
                      <a:pt x="15888" y="4500"/>
                      <a:pt x="15709" y="4050"/>
                    </a:cubicBezTo>
                    <a:cubicBezTo>
                      <a:pt x="15531" y="4050"/>
                      <a:pt x="15531" y="4950"/>
                      <a:pt x="15531" y="4950"/>
                    </a:cubicBezTo>
                    <a:close/>
                    <a:moveTo>
                      <a:pt x="714" y="4500"/>
                    </a:moveTo>
                    <a:cubicBezTo>
                      <a:pt x="536" y="4050"/>
                      <a:pt x="357" y="4050"/>
                      <a:pt x="357" y="3600"/>
                    </a:cubicBezTo>
                    <a:cubicBezTo>
                      <a:pt x="179" y="4050"/>
                      <a:pt x="536" y="4500"/>
                      <a:pt x="714" y="4500"/>
                    </a:cubicBezTo>
                    <a:cubicBezTo>
                      <a:pt x="714" y="4500"/>
                      <a:pt x="714" y="4500"/>
                      <a:pt x="714" y="4500"/>
                    </a:cubicBezTo>
                    <a:close/>
                    <a:moveTo>
                      <a:pt x="6426" y="7200"/>
                    </a:moveTo>
                    <a:cubicBezTo>
                      <a:pt x="6605" y="7650"/>
                      <a:pt x="6605" y="7650"/>
                      <a:pt x="6605" y="7650"/>
                    </a:cubicBezTo>
                    <a:cubicBezTo>
                      <a:pt x="6605" y="8100"/>
                      <a:pt x="6605" y="8100"/>
                      <a:pt x="6605" y="8100"/>
                    </a:cubicBezTo>
                    <a:cubicBezTo>
                      <a:pt x="6605" y="8550"/>
                      <a:pt x="6605" y="8550"/>
                      <a:pt x="6783" y="8550"/>
                    </a:cubicBezTo>
                    <a:cubicBezTo>
                      <a:pt x="6783" y="8550"/>
                      <a:pt x="6605" y="8550"/>
                      <a:pt x="6783" y="9000"/>
                    </a:cubicBezTo>
                    <a:cubicBezTo>
                      <a:pt x="6783" y="9000"/>
                      <a:pt x="6962" y="9000"/>
                      <a:pt x="6962" y="9450"/>
                    </a:cubicBezTo>
                    <a:cubicBezTo>
                      <a:pt x="6962" y="9450"/>
                      <a:pt x="6962" y="9900"/>
                      <a:pt x="6962" y="10350"/>
                    </a:cubicBezTo>
                    <a:cubicBezTo>
                      <a:pt x="6962" y="10350"/>
                      <a:pt x="6962" y="10350"/>
                      <a:pt x="6962" y="10350"/>
                    </a:cubicBezTo>
                    <a:cubicBezTo>
                      <a:pt x="7140" y="10800"/>
                      <a:pt x="7140" y="10800"/>
                      <a:pt x="7140" y="10800"/>
                    </a:cubicBezTo>
                    <a:cubicBezTo>
                      <a:pt x="7140" y="11250"/>
                      <a:pt x="7140" y="11700"/>
                      <a:pt x="7140" y="11700"/>
                    </a:cubicBezTo>
                    <a:cubicBezTo>
                      <a:pt x="7140" y="11700"/>
                      <a:pt x="7319" y="11700"/>
                      <a:pt x="7319" y="11700"/>
                    </a:cubicBezTo>
                    <a:cubicBezTo>
                      <a:pt x="7319" y="11700"/>
                      <a:pt x="7319" y="11700"/>
                      <a:pt x="7319" y="11700"/>
                    </a:cubicBezTo>
                    <a:cubicBezTo>
                      <a:pt x="7319" y="12150"/>
                      <a:pt x="7676" y="11700"/>
                      <a:pt x="7855" y="11700"/>
                    </a:cubicBezTo>
                    <a:cubicBezTo>
                      <a:pt x="7855" y="11700"/>
                      <a:pt x="7676" y="12150"/>
                      <a:pt x="7855" y="12150"/>
                    </a:cubicBezTo>
                    <a:cubicBezTo>
                      <a:pt x="7855" y="12600"/>
                      <a:pt x="7855" y="12150"/>
                      <a:pt x="8033" y="12150"/>
                    </a:cubicBezTo>
                    <a:cubicBezTo>
                      <a:pt x="8212" y="12150"/>
                      <a:pt x="8390" y="12150"/>
                      <a:pt x="8390" y="11700"/>
                    </a:cubicBezTo>
                    <a:cubicBezTo>
                      <a:pt x="8390" y="11700"/>
                      <a:pt x="8569" y="11700"/>
                      <a:pt x="8569" y="12150"/>
                    </a:cubicBezTo>
                    <a:cubicBezTo>
                      <a:pt x="8569" y="12150"/>
                      <a:pt x="8569" y="12150"/>
                      <a:pt x="8569" y="12150"/>
                    </a:cubicBezTo>
                    <a:cubicBezTo>
                      <a:pt x="8569" y="11700"/>
                      <a:pt x="8747" y="12150"/>
                      <a:pt x="8747" y="12150"/>
                    </a:cubicBezTo>
                    <a:cubicBezTo>
                      <a:pt x="8747" y="12150"/>
                      <a:pt x="8569" y="12150"/>
                      <a:pt x="8747" y="12150"/>
                    </a:cubicBezTo>
                    <a:cubicBezTo>
                      <a:pt x="8747" y="12150"/>
                      <a:pt x="8926" y="12150"/>
                      <a:pt x="8926" y="12150"/>
                    </a:cubicBezTo>
                    <a:cubicBezTo>
                      <a:pt x="8926" y="12150"/>
                      <a:pt x="8926" y="12150"/>
                      <a:pt x="8926" y="12150"/>
                    </a:cubicBezTo>
                    <a:cubicBezTo>
                      <a:pt x="8926" y="12150"/>
                      <a:pt x="9104" y="12600"/>
                      <a:pt x="9104" y="12150"/>
                    </a:cubicBezTo>
                    <a:cubicBezTo>
                      <a:pt x="9104" y="12150"/>
                      <a:pt x="9104" y="13050"/>
                      <a:pt x="9104" y="13050"/>
                    </a:cubicBezTo>
                    <a:cubicBezTo>
                      <a:pt x="9283" y="13500"/>
                      <a:pt x="9461" y="13050"/>
                      <a:pt x="9461" y="13050"/>
                    </a:cubicBezTo>
                    <a:cubicBezTo>
                      <a:pt x="9640" y="12600"/>
                      <a:pt x="9997" y="12150"/>
                      <a:pt x="9818" y="11700"/>
                    </a:cubicBezTo>
                    <a:cubicBezTo>
                      <a:pt x="9997" y="11700"/>
                      <a:pt x="9997" y="11250"/>
                      <a:pt x="9997" y="11250"/>
                    </a:cubicBezTo>
                    <a:cubicBezTo>
                      <a:pt x="9997" y="11250"/>
                      <a:pt x="9997" y="11250"/>
                      <a:pt x="9997" y="11250"/>
                    </a:cubicBezTo>
                    <a:cubicBezTo>
                      <a:pt x="9997" y="11250"/>
                      <a:pt x="9997" y="10800"/>
                      <a:pt x="9997" y="11250"/>
                    </a:cubicBezTo>
                    <a:cubicBezTo>
                      <a:pt x="9997" y="10800"/>
                      <a:pt x="10175" y="10350"/>
                      <a:pt x="9997" y="10350"/>
                    </a:cubicBezTo>
                    <a:cubicBezTo>
                      <a:pt x="9997" y="10350"/>
                      <a:pt x="9997" y="9900"/>
                      <a:pt x="9997" y="9900"/>
                    </a:cubicBezTo>
                    <a:cubicBezTo>
                      <a:pt x="9997" y="9900"/>
                      <a:pt x="10175" y="9450"/>
                      <a:pt x="10175" y="9000"/>
                    </a:cubicBezTo>
                    <a:cubicBezTo>
                      <a:pt x="10175" y="9450"/>
                      <a:pt x="10354" y="9000"/>
                      <a:pt x="10354" y="9000"/>
                    </a:cubicBezTo>
                    <a:cubicBezTo>
                      <a:pt x="10532" y="8550"/>
                      <a:pt x="10532" y="8550"/>
                      <a:pt x="10532" y="8100"/>
                    </a:cubicBezTo>
                    <a:cubicBezTo>
                      <a:pt x="10532" y="7650"/>
                      <a:pt x="10532" y="7200"/>
                      <a:pt x="10711" y="6750"/>
                    </a:cubicBezTo>
                    <a:cubicBezTo>
                      <a:pt x="10711" y="6750"/>
                      <a:pt x="10711" y="6300"/>
                      <a:pt x="10711" y="6300"/>
                    </a:cubicBezTo>
                    <a:cubicBezTo>
                      <a:pt x="10711" y="6300"/>
                      <a:pt x="11246" y="6750"/>
                      <a:pt x="11246" y="6300"/>
                    </a:cubicBezTo>
                    <a:cubicBezTo>
                      <a:pt x="11246" y="6300"/>
                      <a:pt x="11068" y="5850"/>
                      <a:pt x="10889" y="5850"/>
                    </a:cubicBezTo>
                    <a:cubicBezTo>
                      <a:pt x="10889" y="5400"/>
                      <a:pt x="10711" y="5400"/>
                      <a:pt x="10711" y="4950"/>
                    </a:cubicBezTo>
                    <a:cubicBezTo>
                      <a:pt x="10889" y="4500"/>
                      <a:pt x="10711" y="4050"/>
                      <a:pt x="10532" y="4050"/>
                    </a:cubicBezTo>
                    <a:cubicBezTo>
                      <a:pt x="10532" y="4050"/>
                      <a:pt x="10532" y="3600"/>
                      <a:pt x="10532" y="3600"/>
                    </a:cubicBezTo>
                    <a:cubicBezTo>
                      <a:pt x="10532" y="3600"/>
                      <a:pt x="10532" y="3600"/>
                      <a:pt x="10532" y="3600"/>
                    </a:cubicBezTo>
                    <a:cubicBezTo>
                      <a:pt x="10532" y="3600"/>
                      <a:pt x="10532" y="3600"/>
                      <a:pt x="10532" y="3600"/>
                    </a:cubicBezTo>
                    <a:cubicBezTo>
                      <a:pt x="10354" y="3150"/>
                      <a:pt x="10354" y="2700"/>
                      <a:pt x="10354" y="2700"/>
                    </a:cubicBezTo>
                    <a:cubicBezTo>
                      <a:pt x="10354" y="2700"/>
                      <a:pt x="10532" y="2700"/>
                      <a:pt x="10532" y="2700"/>
                    </a:cubicBezTo>
                    <a:cubicBezTo>
                      <a:pt x="10711" y="3150"/>
                      <a:pt x="10532" y="2700"/>
                      <a:pt x="10532" y="2250"/>
                    </a:cubicBezTo>
                    <a:cubicBezTo>
                      <a:pt x="10532" y="2250"/>
                      <a:pt x="10354" y="2250"/>
                      <a:pt x="10532" y="2250"/>
                    </a:cubicBezTo>
                    <a:cubicBezTo>
                      <a:pt x="10354" y="2250"/>
                      <a:pt x="10354" y="1800"/>
                      <a:pt x="10354" y="1800"/>
                    </a:cubicBezTo>
                    <a:cubicBezTo>
                      <a:pt x="10175" y="1800"/>
                      <a:pt x="9997" y="1800"/>
                      <a:pt x="9997" y="1800"/>
                    </a:cubicBezTo>
                    <a:cubicBezTo>
                      <a:pt x="9818" y="1800"/>
                      <a:pt x="9640" y="1800"/>
                      <a:pt x="9640" y="2250"/>
                    </a:cubicBezTo>
                    <a:cubicBezTo>
                      <a:pt x="9640" y="2250"/>
                      <a:pt x="9640" y="2700"/>
                      <a:pt x="9640" y="3150"/>
                    </a:cubicBezTo>
                    <a:cubicBezTo>
                      <a:pt x="9640" y="3150"/>
                      <a:pt x="9640" y="3600"/>
                      <a:pt x="9461" y="3600"/>
                    </a:cubicBezTo>
                    <a:cubicBezTo>
                      <a:pt x="9461" y="3600"/>
                      <a:pt x="9461" y="3600"/>
                      <a:pt x="9461" y="3600"/>
                    </a:cubicBezTo>
                    <a:cubicBezTo>
                      <a:pt x="9461" y="3600"/>
                      <a:pt x="9461" y="4050"/>
                      <a:pt x="9283" y="4050"/>
                    </a:cubicBezTo>
                    <a:cubicBezTo>
                      <a:pt x="9283" y="4050"/>
                      <a:pt x="9461" y="4050"/>
                      <a:pt x="9461" y="4500"/>
                    </a:cubicBezTo>
                    <a:cubicBezTo>
                      <a:pt x="9461" y="4500"/>
                      <a:pt x="9283" y="4500"/>
                      <a:pt x="9283" y="4500"/>
                    </a:cubicBezTo>
                    <a:cubicBezTo>
                      <a:pt x="9283" y="4950"/>
                      <a:pt x="9283" y="5400"/>
                      <a:pt x="9104" y="5850"/>
                    </a:cubicBezTo>
                    <a:cubicBezTo>
                      <a:pt x="9104" y="5850"/>
                      <a:pt x="8926" y="5850"/>
                      <a:pt x="8926" y="5850"/>
                    </a:cubicBezTo>
                    <a:cubicBezTo>
                      <a:pt x="8747" y="5850"/>
                      <a:pt x="8747" y="5850"/>
                      <a:pt x="8569" y="5850"/>
                    </a:cubicBezTo>
                    <a:cubicBezTo>
                      <a:pt x="8390" y="5850"/>
                      <a:pt x="8390" y="5400"/>
                      <a:pt x="8212" y="5400"/>
                    </a:cubicBezTo>
                    <a:cubicBezTo>
                      <a:pt x="8033" y="5400"/>
                      <a:pt x="8033" y="6300"/>
                      <a:pt x="7855" y="6300"/>
                    </a:cubicBezTo>
                    <a:cubicBezTo>
                      <a:pt x="7676" y="6300"/>
                      <a:pt x="7498" y="6300"/>
                      <a:pt x="7498" y="6300"/>
                    </a:cubicBezTo>
                    <a:cubicBezTo>
                      <a:pt x="7319" y="6300"/>
                      <a:pt x="7319" y="6750"/>
                      <a:pt x="7140" y="6300"/>
                    </a:cubicBezTo>
                    <a:cubicBezTo>
                      <a:pt x="7140" y="6300"/>
                      <a:pt x="6605" y="5400"/>
                      <a:pt x="6783" y="4950"/>
                    </a:cubicBezTo>
                    <a:cubicBezTo>
                      <a:pt x="6605" y="4950"/>
                      <a:pt x="6605" y="5400"/>
                      <a:pt x="6605" y="5850"/>
                    </a:cubicBezTo>
                    <a:cubicBezTo>
                      <a:pt x="6605" y="5850"/>
                      <a:pt x="6605" y="5850"/>
                      <a:pt x="6605" y="5850"/>
                    </a:cubicBezTo>
                    <a:cubicBezTo>
                      <a:pt x="6426" y="6300"/>
                      <a:pt x="6426" y="6750"/>
                      <a:pt x="6426" y="7200"/>
                    </a:cubicBezTo>
                    <a:close/>
                    <a:moveTo>
                      <a:pt x="4641" y="15300"/>
                    </a:moveTo>
                    <a:cubicBezTo>
                      <a:pt x="4820" y="14850"/>
                      <a:pt x="4820" y="15300"/>
                      <a:pt x="4998" y="15300"/>
                    </a:cubicBezTo>
                    <a:cubicBezTo>
                      <a:pt x="4998" y="14400"/>
                      <a:pt x="4998" y="13500"/>
                      <a:pt x="4998" y="12600"/>
                    </a:cubicBezTo>
                    <a:cubicBezTo>
                      <a:pt x="4998" y="12150"/>
                      <a:pt x="5177" y="12150"/>
                      <a:pt x="4998" y="11700"/>
                    </a:cubicBezTo>
                    <a:cubicBezTo>
                      <a:pt x="4998" y="11250"/>
                      <a:pt x="4820" y="10800"/>
                      <a:pt x="4641" y="10800"/>
                    </a:cubicBezTo>
                    <a:cubicBezTo>
                      <a:pt x="4641" y="10800"/>
                      <a:pt x="4463" y="11250"/>
                      <a:pt x="4463" y="11250"/>
                    </a:cubicBezTo>
                    <a:cubicBezTo>
                      <a:pt x="4463" y="11250"/>
                      <a:pt x="4463" y="10800"/>
                      <a:pt x="4463" y="10800"/>
                    </a:cubicBezTo>
                    <a:cubicBezTo>
                      <a:pt x="4641" y="10350"/>
                      <a:pt x="4463" y="10350"/>
                      <a:pt x="4463" y="10350"/>
                    </a:cubicBezTo>
                    <a:cubicBezTo>
                      <a:pt x="4463" y="9900"/>
                      <a:pt x="4463" y="9900"/>
                      <a:pt x="4463" y="9450"/>
                    </a:cubicBezTo>
                    <a:cubicBezTo>
                      <a:pt x="4463" y="9450"/>
                      <a:pt x="4463" y="9000"/>
                      <a:pt x="4284" y="9000"/>
                    </a:cubicBezTo>
                    <a:cubicBezTo>
                      <a:pt x="4284" y="9000"/>
                      <a:pt x="4284" y="9000"/>
                      <a:pt x="4284" y="9000"/>
                    </a:cubicBezTo>
                    <a:cubicBezTo>
                      <a:pt x="4284" y="9000"/>
                      <a:pt x="4106" y="9000"/>
                      <a:pt x="4106" y="8550"/>
                    </a:cubicBezTo>
                    <a:cubicBezTo>
                      <a:pt x="3927" y="8550"/>
                      <a:pt x="3927" y="8550"/>
                      <a:pt x="3927" y="8550"/>
                    </a:cubicBezTo>
                    <a:cubicBezTo>
                      <a:pt x="3927" y="8550"/>
                      <a:pt x="3927" y="8100"/>
                      <a:pt x="3927" y="8100"/>
                    </a:cubicBezTo>
                    <a:cubicBezTo>
                      <a:pt x="3927" y="8100"/>
                      <a:pt x="3927" y="8100"/>
                      <a:pt x="3927" y="7650"/>
                    </a:cubicBezTo>
                    <a:cubicBezTo>
                      <a:pt x="4106" y="7650"/>
                      <a:pt x="4106" y="7650"/>
                      <a:pt x="3927" y="7200"/>
                    </a:cubicBezTo>
                    <a:cubicBezTo>
                      <a:pt x="3927" y="6750"/>
                      <a:pt x="3749" y="7200"/>
                      <a:pt x="3570" y="7200"/>
                    </a:cubicBezTo>
                    <a:cubicBezTo>
                      <a:pt x="3749" y="7200"/>
                      <a:pt x="3749" y="6750"/>
                      <a:pt x="3570" y="6750"/>
                    </a:cubicBezTo>
                    <a:cubicBezTo>
                      <a:pt x="3570" y="6750"/>
                      <a:pt x="3392" y="6750"/>
                      <a:pt x="3392" y="6300"/>
                    </a:cubicBezTo>
                    <a:cubicBezTo>
                      <a:pt x="3213" y="6300"/>
                      <a:pt x="3392" y="5850"/>
                      <a:pt x="3213" y="5850"/>
                    </a:cubicBezTo>
                    <a:cubicBezTo>
                      <a:pt x="3213" y="5400"/>
                      <a:pt x="3035" y="5400"/>
                      <a:pt x="3035" y="5400"/>
                    </a:cubicBezTo>
                    <a:cubicBezTo>
                      <a:pt x="2856" y="5400"/>
                      <a:pt x="2856" y="4950"/>
                      <a:pt x="2856" y="4950"/>
                    </a:cubicBezTo>
                    <a:cubicBezTo>
                      <a:pt x="2678" y="4500"/>
                      <a:pt x="2678" y="4500"/>
                      <a:pt x="2678" y="4950"/>
                    </a:cubicBezTo>
                    <a:cubicBezTo>
                      <a:pt x="2678" y="4950"/>
                      <a:pt x="2499" y="4500"/>
                      <a:pt x="2499" y="4500"/>
                    </a:cubicBezTo>
                    <a:cubicBezTo>
                      <a:pt x="2142" y="4050"/>
                      <a:pt x="1964" y="3600"/>
                      <a:pt x="1785" y="3150"/>
                    </a:cubicBezTo>
                    <a:cubicBezTo>
                      <a:pt x="1785" y="2700"/>
                      <a:pt x="1607" y="2250"/>
                      <a:pt x="1428" y="2250"/>
                    </a:cubicBezTo>
                    <a:cubicBezTo>
                      <a:pt x="1428" y="1800"/>
                      <a:pt x="1428" y="1800"/>
                      <a:pt x="1428" y="1800"/>
                    </a:cubicBezTo>
                    <a:cubicBezTo>
                      <a:pt x="1428" y="1350"/>
                      <a:pt x="1250" y="1350"/>
                      <a:pt x="1250" y="900"/>
                    </a:cubicBezTo>
                    <a:cubicBezTo>
                      <a:pt x="1071" y="450"/>
                      <a:pt x="1071" y="450"/>
                      <a:pt x="714" y="450"/>
                    </a:cubicBezTo>
                    <a:cubicBezTo>
                      <a:pt x="714" y="450"/>
                      <a:pt x="536" y="450"/>
                      <a:pt x="536" y="450"/>
                    </a:cubicBezTo>
                    <a:cubicBezTo>
                      <a:pt x="357" y="450"/>
                      <a:pt x="357" y="450"/>
                      <a:pt x="179" y="0"/>
                    </a:cubicBezTo>
                    <a:cubicBezTo>
                      <a:pt x="0" y="0"/>
                      <a:pt x="0" y="450"/>
                      <a:pt x="0" y="900"/>
                    </a:cubicBezTo>
                    <a:cubicBezTo>
                      <a:pt x="179" y="1350"/>
                      <a:pt x="357" y="1800"/>
                      <a:pt x="536" y="2250"/>
                    </a:cubicBezTo>
                    <a:cubicBezTo>
                      <a:pt x="536" y="2700"/>
                      <a:pt x="714" y="2700"/>
                      <a:pt x="893" y="2700"/>
                    </a:cubicBezTo>
                    <a:cubicBezTo>
                      <a:pt x="893" y="3150"/>
                      <a:pt x="1071" y="3600"/>
                      <a:pt x="1250" y="4050"/>
                    </a:cubicBezTo>
                    <a:cubicBezTo>
                      <a:pt x="1250" y="4050"/>
                      <a:pt x="1250" y="4500"/>
                      <a:pt x="1250" y="4500"/>
                    </a:cubicBezTo>
                    <a:cubicBezTo>
                      <a:pt x="1250" y="4950"/>
                      <a:pt x="1428" y="4950"/>
                      <a:pt x="1607" y="4950"/>
                    </a:cubicBezTo>
                    <a:cubicBezTo>
                      <a:pt x="1607" y="5400"/>
                      <a:pt x="1785" y="5850"/>
                      <a:pt x="1785" y="6300"/>
                    </a:cubicBezTo>
                    <a:cubicBezTo>
                      <a:pt x="1785" y="6750"/>
                      <a:pt x="1964" y="7200"/>
                      <a:pt x="1964" y="7200"/>
                    </a:cubicBezTo>
                    <a:cubicBezTo>
                      <a:pt x="2142" y="7650"/>
                      <a:pt x="2142" y="8100"/>
                      <a:pt x="2321" y="8550"/>
                    </a:cubicBezTo>
                    <a:cubicBezTo>
                      <a:pt x="2499" y="9000"/>
                      <a:pt x="2678" y="9450"/>
                      <a:pt x="2678" y="10350"/>
                    </a:cubicBezTo>
                    <a:cubicBezTo>
                      <a:pt x="2678" y="10350"/>
                      <a:pt x="2678" y="10350"/>
                      <a:pt x="2678" y="10800"/>
                    </a:cubicBezTo>
                    <a:cubicBezTo>
                      <a:pt x="3035" y="11700"/>
                      <a:pt x="3570" y="13050"/>
                      <a:pt x="3927" y="13950"/>
                    </a:cubicBezTo>
                    <a:cubicBezTo>
                      <a:pt x="3927" y="14400"/>
                      <a:pt x="4106" y="14850"/>
                      <a:pt x="4284" y="15300"/>
                    </a:cubicBezTo>
                    <a:cubicBezTo>
                      <a:pt x="4463" y="15750"/>
                      <a:pt x="4463" y="15300"/>
                      <a:pt x="4463" y="14850"/>
                    </a:cubicBezTo>
                    <a:cubicBezTo>
                      <a:pt x="4463" y="15300"/>
                      <a:pt x="4641" y="15300"/>
                      <a:pt x="4641" y="153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7" name="Shape">
                <a:extLst>
                  <a:ext uri="{FF2B5EF4-FFF2-40B4-BE49-F238E27FC236}">
                    <a16:creationId xmlns:a16="http://schemas.microsoft.com/office/drawing/2014/main" id="{0415CDD3-EDFB-431D-9C34-F6CA3B7AE7E2}"/>
                  </a:ext>
                </a:extLst>
              </p:cNvPr>
              <p:cNvSpPr/>
              <p:nvPr/>
            </p:nvSpPr>
            <p:spPr>
              <a:xfrm>
                <a:off x="4229048" y="2281987"/>
                <a:ext cx="492086" cy="495052"/>
              </a:xfrm>
              <a:custGeom>
                <a:avLst/>
                <a:gdLst/>
                <a:ahLst/>
                <a:cxnLst>
                  <a:cxn ang="0">
                    <a:pos x="wd2" y="hd2"/>
                  </a:cxn>
                  <a:cxn ang="5400000">
                    <a:pos x="wd2" y="hd2"/>
                  </a:cxn>
                  <a:cxn ang="10800000">
                    <a:pos x="wd2" y="hd2"/>
                  </a:cxn>
                  <a:cxn ang="16200000">
                    <a:pos x="wd2" y="hd2"/>
                  </a:cxn>
                </a:cxnLst>
                <a:rect l="0" t="0" r="r" b="b"/>
                <a:pathLst>
                  <a:path w="21219" h="21600" extrusionOk="0">
                    <a:moveTo>
                      <a:pt x="20806" y="6322"/>
                    </a:moveTo>
                    <a:cubicBezTo>
                      <a:pt x="21098" y="6059"/>
                      <a:pt x="21390" y="6059"/>
                      <a:pt x="21098" y="5795"/>
                    </a:cubicBezTo>
                    <a:cubicBezTo>
                      <a:pt x="20806" y="5795"/>
                      <a:pt x="20806" y="5795"/>
                      <a:pt x="20806" y="5795"/>
                    </a:cubicBezTo>
                    <a:cubicBezTo>
                      <a:pt x="20806" y="5795"/>
                      <a:pt x="20222" y="5532"/>
                      <a:pt x="20514" y="5795"/>
                    </a:cubicBezTo>
                    <a:cubicBezTo>
                      <a:pt x="20222" y="5532"/>
                      <a:pt x="20514" y="5532"/>
                      <a:pt x="20514" y="5268"/>
                    </a:cubicBezTo>
                    <a:cubicBezTo>
                      <a:pt x="20222" y="5005"/>
                      <a:pt x="20222" y="5268"/>
                      <a:pt x="20222" y="5268"/>
                    </a:cubicBezTo>
                    <a:cubicBezTo>
                      <a:pt x="19931" y="5268"/>
                      <a:pt x="19931" y="5005"/>
                      <a:pt x="20222" y="5005"/>
                    </a:cubicBezTo>
                    <a:cubicBezTo>
                      <a:pt x="19931" y="5005"/>
                      <a:pt x="19931" y="4741"/>
                      <a:pt x="19931" y="4741"/>
                    </a:cubicBezTo>
                    <a:cubicBezTo>
                      <a:pt x="19639" y="4741"/>
                      <a:pt x="19639" y="5005"/>
                      <a:pt x="19639" y="5005"/>
                    </a:cubicBezTo>
                    <a:cubicBezTo>
                      <a:pt x="19347" y="5268"/>
                      <a:pt x="19347" y="5005"/>
                      <a:pt x="19055" y="5005"/>
                    </a:cubicBezTo>
                    <a:cubicBezTo>
                      <a:pt x="19055" y="5005"/>
                      <a:pt x="19055" y="5005"/>
                      <a:pt x="19055" y="5005"/>
                    </a:cubicBezTo>
                    <a:cubicBezTo>
                      <a:pt x="18763" y="5005"/>
                      <a:pt x="18471" y="5268"/>
                      <a:pt x="18179" y="5532"/>
                    </a:cubicBezTo>
                    <a:cubicBezTo>
                      <a:pt x="18179" y="5532"/>
                      <a:pt x="18179" y="5532"/>
                      <a:pt x="17887" y="5532"/>
                    </a:cubicBezTo>
                    <a:cubicBezTo>
                      <a:pt x="17887" y="5532"/>
                      <a:pt x="17887" y="5532"/>
                      <a:pt x="17887" y="5795"/>
                    </a:cubicBezTo>
                    <a:cubicBezTo>
                      <a:pt x="17887" y="5795"/>
                      <a:pt x="17595" y="5795"/>
                      <a:pt x="17595" y="5795"/>
                    </a:cubicBezTo>
                    <a:cubicBezTo>
                      <a:pt x="17595" y="6059"/>
                      <a:pt x="17887" y="6059"/>
                      <a:pt x="17595" y="6059"/>
                    </a:cubicBezTo>
                    <a:cubicBezTo>
                      <a:pt x="17595" y="6059"/>
                      <a:pt x="17304" y="6059"/>
                      <a:pt x="17304" y="6059"/>
                    </a:cubicBezTo>
                    <a:cubicBezTo>
                      <a:pt x="17304" y="6059"/>
                      <a:pt x="17012" y="6059"/>
                      <a:pt x="17012" y="6322"/>
                    </a:cubicBezTo>
                    <a:cubicBezTo>
                      <a:pt x="17012" y="6322"/>
                      <a:pt x="17304" y="6322"/>
                      <a:pt x="17304" y="6322"/>
                    </a:cubicBezTo>
                    <a:cubicBezTo>
                      <a:pt x="17304" y="6585"/>
                      <a:pt x="17304" y="6585"/>
                      <a:pt x="17304" y="6849"/>
                    </a:cubicBezTo>
                    <a:cubicBezTo>
                      <a:pt x="17304" y="6849"/>
                      <a:pt x="17304" y="6849"/>
                      <a:pt x="17304" y="6849"/>
                    </a:cubicBezTo>
                    <a:cubicBezTo>
                      <a:pt x="17304" y="6849"/>
                      <a:pt x="17012" y="6849"/>
                      <a:pt x="17012" y="6849"/>
                    </a:cubicBezTo>
                    <a:cubicBezTo>
                      <a:pt x="17012" y="6849"/>
                      <a:pt x="17012" y="6849"/>
                      <a:pt x="16720" y="6849"/>
                    </a:cubicBezTo>
                    <a:cubicBezTo>
                      <a:pt x="16720" y="6849"/>
                      <a:pt x="16428" y="6849"/>
                      <a:pt x="16428" y="6849"/>
                    </a:cubicBezTo>
                    <a:cubicBezTo>
                      <a:pt x="16428" y="6849"/>
                      <a:pt x="16136" y="6849"/>
                      <a:pt x="16136" y="6849"/>
                    </a:cubicBezTo>
                    <a:cubicBezTo>
                      <a:pt x="16136" y="6849"/>
                      <a:pt x="16136" y="6849"/>
                      <a:pt x="15844" y="6849"/>
                    </a:cubicBezTo>
                    <a:cubicBezTo>
                      <a:pt x="15552" y="7112"/>
                      <a:pt x="15552" y="6849"/>
                      <a:pt x="15552" y="6849"/>
                    </a:cubicBezTo>
                    <a:cubicBezTo>
                      <a:pt x="15260" y="6849"/>
                      <a:pt x="15260" y="6849"/>
                      <a:pt x="14968" y="6849"/>
                    </a:cubicBezTo>
                    <a:cubicBezTo>
                      <a:pt x="14968" y="6585"/>
                      <a:pt x="14968" y="6585"/>
                      <a:pt x="14968" y="6585"/>
                    </a:cubicBezTo>
                    <a:cubicBezTo>
                      <a:pt x="14968" y="6585"/>
                      <a:pt x="14968" y="6322"/>
                      <a:pt x="14968" y="6322"/>
                    </a:cubicBezTo>
                    <a:cubicBezTo>
                      <a:pt x="14968" y="6322"/>
                      <a:pt x="14968" y="6322"/>
                      <a:pt x="14968" y="6059"/>
                    </a:cubicBezTo>
                    <a:cubicBezTo>
                      <a:pt x="14968" y="6059"/>
                      <a:pt x="14968" y="5795"/>
                      <a:pt x="14676" y="5795"/>
                    </a:cubicBezTo>
                    <a:cubicBezTo>
                      <a:pt x="14093" y="5795"/>
                      <a:pt x="14385" y="6322"/>
                      <a:pt x="14385" y="6585"/>
                    </a:cubicBezTo>
                    <a:cubicBezTo>
                      <a:pt x="14385" y="6849"/>
                      <a:pt x="14676" y="7112"/>
                      <a:pt x="14385" y="7112"/>
                    </a:cubicBezTo>
                    <a:cubicBezTo>
                      <a:pt x="14385" y="7112"/>
                      <a:pt x="14093" y="7112"/>
                      <a:pt x="14093" y="7112"/>
                    </a:cubicBezTo>
                    <a:cubicBezTo>
                      <a:pt x="13801" y="7112"/>
                      <a:pt x="13801" y="7112"/>
                      <a:pt x="13801" y="7112"/>
                    </a:cubicBezTo>
                    <a:cubicBezTo>
                      <a:pt x="13509" y="7112"/>
                      <a:pt x="13509" y="7112"/>
                      <a:pt x="13509" y="7112"/>
                    </a:cubicBezTo>
                    <a:cubicBezTo>
                      <a:pt x="13509" y="7112"/>
                      <a:pt x="13217" y="7112"/>
                      <a:pt x="13217" y="7112"/>
                    </a:cubicBezTo>
                    <a:cubicBezTo>
                      <a:pt x="13217" y="7112"/>
                      <a:pt x="12925" y="7112"/>
                      <a:pt x="12925" y="7112"/>
                    </a:cubicBezTo>
                    <a:cubicBezTo>
                      <a:pt x="12633" y="7112"/>
                      <a:pt x="12633" y="6849"/>
                      <a:pt x="12633" y="6849"/>
                    </a:cubicBezTo>
                    <a:cubicBezTo>
                      <a:pt x="12633" y="6849"/>
                      <a:pt x="12341" y="6849"/>
                      <a:pt x="12341" y="6849"/>
                    </a:cubicBezTo>
                    <a:cubicBezTo>
                      <a:pt x="12341" y="6849"/>
                      <a:pt x="12341" y="6849"/>
                      <a:pt x="12341" y="6849"/>
                    </a:cubicBezTo>
                    <a:cubicBezTo>
                      <a:pt x="12049" y="6849"/>
                      <a:pt x="12049" y="6585"/>
                      <a:pt x="11758" y="6585"/>
                    </a:cubicBezTo>
                    <a:cubicBezTo>
                      <a:pt x="11758" y="6585"/>
                      <a:pt x="11466" y="6322"/>
                      <a:pt x="11466" y="6322"/>
                    </a:cubicBezTo>
                    <a:cubicBezTo>
                      <a:pt x="11466" y="6322"/>
                      <a:pt x="11174" y="6585"/>
                      <a:pt x="11174" y="6585"/>
                    </a:cubicBezTo>
                    <a:cubicBezTo>
                      <a:pt x="11174" y="6585"/>
                      <a:pt x="11174" y="6322"/>
                      <a:pt x="10882" y="6322"/>
                    </a:cubicBezTo>
                    <a:cubicBezTo>
                      <a:pt x="10882" y="6322"/>
                      <a:pt x="10882" y="6585"/>
                      <a:pt x="10590" y="6322"/>
                    </a:cubicBezTo>
                    <a:cubicBezTo>
                      <a:pt x="10298" y="6322"/>
                      <a:pt x="10298" y="6322"/>
                      <a:pt x="10298" y="6322"/>
                    </a:cubicBezTo>
                    <a:cubicBezTo>
                      <a:pt x="10006" y="6059"/>
                      <a:pt x="9714" y="6059"/>
                      <a:pt x="9714" y="6059"/>
                    </a:cubicBezTo>
                    <a:cubicBezTo>
                      <a:pt x="9422" y="6059"/>
                      <a:pt x="8839" y="5532"/>
                      <a:pt x="8547" y="5532"/>
                    </a:cubicBezTo>
                    <a:cubicBezTo>
                      <a:pt x="8547" y="5532"/>
                      <a:pt x="8255" y="5532"/>
                      <a:pt x="8255" y="5268"/>
                    </a:cubicBezTo>
                    <a:cubicBezTo>
                      <a:pt x="8255" y="5268"/>
                      <a:pt x="8255" y="5005"/>
                      <a:pt x="8255" y="5005"/>
                    </a:cubicBezTo>
                    <a:cubicBezTo>
                      <a:pt x="8255" y="4741"/>
                      <a:pt x="8255" y="4215"/>
                      <a:pt x="8839" y="4215"/>
                    </a:cubicBezTo>
                    <a:cubicBezTo>
                      <a:pt x="8547" y="4215"/>
                      <a:pt x="8547" y="4215"/>
                      <a:pt x="8255" y="3951"/>
                    </a:cubicBezTo>
                    <a:cubicBezTo>
                      <a:pt x="7963" y="3951"/>
                      <a:pt x="8255" y="3951"/>
                      <a:pt x="7963" y="3688"/>
                    </a:cubicBezTo>
                    <a:cubicBezTo>
                      <a:pt x="7671" y="3688"/>
                      <a:pt x="7671" y="3688"/>
                      <a:pt x="7379" y="3424"/>
                    </a:cubicBezTo>
                    <a:cubicBezTo>
                      <a:pt x="7087" y="3424"/>
                      <a:pt x="7087" y="3424"/>
                      <a:pt x="7087" y="3424"/>
                    </a:cubicBezTo>
                    <a:cubicBezTo>
                      <a:pt x="7087" y="3424"/>
                      <a:pt x="6795" y="3424"/>
                      <a:pt x="6795" y="3424"/>
                    </a:cubicBezTo>
                    <a:cubicBezTo>
                      <a:pt x="6795" y="3424"/>
                      <a:pt x="6795" y="3161"/>
                      <a:pt x="6795" y="3161"/>
                    </a:cubicBezTo>
                    <a:cubicBezTo>
                      <a:pt x="6795" y="3161"/>
                      <a:pt x="6795" y="2898"/>
                      <a:pt x="6795" y="2898"/>
                    </a:cubicBezTo>
                    <a:cubicBezTo>
                      <a:pt x="6795" y="2898"/>
                      <a:pt x="6795" y="2898"/>
                      <a:pt x="6795" y="2898"/>
                    </a:cubicBezTo>
                    <a:cubicBezTo>
                      <a:pt x="6795" y="2898"/>
                      <a:pt x="6212" y="2634"/>
                      <a:pt x="6504" y="2371"/>
                    </a:cubicBezTo>
                    <a:cubicBezTo>
                      <a:pt x="6504" y="2371"/>
                      <a:pt x="6795" y="2634"/>
                      <a:pt x="7087" y="2371"/>
                    </a:cubicBezTo>
                    <a:cubicBezTo>
                      <a:pt x="6795" y="2371"/>
                      <a:pt x="6795" y="2107"/>
                      <a:pt x="6795" y="2107"/>
                    </a:cubicBezTo>
                    <a:cubicBezTo>
                      <a:pt x="6795" y="1844"/>
                      <a:pt x="6504" y="1844"/>
                      <a:pt x="6504" y="1580"/>
                    </a:cubicBezTo>
                    <a:cubicBezTo>
                      <a:pt x="6504" y="1580"/>
                      <a:pt x="6504" y="1317"/>
                      <a:pt x="6504" y="1317"/>
                    </a:cubicBezTo>
                    <a:cubicBezTo>
                      <a:pt x="6504" y="1317"/>
                      <a:pt x="6504" y="1054"/>
                      <a:pt x="6504" y="1054"/>
                    </a:cubicBezTo>
                    <a:cubicBezTo>
                      <a:pt x="6504" y="1054"/>
                      <a:pt x="6504" y="1054"/>
                      <a:pt x="6212" y="1054"/>
                    </a:cubicBezTo>
                    <a:cubicBezTo>
                      <a:pt x="6212" y="790"/>
                      <a:pt x="5920" y="790"/>
                      <a:pt x="5920" y="790"/>
                    </a:cubicBezTo>
                    <a:cubicBezTo>
                      <a:pt x="5628" y="527"/>
                      <a:pt x="5628" y="263"/>
                      <a:pt x="5628" y="263"/>
                    </a:cubicBezTo>
                    <a:cubicBezTo>
                      <a:pt x="5336" y="0"/>
                      <a:pt x="4752" y="0"/>
                      <a:pt x="4460" y="0"/>
                    </a:cubicBezTo>
                    <a:cubicBezTo>
                      <a:pt x="4752" y="263"/>
                      <a:pt x="5044" y="527"/>
                      <a:pt x="4752" y="790"/>
                    </a:cubicBezTo>
                    <a:cubicBezTo>
                      <a:pt x="4460" y="790"/>
                      <a:pt x="4460" y="790"/>
                      <a:pt x="4168" y="790"/>
                    </a:cubicBezTo>
                    <a:cubicBezTo>
                      <a:pt x="3876" y="790"/>
                      <a:pt x="4168" y="790"/>
                      <a:pt x="3876" y="790"/>
                    </a:cubicBezTo>
                    <a:cubicBezTo>
                      <a:pt x="3585" y="790"/>
                      <a:pt x="2709" y="527"/>
                      <a:pt x="2709" y="790"/>
                    </a:cubicBezTo>
                    <a:cubicBezTo>
                      <a:pt x="2709" y="1054"/>
                      <a:pt x="2709" y="1054"/>
                      <a:pt x="3001" y="1054"/>
                    </a:cubicBezTo>
                    <a:cubicBezTo>
                      <a:pt x="3001" y="1054"/>
                      <a:pt x="2709" y="1317"/>
                      <a:pt x="2709" y="1317"/>
                    </a:cubicBezTo>
                    <a:cubicBezTo>
                      <a:pt x="3001" y="1317"/>
                      <a:pt x="3001" y="1317"/>
                      <a:pt x="3001" y="1317"/>
                    </a:cubicBezTo>
                    <a:cubicBezTo>
                      <a:pt x="3001" y="1317"/>
                      <a:pt x="3001" y="1317"/>
                      <a:pt x="3001" y="1317"/>
                    </a:cubicBezTo>
                    <a:cubicBezTo>
                      <a:pt x="3001" y="1580"/>
                      <a:pt x="3001" y="1580"/>
                      <a:pt x="3001" y="1580"/>
                    </a:cubicBezTo>
                    <a:cubicBezTo>
                      <a:pt x="3001" y="1580"/>
                      <a:pt x="3001" y="1844"/>
                      <a:pt x="3001" y="1844"/>
                    </a:cubicBezTo>
                    <a:cubicBezTo>
                      <a:pt x="3001" y="1844"/>
                      <a:pt x="3293" y="2107"/>
                      <a:pt x="3293" y="2107"/>
                    </a:cubicBezTo>
                    <a:cubicBezTo>
                      <a:pt x="3293" y="2107"/>
                      <a:pt x="3585" y="2107"/>
                      <a:pt x="3585" y="2371"/>
                    </a:cubicBezTo>
                    <a:cubicBezTo>
                      <a:pt x="3585" y="2371"/>
                      <a:pt x="3585" y="2371"/>
                      <a:pt x="3585" y="2371"/>
                    </a:cubicBezTo>
                    <a:cubicBezTo>
                      <a:pt x="3876" y="2634"/>
                      <a:pt x="3876" y="2371"/>
                      <a:pt x="3876" y="2371"/>
                    </a:cubicBezTo>
                    <a:cubicBezTo>
                      <a:pt x="4168" y="2634"/>
                      <a:pt x="4168" y="2634"/>
                      <a:pt x="4168" y="2634"/>
                    </a:cubicBezTo>
                    <a:cubicBezTo>
                      <a:pt x="4168" y="2898"/>
                      <a:pt x="3876" y="2898"/>
                      <a:pt x="3585" y="2898"/>
                    </a:cubicBezTo>
                    <a:cubicBezTo>
                      <a:pt x="3585" y="3161"/>
                      <a:pt x="3876" y="3424"/>
                      <a:pt x="3876" y="3424"/>
                    </a:cubicBezTo>
                    <a:cubicBezTo>
                      <a:pt x="3876" y="3688"/>
                      <a:pt x="3876" y="3424"/>
                      <a:pt x="3876" y="3688"/>
                    </a:cubicBezTo>
                    <a:cubicBezTo>
                      <a:pt x="3585" y="3688"/>
                      <a:pt x="3585" y="3951"/>
                      <a:pt x="3293" y="3951"/>
                    </a:cubicBezTo>
                    <a:cubicBezTo>
                      <a:pt x="3293" y="4215"/>
                      <a:pt x="3585" y="4215"/>
                      <a:pt x="3585" y="4215"/>
                    </a:cubicBezTo>
                    <a:cubicBezTo>
                      <a:pt x="3585" y="4215"/>
                      <a:pt x="3293" y="4215"/>
                      <a:pt x="3293" y="4478"/>
                    </a:cubicBezTo>
                    <a:cubicBezTo>
                      <a:pt x="3293" y="4478"/>
                      <a:pt x="3293" y="4478"/>
                      <a:pt x="3001" y="4478"/>
                    </a:cubicBezTo>
                    <a:cubicBezTo>
                      <a:pt x="3001" y="4478"/>
                      <a:pt x="3001" y="4741"/>
                      <a:pt x="3001" y="4741"/>
                    </a:cubicBezTo>
                    <a:cubicBezTo>
                      <a:pt x="3001" y="5005"/>
                      <a:pt x="3001" y="5005"/>
                      <a:pt x="2709" y="5268"/>
                    </a:cubicBezTo>
                    <a:cubicBezTo>
                      <a:pt x="2417" y="5532"/>
                      <a:pt x="2417" y="5268"/>
                      <a:pt x="2417" y="5532"/>
                    </a:cubicBezTo>
                    <a:cubicBezTo>
                      <a:pt x="2417" y="5795"/>
                      <a:pt x="2417" y="6059"/>
                      <a:pt x="2125" y="6059"/>
                    </a:cubicBezTo>
                    <a:cubicBezTo>
                      <a:pt x="2125" y="6059"/>
                      <a:pt x="1541" y="6322"/>
                      <a:pt x="1541" y="6322"/>
                    </a:cubicBezTo>
                    <a:cubicBezTo>
                      <a:pt x="1541" y="6059"/>
                      <a:pt x="1541" y="6059"/>
                      <a:pt x="1249" y="6059"/>
                    </a:cubicBezTo>
                    <a:cubicBezTo>
                      <a:pt x="958" y="5795"/>
                      <a:pt x="958" y="6059"/>
                      <a:pt x="958" y="6322"/>
                    </a:cubicBezTo>
                    <a:cubicBezTo>
                      <a:pt x="666" y="6322"/>
                      <a:pt x="666" y="6585"/>
                      <a:pt x="666" y="6849"/>
                    </a:cubicBezTo>
                    <a:cubicBezTo>
                      <a:pt x="666" y="7112"/>
                      <a:pt x="666" y="6849"/>
                      <a:pt x="958" y="7112"/>
                    </a:cubicBezTo>
                    <a:cubicBezTo>
                      <a:pt x="1249" y="7112"/>
                      <a:pt x="958" y="7639"/>
                      <a:pt x="1541" y="7902"/>
                    </a:cubicBezTo>
                    <a:cubicBezTo>
                      <a:pt x="1541" y="7902"/>
                      <a:pt x="1541" y="7639"/>
                      <a:pt x="1541" y="7902"/>
                    </a:cubicBezTo>
                    <a:cubicBezTo>
                      <a:pt x="1541" y="7902"/>
                      <a:pt x="1541" y="7902"/>
                      <a:pt x="1541" y="7902"/>
                    </a:cubicBezTo>
                    <a:cubicBezTo>
                      <a:pt x="1833" y="8166"/>
                      <a:pt x="1833" y="8429"/>
                      <a:pt x="2125" y="8429"/>
                    </a:cubicBezTo>
                    <a:cubicBezTo>
                      <a:pt x="2125" y="8693"/>
                      <a:pt x="2125" y="8956"/>
                      <a:pt x="1833" y="8956"/>
                    </a:cubicBezTo>
                    <a:cubicBezTo>
                      <a:pt x="1541" y="8956"/>
                      <a:pt x="1833" y="8693"/>
                      <a:pt x="1833" y="8693"/>
                    </a:cubicBezTo>
                    <a:cubicBezTo>
                      <a:pt x="1541" y="8693"/>
                      <a:pt x="1541" y="8956"/>
                      <a:pt x="1249" y="8956"/>
                    </a:cubicBezTo>
                    <a:cubicBezTo>
                      <a:pt x="1249" y="8956"/>
                      <a:pt x="1249" y="8956"/>
                      <a:pt x="958" y="8956"/>
                    </a:cubicBezTo>
                    <a:cubicBezTo>
                      <a:pt x="958" y="8956"/>
                      <a:pt x="666" y="8956"/>
                      <a:pt x="374" y="8956"/>
                    </a:cubicBezTo>
                    <a:cubicBezTo>
                      <a:pt x="374" y="8956"/>
                      <a:pt x="374" y="8956"/>
                      <a:pt x="374" y="8956"/>
                    </a:cubicBezTo>
                    <a:cubicBezTo>
                      <a:pt x="374" y="8956"/>
                      <a:pt x="374" y="8956"/>
                      <a:pt x="374" y="9220"/>
                    </a:cubicBezTo>
                    <a:cubicBezTo>
                      <a:pt x="374" y="9220"/>
                      <a:pt x="-210" y="9220"/>
                      <a:pt x="82" y="9483"/>
                    </a:cubicBezTo>
                    <a:cubicBezTo>
                      <a:pt x="82" y="9483"/>
                      <a:pt x="374" y="9220"/>
                      <a:pt x="374" y="9220"/>
                    </a:cubicBezTo>
                    <a:cubicBezTo>
                      <a:pt x="82" y="9483"/>
                      <a:pt x="82" y="9483"/>
                      <a:pt x="374" y="9483"/>
                    </a:cubicBezTo>
                    <a:cubicBezTo>
                      <a:pt x="374" y="9746"/>
                      <a:pt x="666" y="9746"/>
                      <a:pt x="958" y="10010"/>
                    </a:cubicBezTo>
                    <a:cubicBezTo>
                      <a:pt x="1249" y="10010"/>
                      <a:pt x="1541" y="10010"/>
                      <a:pt x="1833" y="9746"/>
                    </a:cubicBezTo>
                    <a:cubicBezTo>
                      <a:pt x="1833" y="10010"/>
                      <a:pt x="1249" y="10273"/>
                      <a:pt x="958" y="10273"/>
                    </a:cubicBezTo>
                    <a:cubicBezTo>
                      <a:pt x="958" y="10273"/>
                      <a:pt x="958" y="10537"/>
                      <a:pt x="958" y="10537"/>
                    </a:cubicBezTo>
                    <a:cubicBezTo>
                      <a:pt x="958" y="10537"/>
                      <a:pt x="958" y="10273"/>
                      <a:pt x="666" y="10273"/>
                    </a:cubicBezTo>
                    <a:cubicBezTo>
                      <a:pt x="666" y="10273"/>
                      <a:pt x="666" y="10273"/>
                      <a:pt x="666" y="10537"/>
                    </a:cubicBezTo>
                    <a:cubicBezTo>
                      <a:pt x="666" y="10537"/>
                      <a:pt x="958" y="10800"/>
                      <a:pt x="1249" y="10800"/>
                    </a:cubicBezTo>
                    <a:cubicBezTo>
                      <a:pt x="1541" y="11063"/>
                      <a:pt x="1833" y="11590"/>
                      <a:pt x="2417" y="11590"/>
                    </a:cubicBezTo>
                    <a:cubicBezTo>
                      <a:pt x="2417" y="11590"/>
                      <a:pt x="3001" y="11327"/>
                      <a:pt x="3001" y="11327"/>
                    </a:cubicBezTo>
                    <a:cubicBezTo>
                      <a:pt x="3293" y="11327"/>
                      <a:pt x="3293" y="10800"/>
                      <a:pt x="3001" y="10800"/>
                    </a:cubicBezTo>
                    <a:cubicBezTo>
                      <a:pt x="3001" y="10800"/>
                      <a:pt x="3293" y="10537"/>
                      <a:pt x="3001" y="10537"/>
                    </a:cubicBezTo>
                    <a:cubicBezTo>
                      <a:pt x="3293" y="10537"/>
                      <a:pt x="3293" y="10537"/>
                      <a:pt x="3585" y="10537"/>
                    </a:cubicBezTo>
                    <a:cubicBezTo>
                      <a:pt x="3293" y="10537"/>
                      <a:pt x="3293" y="10537"/>
                      <a:pt x="3293" y="10800"/>
                    </a:cubicBezTo>
                    <a:cubicBezTo>
                      <a:pt x="3293" y="10800"/>
                      <a:pt x="3585" y="10800"/>
                      <a:pt x="3585" y="10800"/>
                    </a:cubicBezTo>
                    <a:cubicBezTo>
                      <a:pt x="3293" y="10800"/>
                      <a:pt x="3293" y="10800"/>
                      <a:pt x="3293" y="10800"/>
                    </a:cubicBezTo>
                    <a:cubicBezTo>
                      <a:pt x="3585" y="10800"/>
                      <a:pt x="3585" y="10800"/>
                      <a:pt x="3876" y="10800"/>
                    </a:cubicBezTo>
                    <a:cubicBezTo>
                      <a:pt x="3585" y="11063"/>
                      <a:pt x="3585" y="11063"/>
                      <a:pt x="3585" y="11063"/>
                    </a:cubicBezTo>
                    <a:cubicBezTo>
                      <a:pt x="3585" y="11063"/>
                      <a:pt x="3585" y="11063"/>
                      <a:pt x="3585" y="11063"/>
                    </a:cubicBezTo>
                    <a:cubicBezTo>
                      <a:pt x="3293" y="11327"/>
                      <a:pt x="3585" y="11327"/>
                      <a:pt x="3585" y="11327"/>
                    </a:cubicBezTo>
                    <a:cubicBezTo>
                      <a:pt x="3876" y="11590"/>
                      <a:pt x="3876" y="11854"/>
                      <a:pt x="3585" y="11854"/>
                    </a:cubicBezTo>
                    <a:cubicBezTo>
                      <a:pt x="3585" y="12117"/>
                      <a:pt x="3585" y="12644"/>
                      <a:pt x="3876" y="12907"/>
                    </a:cubicBezTo>
                    <a:cubicBezTo>
                      <a:pt x="3585" y="12644"/>
                      <a:pt x="3876" y="12907"/>
                      <a:pt x="3876" y="13171"/>
                    </a:cubicBezTo>
                    <a:cubicBezTo>
                      <a:pt x="3876" y="12907"/>
                      <a:pt x="3876" y="12907"/>
                      <a:pt x="3876" y="12907"/>
                    </a:cubicBezTo>
                    <a:cubicBezTo>
                      <a:pt x="3876" y="13171"/>
                      <a:pt x="3876" y="13171"/>
                      <a:pt x="3876" y="13434"/>
                    </a:cubicBezTo>
                    <a:cubicBezTo>
                      <a:pt x="3876" y="13698"/>
                      <a:pt x="4168" y="13961"/>
                      <a:pt x="4168" y="14224"/>
                    </a:cubicBezTo>
                    <a:cubicBezTo>
                      <a:pt x="4460" y="14488"/>
                      <a:pt x="4752" y="15541"/>
                      <a:pt x="4752" y="15541"/>
                    </a:cubicBezTo>
                    <a:cubicBezTo>
                      <a:pt x="4752" y="15805"/>
                      <a:pt x="4752" y="15805"/>
                      <a:pt x="5044" y="15805"/>
                    </a:cubicBezTo>
                    <a:cubicBezTo>
                      <a:pt x="5044" y="15805"/>
                      <a:pt x="4752" y="15805"/>
                      <a:pt x="4752" y="15805"/>
                    </a:cubicBezTo>
                    <a:cubicBezTo>
                      <a:pt x="5336" y="16595"/>
                      <a:pt x="5628" y="17649"/>
                      <a:pt x="6212" y="18439"/>
                    </a:cubicBezTo>
                    <a:cubicBezTo>
                      <a:pt x="6504" y="18966"/>
                      <a:pt x="7087" y="19756"/>
                      <a:pt x="7087" y="20546"/>
                    </a:cubicBezTo>
                    <a:cubicBezTo>
                      <a:pt x="7087" y="20546"/>
                      <a:pt x="7087" y="20283"/>
                      <a:pt x="7087" y="20020"/>
                    </a:cubicBezTo>
                    <a:cubicBezTo>
                      <a:pt x="7087" y="20283"/>
                      <a:pt x="7087" y="20810"/>
                      <a:pt x="7379" y="21073"/>
                    </a:cubicBezTo>
                    <a:cubicBezTo>
                      <a:pt x="7379" y="21073"/>
                      <a:pt x="7671" y="21600"/>
                      <a:pt x="7963" y="21600"/>
                    </a:cubicBezTo>
                    <a:cubicBezTo>
                      <a:pt x="8255" y="21600"/>
                      <a:pt x="8547" y="21337"/>
                      <a:pt x="8547" y="21337"/>
                    </a:cubicBezTo>
                    <a:cubicBezTo>
                      <a:pt x="8547" y="21337"/>
                      <a:pt x="8547" y="21073"/>
                      <a:pt x="8547" y="20810"/>
                    </a:cubicBezTo>
                    <a:cubicBezTo>
                      <a:pt x="8839" y="20546"/>
                      <a:pt x="9131" y="20546"/>
                      <a:pt x="9422" y="20810"/>
                    </a:cubicBezTo>
                    <a:cubicBezTo>
                      <a:pt x="9422" y="20546"/>
                      <a:pt x="9131" y="20546"/>
                      <a:pt x="9131" y="20546"/>
                    </a:cubicBezTo>
                    <a:cubicBezTo>
                      <a:pt x="9131" y="20283"/>
                      <a:pt x="9422" y="20020"/>
                      <a:pt x="9422" y="19756"/>
                    </a:cubicBezTo>
                    <a:cubicBezTo>
                      <a:pt x="9422" y="19756"/>
                      <a:pt x="9714" y="20020"/>
                      <a:pt x="9714" y="19756"/>
                    </a:cubicBezTo>
                    <a:cubicBezTo>
                      <a:pt x="9714" y="19493"/>
                      <a:pt x="9714" y="19229"/>
                      <a:pt x="9714" y="18966"/>
                    </a:cubicBezTo>
                    <a:cubicBezTo>
                      <a:pt x="9714" y="18966"/>
                      <a:pt x="9714" y="18966"/>
                      <a:pt x="9714" y="18966"/>
                    </a:cubicBezTo>
                    <a:cubicBezTo>
                      <a:pt x="9714" y="18966"/>
                      <a:pt x="9714" y="18702"/>
                      <a:pt x="9714" y="18702"/>
                    </a:cubicBezTo>
                    <a:cubicBezTo>
                      <a:pt x="9714" y="18439"/>
                      <a:pt x="9714" y="18176"/>
                      <a:pt x="9714" y="17912"/>
                    </a:cubicBezTo>
                    <a:cubicBezTo>
                      <a:pt x="9714" y="17912"/>
                      <a:pt x="10006" y="17649"/>
                      <a:pt x="10006" y="17385"/>
                    </a:cubicBezTo>
                    <a:cubicBezTo>
                      <a:pt x="10006" y="17385"/>
                      <a:pt x="9714" y="17385"/>
                      <a:pt x="9714" y="17122"/>
                    </a:cubicBezTo>
                    <a:cubicBezTo>
                      <a:pt x="9714" y="17122"/>
                      <a:pt x="10006" y="17385"/>
                      <a:pt x="10006" y="17385"/>
                    </a:cubicBezTo>
                    <a:cubicBezTo>
                      <a:pt x="9714" y="16859"/>
                      <a:pt x="9422" y="15805"/>
                      <a:pt x="9714" y="15541"/>
                    </a:cubicBezTo>
                    <a:cubicBezTo>
                      <a:pt x="10006" y="15278"/>
                      <a:pt x="10006" y="15805"/>
                      <a:pt x="10298" y="15541"/>
                    </a:cubicBezTo>
                    <a:cubicBezTo>
                      <a:pt x="10298" y="15278"/>
                      <a:pt x="10298" y="15278"/>
                      <a:pt x="10590" y="15015"/>
                    </a:cubicBezTo>
                    <a:cubicBezTo>
                      <a:pt x="10590" y="15015"/>
                      <a:pt x="10882" y="15015"/>
                      <a:pt x="10882" y="15015"/>
                    </a:cubicBezTo>
                    <a:cubicBezTo>
                      <a:pt x="11174" y="14751"/>
                      <a:pt x="11174" y="14751"/>
                      <a:pt x="11174" y="14488"/>
                    </a:cubicBezTo>
                    <a:cubicBezTo>
                      <a:pt x="11466" y="14224"/>
                      <a:pt x="11758" y="13961"/>
                      <a:pt x="12049" y="13698"/>
                    </a:cubicBezTo>
                    <a:cubicBezTo>
                      <a:pt x="12341" y="13434"/>
                      <a:pt x="12633" y="13171"/>
                      <a:pt x="12925" y="12907"/>
                    </a:cubicBezTo>
                    <a:cubicBezTo>
                      <a:pt x="13217" y="12644"/>
                      <a:pt x="13509" y="12380"/>
                      <a:pt x="13217" y="12644"/>
                    </a:cubicBezTo>
                    <a:cubicBezTo>
                      <a:pt x="13217" y="12380"/>
                      <a:pt x="13509" y="12380"/>
                      <a:pt x="13217" y="12380"/>
                    </a:cubicBezTo>
                    <a:cubicBezTo>
                      <a:pt x="13509" y="12380"/>
                      <a:pt x="14093" y="12380"/>
                      <a:pt x="13801" y="12117"/>
                    </a:cubicBezTo>
                    <a:cubicBezTo>
                      <a:pt x="13801" y="12117"/>
                      <a:pt x="13801" y="12117"/>
                      <a:pt x="14093" y="12117"/>
                    </a:cubicBezTo>
                    <a:cubicBezTo>
                      <a:pt x="14093" y="12117"/>
                      <a:pt x="14093" y="12117"/>
                      <a:pt x="14385" y="11854"/>
                    </a:cubicBezTo>
                    <a:cubicBezTo>
                      <a:pt x="14385" y="11590"/>
                      <a:pt x="14385" y="11854"/>
                      <a:pt x="14385" y="11590"/>
                    </a:cubicBezTo>
                    <a:cubicBezTo>
                      <a:pt x="14385" y="11327"/>
                      <a:pt x="14093" y="11327"/>
                      <a:pt x="14385" y="11327"/>
                    </a:cubicBezTo>
                    <a:cubicBezTo>
                      <a:pt x="14385" y="11063"/>
                      <a:pt x="14676" y="11063"/>
                      <a:pt x="14676" y="10800"/>
                    </a:cubicBezTo>
                    <a:cubicBezTo>
                      <a:pt x="14968" y="10800"/>
                      <a:pt x="14968" y="10800"/>
                      <a:pt x="14968" y="10537"/>
                    </a:cubicBezTo>
                    <a:cubicBezTo>
                      <a:pt x="14968" y="10537"/>
                      <a:pt x="14968" y="10537"/>
                      <a:pt x="14968" y="10273"/>
                    </a:cubicBezTo>
                    <a:cubicBezTo>
                      <a:pt x="14968" y="10537"/>
                      <a:pt x="14968" y="10537"/>
                      <a:pt x="14968" y="10800"/>
                    </a:cubicBezTo>
                    <a:cubicBezTo>
                      <a:pt x="15260" y="10800"/>
                      <a:pt x="14968" y="11063"/>
                      <a:pt x="15260" y="11063"/>
                    </a:cubicBezTo>
                    <a:cubicBezTo>
                      <a:pt x="15260" y="11063"/>
                      <a:pt x="15260" y="10800"/>
                      <a:pt x="15260" y="10800"/>
                    </a:cubicBezTo>
                    <a:cubicBezTo>
                      <a:pt x="15552" y="11327"/>
                      <a:pt x="15552" y="10537"/>
                      <a:pt x="15552" y="10537"/>
                    </a:cubicBezTo>
                    <a:cubicBezTo>
                      <a:pt x="15552" y="10800"/>
                      <a:pt x="15552" y="10800"/>
                      <a:pt x="15552" y="11063"/>
                    </a:cubicBezTo>
                    <a:cubicBezTo>
                      <a:pt x="15552" y="11063"/>
                      <a:pt x="15552" y="11063"/>
                      <a:pt x="15552" y="10800"/>
                    </a:cubicBezTo>
                    <a:cubicBezTo>
                      <a:pt x="15844" y="11063"/>
                      <a:pt x="15844" y="10800"/>
                      <a:pt x="15844" y="11063"/>
                    </a:cubicBezTo>
                    <a:cubicBezTo>
                      <a:pt x="15844" y="10800"/>
                      <a:pt x="15844" y="10800"/>
                      <a:pt x="15844" y="10800"/>
                    </a:cubicBezTo>
                    <a:cubicBezTo>
                      <a:pt x="15844" y="10800"/>
                      <a:pt x="15844" y="10800"/>
                      <a:pt x="15844" y="10800"/>
                    </a:cubicBezTo>
                    <a:cubicBezTo>
                      <a:pt x="15552" y="10537"/>
                      <a:pt x="15552" y="10010"/>
                      <a:pt x="15552" y="9746"/>
                    </a:cubicBezTo>
                    <a:cubicBezTo>
                      <a:pt x="15552" y="9746"/>
                      <a:pt x="15260" y="9483"/>
                      <a:pt x="15260" y="9220"/>
                    </a:cubicBezTo>
                    <a:cubicBezTo>
                      <a:pt x="15260" y="9220"/>
                      <a:pt x="15260" y="8956"/>
                      <a:pt x="15260" y="8956"/>
                    </a:cubicBezTo>
                    <a:cubicBezTo>
                      <a:pt x="15260" y="8693"/>
                      <a:pt x="14968" y="8693"/>
                      <a:pt x="14968" y="8693"/>
                    </a:cubicBezTo>
                    <a:cubicBezTo>
                      <a:pt x="14676" y="8693"/>
                      <a:pt x="14676" y="8693"/>
                      <a:pt x="14676" y="8429"/>
                    </a:cubicBezTo>
                    <a:cubicBezTo>
                      <a:pt x="14676" y="8429"/>
                      <a:pt x="14968" y="8429"/>
                      <a:pt x="14968" y="8429"/>
                    </a:cubicBezTo>
                    <a:cubicBezTo>
                      <a:pt x="14676" y="8429"/>
                      <a:pt x="14968" y="8166"/>
                      <a:pt x="14968" y="8429"/>
                    </a:cubicBezTo>
                    <a:cubicBezTo>
                      <a:pt x="14968" y="8166"/>
                      <a:pt x="14968" y="8166"/>
                      <a:pt x="14968" y="8166"/>
                    </a:cubicBezTo>
                    <a:cubicBezTo>
                      <a:pt x="14968" y="8166"/>
                      <a:pt x="15260" y="8166"/>
                      <a:pt x="15260" y="8166"/>
                    </a:cubicBezTo>
                    <a:cubicBezTo>
                      <a:pt x="15260" y="8166"/>
                      <a:pt x="15260" y="7902"/>
                      <a:pt x="15260" y="7902"/>
                    </a:cubicBezTo>
                    <a:cubicBezTo>
                      <a:pt x="14968" y="7902"/>
                      <a:pt x="14676" y="7902"/>
                      <a:pt x="14676" y="7639"/>
                    </a:cubicBezTo>
                    <a:cubicBezTo>
                      <a:pt x="14676" y="7639"/>
                      <a:pt x="14968" y="7112"/>
                      <a:pt x="14676" y="7112"/>
                    </a:cubicBezTo>
                    <a:cubicBezTo>
                      <a:pt x="14968" y="7112"/>
                      <a:pt x="14968" y="7376"/>
                      <a:pt x="15260" y="7376"/>
                    </a:cubicBezTo>
                    <a:cubicBezTo>
                      <a:pt x="14968" y="7112"/>
                      <a:pt x="15552" y="7639"/>
                      <a:pt x="15552" y="7639"/>
                    </a:cubicBezTo>
                    <a:cubicBezTo>
                      <a:pt x="15844" y="7639"/>
                      <a:pt x="15552" y="7112"/>
                      <a:pt x="15844" y="7639"/>
                    </a:cubicBezTo>
                    <a:cubicBezTo>
                      <a:pt x="15844" y="7639"/>
                      <a:pt x="15844" y="7902"/>
                      <a:pt x="15844" y="8166"/>
                    </a:cubicBezTo>
                    <a:cubicBezTo>
                      <a:pt x="16136" y="8166"/>
                      <a:pt x="16136" y="8166"/>
                      <a:pt x="16136" y="8166"/>
                    </a:cubicBezTo>
                    <a:cubicBezTo>
                      <a:pt x="16720" y="8166"/>
                      <a:pt x="17012" y="8166"/>
                      <a:pt x="17595" y="8166"/>
                    </a:cubicBezTo>
                    <a:cubicBezTo>
                      <a:pt x="17887" y="8166"/>
                      <a:pt x="17887" y="8429"/>
                      <a:pt x="17887" y="8429"/>
                    </a:cubicBezTo>
                    <a:cubicBezTo>
                      <a:pt x="17887" y="8429"/>
                      <a:pt x="17887" y="8429"/>
                      <a:pt x="17887" y="8429"/>
                    </a:cubicBezTo>
                    <a:cubicBezTo>
                      <a:pt x="17887" y="8429"/>
                      <a:pt x="17887" y="8429"/>
                      <a:pt x="17887" y="8693"/>
                    </a:cubicBezTo>
                    <a:cubicBezTo>
                      <a:pt x="17595" y="8693"/>
                      <a:pt x="17887" y="8693"/>
                      <a:pt x="17595" y="8956"/>
                    </a:cubicBezTo>
                    <a:cubicBezTo>
                      <a:pt x="17595" y="8956"/>
                      <a:pt x="17304" y="8956"/>
                      <a:pt x="17304" y="9220"/>
                    </a:cubicBezTo>
                    <a:cubicBezTo>
                      <a:pt x="17012" y="9220"/>
                      <a:pt x="17304" y="9746"/>
                      <a:pt x="17304" y="9746"/>
                    </a:cubicBezTo>
                    <a:cubicBezTo>
                      <a:pt x="17304" y="9746"/>
                      <a:pt x="17304" y="9746"/>
                      <a:pt x="17304" y="9746"/>
                    </a:cubicBezTo>
                    <a:cubicBezTo>
                      <a:pt x="17595" y="9746"/>
                      <a:pt x="17595" y="10010"/>
                      <a:pt x="17595" y="9746"/>
                    </a:cubicBezTo>
                    <a:cubicBezTo>
                      <a:pt x="17595" y="9746"/>
                      <a:pt x="17595" y="9746"/>
                      <a:pt x="17595" y="9483"/>
                    </a:cubicBezTo>
                    <a:cubicBezTo>
                      <a:pt x="17595" y="9483"/>
                      <a:pt x="17887" y="9483"/>
                      <a:pt x="17887" y="9483"/>
                    </a:cubicBezTo>
                    <a:cubicBezTo>
                      <a:pt x="17887" y="9220"/>
                      <a:pt x="17887" y="9483"/>
                      <a:pt x="18179" y="9483"/>
                    </a:cubicBezTo>
                    <a:cubicBezTo>
                      <a:pt x="18179" y="10010"/>
                      <a:pt x="18179" y="10273"/>
                      <a:pt x="18471" y="10800"/>
                    </a:cubicBezTo>
                    <a:cubicBezTo>
                      <a:pt x="18471" y="10537"/>
                      <a:pt x="18471" y="10537"/>
                      <a:pt x="18471" y="10537"/>
                    </a:cubicBezTo>
                    <a:cubicBezTo>
                      <a:pt x="18763" y="10800"/>
                      <a:pt x="18763" y="10800"/>
                      <a:pt x="18763" y="10537"/>
                    </a:cubicBezTo>
                    <a:cubicBezTo>
                      <a:pt x="18763" y="10273"/>
                      <a:pt x="18763" y="10273"/>
                      <a:pt x="18763" y="10010"/>
                    </a:cubicBezTo>
                    <a:cubicBezTo>
                      <a:pt x="18763" y="9746"/>
                      <a:pt x="18763" y="10010"/>
                      <a:pt x="18763" y="9746"/>
                    </a:cubicBezTo>
                    <a:cubicBezTo>
                      <a:pt x="19055" y="9483"/>
                      <a:pt x="18763" y="9220"/>
                      <a:pt x="18763" y="8956"/>
                    </a:cubicBezTo>
                    <a:cubicBezTo>
                      <a:pt x="18763" y="9220"/>
                      <a:pt x="19347" y="9220"/>
                      <a:pt x="19347" y="9220"/>
                    </a:cubicBezTo>
                    <a:cubicBezTo>
                      <a:pt x="19347" y="9220"/>
                      <a:pt x="19639" y="8693"/>
                      <a:pt x="19639" y="8693"/>
                    </a:cubicBezTo>
                    <a:cubicBezTo>
                      <a:pt x="19639" y="8429"/>
                      <a:pt x="19639" y="8429"/>
                      <a:pt x="19639" y="8166"/>
                    </a:cubicBezTo>
                    <a:cubicBezTo>
                      <a:pt x="19639" y="8166"/>
                      <a:pt x="19639" y="8166"/>
                      <a:pt x="19639" y="8166"/>
                    </a:cubicBezTo>
                    <a:cubicBezTo>
                      <a:pt x="19639" y="7902"/>
                      <a:pt x="19639" y="7902"/>
                      <a:pt x="19639" y="7902"/>
                    </a:cubicBezTo>
                    <a:cubicBezTo>
                      <a:pt x="19931" y="7639"/>
                      <a:pt x="19931" y="7639"/>
                      <a:pt x="19639" y="7376"/>
                    </a:cubicBezTo>
                    <a:cubicBezTo>
                      <a:pt x="19639" y="7112"/>
                      <a:pt x="19931" y="7112"/>
                      <a:pt x="19931" y="6849"/>
                    </a:cubicBezTo>
                    <a:cubicBezTo>
                      <a:pt x="20222" y="6585"/>
                      <a:pt x="20222" y="6585"/>
                      <a:pt x="20514" y="6585"/>
                    </a:cubicBezTo>
                    <a:cubicBezTo>
                      <a:pt x="20806" y="6585"/>
                      <a:pt x="20806" y="6585"/>
                      <a:pt x="21098" y="6585"/>
                    </a:cubicBezTo>
                    <a:cubicBezTo>
                      <a:pt x="21098" y="6585"/>
                      <a:pt x="20806" y="6322"/>
                      <a:pt x="20806" y="632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8" name="Shape">
                <a:extLst>
                  <a:ext uri="{FF2B5EF4-FFF2-40B4-BE49-F238E27FC236}">
                    <a16:creationId xmlns:a16="http://schemas.microsoft.com/office/drawing/2014/main" id="{C20A17EB-EF0E-40DB-9E8A-7D03C5E0A91D}"/>
                  </a:ext>
                </a:extLst>
              </p:cNvPr>
              <p:cNvSpPr/>
              <p:nvPr/>
            </p:nvSpPr>
            <p:spPr>
              <a:xfrm>
                <a:off x="2767737" y="1753835"/>
                <a:ext cx="149765" cy="48659"/>
              </a:xfrm>
              <a:custGeom>
                <a:avLst/>
                <a:gdLst/>
                <a:ahLst/>
                <a:cxnLst>
                  <a:cxn ang="0">
                    <a:pos x="wd2" y="hd2"/>
                  </a:cxn>
                  <a:cxn ang="5400000">
                    <a:pos x="wd2" y="hd2"/>
                  </a:cxn>
                  <a:cxn ang="10800000">
                    <a:pos x="wd2" y="hd2"/>
                  </a:cxn>
                  <a:cxn ang="16200000">
                    <a:pos x="wd2" y="hd2"/>
                  </a:cxn>
                </a:cxnLst>
                <a:rect l="0" t="0" r="r" b="b"/>
                <a:pathLst>
                  <a:path w="20853" h="21600" extrusionOk="0">
                    <a:moveTo>
                      <a:pt x="20661" y="8100"/>
                    </a:moveTo>
                    <a:cubicBezTo>
                      <a:pt x="20661" y="8100"/>
                      <a:pt x="19722" y="8100"/>
                      <a:pt x="18783" y="8100"/>
                    </a:cubicBezTo>
                    <a:cubicBezTo>
                      <a:pt x="19722" y="5400"/>
                      <a:pt x="18783" y="5400"/>
                      <a:pt x="18783" y="5400"/>
                    </a:cubicBezTo>
                    <a:cubicBezTo>
                      <a:pt x="19722" y="5400"/>
                      <a:pt x="18783" y="5400"/>
                      <a:pt x="17843" y="2700"/>
                    </a:cubicBezTo>
                    <a:cubicBezTo>
                      <a:pt x="18783" y="2700"/>
                      <a:pt x="18783" y="2700"/>
                      <a:pt x="19722" y="2700"/>
                    </a:cubicBezTo>
                    <a:cubicBezTo>
                      <a:pt x="18783" y="2700"/>
                      <a:pt x="17843" y="2700"/>
                      <a:pt x="17843" y="2700"/>
                    </a:cubicBezTo>
                    <a:cubicBezTo>
                      <a:pt x="16904" y="2700"/>
                      <a:pt x="16904" y="2700"/>
                      <a:pt x="16904" y="0"/>
                    </a:cubicBezTo>
                    <a:cubicBezTo>
                      <a:pt x="15965" y="0"/>
                      <a:pt x="15965" y="2700"/>
                      <a:pt x="15026" y="2700"/>
                    </a:cubicBezTo>
                    <a:cubicBezTo>
                      <a:pt x="15026" y="2700"/>
                      <a:pt x="15026" y="2700"/>
                      <a:pt x="14087" y="2700"/>
                    </a:cubicBezTo>
                    <a:cubicBezTo>
                      <a:pt x="14087" y="2700"/>
                      <a:pt x="14087" y="5400"/>
                      <a:pt x="13148" y="5400"/>
                    </a:cubicBezTo>
                    <a:cubicBezTo>
                      <a:pt x="13148" y="5400"/>
                      <a:pt x="12209" y="2700"/>
                      <a:pt x="12209" y="2700"/>
                    </a:cubicBezTo>
                    <a:cubicBezTo>
                      <a:pt x="12209" y="5400"/>
                      <a:pt x="13148" y="5400"/>
                      <a:pt x="12209" y="5400"/>
                    </a:cubicBezTo>
                    <a:cubicBezTo>
                      <a:pt x="12209" y="5400"/>
                      <a:pt x="11270" y="2700"/>
                      <a:pt x="10330" y="2700"/>
                    </a:cubicBezTo>
                    <a:cubicBezTo>
                      <a:pt x="10330" y="5400"/>
                      <a:pt x="10330" y="5400"/>
                      <a:pt x="10330" y="5400"/>
                    </a:cubicBezTo>
                    <a:cubicBezTo>
                      <a:pt x="9391" y="5400"/>
                      <a:pt x="9391" y="5400"/>
                      <a:pt x="9391" y="5400"/>
                    </a:cubicBezTo>
                    <a:cubicBezTo>
                      <a:pt x="8452" y="2700"/>
                      <a:pt x="8452" y="5400"/>
                      <a:pt x="7513" y="8100"/>
                    </a:cubicBezTo>
                    <a:cubicBezTo>
                      <a:pt x="7513" y="8100"/>
                      <a:pt x="7513" y="8100"/>
                      <a:pt x="6574" y="8100"/>
                    </a:cubicBezTo>
                    <a:cubicBezTo>
                      <a:pt x="6574" y="8100"/>
                      <a:pt x="6574" y="8100"/>
                      <a:pt x="6574" y="10800"/>
                    </a:cubicBezTo>
                    <a:cubicBezTo>
                      <a:pt x="6574" y="8100"/>
                      <a:pt x="6574" y="8100"/>
                      <a:pt x="5635" y="8100"/>
                    </a:cubicBezTo>
                    <a:cubicBezTo>
                      <a:pt x="6574" y="8100"/>
                      <a:pt x="6574" y="8100"/>
                      <a:pt x="6574" y="8100"/>
                    </a:cubicBezTo>
                    <a:cubicBezTo>
                      <a:pt x="5635" y="8100"/>
                      <a:pt x="5635" y="8100"/>
                      <a:pt x="5635" y="5400"/>
                    </a:cubicBezTo>
                    <a:cubicBezTo>
                      <a:pt x="6574" y="8100"/>
                      <a:pt x="6574" y="5400"/>
                      <a:pt x="6574" y="5400"/>
                    </a:cubicBezTo>
                    <a:cubicBezTo>
                      <a:pt x="6574" y="5400"/>
                      <a:pt x="6574" y="5400"/>
                      <a:pt x="6574" y="5400"/>
                    </a:cubicBezTo>
                    <a:cubicBezTo>
                      <a:pt x="5635" y="2700"/>
                      <a:pt x="4696" y="0"/>
                      <a:pt x="3757" y="2700"/>
                    </a:cubicBezTo>
                    <a:cubicBezTo>
                      <a:pt x="3757" y="2700"/>
                      <a:pt x="4696" y="2700"/>
                      <a:pt x="4696" y="2700"/>
                    </a:cubicBezTo>
                    <a:cubicBezTo>
                      <a:pt x="4696" y="2700"/>
                      <a:pt x="3757" y="2700"/>
                      <a:pt x="3757" y="2700"/>
                    </a:cubicBezTo>
                    <a:cubicBezTo>
                      <a:pt x="4696" y="2700"/>
                      <a:pt x="4696" y="5400"/>
                      <a:pt x="3757" y="5400"/>
                    </a:cubicBezTo>
                    <a:cubicBezTo>
                      <a:pt x="4696" y="5400"/>
                      <a:pt x="3757" y="5400"/>
                      <a:pt x="3757" y="5400"/>
                    </a:cubicBezTo>
                    <a:cubicBezTo>
                      <a:pt x="3757" y="2700"/>
                      <a:pt x="2817" y="2700"/>
                      <a:pt x="2817" y="2700"/>
                    </a:cubicBezTo>
                    <a:cubicBezTo>
                      <a:pt x="2817" y="2700"/>
                      <a:pt x="2817" y="5400"/>
                      <a:pt x="2817" y="5400"/>
                    </a:cubicBezTo>
                    <a:cubicBezTo>
                      <a:pt x="1878" y="2700"/>
                      <a:pt x="1878" y="5400"/>
                      <a:pt x="2817" y="5400"/>
                    </a:cubicBezTo>
                    <a:cubicBezTo>
                      <a:pt x="1878" y="5400"/>
                      <a:pt x="1878" y="5400"/>
                      <a:pt x="1878" y="5400"/>
                    </a:cubicBezTo>
                    <a:cubicBezTo>
                      <a:pt x="1878" y="5400"/>
                      <a:pt x="2817" y="5400"/>
                      <a:pt x="2817" y="5400"/>
                    </a:cubicBezTo>
                    <a:cubicBezTo>
                      <a:pt x="1878" y="8100"/>
                      <a:pt x="1878" y="5400"/>
                      <a:pt x="939" y="5400"/>
                    </a:cubicBezTo>
                    <a:cubicBezTo>
                      <a:pt x="939" y="8100"/>
                      <a:pt x="939" y="8100"/>
                      <a:pt x="1878" y="8100"/>
                    </a:cubicBezTo>
                    <a:cubicBezTo>
                      <a:pt x="939" y="8100"/>
                      <a:pt x="939" y="8100"/>
                      <a:pt x="0" y="8100"/>
                    </a:cubicBezTo>
                    <a:cubicBezTo>
                      <a:pt x="1878" y="10800"/>
                      <a:pt x="3757" y="5400"/>
                      <a:pt x="5635" y="8100"/>
                    </a:cubicBezTo>
                    <a:cubicBezTo>
                      <a:pt x="4696" y="8100"/>
                      <a:pt x="4696" y="10800"/>
                      <a:pt x="3757" y="10800"/>
                    </a:cubicBezTo>
                    <a:cubicBezTo>
                      <a:pt x="4696" y="10800"/>
                      <a:pt x="4696" y="10800"/>
                      <a:pt x="5635" y="10800"/>
                    </a:cubicBezTo>
                    <a:cubicBezTo>
                      <a:pt x="4696" y="13500"/>
                      <a:pt x="2817" y="10800"/>
                      <a:pt x="1878" y="10800"/>
                    </a:cubicBezTo>
                    <a:cubicBezTo>
                      <a:pt x="939" y="13500"/>
                      <a:pt x="939" y="13500"/>
                      <a:pt x="1878" y="13500"/>
                    </a:cubicBezTo>
                    <a:cubicBezTo>
                      <a:pt x="2817" y="13500"/>
                      <a:pt x="3757" y="13500"/>
                      <a:pt x="3757" y="13500"/>
                    </a:cubicBezTo>
                    <a:cubicBezTo>
                      <a:pt x="3757" y="16200"/>
                      <a:pt x="4696" y="13500"/>
                      <a:pt x="5635" y="13500"/>
                    </a:cubicBezTo>
                    <a:cubicBezTo>
                      <a:pt x="4696" y="13500"/>
                      <a:pt x="3757" y="16200"/>
                      <a:pt x="4696" y="16200"/>
                    </a:cubicBezTo>
                    <a:cubicBezTo>
                      <a:pt x="4696" y="16200"/>
                      <a:pt x="4696" y="16200"/>
                      <a:pt x="3757" y="16200"/>
                    </a:cubicBezTo>
                    <a:cubicBezTo>
                      <a:pt x="4696" y="16200"/>
                      <a:pt x="4696" y="16200"/>
                      <a:pt x="5635" y="16200"/>
                    </a:cubicBezTo>
                    <a:cubicBezTo>
                      <a:pt x="4696" y="16200"/>
                      <a:pt x="4696" y="18900"/>
                      <a:pt x="3757" y="18900"/>
                    </a:cubicBezTo>
                    <a:cubicBezTo>
                      <a:pt x="3757" y="18900"/>
                      <a:pt x="2817" y="18900"/>
                      <a:pt x="2817" y="18900"/>
                    </a:cubicBezTo>
                    <a:cubicBezTo>
                      <a:pt x="1878" y="21600"/>
                      <a:pt x="5635" y="18900"/>
                      <a:pt x="5635" y="18900"/>
                    </a:cubicBezTo>
                    <a:cubicBezTo>
                      <a:pt x="5635" y="18900"/>
                      <a:pt x="5635" y="18900"/>
                      <a:pt x="5635" y="18900"/>
                    </a:cubicBezTo>
                    <a:cubicBezTo>
                      <a:pt x="5635" y="21600"/>
                      <a:pt x="6574" y="21600"/>
                      <a:pt x="6574" y="18900"/>
                    </a:cubicBezTo>
                    <a:cubicBezTo>
                      <a:pt x="6574" y="21600"/>
                      <a:pt x="6574" y="21600"/>
                      <a:pt x="6574" y="21600"/>
                    </a:cubicBezTo>
                    <a:cubicBezTo>
                      <a:pt x="6574" y="21600"/>
                      <a:pt x="7513" y="21600"/>
                      <a:pt x="7513" y="21600"/>
                    </a:cubicBezTo>
                    <a:cubicBezTo>
                      <a:pt x="8452" y="21600"/>
                      <a:pt x="9391" y="21600"/>
                      <a:pt x="11270" y="21600"/>
                    </a:cubicBezTo>
                    <a:cubicBezTo>
                      <a:pt x="11270" y="21600"/>
                      <a:pt x="11270" y="21600"/>
                      <a:pt x="12209" y="21600"/>
                    </a:cubicBezTo>
                    <a:cubicBezTo>
                      <a:pt x="13148" y="18900"/>
                      <a:pt x="15026" y="18900"/>
                      <a:pt x="16904" y="16200"/>
                    </a:cubicBezTo>
                    <a:cubicBezTo>
                      <a:pt x="16904" y="16200"/>
                      <a:pt x="17843" y="16200"/>
                      <a:pt x="18783" y="16200"/>
                    </a:cubicBezTo>
                    <a:cubicBezTo>
                      <a:pt x="18783" y="16200"/>
                      <a:pt x="18783" y="13500"/>
                      <a:pt x="18783" y="13500"/>
                    </a:cubicBezTo>
                    <a:cubicBezTo>
                      <a:pt x="18783" y="13500"/>
                      <a:pt x="21600" y="10800"/>
                      <a:pt x="20661" y="10800"/>
                    </a:cubicBezTo>
                    <a:cubicBezTo>
                      <a:pt x="20661" y="10800"/>
                      <a:pt x="20661" y="8100"/>
                      <a:pt x="20661" y="81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19" name="Shape">
                <a:extLst>
                  <a:ext uri="{FF2B5EF4-FFF2-40B4-BE49-F238E27FC236}">
                    <a16:creationId xmlns:a16="http://schemas.microsoft.com/office/drawing/2014/main" id="{C086D47F-F11A-4D83-BB98-17E0349FE540}"/>
                  </a:ext>
                </a:extLst>
              </p:cNvPr>
              <p:cNvSpPr/>
              <p:nvPr/>
            </p:nvSpPr>
            <p:spPr>
              <a:xfrm>
                <a:off x="3329055" y="2056367"/>
                <a:ext cx="101843" cy="47602"/>
              </a:xfrm>
              <a:custGeom>
                <a:avLst/>
                <a:gdLst/>
                <a:ahLst/>
                <a:cxnLst>
                  <a:cxn ang="0">
                    <a:pos x="wd2" y="hd2"/>
                  </a:cxn>
                  <a:cxn ang="5400000">
                    <a:pos x="wd2" y="hd2"/>
                  </a:cxn>
                  <a:cxn ang="10800000">
                    <a:pos x="wd2" y="hd2"/>
                  </a:cxn>
                  <a:cxn ang="16200000">
                    <a:pos x="wd2" y="hd2"/>
                  </a:cxn>
                </a:cxnLst>
                <a:rect l="0" t="0" r="r" b="b"/>
                <a:pathLst>
                  <a:path w="21600" h="21600" extrusionOk="0">
                    <a:moveTo>
                      <a:pt x="21600" y="5400"/>
                    </a:moveTo>
                    <a:cubicBezTo>
                      <a:pt x="21600" y="2700"/>
                      <a:pt x="21600" y="2700"/>
                      <a:pt x="20160" y="2700"/>
                    </a:cubicBezTo>
                    <a:cubicBezTo>
                      <a:pt x="20160" y="2700"/>
                      <a:pt x="20160" y="0"/>
                      <a:pt x="20160" y="0"/>
                    </a:cubicBezTo>
                    <a:cubicBezTo>
                      <a:pt x="18720" y="0"/>
                      <a:pt x="18720" y="2700"/>
                      <a:pt x="18720" y="2700"/>
                    </a:cubicBezTo>
                    <a:cubicBezTo>
                      <a:pt x="17280" y="0"/>
                      <a:pt x="17280" y="0"/>
                      <a:pt x="17280" y="0"/>
                    </a:cubicBezTo>
                    <a:cubicBezTo>
                      <a:pt x="15840" y="0"/>
                      <a:pt x="14400" y="0"/>
                      <a:pt x="14400" y="0"/>
                    </a:cubicBezTo>
                    <a:cubicBezTo>
                      <a:pt x="14400" y="0"/>
                      <a:pt x="14400" y="2700"/>
                      <a:pt x="12960" y="2700"/>
                    </a:cubicBezTo>
                    <a:cubicBezTo>
                      <a:pt x="12960" y="2700"/>
                      <a:pt x="12960" y="2700"/>
                      <a:pt x="11520" y="2700"/>
                    </a:cubicBezTo>
                    <a:cubicBezTo>
                      <a:pt x="11520" y="2700"/>
                      <a:pt x="10080" y="2700"/>
                      <a:pt x="8640" y="2700"/>
                    </a:cubicBezTo>
                    <a:cubicBezTo>
                      <a:pt x="8640" y="5400"/>
                      <a:pt x="8640" y="5400"/>
                      <a:pt x="8640" y="5400"/>
                    </a:cubicBezTo>
                    <a:cubicBezTo>
                      <a:pt x="7200" y="8100"/>
                      <a:pt x="5760" y="5400"/>
                      <a:pt x="4320" y="5400"/>
                    </a:cubicBezTo>
                    <a:cubicBezTo>
                      <a:pt x="2880" y="5400"/>
                      <a:pt x="2880" y="5400"/>
                      <a:pt x="2880" y="5400"/>
                    </a:cubicBezTo>
                    <a:cubicBezTo>
                      <a:pt x="1440" y="8100"/>
                      <a:pt x="1440" y="5400"/>
                      <a:pt x="0" y="8100"/>
                    </a:cubicBezTo>
                    <a:cubicBezTo>
                      <a:pt x="2880" y="8100"/>
                      <a:pt x="1440" y="8100"/>
                      <a:pt x="1440" y="10800"/>
                    </a:cubicBezTo>
                    <a:cubicBezTo>
                      <a:pt x="1440" y="10800"/>
                      <a:pt x="1440" y="10800"/>
                      <a:pt x="1440" y="10800"/>
                    </a:cubicBezTo>
                    <a:cubicBezTo>
                      <a:pt x="1440" y="13500"/>
                      <a:pt x="0" y="13500"/>
                      <a:pt x="0" y="13500"/>
                    </a:cubicBezTo>
                    <a:cubicBezTo>
                      <a:pt x="0" y="13500"/>
                      <a:pt x="1440" y="16200"/>
                      <a:pt x="2880" y="18900"/>
                    </a:cubicBezTo>
                    <a:cubicBezTo>
                      <a:pt x="4320" y="18900"/>
                      <a:pt x="4320" y="21600"/>
                      <a:pt x="5760" y="21600"/>
                    </a:cubicBezTo>
                    <a:cubicBezTo>
                      <a:pt x="7200" y="21600"/>
                      <a:pt x="8640" y="21600"/>
                      <a:pt x="10080" y="18900"/>
                    </a:cubicBezTo>
                    <a:cubicBezTo>
                      <a:pt x="11520" y="18900"/>
                      <a:pt x="11520" y="18900"/>
                      <a:pt x="12960" y="18900"/>
                    </a:cubicBezTo>
                    <a:cubicBezTo>
                      <a:pt x="15840" y="18900"/>
                      <a:pt x="17280" y="18900"/>
                      <a:pt x="17280" y="13500"/>
                    </a:cubicBezTo>
                    <a:cubicBezTo>
                      <a:pt x="18720" y="13500"/>
                      <a:pt x="18720" y="10800"/>
                      <a:pt x="18720" y="8100"/>
                    </a:cubicBezTo>
                    <a:cubicBezTo>
                      <a:pt x="20160" y="5400"/>
                      <a:pt x="21600" y="5400"/>
                      <a:pt x="21600" y="5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0" name="Oval">
                <a:extLst>
                  <a:ext uri="{FF2B5EF4-FFF2-40B4-BE49-F238E27FC236}">
                    <a16:creationId xmlns:a16="http://schemas.microsoft.com/office/drawing/2014/main" id="{FEF91CF6-3543-4B02-8554-1D3ED6112DCA}"/>
                  </a:ext>
                </a:extLst>
              </p:cNvPr>
              <p:cNvSpPr/>
              <p:nvPr/>
            </p:nvSpPr>
            <p:spPr>
              <a:xfrm>
                <a:off x="5039461" y="2527089"/>
                <a:ext cx="9474" cy="0"/>
              </a:xfrm>
              <a:prstGeom prst="ellipse">
                <a:avLst/>
              </a:pr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1" name="Shape">
                <a:extLst>
                  <a:ext uri="{FF2B5EF4-FFF2-40B4-BE49-F238E27FC236}">
                    <a16:creationId xmlns:a16="http://schemas.microsoft.com/office/drawing/2014/main" id="{96480BC4-D1BC-4C5E-8C8A-FE89E3E39919}"/>
                  </a:ext>
                </a:extLst>
              </p:cNvPr>
              <p:cNvSpPr/>
              <p:nvPr/>
            </p:nvSpPr>
            <p:spPr>
              <a:xfrm>
                <a:off x="1474571" y="2636044"/>
                <a:ext cx="114870"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0329" y="7200"/>
                      <a:pt x="20329" y="4800"/>
                      <a:pt x="20329" y="4800"/>
                    </a:cubicBezTo>
                    <a:cubicBezTo>
                      <a:pt x="20329" y="4800"/>
                      <a:pt x="20329" y="7200"/>
                      <a:pt x="20329" y="7200"/>
                    </a:cubicBezTo>
                    <a:cubicBezTo>
                      <a:pt x="20329" y="7200"/>
                      <a:pt x="19059" y="7200"/>
                      <a:pt x="19059" y="7200"/>
                    </a:cubicBezTo>
                    <a:cubicBezTo>
                      <a:pt x="19059" y="7200"/>
                      <a:pt x="19059" y="4800"/>
                      <a:pt x="17788" y="4800"/>
                    </a:cubicBezTo>
                    <a:cubicBezTo>
                      <a:pt x="19059" y="4800"/>
                      <a:pt x="19059" y="4800"/>
                      <a:pt x="19059" y="4800"/>
                    </a:cubicBezTo>
                    <a:cubicBezTo>
                      <a:pt x="19059" y="4800"/>
                      <a:pt x="17788" y="2400"/>
                      <a:pt x="17788" y="2400"/>
                    </a:cubicBezTo>
                    <a:cubicBezTo>
                      <a:pt x="17788" y="2400"/>
                      <a:pt x="17788" y="2400"/>
                      <a:pt x="17788" y="2400"/>
                    </a:cubicBezTo>
                    <a:cubicBezTo>
                      <a:pt x="16518" y="2400"/>
                      <a:pt x="16518" y="0"/>
                      <a:pt x="15247" y="0"/>
                    </a:cubicBezTo>
                    <a:cubicBezTo>
                      <a:pt x="15247" y="0"/>
                      <a:pt x="13976" y="2400"/>
                      <a:pt x="13976" y="2400"/>
                    </a:cubicBezTo>
                    <a:cubicBezTo>
                      <a:pt x="13976" y="2400"/>
                      <a:pt x="12706" y="0"/>
                      <a:pt x="12706" y="0"/>
                    </a:cubicBezTo>
                    <a:cubicBezTo>
                      <a:pt x="12706" y="2400"/>
                      <a:pt x="10165" y="2400"/>
                      <a:pt x="8894" y="2400"/>
                    </a:cubicBezTo>
                    <a:cubicBezTo>
                      <a:pt x="7624" y="2400"/>
                      <a:pt x="6353" y="2400"/>
                      <a:pt x="5082" y="2400"/>
                    </a:cubicBezTo>
                    <a:cubicBezTo>
                      <a:pt x="3812" y="2400"/>
                      <a:pt x="2541" y="4800"/>
                      <a:pt x="1271" y="7200"/>
                    </a:cubicBezTo>
                    <a:cubicBezTo>
                      <a:pt x="1271" y="9600"/>
                      <a:pt x="1271" y="9600"/>
                      <a:pt x="0" y="12000"/>
                    </a:cubicBezTo>
                    <a:cubicBezTo>
                      <a:pt x="1271" y="12000"/>
                      <a:pt x="1271" y="12000"/>
                      <a:pt x="2541" y="14400"/>
                    </a:cubicBezTo>
                    <a:cubicBezTo>
                      <a:pt x="2541" y="14400"/>
                      <a:pt x="2541" y="14400"/>
                      <a:pt x="2541" y="14400"/>
                    </a:cubicBezTo>
                    <a:cubicBezTo>
                      <a:pt x="3812" y="14400"/>
                      <a:pt x="3812" y="16800"/>
                      <a:pt x="3812" y="16800"/>
                    </a:cubicBezTo>
                    <a:cubicBezTo>
                      <a:pt x="3812" y="16800"/>
                      <a:pt x="3812" y="16800"/>
                      <a:pt x="3812" y="16800"/>
                    </a:cubicBezTo>
                    <a:cubicBezTo>
                      <a:pt x="3812" y="16800"/>
                      <a:pt x="5082" y="14400"/>
                      <a:pt x="5082" y="16800"/>
                    </a:cubicBezTo>
                    <a:cubicBezTo>
                      <a:pt x="6353" y="16800"/>
                      <a:pt x="5082" y="19200"/>
                      <a:pt x="5082" y="19200"/>
                    </a:cubicBezTo>
                    <a:cubicBezTo>
                      <a:pt x="6353" y="19200"/>
                      <a:pt x="6353" y="21600"/>
                      <a:pt x="6353" y="21600"/>
                    </a:cubicBezTo>
                    <a:cubicBezTo>
                      <a:pt x="7624" y="21600"/>
                      <a:pt x="8894" y="21600"/>
                      <a:pt x="8894" y="19200"/>
                    </a:cubicBezTo>
                    <a:cubicBezTo>
                      <a:pt x="8894" y="16800"/>
                      <a:pt x="8894" y="19200"/>
                      <a:pt x="10165" y="16800"/>
                    </a:cubicBezTo>
                    <a:cubicBezTo>
                      <a:pt x="10165" y="16800"/>
                      <a:pt x="11435" y="14400"/>
                      <a:pt x="11435" y="14400"/>
                    </a:cubicBezTo>
                    <a:cubicBezTo>
                      <a:pt x="11435" y="16800"/>
                      <a:pt x="13976" y="14400"/>
                      <a:pt x="13976" y="12000"/>
                    </a:cubicBezTo>
                    <a:cubicBezTo>
                      <a:pt x="13976" y="12000"/>
                      <a:pt x="15247" y="12000"/>
                      <a:pt x="15247" y="12000"/>
                    </a:cubicBezTo>
                    <a:cubicBezTo>
                      <a:pt x="15247" y="9600"/>
                      <a:pt x="15247" y="9600"/>
                      <a:pt x="16518" y="9600"/>
                    </a:cubicBezTo>
                    <a:cubicBezTo>
                      <a:pt x="16518" y="9600"/>
                      <a:pt x="16518" y="9600"/>
                      <a:pt x="16518" y="9600"/>
                    </a:cubicBezTo>
                    <a:cubicBezTo>
                      <a:pt x="17788" y="9600"/>
                      <a:pt x="17788" y="9600"/>
                      <a:pt x="17788" y="9600"/>
                    </a:cubicBezTo>
                    <a:cubicBezTo>
                      <a:pt x="17788" y="9600"/>
                      <a:pt x="19059" y="9600"/>
                      <a:pt x="19059" y="9600"/>
                    </a:cubicBezTo>
                    <a:cubicBezTo>
                      <a:pt x="20329" y="96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2" name="Shape">
                <a:extLst>
                  <a:ext uri="{FF2B5EF4-FFF2-40B4-BE49-F238E27FC236}">
                    <a16:creationId xmlns:a16="http://schemas.microsoft.com/office/drawing/2014/main" id="{BA8CD9C3-0B45-464C-9A0C-43483D72F3E2}"/>
                  </a:ext>
                </a:extLst>
              </p:cNvPr>
              <p:cNvSpPr/>
              <p:nvPr/>
            </p:nvSpPr>
            <p:spPr>
              <a:xfrm>
                <a:off x="1750326" y="2569401"/>
                <a:ext cx="50361" cy="30677"/>
              </a:xfrm>
              <a:custGeom>
                <a:avLst/>
                <a:gdLst/>
                <a:ahLst/>
                <a:cxnLst>
                  <a:cxn ang="0">
                    <a:pos x="wd2" y="hd2"/>
                  </a:cxn>
                  <a:cxn ang="5400000">
                    <a:pos x="wd2" y="hd2"/>
                  </a:cxn>
                  <a:cxn ang="10800000">
                    <a:pos x="wd2" y="hd2"/>
                  </a:cxn>
                  <a:cxn ang="16200000">
                    <a:pos x="wd2" y="hd2"/>
                  </a:cxn>
                </a:cxnLst>
                <a:rect l="0" t="0" r="r" b="b"/>
                <a:pathLst>
                  <a:path w="17665" h="21600" extrusionOk="0">
                    <a:moveTo>
                      <a:pt x="17182" y="8640"/>
                    </a:moveTo>
                    <a:cubicBezTo>
                      <a:pt x="19582" y="0"/>
                      <a:pt x="12382" y="0"/>
                      <a:pt x="9982" y="0"/>
                    </a:cubicBezTo>
                    <a:cubicBezTo>
                      <a:pt x="7582" y="0"/>
                      <a:pt x="7582" y="0"/>
                      <a:pt x="7582" y="0"/>
                    </a:cubicBezTo>
                    <a:cubicBezTo>
                      <a:pt x="7582" y="4320"/>
                      <a:pt x="7582" y="0"/>
                      <a:pt x="9982" y="4320"/>
                    </a:cubicBezTo>
                    <a:cubicBezTo>
                      <a:pt x="12382" y="4320"/>
                      <a:pt x="12382" y="4320"/>
                      <a:pt x="9982" y="8640"/>
                    </a:cubicBezTo>
                    <a:cubicBezTo>
                      <a:pt x="12382" y="12960"/>
                      <a:pt x="12382" y="17280"/>
                      <a:pt x="9982" y="17280"/>
                    </a:cubicBezTo>
                    <a:cubicBezTo>
                      <a:pt x="7582" y="17280"/>
                      <a:pt x="-2018" y="12960"/>
                      <a:pt x="382" y="17280"/>
                    </a:cubicBezTo>
                    <a:cubicBezTo>
                      <a:pt x="382" y="17280"/>
                      <a:pt x="2782" y="21600"/>
                      <a:pt x="2782" y="21600"/>
                    </a:cubicBezTo>
                    <a:cubicBezTo>
                      <a:pt x="2782" y="21600"/>
                      <a:pt x="5182" y="21600"/>
                      <a:pt x="5182" y="21600"/>
                    </a:cubicBezTo>
                    <a:cubicBezTo>
                      <a:pt x="7582" y="21600"/>
                      <a:pt x="14782" y="17280"/>
                      <a:pt x="14782" y="21600"/>
                    </a:cubicBezTo>
                    <a:cubicBezTo>
                      <a:pt x="17182" y="17280"/>
                      <a:pt x="14782" y="17280"/>
                      <a:pt x="14782" y="17280"/>
                    </a:cubicBezTo>
                    <a:cubicBezTo>
                      <a:pt x="17182" y="17280"/>
                      <a:pt x="17182" y="12960"/>
                      <a:pt x="17182" y="12960"/>
                    </a:cubicBezTo>
                    <a:cubicBezTo>
                      <a:pt x="17182" y="8640"/>
                      <a:pt x="17182" y="8640"/>
                      <a:pt x="17182" y="86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3" name="Shape">
                <a:extLst>
                  <a:ext uri="{FF2B5EF4-FFF2-40B4-BE49-F238E27FC236}">
                    <a16:creationId xmlns:a16="http://schemas.microsoft.com/office/drawing/2014/main" id="{D161246D-0E91-401D-A51C-1E1F0149C71C}"/>
                  </a:ext>
                </a:extLst>
              </p:cNvPr>
              <p:cNvSpPr/>
              <p:nvPr/>
            </p:nvSpPr>
            <p:spPr>
              <a:xfrm>
                <a:off x="1961285" y="2774615"/>
                <a:ext cx="81712" cy="126937"/>
              </a:xfrm>
              <a:custGeom>
                <a:avLst/>
                <a:gdLst/>
                <a:ahLst/>
                <a:cxnLst>
                  <a:cxn ang="0">
                    <a:pos x="wd2" y="hd2"/>
                  </a:cxn>
                  <a:cxn ang="5400000">
                    <a:pos x="wd2" y="hd2"/>
                  </a:cxn>
                  <a:cxn ang="10800000">
                    <a:pos x="wd2" y="hd2"/>
                  </a:cxn>
                  <a:cxn ang="16200000">
                    <a:pos x="wd2" y="hd2"/>
                  </a:cxn>
                </a:cxnLst>
                <a:rect l="0" t="0" r="r" b="b"/>
                <a:pathLst>
                  <a:path w="21600" h="21600" extrusionOk="0">
                    <a:moveTo>
                      <a:pt x="21600" y="19543"/>
                    </a:moveTo>
                    <a:cubicBezTo>
                      <a:pt x="21600" y="19543"/>
                      <a:pt x="19800" y="18514"/>
                      <a:pt x="19800" y="17486"/>
                    </a:cubicBezTo>
                    <a:cubicBezTo>
                      <a:pt x="19800" y="16457"/>
                      <a:pt x="19800" y="16457"/>
                      <a:pt x="19800" y="16457"/>
                    </a:cubicBezTo>
                    <a:cubicBezTo>
                      <a:pt x="19800" y="16457"/>
                      <a:pt x="18000" y="15429"/>
                      <a:pt x="18000" y="15429"/>
                    </a:cubicBezTo>
                    <a:cubicBezTo>
                      <a:pt x="18000" y="15429"/>
                      <a:pt x="18000" y="15429"/>
                      <a:pt x="18000" y="15429"/>
                    </a:cubicBezTo>
                    <a:cubicBezTo>
                      <a:pt x="18000" y="15429"/>
                      <a:pt x="18000" y="15429"/>
                      <a:pt x="18000" y="15429"/>
                    </a:cubicBezTo>
                    <a:cubicBezTo>
                      <a:pt x="16200" y="15429"/>
                      <a:pt x="18000" y="15429"/>
                      <a:pt x="18000" y="15429"/>
                    </a:cubicBezTo>
                    <a:cubicBezTo>
                      <a:pt x="16200" y="14400"/>
                      <a:pt x="16200" y="13371"/>
                      <a:pt x="16200" y="13371"/>
                    </a:cubicBezTo>
                    <a:cubicBezTo>
                      <a:pt x="14400" y="12343"/>
                      <a:pt x="16200" y="11314"/>
                      <a:pt x="16200" y="10286"/>
                    </a:cubicBezTo>
                    <a:cubicBezTo>
                      <a:pt x="18000" y="10286"/>
                      <a:pt x="18000" y="10286"/>
                      <a:pt x="19800" y="9257"/>
                    </a:cubicBezTo>
                    <a:cubicBezTo>
                      <a:pt x="19800" y="9257"/>
                      <a:pt x="19800" y="9257"/>
                      <a:pt x="19800" y="9257"/>
                    </a:cubicBezTo>
                    <a:cubicBezTo>
                      <a:pt x="19800" y="9257"/>
                      <a:pt x="19800" y="9257"/>
                      <a:pt x="19800" y="8229"/>
                    </a:cubicBezTo>
                    <a:cubicBezTo>
                      <a:pt x="19800" y="8229"/>
                      <a:pt x="19800" y="7200"/>
                      <a:pt x="19800" y="7200"/>
                    </a:cubicBezTo>
                    <a:cubicBezTo>
                      <a:pt x="19800" y="6171"/>
                      <a:pt x="18000" y="6171"/>
                      <a:pt x="18000" y="6171"/>
                    </a:cubicBezTo>
                    <a:cubicBezTo>
                      <a:pt x="18000" y="6171"/>
                      <a:pt x="16200" y="5143"/>
                      <a:pt x="16200" y="5143"/>
                    </a:cubicBezTo>
                    <a:cubicBezTo>
                      <a:pt x="14400" y="4114"/>
                      <a:pt x="14400" y="5143"/>
                      <a:pt x="12600" y="6171"/>
                    </a:cubicBezTo>
                    <a:cubicBezTo>
                      <a:pt x="12600" y="5143"/>
                      <a:pt x="14400" y="4114"/>
                      <a:pt x="14400" y="3086"/>
                    </a:cubicBezTo>
                    <a:cubicBezTo>
                      <a:pt x="12600" y="2057"/>
                      <a:pt x="9000" y="1029"/>
                      <a:pt x="9000" y="0"/>
                    </a:cubicBezTo>
                    <a:cubicBezTo>
                      <a:pt x="7200" y="0"/>
                      <a:pt x="7200" y="0"/>
                      <a:pt x="7200" y="0"/>
                    </a:cubicBezTo>
                    <a:cubicBezTo>
                      <a:pt x="9000" y="1029"/>
                      <a:pt x="1800" y="1029"/>
                      <a:pt x="3600" y="3086"/>
                    </a:cubicBezTo>
                    <a:cubicBezTo>
                      <a:pt x="3600" y="3086"/>
                      <a:pt x="3600" y="3086"/>
                      <a:pt x="3600" y="4114"/>
                    </a:cubicBezTo>
                    <a:cubicBezTo>
                      <a:pt x="3600" y="4114"/>
                      <a:pt x="5400" y="4114"/>
                      <a:pt x="5400" y="4114"/>
                    </a:cubicBezTo>
                    <a:cubicBezTo>
                      <a:pt x="5400" y="5143"/>
                      <a:pt x="1800" y="5143"/>
                      <a:pt x="1800" y="5143"/>
                    </a:cubicBezTo>
                    <a:cubicBezTo>
                      <a:pt x="0" y="5143"/>
                      <a:pt x="1800" y="5143"/>
                      <a:pt x="1800" y="6171"/>
                    </a:cubicBezTo>
                    <a:cubicBezTo>
                      <a:pt x="0" y="6171"/>
                      <a:pt x="1800" y="6171"/>
                      <a:pt x="1800" y="7200"/>
                    </a:cubicBezTo>
                    <a:cubicBezTo>
                      <a:pt x="1800" y="7200"/>
                      <a:pt x="0" y="7200"/>
                      <a:pt x="0" y="7200"/>
                    </a:cubicBezTo>
                    <a:cubicBezTo>
                      <a:pt x="0" y="8229"/>
                      <a:pt x="1800" y="9257"/>
                      <a:pt x="3600" y="10286"/>
                    </a:cubicBezTo>
                    <a:cubicBezTo>
                      <a:pt x="3600" y="10286"/>
                      <a:pt x="5400" y="9257"/>
                      <a:pt x="5400" y="9257"/>
                    </a:cubicBezTo>
                    <a:cubicBezTo>
                      <a:pt x="7200" y="10286"/>
                      <a:pt x="5400" y="11314"/>
                      <a:pt x="5400" y="12343"/>
                    </a:cubicBezTo>
                    <a:cubicBezTo>
                      <a:pt x="7200" y="12343"/>
                      <a:pt x="7200" y="12343"/>
                      <a:pt x="7200" y="12343"/>
                    </a:cubicBezTo>
                    <a:cubicBezTo>
                      <a:pt x="7200" y="12343"/>
                      <a:pt x="9000" y="13371"/>
                      <a:pt x="9000" y="13371"/>
                    </a:cubicBezTo>
                    <a:cubicBezTo>
                      <a:pt x="9000" y="14400"/>
                      <a:pt x="7200" y="14400"/>
                      <a:pt x="7200" y="14400"/>
                    </a:cubicBezTo>
                    <a:cubicBezTo>
                      <a:pt x="7200" y="15429"/>
                      <a:pt x="7200" y="15429"/>
                      <a:pt x="5400" y="16457"/>
                    </a:cubicBezTo>
                    <a:cubicBezTo>
                      <a:pt x="5400" y="17486"/>
                      <a:pt x="7200" y="18514"/>
                      <a:pt x="7200" y="19543"/>
                    </a:cubicBezTo>
                    <a:cubicBezTo>
                      <a:pt x="7200" y="20571"/>
                      <a:pt x="7200" y="20571"/>
                      <a:pt x="9000" y="21600"/>
                    </a:cubicBezTo>
                    <a:cubicBezTo>
                      <a:pt x="9000" y="21600"/>
                      <a:pt x="10800" y="21600"/>
                      <a:pt x="10800" y="21600"/>
                    </a:cubicBezTo>
                    <a:cubicBezTo>
                      <a:pt x="12600" y="21600"/>
                      <a:pt x="12600" y="21600"/>
                      <a:pt x="12600" y="21600"/>
                    </a:cubicBezTo>
                    <a:cubicBezTo>
                      <a:pt x="12600" y="21600"/>
                      <a:pt x="12600" y="20571"/>
                      <a:pt x="14400" y="20571"/>
                    </a:cubicBezTo>
                    <a:cubicBezTo>
                      <a:pt x="14400" y="20571"/>
                      <a:pt x="14400" y="21600"/>
                      <a:pt x="14400" y="20571"/>
                    </a:cubicBezTo>
                    <a:cubicBezTo>
                      <a:pt x="14400" y="20571"/>
                      <a:pt x="16200" y="20571"/>
                      <a:pt x="14400" y="20571"/>
                    </a:cubicBezTo>
                    <a:cubicBezTo>
                      <a:pt x="16200" y="20571"/>
                      <a:pt x="18000" y="20571"/>
                      <a:pt x="18000" y="20571"/>
                    </a:cubicBezTo>
                    <a:cubicBezTo>
                      <a:pt x="18000" y="20571"/>
                      <a:pt x="18000" y="19543"/>
                      <a:pt x="19800" y="19543"/>
                    </a:cubicBezTo>
                    <a:cubicBezTo>
                      <a:pt x="19800" y="19543"/>
                      <a:pt x="21600" y="20571"/>
                      <a:pt x="21600" y="195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4" name="Shape">
                <a:extLst>
                  <a:ext uri="{FF2B5EF4-FFF2-40B4-BE49-F238E27FC236}">
                    <a16:creationId xmlns:a16="http://schemas.microsoft.com/office/drawing/2014/main" id="{22ECA22C-7783-473F-9572-85BDFCFE158F}"/>
                  </a:ext>
                </a:extLst>
              </p:cNvPr>
              <p:cNvSpPr/>
              <p:nvPr/>
            </p:nvSpPr>
            <p:spPr>
              <a:xfrm>
                <a:off x="2760631" y="2696338"/>
                <a:ext cx="50692" cy="30677"/>
              </a:xfrm>
              <a:custGeom>
                <a:avLst/>
                <a:gdLst/>
                <a:ahLst/>
                <a:cxnLst>
                  <a:cxn ang="0">
                    <a:pos x="wd2" y="hd2"/>
                  </a:cxn>
                  <a:cxn ang="5400000">
                    <a:pos x="wd2" y="hd2"/>
                  </a:cxn>
                  <a:cxn ang="10800000">
                    <a:pos x="wd2" y="hd2"/>
                  </a:cxn>
                  <a:cxn ang="16200000">
                    <a:pos x="wd2" y="hd2"/>
                  </a:cxn>
                </a:cxnLst>
                <a:rect l="0" t="0" r="r" b="b"/>
                <a:pathLst>
                  <a:path w="20100" h="21600" extrusionOk="0">
                    <a:moveTo>
                      <a:pt x="18900" y="4320"/>
                    </a:moveTo>
                    <a:cubicBezTo>
                      <a:pt x="18900" y="0"/>
                      <a:pt x="18900" y="0"/>
                      <a:pt x="18900" y="0"/>
                    </a:cubicBezTo>
                    <a:cubicBezTo>
                      <a:pt x="16200" y="0"/>
                      <a:pt x="13500" y="0"/>
                      <a:pt x="8100" y="0"/>
                    </a:cubicBezTo>
                    <a:cubicBezTo>
                      <a:pt x="8100" y="4320"/>
                      <a:pt x="5400" y="4320"/>
                      <a:pt x="5400" y="4320"/>
                    </a:cubicBezTo>
                    <a:cubicBezTo>
                      <a:pt x="2700" y="4320"/>
                      <a:pt x="0" y="4320"/>
                      <a:pt x="0" y="4320"/>
                    </a:cubicBezTo>
                    <a:cubicBezTo>
                      <a:pt x="0" y="8640"/>
                      <a:pt x="0" y="8640"/>
                      <a:pt x="2700" y="8640"/>
                    </a:cubicBezTo>
                    <a:cubicBezTo>
                      <a:pt x="0" y="12960"/>
                      <a:pt x="5400" y="8640"/>
                      <a:pt x="5400" y="12960"/>
                    </a:cubicBezTo>
                    <a:cubicBezTo>
                      <a:pt x="5400" y="12960"/>
                      <a:pt x="5400" y="12960"/>
                      <a:pt x="8100" y="8640"/>
                    </a:cubicBezTo>
                    <a:cubicBezTo>
                      <a:pt x="8100" y="8640"/>
                      <a:pt x="8100" y="12960"/>
                      <a:pt x="10800" y="8640"/>
                    </a:cubicBezTo>
                    <a:cubicBezTo>
                      <a:pt x="10800" y="12960"/>
                      <a:pt x="8100" y="8640"/>
                      <a:pt x="8100" y="12960"/>
                    </a:cubicBezTo>
                    <a:cubicBezTo>
                      <a:pt x="8100" y="17280"/>
                      <a:pt x="8100" y="12960"/>
                      <a:pt x="10800" y="12960"/>
                    </a:cubicBezTo>
                    <a:cubicBezTo>
                      <a:pt x="8100" y="17280"/>
                      <a:pt x="8100" y="17280"/>
                      <a:pt x="8100" y="17280"/>
                    </a:cubicBezTo>
                    <a:cubicBezTo>
                      <a:pt x="8100" y="17280"/>
                      <a:pt x="8100" y="17280"/>
                      <a:pt x="8100" y="17280"/>
                    </a:cubicBezTo>
                    <a:cubicBezTo>
                      <a:pt x="8100" y="17280"/>
                      <a:pt x="8100" y="21600"/>
                      <a:pt x="8100" y="21600"/>
                    </a:cubicBezTo>
                    <a:cubicBezTo>
                      <a:pt x="8100" y="21600"/>
                      <a:pt x="8100" y="21600"/>
                      <a:pt x="8100" y="21600"/>
                    </a:cubicBezTo>
                    <a:cubicBezTo>
                      <a:pt x="8100" y="21600"/>
                      <a:pt x="10800" y="21600"/>
                      <a:pt x="10800" y="21600"/>
                    </a:cubicBezTo>
                    <a:cubicBezTo>
                      <a:pt x="10800" y="21600"/>
                      <a:pt x="10800" y="21600"/>
                      <a:pt x="10800" y="21600"/>
                    </a:cubicBezTo>
                    <a:cubicBezTo>
                      <a:pt x="10800" y="21600"/>
                      <a:pt x="10800" y="17280"/>
                      <a:pt x="13500" y="17280"/>
                    </a:cubicBezTo>
                    <a:cubicBezTo>
                      <a:pt x="13500" y="12960"/>
                      <a:pt x="18900" y="17280"/>
                      <a:pt x="18900" y="12960"/>
                    </a:cubicBezTo>
                    <a:cubicBezTo>
                      <a:pt x="21600" y="12960"/>
                      <a:pt x="18900" y="8640"/>
                      <a:pt x="18900" y="8640"/>
                    </a:cubicBezTo>
                    <a:cubicBezTo>
                      <a:pt x="18900" y="4320"/>
                      <a:pt x="21600" y="4320"/>
                      <a:pt x="18900" y="432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5" name="Shape">
                <a:extLst>
                  <a:ext uri="{FF2B5EF4-FFF2-40B4-BE49-F238E27FC236}">
                    <a16:creationId xmlns:a16="http://schemas.microsoft.com/office/drawing/2014/main" id="{895B3E2B-FA99-4E41-8BBD-E8E5323B5CEB}"/>
                  </a:ext>
                </a:extLst>
              </p:cNvPr>
              <p:cNvSpPr/>
              <p:nvPr/>
            </p:nvSpPr>
            <p:spPr>
              <a:xfrm>
                <a:off x="2785717" y="2696338"/>
                <a:ext cx="131232" cy="99255"/>
              </a:xfrm>
              <a:custGeom>
                <a:avLst/>
                <a:gdLst/>
                <a:ahLst/>
                <a:cxnLst>
                  <a:cxn ang="0">
                    <a:pos x="wd2" y="hd2"/>
                  </a:cxn>
                  <a:cxn ang="5400000">
                    <a:pos x="wd2" y="hd2"/>
                  </a:cxn>
                  <a:cxn ang="10800000">
                    <a:pos x="wd2" y="hd2"/>
                  </a:cxn>
                  <a:cxn ang="16200000">
                    <a:pos x="wd2" y="hd2"/>
                  </a:cxn>
                </a:cxnLst>
                <a:rect l="0" t="0" r="r" b="b"/>
                <a:pathLst>
                  <a:path w="20814" h="20894" extrusionOk="0">
                    <a:moveTo>
                      <a:pt x="20814" y="16518"/>
                    </a:moveTo>
                    <a:cubicBezTo>
                      <a:pt x="20814" y="15247"/>
                      <a:pt x="19734" y="13976"/>
                      <a:pt x="20814" y="13976"/>
                    </a:cubicBezTo>
                    <a:cubicBezTo>
                      <a:pt x="19734" y="13976"/>
                      <a:pt x="19734" y="12706"/>
                      <a:pt x="19734" y="12706"/>
                    </a:cubicBezTo>
                    <a:cubicBezTo>
                      <a:pt x="18654" y="12706"/>
                      <a:pt x="19734" y="11435"/>
                      <a:pt x="19734" y="10165"/>
                    </a:cubicBezTo>
                    <a:cubicBezTo>
                      <a:pt x="19734" y="10165"/>
                      <a:pt x="19734" y="10165"/>
                      <a:pt x="19734" y="8894"/>
                    </a:cubicBezTo>
                    <a:cubicBezTo>
                      <a:pt x="19734" y="8894"/>
                      <a:pt x="19734" y="8894"/>
                      <a:pt x="19734" y="8894"/>
                    </a:cubicBezTo>
                    <a:cubicBezTo>
                      <a:pt x="18654" y="8894"/>
                      <a:pt x="19734" y="7624"/>
                      <a:pt x="18654" y="6353"/>
                    </a:cubicBezTo>
                    <a:cubicBezTo>
                      <a:pt x="18654" y="6353"/>
                      <a:pt x="18654" y="6353"/>
                      <a:pt x="17574" y="6353"/>
                    </a:cubicBezTo>
                    <a:cubicBezTo>
                      <a:pt x="17574" y="6353"/>
                      <a:pt x="18654" y="6353"/>
                      <a:pt x="18654" y="5082"/>
                    </a:cubicBezTo>
                    <a:cubicBezTo>
                      <a:pt x="18654" y="5082"/>
                      <a:pt x="18654" y="5082"/>
                      <a:pt x="18654" y="5082"/>
                    </a:cubicBezTo>
                    <a:cubicBezTo>
                      <a:pt x="17574" y="3812"/>
                      <a:pt x="17574" y="3812"/>
                      <a:pt x="17574" y="3812"/>
                    </a:cubicBezTo>
                    <a:cubicBezTo>
                      <a:pt x="17574" y="2541"/>
                      <a:pt x="17574" y="1271"/>
                      <a:pt x="16494" y="1271"/>
                    </a:cubicBezTo>
                    <a:cubicBezTo>
                      <a:pt x="16494" y="1271"/>
                      <a:pt x="16494" y="1271"/>
                      <a:pt x="16494" y="1271"/>
                    </a:cubicBezTo>
                    <a:cubicBezTo>
                      <a:pt x="16494" y="1271"/>
                      <a:pt x="15414" y="2541"/>
                      <a:pt x="15414" y="2541"/>
                    </a:cubicBezTo>
                    <a:cubicBezTo>
                      <a:pt x="15414" y="2541"/>
                      <a:pt x="15414" y="2541"/>
                      <a:pt x="14334" y="2541"/>
                    </a:cubicBezTo>
                    <a:cubicBezTo>
                      <a:pt x="13254" y="2541"/>
                      <a:pt x="13254" y="2541"/>
                      <a:pt x="13254" y="2541"/>
                    </a:cubicBezTo>
                    <a:cubicBezTo>
                      <a:pt x="13254" y="2541"/>
                      <a:pt x="12174" y="3812"/>
                      <a:pt x="12174" y="3812"/>
                    </a:cubicBezTo>
                    <a:cubicBezTo>
                      <a:pt x="12174" y="3812"/>
                      <a:pt x="12174" y="2541"/>
                      <a:pt x="12174" y="2541"/>
                    </a:cubicBezTo>
                    <a:cubicBezTo>
                      <a:pt x="11094" y="2541"/>
                      <a:pt x="11094" y="2541"/>
                      <a:pt x="11094" y="2541"/>
                    </a:cubicBezTo>
                    <a:cubicBezTo>
                      <a:pt x="10014" y="2541"/>
                      <a:pt x="10014" y="1271"/>
                      <a:pt x="10014" y="1271"/>
                    </a:cubicBezTo>
                    <a:cubicBezTo>
                      <a:pt x="8934" y="1271"/>
                      <a:pt x="7854" y="1271"/>
                      <a:pt x="6774" y="1271"/>
                    </a:cubicBezTo>
                    <a:cubicBezTo>
                      <a:pt x="5694" y="1271"/>
                      <a:pt x="5694" y="1271"/>
                      <a:pt x="5694" y="1271"/>
                    </a:cubicBezTo>
                    <a:cubicBezTo>
                      <a:pt x="5694" y="1271"/>
                      <a:pt x="5694" y="0"/>
                      <a:pt x="5694" y="0"/>
                    </a:cubicBezTo>
                    <a:cubicBezTo>
                      <a:pt x="4614" y="0"/>
                      <a:pt x="4614" y="0"/>
                      <a:pt x="3534" y="0"/>
                    </a:cubicBezTo>
                    <a:cubicBezTo>
                      <a:pt x="3534" y="1271"/>
                      <a:pt x="3534" y="1271"/>
                      <a:pt x="3534" y="1271"/>
                    </a:cubicBezTo>
                    <a:cubicBezTo>
                      <a:pt x="3534" y="2541"/>
                      <a:pt x="3534" y="1271"/>
                      <a:pt x="3534" y="2541"/>
                    </a:cubicBezTo>
                    <a:cubicBezTo>
                      <a:pt x="3534" y="2541"/>
                      <a:pt x="4614" y="2541"/>
                      <a:pt x="3534" y="3812"/>
                    </a:cubicBezTo>
                    <a:cubicBezTo>
                      <a:pt x="3534" y="3812"/>
                      <a:pt x="2454" y="3812"/>
                      <a:pt x="2454" y="5082"/>
                    </a:cubicBezTo>
                    <a:cubicBezTo>
                      <a:pt x="1374" y="5082"/>
                      <a:pt x="-786" y="6353"/>
                      <a:pt x="294" y="7624"/>
                    </a:cubicBezTo>
                    <a:cubicBezTo>
                      <a:pt x="294" y="7624"/>
                      <a:pt x="1374" y="6353"/>
                      <a:pt x="1374" y="7624"/>
                    </a:cubicBezTo>
                    <a:cubicBezTo>
                      <a:pt x="1374" y="7624"/>
                      <a:pt x="1374" y="7624"/>
                      <a:pt x="1374" y="7624"/>
                    </a:cubicBezTo>
                    <a:cubicBezTo>
                      <a:pt x="1374" y="8894"/>
                      <a:pt x="1374" y="8894"/>
                      <a:pt x="2454" y="10165"/>
                    </a:cubicBezTo>
                    <a:cubicBezTo>
                      <a:pt x="2454" y="10165"/>
                      <a:pt x="3534" y="11435"/>
                      <a:pt x="3534" y="10165"/>
                    </a:cubicBezTo>
                    <a:cubicBezTo>
                      <a:pt x="3534" y="11435"/>
                      <a:pt x="3534" y="11435"/>
                      <a:pt x="3534" y="12706"/>
                    </a:cubicBezTo>
                    <a:cubicBezTo>
                      <a:pt x="4614" y="12706"/>
                      <a:pt x="4614" y="13976"/>
                      <a:pt x="4614" y="13976"/>
                    </a:cubicBezTo>
                    <a:cubicBezTo>
                      <a:pt x="5694" y="13976"/>
                      <a:pt x="6774" y="12706"/>
                      <a:pt x="6774" y="11435"/>
                    </a:cubicBezTo>
                    <a:cubicBezTo>
                      <a:pt x="7854" y="10165"/>
                      <a:pt x="8934" y="10165"/>
                      <a:pt x="10014" y="10165"/>
                    </a:cubicBezTo>
                    <a:cubicBezTo>
                      <a:pt x="11094" y="10165"/>
                      <a:pt x="11094" y="10165"/>
                      <a:pt x="11094" y="11435"/>
                    </a:cubicBezTo>
                    <a:cubicBezTo>
                      <a:pt x="11094" y="11435"/>
                      <a:pt x="12174" y="12706"/>
                      <a:pt x="12174" y="12706"/>
                    </a:cubicBezTo>
                    <a:cubicBezTo>
                      <a:pt x="12174" y="12706"/>
                      <a:pt x="12174" y="13976"/>
                      <a:pt x="12174" y="13976"/>
                    </a:cubicBezTo>
                    <a:cubicBezTo>
                      <a:pt x="12174" y="15247"/>
                      <a:pt x="13254" y="15247"/>
                      <a:pt x="12174" y="16518"/>
                    </a:cubicBezTo>
                    <a:cubicBezTo>
                      <a:pt x="13254" y="16518"/>
                      <a:pt x="13254" y="15247"/>
                      <a:pt x="14334" y="16518"/>
                    </a:cubicBezTo>
                    <a:cubicBezTo>
                      <a:pt x="14334" y="16518"/>
                      <a:pt x="14334" y="15247"/>
                      <a:pt x="15414" y="16518"/>
                    </a:cubicBezTo>
                    <a:cubicBezTo>
                      <a:pt x="15414" y="16518"/>
                      <a:pt x="15414" y="19059"/>
                      <a:pt x="15414" y="19059"/>
                    </a:cubicBezTo>
                    <a:cubicBezTo>
                      <a:pt x="15414" y="20329"/>
                      <a:pt x="15414" y="20329"/>
                      <a:pt x="15414" y="20329"/>
                    </a:cubicBezTo>
                    <a:cubicBezTo>
                      <a:pt x="15414" y="20329"/>
                      <a:pt x="16494" y="21600"/>
                      <a:pt x="16494" y="20329"/>
                    </a:cubicBezTo>
                    <a:cubicBezTo>
                      <a:pt x="17574" y="21600"/>
                      <a:pt x="17574" y="20329"/>
                      <a:pt x="17574" y="19059"/>
                    </a:cubicBezTo>
                    <a:cubicBezTo>
                      <a:pt x="18654" y="19059"/>
                      <a:pt x="17574" y="19059"/>
                      <a:pt x="18654" y="20329"/>
                    </a:cubicBezTo>
                    <a:cubicBezTo>
                      <a:pt x="19734" y="20329"/>
                      <a:pt x="19734" y="19059"/>
                      <a:pt x="19734" y="19059"/>
                    </a:cubicBezTo>
                    <a:cubicBezTo>
                      <a:pt x="19734" y="16518"/>
                      <a:pt x="19734" y="17788"/>
                      <a:pt x="18654" y="16518"/>
                    </a:cubicBezTo>
                    <a:cubicBezTo>
                      <a:pt x="18654" y="15247"/>
                      <a:pt x="20814" y="16518"/>
                      <a:pt x="20814" y="16518"/>
                    </a:cubicBezTo>
                    <a:cubicBezTo>
                      <a:pt x="20814" y="16518"/>
                      <a:pt x="20814" y="16518"/>
                      <a:pt x="20814" y="165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6" name="Shape">
                <a:extLst>
                  <a:ext uri="{FF2B5EF4-FFF2-40B4-BE49-F238E27FC236}">
                    <a16:creationId xmlns:a16="http://schemas.microsoft.com/office/drawing/2014/main" id="{10B61806-78D6-408A-84E2-5FEA8E83920A}"/>
                  </a:ext>
                </a:extLst>
              </p:cNvPr>
              <p:cNvSpPr/>
              <p:nvPr/>
            </p:nvSpPr>
            <p:spPr>
              <a:xfrm>
                <a:off x="1427203" y="2605367"/>
                <a:ext cx="74606" cy="72989"/>
              </a:xfrm>
              <a:custGeom>
                <a:avLst/>
                <a:gdLst/>
                <a:ahLst/>
                <a:cxnLst>
                  <a:cxn ang="0">
                    <a:pos x="wd2" y="hd2"/>
                  </a:cxn>
                  <a:cxn ang="5400000">
                    <a:pos x="wd2" y="hd2"/>
                  </a:cxn>
                  <a:cxn ang="10800000">
                    <a:pos x="wd2" y="hd2"/>
                  </a:cxn>
                  <a:cxn ang="16200000">
                    <a:pos x="wd2" y="hd2"/>
                  </a:cxn>
                </a:cxnLst>
                <a:rect l="0" t="0" r="r" b="b"/>
                <a:pathLst>
                  <a:path w="21600" h="21600" extrusionOk="0">
                    <a:moveTo>
                      <a:pt x="19636" y="10800"/>
                    </a:moveTo>
                    <a:cubicBezTo>
                      <a:pt x="19636" y="10800"/>
                      <a:pt x="19636" y="10800"/>
                      <a:pt x="17673" y="10800"/>
                    </a:cubicBezTo>
                    <a:cubicBezTo>
                      <a:pt x="15709" y="9000"/>
                      <a:pt x="15709" y="10800"/>
                      <a:pt x="15709" y="9000"/>
                    </a:cubicBezTo>
                    <a:cubicBezTo>
                      <a:pt x="15709" y="5400"/>
                      <a:pt x="17673" y="3600"/>
                      <a:pt x="17673" y="0"/>
                    </a:cubicBezTo>
                    <a:cubicBezTo>
                      <a:pt x="15709" y="0"/>
                      <a:pt x="11782" y="0"/>
                      <a:pt x="9818" y="0"/>
                    </a:cubicBezTo>
                    <a:cubicBezTo>
                      <a:pt x="7855" y="0"/>
                      <a:pt x="9818" y="0"/>
                      <a:pt x="7855" y="1800"/>
                    </a:cubicBezTo>
                    <a:cubicBezTo>
                      <a:pt x="7855" y="3600"/>
                      <a:pt x="7855" y="3600"/>
                      <a:pt x="5891" y="3600"/>
                    </a:cubicBezTo>
                    <a:cubicBezTo>
                      <a:pt x="7855" y="3600"/>
                      <a:pt x="11782" y="7200"/>
                      <a:pt x="9818" y="9000"/>
                    </a:cubicBezTo>
                    <a:cubicBezTo>
                      <a:pt x="9818" y="10800"/>
                      <a:pt x="5891" y="9000"/>
                      <a:pt x="5891" y="9000"/>
                    </a:cubicBezTo>
                    <a:cubicBezTo>
                      <a:pt x="3927" y="9000"/>
                      <a:pt x="1964" y="10800"/>
                      <a:pt x="1964" y="12600"/>
                    </a:cubicBezTo>
                    <a:cubicBezTo>
                      <a:pt x="0" y="14400"/>
                      <a:pt x="1964" y="14400"/>
                      <a:pt x="0" y="14400"/>
                    </a:cubicBezTo>
                    <a:cubicBezTo>
                      <a:pt x="0" y="16200"/>
                      <a:pt x="0" y="16200"/>
                      <a:pt x="0" y="18000"/>
                    </a:cubicBezTo>
                    <a:cubicBezTo>
                      <a:pt x="0" y="18000"/>
                      <a:pt x="3927" y="19800"/>
                      <a:pt x="5891" y="21600"/>
                    </a:cubicBezTo>
                    <a:cubicBezTo>
                      <a:pt x="7855" y="21600"/>
                      <a:pt x="7855" y="21600"/>
                      <a:pt x="9818" y="21600"/>
                    </a:cubicBezTo>
                    <a:cubicBezTo>
                      <a:pt x="9818" y="19800"/>
                      <a:pt x="13745" y="18000"/>
                      <a:pt x="15709" y="18000"/>
                    </a:cubicBezTo>
                    <a:cubicBezTo>
                      <a:pt x="15709" y="16200"/>
                      <a:pt x="15709" y="16200"/>
                      <a:pt x="15709" y="14400"/>
                    </a:cubicBezTo>
                    <a:cubicBezTo>
                      <a:pt x="17673" y="12600"/>
                      <a:pt x="19636" y="12600"/>
                      <a:pt x="21600" y="10800"/>
                    </a:cubicBezTo>
                    <a:cubicBezTo>
                      <a:pt x="21600" y="10800"/>
                      <a:pt x="19636" y="10800"/>
                      <a:pt x="19636"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7" name="Shape">
                <a:extLst>
                  <a:ext uri="{FF2B5EF4-FFF2-40B4-BE49-F238E27FC236}">
                    <a16:creationId xmlns:a16="http://schemas.microsoft.com/office/drawing/2014/main" id="{6C2CB92A-4EA2-4153-B3F7-F5423AC85E61}"/>
                  </a:ext>
                </a:extLst>
              </p:cNvPr>
              <p:cNvSpPr/>
              <p:nvPr/>
            </p:nvSpPr>
            <p:spPr>
              <a:xfrm>
                <a:off x="2294049" y="1524292"/>
                <a:ext cx="710531" cy="338497"/>
              </a:xfrm>
              <a:custGeom>
                <a:avLst/>
                <a:gdLst/>
                <a:ahLst/>
                <a:cxnLst>
                  <a:cxn ang="0">
                    <a:pos x="wd2" y="hd2"/>
                  </a:cxn>
                  <a:cxn ang="5400000">
                    <a:pos x="wd2" y="hd2"/>
                  </a:cxn>
                  <a:cxn ang="10800000">
                    <a:pos x="wd2" y="hd2"/>
                  </a:cxn>
                  <a:cxn ang="16200000">
                    <a:pos x="wd2" y="hd2"/>
                  </a:cxn>
                </a:cxnLst>
                <a:rect l="0" t="0" r="r" b="b"/>
                <a:pathLst>
                  <a:path w="21600" h="21600" extrusionOk="0">
                    <a:moveTo>
                      <a:pt x="4320" y="20443"/>
                    </a:moveTo>
                    <a:cubicBezTo>
                      <a:pt x="4320" y="20443"/>
                      <a:pt x="4320" y="20443"/>
                      <a:pt x="4114" y="20829"/>
                    </a:cubicBezTo>
                    <a:cubicBezTo>
                      <a:pt x="4320" y="20829"/>
                      <a:pt x="4320" y="20829"/>
                      <a:pt x="4526" y="20443"/>
                    </a:cubicBezTo>
                    <a:cubicBezTo>
                      <a:pt x="4526" y="20443"/>
                      <a:pt x="4526" y="20443"/>
                      <a:pt x="4320" y="20443"/>
                    </a:cubicBezTo>
                    <a:close/>
                    <a:moveTo>
                      <a:pt x="3497" y="11571"/>
                    </a:moveTo>
                    <a:cubicBezTo>
                      <a:pt x="3291" y="11571"/>
                      <a:pt x="3291" y="11571"/>
                      <a:pt x="3291" y="11571"/>
                    </a:cubicBezTo>
                    <a:cubicBezTo>
                      <a:pt x="3291" y="11957"/>
                      <a:pt x="3703" y="11957"/>
                      <a:pt x="3703" y="11957"/>
                    </a:cubicBezTo>
                    <a:cubicBezTo>
                      <a:pt x="3703" y="11957"/>
                      <a:pt x="3497" y="11957"/>
                      <a:pt x="3497" y="11957"/>
                    </a:cubicBezTo>
                    <a:cubicBezTo>
                      <a:pt x="3497" y="12343"/>
                      <a:pt x="4114" y="11957"/>
                      <a:pt x="4114" y="11957"/>
                    </a:cubicBezTo>
                    <a:cubicBezTo>
                      <a:pt x="4320" y="11957"/>
                      <a:pt x="4526" y="11957"/>
                      <a:pt x="4320" y="11571"/>
                    </a:cubicBezTo>
                    <a:cubicBezTo>
                      <a:pt x="4320" y="11571"/>
                      <a:pt x="4114" y="11186"/>
                      <a:pt x="4114" y="11186"/>
                    </a:cubicBezTo>
                    <a:cubicBezTo>
                      <a:pt x="3909" y="11186"/>
                      <a:pt x="3909" y="11186"/>
                      <a:pt x="3909" y="11186"/>
                    </a:cubicBezTo>
                    <a:cubicBezTo>
                      <a:pt x="3703" y="11186"/>
                      <a:pt x="3497" y="11186"/>
                      <a:pt x="3497" y="11186"/>
                    </a:cubicBezTo>
                    <a:cubicBezTo>
                      <a:pt x="3291" y="11186"/>
                      <a:pt x="3497" y="11571"/>
                      <a:pt x="3497" y="11571"/>
                    </a:cubicBezTo>
                    <a:cubicBezTo>
                      <a:pt x="3497" y="11571"/>
                      <a:pt x="3497" y="11571"/>
                      <a:pt x="3497" y="11571"/>
                    </a:cubicBezTo>
                    <a:close/>
                    <a:moveTo>
                      <a:pt x="15017" y="10800"/>
                    </a:moveTo>
                    <a:cubicBezTo>
                      <a:pt x="15017" y="10414"/>
                      <a:pt x="14606" y="10414"/>
                      <a:pt x="14400" y="10414"/>
                    </a:cubicBezTo>
                    <a:cubicBezTo>
                      <a:pt x="14194" y="10414"/>
                      <a:pt x="13989" y="10414"/>
                      <a:pt x="13989" y="10800"/>
                    </a:cubicBezTo>
                    <a:cubicBezTo>
                      <a:pt x="13989" y="10800"/>
                      <a:pt x="15017" y="11186"/>
                      <a:pt x="15017" y="10800"/>
                    </a:cubicBezTo>
                    <a:close/>
                    <a:moveTo>
                      <a:pt x="10491" y="771"/>
                    </a:moveTo>
                    <a:cubicBezTo>
                      <a:pt x="10697" y="771"/>
                      <a:pt x="10903" y="1157"/>
                      <a:pt x="10903" y="771"/>
                    </a:cubicBezTo>
                    <a:cubicBezTo>
                      <a:pt x="10903" y="771"/>
                      <a:pt x="10491" y="386"/>
                      <a:pt x="10286" y="771"/>
                    </a:cubicBezTo>
                    <a:cubicBezTo>
                      <a:pt x="10080" y="771"/>
                      <a:pt x="10286" y="771"/>
                      <a:pt x="10491" y="771"/>
                    </a:cubicBezTo>
                    <a:close/>
                    <a:moveTo>
                      <a:pt x="21600" y="1543"/>
                    </a:moveTo>
                    <a:cubicBezTo>
                      <a:pt x="21394" y="1543"/>
                      <a:pt x="19131" y="1543"/>
                      <a:pt x="19131" y="1157"/>
                    </a:cubicBezTo>
                    <a:cubicBezTo>
                      <a:pt x="18720" y="1543"/>
                      <a:pt x="18103" y="1929"/>
                      <a:pt x="17691" y="1929"/>
                    </a:cubicBezTo>
                    <a:cubicBezTo>
                      <a:pt x="17897" y="1543"/>
                      <a:pt x="18514" y="1543"/>
                      <a:pt x="18514" y="1157"/>
                    </a:cubicBezTo>
                    <a:cubicBezTo>
                      <a:pt x="18514" y="771"/>
                      <a:pt x="17691" y="1157"/>
                      <a:pt x="17486" y="1157"/>
                    </a:cubicBezTo>
                    <a:cubicBezTo>
                      <a:pt x="17280" y="1157"/>
                      <a:pt x="17074" y="1157"/>
                      <a:pt x="16663" y="1157"/>
                    </a:cubicBezTo>
                    <a:cubicBezTo>
                      <a:pt x="16663" y="1157"/>
                      <a:pt x="15840" y="1157"/>
                      <a:pt x="15634" y="1157"/>
                    </a:cubicBezTo>
                    <a:cubicBezTo>
                      <a:pt x="16663" y="771"/>
                      <a:pt x="17486" y="771"/>
                      <a:pt x="18514" y="771"/>
                    </a:cubicBezTo>
                    <a:cubicBezTo>
                      <a:pt x="18309" y="386"/>
                      <a:pt x="17897" y="386"/>
                      <a:pt x="17691" y="386"/>
                    </a:cubicBezTo>
                    <a:cubicBezTo>
                      <a:pt x="17486" y="386"/>
                      <a:pt x="17486" y="386"/>
                      <a:pt x="17074" y="386"/>
                    </a:cubicBezTo>
                    <a:cubicBezTo>
                      <a:pt x="16457" y="386"/>
                      <a:pt x="15840" y="386"/>
                      <a:pt x="15223" y="386"/>
                    </a:cubicBezTo>
                    <a:cubicBezTo>
                      <a:pt x="15429" y="0"/>
                      <a:pt x="16046" y="386"/>
                      <a:pt x="16251" y="386"/>
                    </a:cubicBezTo>
                    <a:cubicBezTo>
                      <a:pt x="16457" y="386"/>
                      <a:pt x="16869" y="386"/>
                      <a:pt x="17280" y="0"/>
                    </a:cubicBezTo>
                    <a:cubicBezTo>
                      <a:pt x="16457" y="0"/>
                      <a:pt x="15840" y="0"/>
                      <a:pt x="15017" y="0"/>
                    </a:cubicBezTo>
                    <a:cubicBezTo>
                      <a:pt x="14400" y="0"/>
                      <a:pt x="13577" y="0"/>
                      <a:pt x="13166" y="0"/>
                    </a:cubicBezTo>
                    <a:cubicBezTo>
                      <a:pt x="13166" y="0"/>
                      <a:pt x="13371" y="386"/>
                      <a:pt x="13371" y="386"/>
                    </a:cubicBezTo>
                    <a:cubicBezTo>
                      <a:pt x="13371" y="386"/>
                      <a:pt x="13166" y="386"/>
                      <a:pt x="12960" y="386"/>
                    </a:cubicBezTo>
                    <a:cubicBezTo>
                      <a:pt x="12754" y="386"/>
                      <a:pt x="12343" y="386"/>
                      <a:pt x="12137" y="386"/>
                    </a:cubicBezTo>
                    <a:cubicBezTo>
                      <a:pt x="11520" y="386"/>
                      <a:pt x="11109" y="386"/>
                      <a:pt x="10697" y="386"/>
                    </a:cubicBezTo>
                    <a:cubicBezTo>
                      <a:pt x="10903" y="771"/>
                      <a:pt x="11109" y="386"/>
                      <a:pt x="11314" y="386"/>
                    </a:cubicBezTo>
                    <a:cubicBezTo>
                      <a:pt x="11726" y="386"/>
                      <a:pt x="11931" y="386"/>
                      <a:pt x="12137" y="386"/>
                    </a:cubicBezTo>
                    <a:cubicBezTo>
                      <a:pt x="11931" y="771"/>
                      <a:pt x="11726" y="386"/>
                      <a:pt x="11520" y="386"/>
                    </a:cubicBezTo>
                    <a:cubicBezTo>
                      <a:pt x="11314" y="386"/>
                      <a:pt x="11109" y="386"/>
                      <a:pt x="10903" y="386"/>
                    </a:cubicBezTo>
                    <a:cubicBezTo>
                      <a:pt x="10903" y="771"/>
                      <a:pt x="11109" y="771"/>
                      <a:pt x="11109" y="771"/>
                    </a:cubicBezTo>
                    <a:cubicBezTo>
                      <a:pt x="11109" y="771"/>
                      <a:pt x="10903" y="1157"/>
                      <a:pt x="10903" y="1157"/>
                    </a:cubicBezTo>
                    <a:cubicBezTo>
                      <a:pt x="10697" y="1157"/>
                      <a:pt x="10491" y="1157"/>
                      <a:pt x="10286" y="1157"/>
                    </a:cubicBezTo>
                    <a:cubicBezTo>
                      <a:pt x="9874" y="1157"/>
                      <a:pt x="9463" y="771"/>
                      <a:pt x="9257" y="771"/>
                    </a:cubicBezTo>
                    <a:cubicBezTo>
                      <a:pt x="8846" y="771"/>
                      <a:pt x="9051" y="771"/>
                      <a:pt x="9257" y="1157"/>
                    </a:cubicBezTo>
                    <a:cubicBezTo>
                      <a:pt x="9051" y="1157"/>
                      <a:pt x="8229" y="771"/>
                      <a:pt x="8229" y="1157"/>
                    </a:cubicBezTo>
                    <a:cubicBezTo>
                      <a:pt x="8023" y="1157"/>
                      <a:pt x="8023" y="1157"/>
                      <a:pt x="7817" y="1157"/>
                    </a:cubicBezTo>
                    <a:cubicBezTo>
                      <a:pt x="8023" y="1157"/>
                      <a:pt x="8023" y="1157"/>
                      <a:pt x="8023" y="771"/>
                    </a:cubicBezTo>
                    <a:cubicBezTo>
                      <a:pt x="7817" y="771"/>
                      <a:pt x="7406" y="771"/>
                      <a:pt x="7406" y="771"/>
                    </a:cubicBezTo>
                    <a:cubicBezTo>
                      <a:pt x="6994" y="771"/>
                      <a:pt x="6583" y="771"/>
                      <a:pt x="6171" y="1157"/>
                    </a:cubicBezTo>
                    <a:cubicBezTo>
                      <a:pt x="6377" y="1157"/>
                      <a:pt x="6583" y="1157"/>
                      <a:pt x="6789" y="1543"/>
                    </a:cubicBezTo>
                    <a:cubicBezTo>
                      <a:pt x="6583" y="1543"/>
                      <a:pt x="6377" y="1543"/>
                      <a:pt x="5966" y="1543"/>
                    </a:cubicBezTo>
                    <a:cubicBezTo>
                      <a:pt x="5966" y="1157"/>
                      <a:pt x="5554" y="1157"/>
                      <a:pt x="5349" y="1157"/>
                    </a:cubicBezTo>
                    <a:cubicBezTo>
                      <a:pt x="5349" y="1157"/>
                      <a:pt x="5349" y="1543"/>
                      <a:pt x="5143" y="1543"/>
                    </a:cubicBezTo>
                    <a:cubicBezTo>
                      <a:pt x="4937" y="1543"/>
                      <a:pt x="4526" y="1543"/>
                      <a:pt x="4526" y="1929"/>
                    </a:cubicBezTo>
                    <a:cubicBezTo>
                      <a:pt x="4320" y="1543"/>
                      <a:pt x="4114" y="1929"/>
                      <a:pt x="3909" y="1929"/>
                    </a:cubicBezTo>
                    <a:cubicBezTo>
                      <a:pt x="3703" y="1929"/>
                      <a:pt x="3291" y="2314"/>
                      <a:pt x="2880" y="2314"/>
                    </a:cubicBezTo>
                    <a:cubicBezTo>
                      <a:pt x="2674" y="2314"/>
                      <a:pt x="2674" y="2314"/>
                      <a:pt x="3086" y="2314"/>
                    </a:cubicBezTo>
                    <a:cubicBezTo>
                      <a:pt x="3291" y="2314"/>
                      <a:pt x="3497" y="2314"/>
                      <a:pt x="3703" y="2314"/>
                    </a:cubicBezTo>
                    <a:cubicBezTo>
                      <a:pt x="3086" y="2700"/>
                      <a:pt x="2263" y="3086"/>
                      <a:pt x="1646" y="3471"/>
                    </a:cubicBezTo>
                    <a:cubicBezTo>
                      <a:pt x="1440" y="3471"/>
                      <a:pt x="1234" y="3471"/>
                      <a:pt x="1029" y="3471"/>
                    </a:cubicBezTo>
                    <a:cubicBezTo>
                      <a:pt x="1029" y="3471"/>
                      <a:pt x="0" y="3857"/>
                      <a:pt x="0" y="3857"/>
                    </a:cubicBezTo>
                    <a:cubicBezTo>
                      <a:pt x="0" y="3857"/>
                      <a:pt x="0" y="3857"/>
                      <a:pt x="0" y="3857"/>
                    </a:cubicBezTo>
                    <a:cubicBezTo>
                      <a:pt x="206" y="4243"/>
                      <a:pt x="411" y="4243"/>
                      <a:pt x="823" y="4243"/>
                    </a:cubicBezTo>
                    <a:cubicBezTo>
                      <a:pt x="617" y="4243"/>
                      <a:pt x="617" y="4243"/>
                      <a:pt x="411" y="4243"/>
                    </a:cubicBezTo>
                    <a:cubicBezTo>
                      <a:pt x="617" y="4243"/>
                      <a:pt x="617" y="4629"/>
                      <a:pt x="617" y="4629"/>
                    </a:cubicBezTo>
                    <a:cubicBezTo>
                      <a:pt x="617" y="4629"/>
                      <a:pt x="617" y="4629"/>
                      <a:pt x="617" y="4629"/>
                    </a:cubicBezTo>
                    <a:cubicBezTo>
                      <a:pt x="823" y="4629"/>
                      <a:pt x="1029" y="4629"/>
                      <a:pt x="1234" y="4629"/>
                    </a:cubicBezTo>
                    <a:cubicBezTo>
                      <a:pt x="1440" y="4629"/>
                      <a:pt x="1851" y="4243"/>
                      <a:pt x="1851" y="4629"/>
                    </a:cubicBezTo>
                    <a:cubicBezTo>
                      <a:pt x="1851" y="4629"/>
                      <a:pt x="1851" y="4629"/>
                      <a:pt x="1646" y="4629"/>
                    </a:cubicBezTo>
                    <a:cubicBezTo>
                      <a:pt x="1646" y="5014"/>
                      <a:pt x="1234" y="4629"/>
                      <a:pt x="1029" y="5014"/>
                    </a:cubicBezTo>
                    <a:cubicBezTo>
                      <a:pt x="823" y="5014"/>
                      <a:pt x="206" y="4629"/>
                      <a:pt x="0" y="5014"/>
                    </a:cubicBezTo>
                    <a:cubicBezTo>
                      <a:pt x="0" y="5014"/>
                      <a:pt x="0" y="5014"/>
                      <a:pt x="0" y="5014"/>
                    </a:cubicBezTo>
                    <a:cubicBezTo>
                      <a:pt x="0" y="5014"/>
                      <a:pt x="0" y="5014"/>
                      <a:pt x="0" y="5014"/>
                    </a:cubicBezTo>
                    <a:cubicBezTo>
                      <a:pt x="206" y="5400"/>
                      <a:pt x="411" y="5014"/>
                      <a:pt x="411" y="5014"/>
                    </a:cubicBezTo>
                    <a:cubicBezTo>
                      <a:pt x="0" y="5400"/>
                      <a:pt x="823" y="5400"/>
                      <a:pt x="823" y="5400"/>
                    </a:cubicBezTo>
                    <a:cubicBezTo>
                      <a:pt x="617" y="5400"/>
                      <a:pt x="411" y="5400"/>
                      <a:pt x="206" y="5400"/>
                    </a:cubicBezTo>
                    <a:cubicBezTo>
                      <a:pt x="411" y="5786"/>
                      <a:pt x="823" y="5786"/>
                      <a:pt x="1029" y="5786"/>
                    </a:cubicBezTo>
                    <a:cubicBezTo>
                      <a:pt x="1029" y="5400"/>
                      <a:pt x="1440" y="5786"/>
                      <a:pt x="1646" y="5786"/>
                    </a:cubicBezTo>
                    <a:cubicBezTo>
                      <a:pt x="1851" y="5786"/>
                      <a:pt x="2263" y="5400"/>
                      <a:pt x="2469" y="5400"/>
                    </a:cubicBezTo>
                    <a:cubicBezTo>
                      <a:pt x="2880" y="5786"/>
                      <a:pt x="3086" y="5786"/>
                      <a:pt x="3291" y="5786"/>
                    </a:cubicBezTo>
                    <a:cubicBezTo>
                      <a:pt x="3497" y="6171"/>
                      <a:pt x="3703" y="6171"/>
                      <a:pt x="3909" y="6171"/>
                    </a:cubicBezTo>
                    <a:cubicBezTo>
                      <a:pt x="4114" y="6171"/>
                      <a:pt x="3909" y="6171"/>
                      <a:pt x="3703" y="6557"/>
                    </a:cubicBezTo>
                    <a:cubicBezTo>
                      <a:pt x="3909" y="6557"/>
                      <a:pt x="4114" y="6943"/>
                      <a:pt x="4114" y="6943"/>
                    </a:cubicBezTo>
                    <a:cubicBezTo>
                      <a:pt x="4114" y="6943"/>
                      <a:pt x="4114" y="6943"/>
                      <a:pt x="4320" y="7329"/>
                    </a:cubicBezTo>
                    <a:cubicBezTo>
                      <a:pt x="4114" y="7329"/>
                      <a:pt x="4114" y="7329"/>
                      <a:pt x="3909" y="7714"/>
                    </a:cubicBezTo>
                    <a:cubicBezTo>
                      <a:pt x="3909" y="7714"/>
                      <a:pt x="4114" y="7329"/>
                      <a:pt x="4114" y="7714"/>
                    </a:cubicBezTo>
                    <a:cubicBezTo>
                      <a:pt x="4320" y="8100"/>
                      <a:pt x="4114" y="7714"/>
                      <a:pt x="4114" y="8100"/>
                    </a:cubicBezTo>
                    <a:cubicBezTo>
                      <a:pt x="4114" y="8100"/>
                      <a:pt x="4114" y="8100"/>
                      <a:pt x="4114" y="8100"/>
                    </a:cubicBezTo>
                    <a:cubicBezTo>
                      <a:pt x="4320" y="8100"/>
                      <a:pt x="4320" y="8486"/>
                      <a:pt x="4114" y="8486"/>
                    </a:cubicBezTo>
                    <a:cubicBezTo>
                      <a:pt x="4114" y="8871"/>
                      <a:pt x="3909" y="8486"/>
                      <a:pt x="4114" y="8486"/>
                    </a:cubicBezTo>
                    <a:cubicBezTo>
                      <a:pt x="4526" y="8871"/>
                      <a:pt x="3909" y="8871"/>
                      <a:pt x="3909" y="9257"/>
                    </a:cubicBezTo>
                    <a:cubicBezTo>
                      <a:pt x="3909" y="9257"/>
                      <a:pt x="3909" y="9257"/>
                      <a:pt x="3909" y="9257"/>
                    </a:cubicBezTo>
                    <a:cubicBezTo>
                      <a:pt x="3909" y="9257"/>
                      <a:pt x="3909" y="9257"/>
                      <a:pt x="3703" y="9257"/>
                    </a:cubicBezTo>
                    <a:cubicBezTo>
                      <a:pt x="3909" y="9257"/>
                      <a:pt x="4114" y="9257"/>
                      <a:pt x="4114" y="9257"/>
                    </a:cubicBezTo>
                    <a:cubicBezTo>
                      <a:pt x="4114" y="9257"/>
                      <a:pt x="3497" y="9643"/>
                      <a:pt x="3497" y="10029"/>
                    </a:cubicBezTo>
                    <a:cubicBezTo>
                      <a:pt x="3703" y="10029"/>
                      <a:pt x="4320" y="10029"/>
                      <a:pt x="4114" y="9643"/>
                    </a:cubicBezTo>
                    <a:cubicBezTo>
                      <a:pt x="4320" y="10029"/>
                      <a:pt x="4526" y="9643"/>
                      <a:pt x="4526" y="9643"/>
                    </a:cubicBezTo>
                    <a:cubicBezTo>
                      <a:pt x="4526" y="9643"/>
                      <a:pt x="4320" y="9257"/>
                      <a:pt x="4526" y="9257"/>
                    </a:cubicBezTo>
                    <a:cubicBezTo>
                      <a:pt x="4320" y="9257"/>
                      <a:pt x="4526" y="9643"/>
                      <a:pt x="4526" y="9643"/>
                    </a:cubicBezTo>
                    <a:cubicBezTo>
                      <a:pt x="4526" y="9643"/>
                      <a:pt x="4526" y="9643"/>
                      <a:pt x="4526" y="9643"/>
                    </a:cubicBezTo>
                    <a:cubicBezTo>
                      <a:pt x="4526" y="9643"/>
                      <a:pt x="4526" y="9643"/>
                      <a:pt x="4320" y="10029"/>
                    </a:cubicBezTo>
                    <a:cubicBezTo>
                      <a:pt x="4526" y="10029"/>
                      <a:pt x="4937" y="10029"/>
                      <a:pt x="5143" y="9643"/>
                    </a:cubicBezTo>
                    <a:cubicBezTo>
                      <a:pt x="4937" y="10029"/>
                      <a:pt x="4526" y="10029"/>
                      <a:pt x="4526" y="10414"/>
                    </a:cubicBezTo>
                    <a:cubicBezTo>
                      <a:pt x="4526" y="10414"/>
                      <a:pt x="5143" y="10414"/>
                      <a:pt x="5143" y="10414"/>
                    </a:cubicBezTo>
                    <a:cubicBezTo>
                      <a:pt x="5143" y="10414"/>
                      <a:pt x="4937" y="10414"/>
                      <a:pt x="4937" y="10414"/>
                    </a:cubicBezTo>
                    <a:cubicBezTo>
                      <a:pt x="4937" y="10414"/>
                      <a:pt x="4937" y="10414"/>
                      <a:pt x="4937" y="10414"/>
                    </a:cubicBezTo>
                    <a:cubicBezTo>
                      <a:pt x="4937" y="10800"/>
                      <a:pt x="4937" y="10800"/>
                      <a:pt x="4937" y="10800"/>
                    </a:cubicBezTo>
                    <a:cubicBezTo>
                      <a:pt x="4937" y="10800"/>
                      <a:pt x="5143" y="10800"/>
                      <a:pt x="5143" y="11186"/>
                    </a:cubicBezTo>
                    <a:cubicBezTo>
                      <a:pt x="4937" y="11186"/>
                      <a:pt x="3703" y="10414"/>
                      <a:pt x="3703" y="10800"/>
                    </a:cubicBezTo>
                    <a:cubicBezTo>
                      <a:pt x="3703" y="11186"/>
                      <a:pt x="3909" y="11186"/>
                      <a:pt x="4114" y="11186"/>
                    </a:cubicBezTo>
                    <a:cubicBezTo>
                      <a:pt x="4114" y="11186"/>
                      <a:pt x="4320" y="11186"/>
                      <a:pt x="4320" y="11186"/>
                    </a:cubicBezTo>
                    <a:cubicBezTo>
                      <a:pt x="4731" y="11571"/>
                      <a:pt x="4937" y="11186"/>
                      <a:pt x="5143" y="11571"/>
                    </a:cubicBezTo>
                    <a:cubicBezTo>
                      <a:pt x="5143" y="11571"/>
                      <a:pt x="5143" y="11571"/>
                      <a:pt x="5143" y="11571"/>
                    </a:cubicBezTo>
                    <a:cubicBezTo>
                      <a:pt x="5143" y="11571"/>
                      <a:pt x="4937" y="11571"/>
                      <a:pt x="4937" y="11571"/>
                    </a:cubicBezTo>
                    <a:cubicBezTo>
                      <a:pt x="4731" y="11957"/>
                      <a:pt x="4731" y="11957"/>
                      <a:pt x="4731" y="12343"/>
                    </a:cubicBezTo>
                    <a:cubicBezTo>
                      <a:pt x="4731" y="11957"/>
                      <a:pt x="4937" y="11957"/>
                      <a:pt x="4937" y="12343"/>
                    </a:cubicBezTo>
                    <a:cubicBezTo>
                      <a:pt x="4731" y="12343"/>
                      <a:pt x="4526" y="12343"/>
                      <a:pt x="4526" y="12729"/>
                    </a:cubicBezTo>
                    <a:cubicBezTo>
                      <a:pt x="4526" y="12729"/>
                      <a:pt x="4526" y="12729"/>
                      <a:pt x="4526" y="12729"/>
                    </a:cubicBezTo>
                    <a:cubicBezTo>
                      <a:pt x="4526" y="12729"/>
                      <a:pt x="4320" y="12729"/>
                      <a:pt x="4114" y="12729"/>
                    </a:cubicBezTo>
                    <a:cubicBezTo>
                      <a:pt x="3703" y="12729"/>
                      <a:pt x="3703" y="12729"/>
                      <a:pt x="3497" y="13114"/>
                    </a:cubicBezTo>
                    <a:cubicBezTo>
                      <a:pt x="3703" y="13114"/>
                      <a:pt x="3703" y="13114"/>
                      <a:pt x="3909" y="13114"/>
                    </a:cubicBezTo>
                    <a:cubicBezTo>
                      <a:pt x="4114" y="13114"/>
                      <a:pt x="4114" y="13114"/>
                      <a:pt x="4320" y="13114"/>
                    </a:cubicBezTo>
                    <a:cubicBezTo>
                      <a:pt x="4114" y="13500"/>
                      <a:pt x="3909" y="13114"/>
                      <a:pt x="3703" y="13114"/>
                    </a:cubicBezTo>
                    <a:cubicBezTo>
                      <a:pt x="3497" y="13114"/>
                      <a:pt x="3291" y="13500"/>
                      <a:pt x="3086" y="13886"/>
                    </a:cubicBezTo>
                    <a:cubicBezTo>
                      <a:pt x="3497" y="13886"/>
                      <a:pt x="3909" y="13500"/>
                      <a:pt x="4320" y="13500"/>
                    </a:cubicBezTo>
                    <a:cubicBezTo>
                      <a:pt x="4320" y="13500"/>
                      <a:pt x="4114" y="13500"/>
                      <a:pt x="4114" y="13500"/>
                    </a:cubicBezTo>
                    <a:cubicBezTo>
                      <a:pt x="4320" y="13500"/>
                      <a:pt x="4320" y="13886"/>
                      <a:pt x="4320" y="13886"/>
                    </a:cubicBezTo>
                    <a:cubicBezTo>
                      <a:pt x="4114" y="13886"/>
                      <a:pt x="3909" y="13500"/>
                      <a:pt x="3703" y="13500"/>
                    </a:cubicBezTo>
                    <a:cubicBezTo>
                      <a:pt x="3703" y="13500"/>
                      <a:pt x="3497" y="13500"/>
                      <a:pt x="3291" y="13886"/>
                    </a:cubicBezTo>
                    <a:cubicBezTo>
                      <a:pt x="3086" y="13886"/>
                      <a:pt x="2880" y="13886"/>
                      <a:pt x="2880" y="14271"/>
                    </a:cubicBezTo>
                    <a:cubicBezTo>
                      <a:pt x="3086" y="14657"/>
                      <a:pt x="3291" y="14271"/>
                      <a:pt x="3497" y="14271"/>
                    </a:cubicBezTo>
                    <a:cubicBezTo>
                      <a:pt x="3291" y="14657"/>
                      <a:pt x="2880" y="14657"/>
                      <a:pt x="2674" y="15043"/>
                    </a:cubicBezTo>
                    <a:cubicBezTo>
                      <a:pt x="3086" y="15043"/>
                      <a:pt x="3497" y="14657"/>
                      <a:pt x="3909" y="14271"/>
                    </a:cubicBezTo>
                    <a:cubicBezTo>
                      <a:pt x="3497" y="14657"/>
                      <a:pt x="3086" y="15043"/>
                      <a:pt x="2880" y="15429"/>
                    </a:cubicBezTo>
                    <a:cubicBezTo>
                      <a:pt x="2880" y="15429"/>
                      <a:pt x="2880" y="15429"/>
                      <a:pt x="2880" y="15429"/>
                    </a:cubicBezTo>
                    <a:cubicBezTo>
                      <a:pt x="2880" y="15429"/>
                      <a:pt x="2880" y="15429"/>
                      <a:pt x="2674" y="15814"/>
                    </a:cubicBezTo>
                    <a:cubicBezTo>
                      <a:pt x="2880" y="15814"/>
                      <a:pt x="2880" y="15814"/>
                      <a:pt x="3086" y="15814"/>
                    </a:cubicBezTo>
                    <a:cubicBezTo>
                      <a:pt x="3291" y="15814"/>
                      <a:pt x="3497" y="15429"/>
                      <a:pt x="3703" y="15429"/>
                    </a:cubicBezTo>
                    <a:cubicBezTo>
                      <a:pt x="3497" y="15814"/>
                      <a:pt x="3291" y="15814"/>
                      <a:pt x="3086" y="15814"/>
                    </a:cubicBezTo>
                    <a:cubicBezTo>
                      <a:pt x="2880" y="16200"/>
                      <a:pt x="3086" y="15814"/>
                      <a:pt x="3086" y="16200"/>
                    </a:cubicBezTo>
                    <a:cubicBezTo>
                      <a:pt x="3086" y="16586"/>
                      <a:pt x="2880" y="16971"/>
                      <a:pt x="2880" y="16971"/>
                    </a:cubicBezTo>
                    <a:cubicBezTo>
                      <a:pt x="2880" y="16971"/>
                      <a:pt x="3291" y="16586"/>
                      <a:pt x="3291" y="16586"/>
                    </a:cubicBezTo>
                    <a:cubicBezTo>
                      <a:pt x="3291" y="16586"/>
                      <a:pt x="3291" y="16586"/>
                      <a:pt x="3291" y="16586"/>
                    </a:cubicBezTo>
                    <a:cubicBezTo>
                      <a:pt x="3497" y="16586"/>
                      <a:pt x="3497" y="16586"/>
                      <a:pt x="3497" y="16200"/>
                    </a:cubicBezTo>
                    <a:cubicBezTo>
                      <a:pt x="3703" y="16200"/>
                      <a:pt x="3497" y="16200"/>
                      <a:pt x="3703" y="16586"/>
                    </a:cubicBezTo>
                    <a:cubicBezTo>
                      <a:pt x="3703" y="16586"/>
                      <a:pt x="3703" y="16586"/>
                      <a:pt x="3703" y="16586"/>
                    </a:cubicBezTo>
                    <a:cubicBezTo>
                      <a:pt x="3703" y="16586"/>
                      <a:pt x="3909" y="16586"/>
                      <a:pt x="3703" y="16971"/>
                    </a:cubicBezTo>
                    <a:cubicBezTo>
                      <a:pt x="3703" y="16586"/>
                      <a:pt x="3703" y="16586"/>
                      <a:pt x="3497" y="16586"/>
                    </a:cubicBezTo>
                    <a:cubicBezTo>
                      <a:pt x="3497" y="16586"/>
                      <a:pt x="3291" y="16971"/>
                      <a:pt x="3291" y="16971"/>
                    </a:cubicBezTo>
                    <a:cubicBezTo>
                      <a:pt x="3086" y="16971"/>
                      <a:pt x="2880" y="16971"/>
                      <a:pt x="3086" y="17357"/>
                    </a:cubicBezTo>
                    <a:cubicBezTo>
                      <a:pt x="3086" y="17357"/>
                      <a:pt x="3497" y="16971"/>
                      <a:pt x="3497" y="16971"/>
                    </a:cubicBezTo>
                    <a:cubicBezTo>
                      <a:pt x="3497" y="16971"/>
                      <a:pt x="3497" y="16971"/>
                      <a:pt x="3497" y="16971"/>
                    </a:cubicBezTo>
                    <a:cubicBezTo>
                      <a:pt x="3497" y="16971"/>
                      <a:pt x="3497" y="16971"/>
                      <a:pt x="3703" y="16971"/>
                    </a:cubicBezTo>
                    <a:cubicBezTo>
                      <a:pt x="3497" y="17357"/>
                      <a:pt x="3291" y="17357"/>
                      <a:pt x="3086" y="17357"/>
                    </a:cubicBezTo>
                    <a:cubicBezTo>
                      <a:pt x="3086" y="17743"/>
                      <a:pt x="2880" y="17743"/>
                      <a:pt x="3086" y="18129"/>
                    </a:cubicBezTo>
                    <a:cubicBezTo>
                      <a:pt x="3086" y="18129"/>
                      <a:pt x="3086" y="18514"/>
                      <a:pt x="3086" y="18514"/>
                    </a:cubicBezTo>
                    <a:cubicBezTo>
                      <a:pt x="3291" y="18514"/>
                      <a:pt x="3291" y="18514"/>
                      <a:pt x="3497" y="18129"/>
                    </a:cubicBezTo>
                    <a:cubicBezTo>
                      <a:pt x="3291" y="18514"/>
                      <a:pt x="3291" y="18514"/>
                      <a:pt x="3086" y="18900"/>
                    </a:cubicBezTo>
                    <a:cubicBezTo>
                      <a:pt x="3291" y="18900"/>
                      <a:pt x="3291" y="18900"/>
                      <a:pt x="3291" y="19286"/>
                    </a:cubicBezTo>
                    <a:cubicBezTo>
                      <a:pt x="3086" y="19671"/>
                      <a:pt x="3497" y="19286"/>
                      <a:pt x="3703" y="19286"/>
                    </a:cubicBezTo>
                    <a:cubicBezTo>
                      <a:pt x="3497" y="19286"/>
                      <a:pt x="3291" y="19286"/>
                      <a:pt x="3497" y="19671"/>
                    </a:cubicBezTo>
                    <a:cubicBezTo>
                      <a:pt x="3291" y="19671"/>
                      <a:pt x="3291" y="19671"/>
                      <a:pt x="3291" y="19671"/>
                    </a:cubicBezTo>
                    <a:cubicBezTo>
                      <a:pt x="3497" y="20057"/>
                      <a:pt x="3497" y="20057"/>
                      <a:pt x="3497" y="20057"/>
                    </a:cubicBezTo>
                    <a:cubicBezTo>
                      <a:pt x="3497" y="20443"/>
                      <a:pt x="3703" y="20057"/>
                      <a:pt x="3497" y="20443"/>
                    </a:cubicBezTo>
                    <a:cubicBezTo>
                      <a:pt x="3703" y="20443"/>
                      <a:pt x="3703" y="20443"/>
                      <a:pt x="3909" y="20443"/>
                    </a:cubicBezTo>
                    <a:cubicBezTo>
                      <a:pt x="3703" y="20443"/>
                      <a:pt x="3703" y="20443"/>
                      <a:pt x="3497" y="20829"/>
                    </a:cubicBezTo>
                    <a:cubicBezTo>
                      <a:pt x="3703" y="20829"/>
                      <a:pt x="3703" y="20829"/>
                      <a:pt x="3703" y="20829"/>
                    </a:cubicBezTo>
                    <a:cubicBezTo>
                      <a:pt x="3703" y="20443"/>
                      <a:pt x="3909" y="20829"/>
                      <a:pt x="3909" y="20443"/>
                    </a:cubicBezTo>
                    <a:cubicBezTo>
                      <a:pt x="4114" y="20443"/>
                      <a:pt x="4114" y="20443"/>
                      <a:pt x="4320" y="20443"/>
                    </a:cubicBezTo>
                    <a:cubicBezTo>
                      <a:pt x="4320" y="20443"/>
                      <a:pt x="4526" y="20443"/>
                      <a:pt x="4731" y="20057"/>
                    </a:cubicBezTo>
                    <a:cubicBezTo>
                      <a:pt x="4731" y="20443"/>
                      <a:pt x="4320" y="20443"/>
                      <a:pt x="4526" y="20829"/>
                    </a:cubicBezTo>
                    <a:cubicBezTo>
                      <a:pt x="4731" y="21214"/>
                      <a:pt x="4937" y="20829"/>
                      <a:pt x="5143" y="20829"/>
                    </a:cubicBezTo>
                    <a:cubicBezTo>
                      <a:pt x="4937" y="20829"/>
                      <a:pt x="4731" y="21214"/>
                      <a:pt x="4731" y="21214"/>
                    </a:cubicBezTo>
                    <a:cubicBezTo>
                      <a:pt x="4731" y="21214"/>
                      <a:pt x="4937" y="21600"/>
                      <a:pt x="4937" y="21600"/>
                    </a:cubicBezTo>
                    <a:cubicBezTo>
                      <a:pt x="5143" y="21600"/>
                      <a:pt x="5143" y="21214"/>
                      <a:pt x="5143" y="21214"/>
                    </a:cubicBezTo>
                    <a:cubicBezTo>
                      <a:pt x="5143" y="21214"/>
                      <a:pt x="4937" y="21600"/>
                      <a:pt x="5143" y="21600"/>
                    </a:cubicBezTo>
                    <a:cubicBezTo>
                      <a:pt x="5143" y="21600"/>
                      <a:pt x="5143" y="21600"/>
                      <a:pt x="5143" y="21600"/>
                    </a:cubicBezTo>
                    <a:cubicBezTo>
                      <a:pt x="5143" y="21600"/>
                      <a:pt x="5349" y="21600"/>
                      <a:pt x="5349" y="21600"/>
                    </a:cubicBezTo>
                    <a:cubicBezTo>
                      <a:pt x="5349" y="21600"/>
                      <a:pt x="5349" y="21600"/>
                      <a:pt x="5349" y="21600"/>
                    </a:cubicBezTo>
                    <a:cubicBezTo>
                      <a:pt x="5349" y="21600"/>
                      <a:pt x="5554" y="21600"/>
                      <a:pt x="5554" y="21214"/>
                    </a:cubicBezTo>
                    <a:cubicBezTo>
                      <a:pt x="5760" y="20829"/>
                      <a:pt x="5554" y="21214"/>
                      <a:pt x="5349" y="20829"/>
                    </a:cubicBezTo>
                    <a:cubicBezTo>
                      <a:pt x="5554" y="20829"/>
                      <a:pt x="5760" y="20829"/>
                      <a:pt x="5760" y="20829"/>
                    </a:cubicBezTo>
                    <a:cubicBezTo>
                      <a:pt x="5966" y="20443"/>
                      <a:pt x="6171" y="20057"/>
                      <a:pt x="6377" y="19671"/>
                    </a:cubicBezTo>
                    <a:cubicBezTo>
                      <a:pt x="6377" y="19671"/>
                      <a:pt x="6171" y="19671"/>
                      <a:pt x="6171" y="19671"/>
                    </a:cubicBezTo>
                    <a:cubicBezTo>
                      <a:pt x="6377" y="19671"/>
                      <a:pt x="6377" y="19671"/>
                      <a:pt x="6377" y="19286"/>
                    </a:cubicBezTo>
                    <a:cubicBezTo>
                      <a:pt x="6583" y="19286"/>
                      <a:pt x="6583" y="18900"/>
                      <a:pt x="6583" y="18900"/>
                    </a:cubicBezTo>
                    <a:cubicBezTo>
                      <a:pt x="6583" y="18900"/>
                      <a:pt x="6377" y="18900"/>
                      <a:pt x="6377" y="18514"/>
                    </a:cubicBezTo>
                    <a:cubicBezTo>
                      <a:pt x="6583" y="18514"/>
                      <a:pt x="6789" y="18900"/>
                      <a:pt x="6994" y="18514"/>
                    </a:cubicBezTo>
                    <a:cubicBezTo>
                      <a:pt x="6789" y="18514"/>
                      <a:pt x="6789" y="18129"/>
                      <a:pt x="6789" y="18129"/>
                    </a:cubicBezTo>
                    <a:cubicBezTo>
                      <a:pt x="6994" y="18514"/>
                      <a:pt x="7200" y="18129"/>
                      <a:pt x="7200" y="17743"/>
                    </a:cubicBezTo>
                    <a:cubicBezTo>
                      <a:pt x="7406" y="17743"/>
                      <a:pt x="7406" y="17743"/>
                      <a:pt x="7406" y="17743"/>
                    </a:cubicBezTo>
                    <a:cubicBezTo>
                      <a:pt x="7611" y="17357"/>
                      <a:pt x="7406" y="17357"/>
                      <a:pt x="7611" y="17357"/>
                    </a:cubicBezTo>
                    <a:cubicBezTo>
                      <a:pt x="7406" y="16971"/>
                      <a:pt x="7406" y="17357"/>
                      <a:pt x="7200" y="16971"/>
                    </a:cubicBezTo>
                    <a:cubicBezTo>
                      <a:pt x="7406" y="16971"/>
                      <a:pt x="7611" y="17357"/>
                      <a:pt x="7817" y="16971"/>
                    </a:cubicBezTo>
                    <a:cubicBezTo>
                      <a:pt x="7817" y="16586"/>
                      <a:pt x="7817" y="16971"/>
                      <a:pt x="7817" y="16586"/>
                    </a:cubicBezTo>
                    <a:cubicBezTo>
                      <a:pt x="7817" y="16586"/>
                      <a:pt x="7817" y="16200"/>
                      <a:pt x="7611" y="16586"/>
                    </a:cubicBezTo>
                    <a:cubicBezTo>
                      <a:pt x="7611" y="16200"/>
                      <a:pt x="7817" y="16200"/>
                      <a:pt x="7817" y="16200"/>
                    </a:cubicBezTo>
                    <a:cubicBezTo>
                      <a:pt x="8023" y="16200"/>
                      <a:pt x="8023" y="16200"/>
                      <a:pt x="8229" y="15814"/>
                    </a:cubicBezTo>
                    <a:cubicBezTo>
                      <a:pt x="8229" y="15814"/>
                      <a:pt x="8229" y="15814"/>
                      <a:pt x="8023" y="15814"/>
                    </a:cubicBezTo>
                    <a:cubicBezTo>
                      <a:pt x="8229" y="15814"/>
                      <a:pt x="8434" y="15814"/>
                      <a:pt x="8640" y="15814"/>
                    </a:cubicBezTo>
                    <a:cubicBezTo>
                      <a:pt x="8846" y="15429"/>
                      <a:pt x="9051" y="15429"/>
                      <a:pt x="8846" y="15429"/>
                    </a:cubicBezTo>
                    <a:cubicBezTo>
                      <a:pt x="9051" y="15429"/>
                      <a:pt x="9051" y="15043"/>
                      <a:pt x="9257" y="15043"/>
                    </a:cubicBezTo>
                    <a:cubicBezTo>
                      <a:pt x="9257" y="15043"/>
                      <a:pt x="9051" y="15043"/>
                      <a:pt x="9051" y="15043"/>
                    </a:cubicBezTo>
                    <a:cubicBezTo>
                      <a:pt x="9257" y="15043"/>
                      <a:pt x="9257" y="15043"/>
                      <a:pt x="9463" y="15043"/>
                    </a:cubicBezTo>
                    <a:cubicBezTo>
                      <a:pt x="9257" y="15043"/>
                      <a:pt x="9257" y="15429"/>
                      <a:pt x="9051" y="15429"/>
                    </a:cubicBezTo>
                    <a:cubicBezTo>
                      <a:pt x="9051" y="15429"/>
                      <a:pt x="8846" y="15429"/>
                      <a:pt x="9051" y="15814"/>
                    </a:cubicBezTo>
                    <a:cubicBezTo>
                      <a:pt x="9051" y="15814"/>
                      <a:pt x="9257" y="15814"/>
                      <a:pt x="9257" y="15814"/>
                    </a:cubicBezTo>
                    <a:cubicBezTo>
                      <a:pt x="9257" y="15429"/>
                      <a:pt x="9257" y="15429"/>
                      <a:pt x="9257" y="15429"/>
                    </a:cubicBezTo>
                    <a:cubicBezTo>
                      <a:pt x="9257" y="15429"/>
                      <a:pt x="9463" y="15429"/>
                      <a:pt x="9463" y="15429"/>
                    </a:cubicBezTo>
                    <a:cubicBezTo>
                      <a:pt x="9463" y="15429"/>
                      <a:pt x="9463" y="15429"/>
                      <a:pt x="9463" y="15429"/>
                    </a:cubicBezTo>
                    <a:cubicBezTo>
                      <a:pt x="9669" y="15429"/>
                      <a:pt x="9669" y="15043"/>
                      <a:pt x="9669" y="15429"/>
                    </a:cubicBezTo>
                    <a:cubicBezTo>
                      <a:pt x="9874" y="15429"/>
                      <a:pt x="10080" y="15429"/>
                      <a:pt x="10080" y="15043"/>
                    </a:cubicBezTo>
                    <a:cubicBezTo>
                      <a:pt x="10286" y="15429"/>
                      <a:pt x="10697" y="14657"/>
                      <a:pt x="10903" y="14271"/>
                    </a:cubicBezTo>
                    <a:cubicBezTo>
                      <a:pt x="11109" y="13886"/>
                      <a:pt x="11314" y="13886"/>
                      <a:pt x="11314" y="13886"/>
                    </a:cubicBezTo>
                    <a:cubicBezTo>
                      <a:pt x="11520" y="13500"/>
                      <a:pt x="11931" y="13500"/>
                      <a:pt x="11726" y="13114"/>
                    </a:cubicBezTo>
                    <a:cubicBezTo>
                      <a:pt x="11931" y="13114"/>
                      <a:pt x="11931" y="13114"/>
                      <a:pt x="11931" y="12729"/>
                    </a:cubicBezTo>
                    <a:cubicBezTo>
                      <a:pt x="11931" y="13114"/>
                      <a:pt x="12549" y="13500"/>
                      <a:pt x="12343" y="13114"/>
                    </a:cubicBezTo>
                    <a:cubicBezTo>
                      <a:pt x="12960" y="13114"/>
                      <a:pt x="13371" y="12729"/>
                      <a:pt x="13783" y="12729"/>
                    </a:cubicBezTo>
                    <a:cubicBezTo>
                      <a:pt x="14194" y="12729"/>
                      <a:pt x="14606" y="12343"/>
                      <a:pt x="14811" y="12343"/>
                    </a:cubicBezTo>
                    <a:cubicBezTo>
                      <a:pt x="14811" y="12343"/>
                      <a:pt x="14811" y="11957"/>
                      <a:pt x="14811" y="11957"/>
                    </a:cubicBezTo>
                    <a:cubicBezTo>
                      <a:pt x="14811" y="11957"/>
                      <a:pt x="15223" y="11957"/>
                      <a:pt x="15223" y="11957"/>
                    </a:cubicBezTo>
                    <a:cubicBezTo>
                      <a:pt x="15223" y="11957"/>
                      <a:pt x="15429" y="11957"/>
                      <a:pt x="15429" y="11571"/>
                    </a:cubicBezTo>
                    <a:cubicBezTo>
                      <a:pt x="15429" y="11571"/>
                      <a:pt x="15634" y="11571"/>
                      <a:pt x="15634" y="11571"/>
                    </a:cubicBezTo>
                    <a:cubicBezTo>
                      <a:pt x="15634" y="11571"/>
                      <a:pt x="15634" y="11571"/>
                      <a:pt x="15634" y="11571"/>
                    </a:cubicBezTo>
                    <a:cubicBezTo>
                      <a:pt x="15840" y="11571"/>
                      <a:pt x="16046" y="11571"/>
                      <a:pt x="16046" y="11186"/>
                    </a:cubicBezTo>
                    <a:cubicBezTo>
                      <a:pt x="15429" y="11186"/>
                      <a:pt x="14606" y="11186"/>
                      <a:pt x="13989" y="11186"/>
                    </a:cubicBezTo>
                    <a:cubicBezTo>
                      <a:pt x="13989" y="11186"/>
                      <a:pt x="14400" y="11186"/>
                      <a:pt x="14400" y="11186"/>
                    </a:cubicBezTo>
                    <a:cubicBezTo>
                      <a:pt x="14400" y="10800"/>
                      <a:pt x="13783" y="10800"/>
                      <a:pt x="13577" y="10800"/>
                    </a:cubicBezTo>
                    <a:cubicBezTo>
                      <a:pt x="13577" y="10800"/>
                      <a:pt x="14194" y="10414"/>
                      <a:pt x="13783" y="10414"/>
                    </a:cubicBezTo>
                    <a:cubicBezTo>
                      <a:pt x="13989" y="10414"/>
                      <a:pt x="14194" y="10414"/>
                      <a:pt x="14400" y="10414"/>
                    </a:cubicBezTo>
                    <a:cubicBezTo>
                      <a:pt x="14400" y="10414"/>
                      <a:pt x="14811" y="10414"/>
                      <a:pt x="14811" y="10414"/>
                    </a:cubicBezTo>
                    <a:cubicBezTo>
                      <a:pt x="15223" y="10029"/>
                      <a:pt x="14400" y="10029"/>
                      <a:pt x="14400" y="10029"/>
                    </a:cubicBezTo>
                    <a:cubicBezTo>
                      <a:pt x="14811" y="10029"/>
                      <a:pt x="15223" y="10029"/>
                      <a:pt x="15429" y="10414"/>
                    </a:cubicBezTo>
                    <a:cubicBezTo>
                      <a:pt x="15429" y="10414"/>
                      <a:pt x="15429" y="10800"/>
                      <a:pt x="15634" y="10800"/>
                    </a:cubicBezTo>
                    <a:cubicBezTo>
                      <a:pt x="15634" y="10800"/>
                      <a:pt x="15634" y="10800"/>
                      <a:pt x="15840" y="10800"/>
                    </a:cubicBezTo>
                    <a:cubicBezTo>
                      <a:pt x="16046" y="10800"/>
                      <a:pt x="15840" y="10800"/>
                      <a:pt x="16046" y="10414"/>
                    </a:cubicBezTo>
                    <a:cubicBezTo>
                      <a:pt x="16046" y="10800"/>
                      <a:pt x="16046" y="10800"/>
                      <a:pt x="16046" y="10800"/>
                    </a:cubicBezTo>
                    <a:cubicBezTo>
                      <a:pt x="16251" y="10800"/>
                      <a:pt x="16251" y="11186"/>
                      <a:pt x="16457" y="10800"/>
                    </a:cubicBezTo>
                    <a:cubicBezTo>
                      <a:pt x="16457" y="10800"/>
                      <a:pt x="16457" y="10029"/>
                      <a:pt x="16457" y="10029"/>
                    </a:cubicBezTo>
                    <a:cubicBezTo>
                      <a:pt x="16457" y="10029"/>
                      <a:pt x="16251" y="10029"/>
                      <a:pt x="16251" y="10029"/>
                    </a:cubicBezTo>
                    <a:cubicBezTo>
                      <a:pt x="16251" y="10029"/>
                      <a:pt x="16251" y="10029"/>
                      <a:pt x="16457" y="9643"/>
                    </a:cubicBezTo>
                    <a:cubicBezTo>
                      <a:pt x="16251" y="9643"/>
                      <a:pt x="16046" y="9257"/>
                      <a:pt x="15840" y="9257"/>
                    </a:cubicBezTo>
                    <a:cubicBezTo>
                      <a:pt x="15840" y="9257"/>
                      <a:pt x="15634" y="9257"/>
                      <a:pt x="15634" y="9257"/>
                    </a:cubicBezTo>
                    <a:cubicBezTo>
                      <a:pt x="15429" y="9257"/>
                      <a:pt x="15429" y="9257"/>
                      <a:pt x="15223" y="9257"/>
                    </a:cubicBezTo>
                    <a:cubicBezTo>
                      <a:pt x="15429" y="9257"/>
                      <a:pt x="15634" y="8871"/>
                      <a:pt x="15429" y="8871"/>
                    </a:cubicBezTo>
                    <a:cubicBezTo>
                      <a:pt x="15223" y="8486"/>
                      <a:pt x="15017" y="8871"/>
                      <a:pt x="14811" y="8871"/>
                    </a:cubicBezTo>
                    <a:cubicBezTo>
                      <a:pt x="15017" y="8871"/>
                      <a:pt x="15223" y="8871"/>
                      <a:pt x="15429" y="8486"/>
                    </a:cubicBezTo>
                    <a:cubicBezTo>
                      <a:pt x="15429" y="8486"/>
                      <a:pt x="15634" y="8486"/>
                      <a:pt x="15634" y="8486"/>
                    </a:cubicBezTo>
                    <a:cubicBezTo>
                      <a:pt x="15634" y="8486"/>
                      <a:pt x="15634" y="8871"/>
                      <a:pt x="15840" y="8871"/>
                    </a:cubicBezTo>
                    <a:cubicBezTo>
                      <a:pt x="15840" y="9257"/>
                      <a:pt x="16251" y="9257"/>
                      <a:pt x="16457" y="9257"/>
                    </a:cubicBezTo>
                    <a:cubicBezTo>
                      <a:pt x="16457" y="9257"/>
                      <a:pt x="16457" y="9257"/>
                      <a:pt x="16457" y="9257"/>
                    </a:cubicBezTo>
                    <a:cubicBezTo>
                      <a:pt x="16457" y="8871"/>
                      <a:pt x="16663" y="8871"/>
                      <a:pt x="16663" y="8486"/>
                    </a:cubicBezTo>
                    <a:cubicBezTo>
                      <a:pt x="16251" y="8486"/>
                      <a:pt x="16046" y="8100"/>
                      <a:pt x="15634" y="8100"/>
                    </a:cubicBezTo>
                    <a:cubicBezTo>
                      <a:pt x="15223" y="8486"/>
                      <a:pt x="14811" y="8871"/>
                      <a:pt x="14606" y="8486"/>
                    </a:cubicBezTo>
                    <a:cubicBezTo>
                      <a:pt x="14606" y="8486"/>
                      <a:pt x="14811" y="8486"/>
                      <a:pt x="15017" y="8486"/>
                    </a:cubicBezTo>
                    <a:cubicBezTo>
                      <a:pt x="14811" y="8100"/>
                      <a:pt x="14811" y="8100"/>
                      <a:pt x="14811" y="8100"/>
                    </a:cubicBezTo>
                    <a:cubicBezTo>
                      <a:pt x="15017" y="8100"/>
                      <a:pt x="15429" y="8486"/>
                      <a:pt x="15634" y="8100"/>
                    </a:cubicBezTo>
                    <a:cubicBezTo>
                      <a:pt x="15634" y="8100"/>
                      <a:pt x="15634" y="7714"/>
                      <a:pt x="15429" y="7714"/>
                    </a:cubicBezTo>
                    <a:cubicBezTo>
                      <a:pt x="15429" y="7714"/>
                      <a:pt x="15634" y="8100"/>
                      <a:pt x="15634" y="8100"/>
                    </a:cubicBezTo>
                    <a:cubicBezTo>
                      <a:pt x="15840" y="8100"/>
                      <a:pt x="15840" y="8100"/>
                      <a:pt x="15840" y="8100"/>
                    </a:cubicBezTo>
                    <a:cubicBezTo>
                      <a:pt x="16046" y="8100"/>
                      <a:pt x="16251" y="8100"/>
                      <a:pt x="16457" y="8100"/>
                    </a:cubicBezTo>
                    <a:cubicBezTo>
                      <a:pt x="16663" y="8486"/>
                      <a:pt x="17280" y="8486"/>
                      <a:pt x="17280" y="7714"/>
                    </a:cubicBezTo>
                    <a:cubicBezTo>
                      <a:pt x="17074" y="7714"/>
                      <a:pt x="16869" y="7714"/>
                      <a:pt x="16663" y="7714"/>
                    </a:cubicBezTo>
                    <a:cubicBezTo>
                      <a:pt x="16663" y="7329"/>
                      <a:pt x="16663" y="7714"/>
                      <a:pt x="16663" y="7329"/>
                    </a:cubicBezTo>
                    <a:cubicBezTo>
                      <a:pt x="16869" y="7329"/>
                      <a:pt x="16869" y="7329"/>
                      <a:pt x="16869" y="7329"/>
                    </a:cubicBezTo>
                    <a:cubicBezTo>
                      <a:pt x="16869" y="7329"/>
                      <a:pt x="16869" y="7329"/>
                      <a:pt x="16869" y="7329"/>
                    </a:cubicBezTo>
                    <a:cubicBezTo>
                      <a:pt x="16869" y="7329"/>
                      <a:pt x="16869" y="7329"/>
                      <a:pt x="16869" y="7329"/>
                    </a:cubicBezTo>
                    <a:cubicBezTo>
                      <a:pt x="17074" y="7714"/>
                      <a:pt x="17280" y="7714"/>
                      <a:pt x="17486" y="7329"/>
                    </a:cubicBezTo>
                    <a:cubicBezTo>
                      <a:pt x="17486" y="7329"/>
                      <a:pt x="17897" y="7329"/>
                      <a:pt x="17897" y="7329"/>
                    </a:cubicBezTo>
                    <a:cubicBezTo>
                      <a:pt x="17897" y="7329"/>
                      <a:pt x="17691" y="6943"/>
                      <a:pt x="17691" y="6943"/>
                    </a:cubicBezTo>
                    <a:cubicBezTo>
                      <a:pt x="17486" y="6557"/>
                      <a:pt x="17486" y="7329"/>
                      <a:pt x="17280" y="6943"/>
                    </a:cubicBezTo>
                    <a:cubicBezTo>
                      <a:pt x="17280" y="6943"/>
                      <a:pt x="17486" y="6943"/>
                      <a:pt x="17280" y="6557"/>
                    </a:cubicBezTo>
                    <a:cubicBezTo>
                      <a:pt x="17280" y="6557"/>
                      <a:pt x="17074" y="6943"/>
                      <a:pt x="16869" y="6557"/>
                    </a:cubicBezTo>
                    <a:cubicBezTo>
                      <a:pt x="17280" y="6943"/>
                      <a:pt x="17486" y="6557"/>
                      <a:pt x="17691" y="6557"/>
                    </a:cubicBezTo>
                    <a:cubicBezTo>
                      <a:pt x="17897" y="6557"/>
                      <a:pt x="17897" y="6557"/>
                      <a:pt x="17897" y="6557"/>
                    </a:cubicBezTo>
                    <a:cubicBezTo>
                      <a:pt x="18103" y="6171"/>
                      <a:pt x="17897" y="6171"/>
                      <a:pt x="17897" y="5786"/>
                    </a:cubicBezTo>
                    <a:cubicBezTo>
                      <a:pt x="17897" y="5786"/>
                      <a:pt x="17897" y="5786"/>
                      <a:pt x="17897" y="5786"/>
                    </a:cubicBezTo>
                    <a:cubicBezTo>
                      <a:pt x="17691" y="5400"/>
                      <a:pt x="17486" y="5786"/>
                      <a:pt x="17280" y="5786"/>
                    </a:cubicBezTo>
                    <a:cubicBezTo>
                      <a:pt x="17280" y="5400"/>
                      <a:pt x="17280" y="5400"/>
                      <a:pt x="17280" y="5400"/>
                    </a:cubicBezTo>
                    <a:cubicBezTo>
                      <a:pt x="17280" y="5400"/>
                      <a:pt x="17074" y="5400"/>
                      <a:pt x="17074" y="5400"/>
                    </a:cubicBezTo>
                    <a:cubicBezTo>
                      <a:pt x="17074" y="5014"/>
                      <a:pt x="17280" y="5400"/>
                      <a:pt x="17280" y="5400"/>
                    </a:cubicBezTo>
                    <a:cubicBezTo>
                      <a:pt x="17486" y="5400"/>
                      <a:pt x="17486" y="5014"/>
                      <a:pt x="17691" y="5014"/>
                    </a:cubicBezTo>
                    <a:cubicBezTo>
                      <a:pt x="17897" y="5014"/>
                      <a:pt x="18103" y="5400"/>
                      <a:pt x="18514" y="5014"/>
                    </a:cubicBezTo>
                    <a:cubicBezTo>
                      <a:pt x="18514" y="5014"/>
                      <a:pt x="18720" y="5014"/>
                      <a:pt x="18720" y="4629"/>
                    </a:cubicBezTo>
                    <a:cubicBezTo>
                      <a:pt x="18514" y="4629"/>
                      <a:pt x="18103" y="5014"/>
                      <a:pt x="17897" y="4629"/>
                    </a:cubicBezTo>
                    <a:cubicBezTo>
                      <a:pt x="18103" y="4629"/>
                      <a:pt x="18309" y="4629"/>
                      <a:pt x="18309" y="4629"/>
                    </a:cubicBezTo>
                    <a:cubicBezTo>
                      <a:pt x="18309" y="4243"/>
                      <a:pt x="18103" y="4243"/>
                      <a:pt x="17897" y="4243"/>
                    </a:cubicBezTo>
                    <a:cubicBezTo>
                      <a:pt x="17897" y="4243"/>
                      <a:pt x="17691" y="4629"/>
                      <a:pt x="17691" y="4243"/>
                    </a:cubicBezTo>
                    <a:cubicBezTo>
                      <a:pt x="17486" y="4243"/>
                      <a:pt x="17897" y="3857"/>
                      <a:pt x="17897" y="3471"/>
                    </a:cubicBezTo>
                    <a:cubicBezTo>
                      <a:pt x="17897" y="3471"/>
                      <a:pt x="17897" y="3471"/>
                      <a:pt x="17897" y="3471"/>
                    </a:cubicBezTo>
                    <a:cubicBezTo>
                      <a:pt x="18309" y="3471"/>
                      <a:pt x="18514" y="3471"/>
                      <a:pt x="18720" y="3086"/>
                    </a:cubicBezTo>
                    <a:cubicBezTo>
                      <a:pt x="18720" y="3086"/>
                      <a:pt x="18720" y="3086"/>
                      <a:pt x="18720" y="3086"/>
                    </a:cubicBezTo>
                    <a:cubicBezTo>
                      <a:pt x="18720" y="2700"/>
                      <a:pt x="18720" y="3086"/>
                      <a:pt x="18514" y="2700"/>
                    </a:cubicBezTo>
                    <a:cubicBezTo>
                      <a:pt x="18309" y="2700"/>
                      <a:pt x="18720" y="2314"/>
                      <a:pt x="18720" y="2314"/>
                    </a:cubicBezTo>
                    <a:cubicBezTo>
                      <a:pt x="19131" y="2314"/>
                      <a:pt x="19749" y="2314"/>
                      <a:pt x="19954" y="2314"/>
                    </a:cubicBezTo>
                    <a:cubicBezTo>
                      <a:pt x="19954" y="2314"/>
                      <a:pt x="19749" y="1929"/>
                      <a:pt x="19749" y="1929"/>
                    </a:cubicBezTo>
                    <a:cubicBezTo>
                      <a:pt x="19954" y="1929"/>
                      <a:pt x="20366" y="1929"/>
                      <a:pt x="20571" y="1929"/>
                    </a:cubicBezTo>
                    <a:cubicBezTo>
                      <a:pt x="20571" y="1929"/>
                      <a:pt x="20571" y="1929"/>
                      <a:pt x="20571" y="1929"/>
                    </a:cubicBezTo>
                    <a:cubicBezTo>
                      <a:pt x="20983" y="1543"/>
                      <a:pt x="21189" y="1543"/>
                      <a:pt x="21600" y="1543"/>
                    </a:cubicBezTo>
                    <a:cubicBezTo>
                      <a:pt x="21600" y="1543"/>
                      <a:pt x="21600" y="1543"/>
                      <a:pt x="21600" y="15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8" name="Shape">
                <a:extLst>
                  <a:ext uri="{FF2B5EF4-FFF2-40B4-BE49-F238E27FC236}">
                    <a16:creationId xmlns:a16="http://schemas.microsoft.com/office/drawing/2014/main" id="{9D38291D-E78B-4CBC-90CB-A1A5F0C989E2}"/>
                  </a:ext>
                </a:extLst>
              </p:cNvPr>
              <p:cNvSpPr/>
              <p:nvPr/>
            </p:nvSpPr>
            <p:spPr>
              <a:xfrm>
                <a:off x="3397740" y="2176957"/>
                <a:ext cx="135001" cy="120590"/>
              </a:xfrm>
              <a:custGeom>
                <a:avLst/>
                <a:gdLst/>
                <a:ahLst/>
                <a:cxnLst>
                  <a:cxn ang="0">
                    <a:pos x="wd2" y="hd2"/>
                  </a:cxn>
                  <a:cxn ang="5400000">
                    <a:pos x="wd2" y="hd2"/>
                  </a:cxn>
                  <a:cxn ang="10800000">
                    <a:pos x="wd2" y="hd2"/>
                  </a:cxn>
                  <a:cxn ang="16200000">
                    <a:pos x="wd2" y="hd2"/>
                  </a:cxn>
                </a:cxnLst>
                <a:rect l="0" t="0" r="r" b="b"/>
                <a:pathLst>
                  <a:path w="21600" h="21600" extrusionOk="0">
                    <a:moveTo>
                      <a:pt x="16200" y="20520"/>
                    </a:moveTo>
                    <a:cubicBezTo>
                      <a:pt x="16200" y="20520"/>
                      <a:pt x="16200" y="20520"/>
                      <a:pt x="15120" y="20520"/>
                    </a:cubicBezTo>
                    <a:cubicBezTo>
                      <a:pt x="15120" y="20520"/>
                      <a:pt x="15120" y="20520"/>
                      <a:pt x="15120" y="20520"/>
                    </a:cubicBezTo>
                    <a:cubicBezTo>
                      <a:pt x="15120" y="20520"/>
                      <a:pt x="14040" y="20520"/>
                      <a:pt x="14040" y="20520"/>
                    </a:cubicBezTo>
                    <a:cubicBezTo>
                      <a:pt x="12960" y="20520"/>
                      <a:pt x="11880" y="20520"/>
                      <a:pt x="10800" y="19440"/>
                    </a:cubicBezTo>
                    <a:cubicBezTo>
                      <a:pt x="10800" y="19440"/>
                      <a:pt x="10800" y="19440"/>
                      <a:pt x="11880" y="19440"/>
                    </a:cubicBezTo>
                    <a:cubicBezTo>
                      <a:pt x="10800" y="19440"/>
                      <a:pt x="10800" y="19440"/>
                      <a:pt x="9720" y="19440"/>
                    </a:cubicBezTo>
                    <a:cubicBezTo>
                      <a:pt x="9720" y="19440"/>
                      <a:pt x="9720" y="19440"/>
                      <a:pt x="9720" y="19440"/>
                    </a:cubicBezTo>
                    <a:cubicBezTo>
                      <a:pt x="9720" y="20520"/>
                      <a:pt x="9720" y="20520"/>
                      <a:pt x="9720" y="20520"/>
                    </a:cubicBezTo>
                    <a:cubicBezTo>
                      <a:pt x="10800" y="20520"/>
                      <a:pt x="11880" y="20520"/>
                      <a:pt x="11880" y="20520"/>
                    </a:cubicBezTo>
                    <a:cubicBezTo>
                      <a:pt x="11880" y="21600"/>
                      <a:pt x="12960" y="21600"/>
                      <a:pt x="12960" y="21600"/>
                    </a:cubicBezTo>
                    <a:cubicBezTo>
                      <a:pt x="14040" y="21600"/>
                      <a:pt x="17280" y="21600"/>
                      <a:pt x="17280" y="20520"/>
                    </a:cubicBezTo>
                    <a:cubicBezTo>
                      <a:pt x="17280" y="20520"/>
                      <a:pt x="17280" y="20520"/>
                      <a:pt x="16200" y="20520"/>
                    </a:cubicBezTo>
                    <a:close/>
                    <a:moveTo>
                      <a:pt x="21600" y="17280"/>
                    </a:moveTo>
                    <a:cubicBezTo>
                      <a:pt x="21600" y="16200"/>
                      <a:pt x="20520" y="17280"/>
                      <a:pt x="20520" y="17280"/>
                    </a:cubicBezTo>
                    <a:cubicBezTo>
                      <a:pt x="20520" y="19440"/>
                      <a:pt x="21600" y="18360"/>
                      <a:pt x="21600" y="18360"/>
                    </a:cubicBezTo>
                    <a:cubicBezTo>
                      <a:pt x="21600" y="17280"/>
                      <a:pt x="21600" y="17280"/>
                      <a:pt x="21600" y="17280"/>
                    </a:cubicBezTo>
                    <a:close/>
                    <a:moveTo>
                      <a:pt x="16200" y="9720"/>
                    </a:moveTo>
                    <a:cubicBezTo>
                      <a:pt x="16200" y="9720"/>
                      <a:pt x="15120" y="9720"/>
                      <a:pt x="15120" y="9720"/>
                    </a:cubicBezTo>
                    <a:cubicBezTo>
                      <a:pt x="15120" y="9720"/>
                      <a:pt x="16200" y="10800"/>
                      <a:pt x="15120" y="10800"/>
                    </a:cubicBezTo>
                    <a:cubicBezTo>
                      <a:pt x="16200" y="11880"/>
                      <a:pt x="16200" y="9720"/>
                      <a:pt x="16200" y="9720"/>
                    </a:cubicBezTo>
                    <a:close/>
                    <a:moveTo>
                      <a:pt x="8640" y="8640"/>
                    </a:moveTo>
                    <a:cubicBezTo>
                      <a:pt x="8640" y="7560"/>
                      <a:pt x="7560" y="8640"/>
                      <a:pt x="7560" y="8640"/>
                    </a:cubicBezTo>
                    <a:cubicBezTo>
                      <a:pt x="8640" y="8640"/>
                      <a:pt x="8640" y="9720"/>
                      <a:pt x="9720" y="9720"/>
                    </a:cubicBezTo>
                    <a:cubicBezTo>
                      <a:pt x="9720" y="10800"/>
                      <a:pt x="10800" y="10800"/>
                      <a:pt x="10800" y="10800"/>
                    </a:cubicBezTo>
                    <a:cubicBezTo>
                      <a:pt x="10800" y="10800"/>
                      <a:pt x="10800" y="11880"/>
                      <a:pt x="11880" y="11880"/>
                    </a:cubicBezTo>
                    <a:cubicBezTo>
                      <a:pt x="11880" y="11880"/>
                      <a:pt x="11880" y="11880"/>
                      <a:pt x="11880" y="11880"/>
                    </a:cubicBezTo>
                    <a:cubicBezTo>
                      <a:pt x="11880" y="10800"/>
                      <a:pt x="11880" y="10800"/>
                      <a:pt x="10800" y="10800"/>
                    </a:cubicBezTo>
                    <a:cubicBezTo>
                      <a:pt x="10800" y="10800"/>
                      <a:pt x="10800" y="9720"/>
                      <a:pt x="10800" y="9720"/>
                    </a:cubicBezTo>
                    <a:cubicBezTo>
                      <a:pt x="10800" y="8640"/>
                      <a:pt x="9720" y="8640"/>
                      <a:pt x="8640" y="8640"/>
                    </a:cubicBezTo>
                    <a:close/>
                    <a:moveTo>
                      <a:pt x="16200" y="7560"/>
                    </a:moveTo>
                    <a:cubicBezTo>
                      <a:pt x="15120" y="6480"/>
                      <a:pt x="14040" y="8640"/>
                      <a:pt x="16200" y="7560"/>
                    </a:cubicBezTo>
                    <a:cubicBezTo>
                      <a:pt x="16200" y="7560"/>
                      <a:pt x="16200" y="7560"/>
                      <a:pt x="16200" y="8640"/>
                    </a:cubicBezTo>
                    <a:cubicBezTo>
                      <a:pt x="16200" y="8640"/>
                      <a:pt x="16200" y="8640"/>
                      <a:pt x="17280" y="8640"/>
                    </a:cubicBezTo>
                    <a:cubicBezTo>
                      <a:pt x="17280" y="8640"/>
                      <a:pt x="17280" y="8640"/>
                      <a:pt x="17280" y="8640"/>
                    </a:cubicBezTo>
                    <a:cubicBezTo>
                      <a:pt x="17280" y="8640"/>
                      <a:pt x="17280" y="8640"/>
                      <a:pt x="17280" y="8640"/>
                    </a:cubicBezTo>
                    <a:cubicBezTo>
                      <a:pt x="17280" y="7560"/>
                      <a:pt x="16200" y="7560"/>
                      <a:pt x="16200" y="7560"/>
                    </a:cubicBezTo>
                    <a:close/>
                    <a:moveTo>
                      <a:pt x="9720" y="11880"/>
                    </a:moveTo>
                    <a:cubicBezTo>
                      <a:pt x="10800" y="12960"/>
                      <a:pt x="10800" y="11880"/>
                      <a:pt x="10800" y="11880"/>
                    </a:cubicBezTo>
                    <a:cubicBezTo>
                      <a:pt x="10800" y="10800"/>
                      <a:pt x="10800" y="10800"/>
                      <a:pt x="9720" y="10800"/>
                    </a:cubicBezTo>
                    <a:cubicBezTo>
                      <a:pt x="8640" y="9720"/>
                      <a:pt x="7560" y="9720"/>
                      <a:pt x="6480" y="8640"/>
                    </a:cubicBezTo>
                    <a:cubicBezTo>
                      <a:pt x="6480" y="8640"/>
                      <a:pt x="7560" y="8640"/>
                      <a:pt x="7560" y="8640"/>
                    </a:cubicBezTo>
                    <a:cubicBezTo>
                      <a:pt x="7560" y="8640"/>
                      <a:pt x="7560" y="7560"/>
                      <a:pt x="7560" y="7560"/>
                    </a:cubicBezTo>
                    <a:cubicBezTo>
                      <a:pt x="7560" y="7560"/>
                      <a:pt x="7560" y="7560"/>
                      <a:pt x="8640" y="7560"/>
                    </a:cubicBezTo>
                    <a:cubicBezTo>
                      <a:pt x="7560" y="7560"/>
                      <a:pt x="8640" y="8640"/>
                      <a:pt x="8640" y="7560"/>
                    </a:cubicBezTo>
                    <a:cubicBezTo>
                      <a:pt x="8640" y="7560"/>
                      <a:pt x="4320" y="3240"/>
                      <a:pt x="7560" y="3240"/>
                    </a:cubicBezTo>
                    <a:cubicBezTo>
                      <a:pt x="6480" y="4320"/>
                      <a:pt x="8640" y="5400"/>
                      <a:pt x="9720" y="5400"/>
                    </a:cubicBezTo>
                    <a:cubicBezTo>
                      <a:pt x="8640" y="5400"/>
                      <a:pt x="8640" y="4320"/>
                      <a:pt x="8640" y="4320"/>
                    </a:cubicBezTo>
                    <a:cubicBezTo>
                      <a:pt x="8640" y="4320"/>
                      <a:pt x="9720" y="5400"/>
                      <a:pt x="9720" y="5400"/>
                    </a:cubicBezTo>
                    <a:cubicBezTo>
                      <a:pt x="9720" y="4320"/>
                      <a:pt x="9720" y="4320"/>
                      <a:pt x="9720" y="4320"/>
                    </a:cubicBezTo>
                    <a:cubicBezTo>
                      <a:pt x="9720" y="4320"/>
                      <a:pt x="10800" y="4320"/>
                      <a:pt x="10800" y="5400"/>
                    </a:cubicBezTo>
                    <a:cubicBezTo>
                      <a:pt x="10800" y="4320"/>
                      <a:pt x="9720" y="4320"/>
                      <a:pt x="9720" y="4320"/>
                    </a:cubicBezTo>
                    <a:cubicBezTo>
                      <a:pt x="9720" y="4320"/>
                      <a:pt x="9720" y="3240"/>
                      <a:pt x="9720" y="3240"/>
                    </a:cubicBezTo>
                    <a:cubicBezTo>
                      <a:pt x="10800" y="3240"/>
                      <a:pt x="10800" y="3240"/>
                      <a:pt x="10800" y="2160"/>
                    </a:cubicBezTo>
                    <a:cubicBezTo>
                      <a:pt x="10800" y="2160"/>
                      <a:pt x="11880" y="3240"/>
                      <a:pt x="11880" y="2160"/>
                    </a:cubicBezTo>
                    <a:cubicBezTo>
                      <a:pt x="12960" y="2160"/>
                      <a:pt x="12960" y="2160"/>
                      <a:pt x="12960" y="2160"/>
                    </a:cubicBezTo>
                    <a:cubicBezTo>
                      <a:pt x="14040" y="2160"/>
                      <a:pt x="15120" y="3240"/>
                      <a:pt x="15120" y="3240"/>
                    </a:cubicBezTo>
                    <a:cubicBezTo>
                      <a:pt x="15120" y="3240"/>
                      <a:pt x="16200" y="3240"/>
                      <a:pt x="16200" y="2160"/>
                    </a:cubicBezTo>
                    <a:cubicBezTo>
                      <a:pt x="16200" y="2160"/>
                      <a:pt x="16200" y="2160"/>
                      <a:pt x="16200" y="2160"/>
                    </a:cubicBezTo>
                    <a:cubicBezTo>
                      <a:pt x="16200" y="2160"/>
                      <a:pt x="16200" y="2160"/>
                      <a:pt x="16200" y="1080"/>
                    </a:cubicBezTo>
                    <a:cubicBezTo>
                      <a:pt x="16200" y="1080"/>
                      <a:pt x="16200" y="1080"/>
                      <a:pt x="16200" y="1080"/>
                    </a:cubicBezTo>
                    <a:cubicBezTo>
                      <a:pt x="16200" y="1080"/>
                      <a:pt x="17280" y="1080"/>
                      <a:pt x="16200" y="0"/>
                    </a:cubicBezTo>
                    <a:cubicBezTo>
                      <a:pt x="16200" y="0"/>
                      <a:pt x="15120" y="0"/>
                      <a:pt x="15120" y="0"/>
                    </a:cubicBezTo>
                    <a:cubicBezTo>
                      <a:pt x="15120" y="0"/>
                      <a:pt x="15120" y="0"/>
                      <a:pt x="15120" y="1080"/>
                    </a:cubicBezTo>
                    <a:cubicBezTo>
                      <a:pt x="15120" y="1080"/>
                      <a:pt x="14040" y="1080"/>
                      <a:pt x="14040" y="1080"/>
                    </a:cubicBezTo>
                    <a:cubicBezTo>
                      <a:pt x="12960" y="1080"/>
                      <a:pt x="12960" y="1080"/>
                      <a:pt x="11880" y="1080"/>
                    </a:cubicBezTo>
                    <a:cubicBezTo>
                      <a:pt x="11880" y="1080"/>
                      <a:pt x="11880" y="1080"/>
                      <a:pt x="10800" y="0"/>
                    </a:cubicBezTo>
                    <a:cubicBezTo>
                      <a:pt x="10800" y="0"/>
                      <a:pt x="8640" y="1080"/>
                      <a:pt x="7560" y="1080"/>
                    </a:cubicBezTo>
                    <a:cubicBezTo>
                      <a:pt x="7560" y="1080"/>
                      <a:pt x="6480" y="1080"/>
                      <a:pt x="6480" y="1080"/>
                    </a:cubicBezTo>
                    <a:cubicBezTo>
                      <a:pt x="6480" y="1080"/>
                      <a:pt x="6480" y="2160"/>
                      <a:pt x="6480" y="2160"/>
                    </a:cubicBezTo>
                    <a:cubicBezTo>
                      <a:pt x="5400" y="2160"/>
                      <a:pt x="5400" y="2160"/>
                      <a:pt x="5400" y="2160"/>
                    </a:cubicBezTo>
                    <a:cubicBezTo>
                      <a:pt x="4320" y="2160"/>
                      <a:pt x="4320" y="2160"/>
                      <a:pt x="3240" y="2160"/>
                    </a:cubicBezTo>
                    <a:cubicBezTo>
                      <a:pt x="3240" y="3240"/>
                      <a:pt x="2160" y="2160"/>
                      <a:pt x="2160" y="3240"/>
                    </a:cubicBezTo>
                    <a:cubicBezTo>
                      <a:pt x="2160" y="3240"/>
                      <a:pt x="2160" y="3240"/>
                      <a:pt x="2160" y="3240"/>
                    </a:cubicBezTo>
                    <a:cubicBezTo>
                      <a:pt x="2160" y="3240"/>
                      <a:pt x="2160" y="4320"/>
                      <a:pt x="2160" y="4320"/>
                    </a:cubicBezTo>
                    <a:cubicBezTo>
                      <a:pt x="1080" y="4320"/>
                      <a:pt x="1080" y="5400"/>
                      <a:pt x="1080" y="5400"/>
                    </a:cubicBezTo>
                    <a:cubicBezTo>
                      <a:pt x="1080" y="5400"/>
                      <a:pt x="1080" y="5400"/>
                      <a:pt x="0" y="5400"/>
                    </a:cubicBezTo>
                    <a:cubicBezTo>
                      <a:pt x="1080" y="5400"/>
                      <a:pt x="0" y="6480"/>
                      <a:pt x="0" y="6480"/>
                    </a:cubicBezTo>
                    <a:cubicBezTo>
                      <a:pt x="0" y="6480"/>
                      <a:pt x="1080" y="7560"/>
                      <a:pt x="1080" y="7560"/>
                    </a:cubicBezTo>
                    <a:cubicBezTo>
                      <a:pt x="2160" y="8640"/>
                      <a:pt x="3240" y="8640"/>
                      <a:pt x="3240" y="8640"/>
                    </a:cubicBezTo>
                    <a:cubicBezTo>
                      <a:pt x="2160" y="8640"/>
                      <a:pt x="2160" y="8640"/>
                      <a:pt x="2160" y="8640"/>
                    </a:cubicBezTo>
                    <a:cubicBezTo>
                      <a:pt x="2160" y="8640"/>
                      <a:pt x="2160" y="9720"/>
                      <a:pt x="2160" y="9720"/>
                    </a:cubicBezTo>
                    <a:cubicBezTo>
                      <a:pt x="2160" y="9720"/>
                      <a:pt x="3240" y="10800"/>
                      <a:pt x="3240" y="9720"/>
                    </a:cubicBezTo>
                    <a:cubicBezTo>
                      <a:pt x="3240" y="10800"/>
                      <a:pt x="4320" y="10800"/>
                      <a:pt x="5400" y="10800"/>
                    </a:cubicBezTo>
                    <a:cubicBezTo>
                      <a:pt x="5400" y="10800"/>
                      <a:pt x="6480" y="9720"/>
                      <a:pt x="6480" y="9720"/>
                    </a:cubicBezTo>
                    <a:cubicBezTo>
                      <a:pt x="6480" y="10800"/>
                      <a:pt x="9720" y="11880"/>
                      <a:pt x="7560" y="11880"/>
                    </a:cubicBezTo>
                    <a:cubicBezTo>
                      <a:pt x="7560" y="11880"/>
                      <a:pt x="7560" y="11880"/>
                      <a:pt x="7560" y="11880"/>
                    </a:cubicBezTo>
                    <a:cubicBezTo>
                      <a:pt x="6480" y="11880"/>
                      <a:pt x="5400" y="10800"/>
                      <a:pt x="4320" y="10800"/>
                    </a:cubicBezTo>
                    <a:cubicBezTo>
                      <a:pt x="5400" y="10800"/>
                      <a:pt x="3240" y="10800"/>
                      <a:pt x="3240" y="10800"/>
                    </a:cubicBezTo>
                    <a:cubicBezTo>
                      <a:pt x="3240" y="10800"/>
                      <a:pt x="3240" y="11880"/>
                      <a:pt x="3240" y="11880"/>
                    </a:cubicBezTo>
                    <a:cubicBezTo>
                      <a:pt x="3240" y="12960"/>
                      <a:pt x="4320" y="12960"/>
                      <a:pt x="4320" y="12960"/>
                    </a:cubicBezTo>
                    <a:cubicBezTo>
                      <a:pt x="4320" y="14040"/>
                      <a:pt x="4320" y="14040"/>
                      <a:pt x="4320" y="14040"/>
                    </a:cubicBezTo>
                    <a:cubicBezTo>
                      <a:pt x="4320" y="15120"/>
                      <a:pt x="4320" y="15120"/>
                      <a:pt x="5400" y="16200"/>
                    </a:cubicBezTo>
                    <a:cubicBezTo>
                      <a:pt x="5400" y="12960"/>
                      <a:pt x="6480" y="16200"/>
                      <a:pt x="6480" y="16200"/>
                    </a:cubicBezTo>
                    <a:cubicBezTo>
                      <a:pt x="6480" y="14040"/>
                      <a:pt x="7560" y="16200"/>
                      <a:pt x="8640" y="16200"/>
                    </a:cubicBezTo>
                    <a:cubicBezTo>
                      <a:pt x="7560" y="16200"/>
                      <a:pt x="7560" y="15120"/>
                      <a:pt x="7560" y="14040"/>
                    </a:cubicBezTo>
                    <a:cubicBezTo>
                      <a:pt x="6480" y="12960"/>
                      <a:pt x="7560" y="12960"/>
                      <a:pt x="8640" y="14040"/>
                    </a:cubicBezTo>
                    <a:cubicBezTo>
                      <a:pt x="8640" y="14040"/>
                      <a:pt x="9720" y="14040"/>
                      <a:pt x="8640" y="12960"/>
                    </a:cubicBezTo>
                    <a:cubicBezTo>
                      <a:pt x="8640" y="12960"/>
                      <a:pt x="8640" y="12960"/>
                      <a:pt x="8640" y="12960"/>
                    </a:cubicBezTo>
                    <a:cubicBezTo>
                      <a:pt x="8640" y="12960"/>
                      <a:pt x="8640" y="11880"/>
                      <a:pt x="7560" y="11880"/>
                    </a:cubicBezTo>
                    <a:cubicBezTo>
                      <a:pt x="8640" y="10800"/>
                      <a:pt x="9720" y="11880"/>
                      <a:pt x="9720" y="118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29" name="Shape">
                <a:extLst>
                  <a:ext uri="{FF2B5EF4-FFF2-40B4-BE49-F238E27FC236}">
                    <a16:creationId xmlns:a16="http://schemas.microsoft.com/office/drawing/2014/main" id="{77341CBC-0E81-458B-B827-392DBF2AE857}"/>
                  </a:ext>
                </a:extLst>
              </p:cNvPr>
              <p:cNvSpPr/>
              <p:nvPr/>
            </p:nvSpPr>
            <p:spPr>
              <a:xfrm>
                <a:off x="2995282" y="2727014"/>
                <a:ext cx="76799" cy="114243"/>
              </a:xfrm>
              <a:custGeom>
                <a:avLst/>
                <a:gdLst/>
                <a:ahLst/>
                <a:cxnLst>
                  <a:cxn ang="0">
                    <a:pos x="wd2" y="hd2"/>
                  </a:cxn>
                  <a:cxn ang="5400000">
                    <a:pos x="wd2" y="hd2"/>
                  </a:cxn>
                  <a:cxn ang="10800000">
                    <a:pos x="wd2" y="hd2"/>
                  </a:cxn>
                  <a:cxn ang="16200000">
                    <a:pos x="wd2" y="hd2"/>
                  </a:cxn>
                </a:cxnLst>
                <a:rect l="0" t="0" r="r" b="b"/>
                <a:pathLst>
                  <a:path w="20600" h="21600" extrusionOk="0">
                    <a:moveTo>
                      <a:pt x="20600" y="17053"/>
                    </a:moveTo>
                    <a:cubicBezTo>
                      <a:pt x="17000" y="15916"/>
                      <a:pt x="17000" y="13642"/>
                      <a:pt x="18800" y="11368"/>
                    </a:cubicBezTo>
                    <a:cubicBezTo>
                      <a:pt x="18800" y="11368"/>
                      <a:pt x="18800" y="9095"/>
                      <a:pt x="18800" y="9095"/>
                    </a:cubicBezTo>
                    <a:cubicBezTo>
                      <a:pt x="18800" y="9095"/>
                      <a:pt x="17000" y="7958"/>
                      <a:pt x="17000" y="7958"/>
                    </a:cubicBezTo>
                    <a:cubicBezTo>
                      <a:pt x="17000" y="7958"/>
                      <a:pt x="17000" y="7958"/>
                      <a:pt x="17000" y="6821"/>
                    </a:cubicBezTo>
                    <a:cubicBezTo>
                      <a:pt x="17000" y="6821"/>
                      <a:pt x="18800" y="5684"/>
                      <a:pt x="17000" y="5684"/>
                    </a:cubicBezTo>
                    <a:cubicBezTo>
                      <a:pt x="17000" y="5684"/>
                      <a:pt x="17000" y="5684"/>
                      <a:pt x="17000" y="5684"/>
                    </a:cubicBezTo>
                    <a:cubicBezTo>
                      <a:pt x="17000" y="5684"/>
                      <a:pt x="15200" y="5684"/>
                      <a:pt x="17000" y="4547"/>
                    </a:cubicBezTo>
                    <a:cubicBezTo>
                      <a:pt x="17000" y="4547"/>
                      <a:pt x="17000" y="4547"/>
                      <a:pt x="17000" y="4547"/>
                    </a:cubicBezTo>
                    <a:cubicBezTo>
                      <a:pt x="17000" y="3411"/>
                      <a:pt x="17000" y="3411"/>
                      <a:pt x="17000" y="2274"/>
                    </a:cubicBezTo>
                    <a:cubicBezTo>
                      <a:pt x="17000" y="2274"/>
                      <a:pt x="15200" y="2274"/>
                      <a:pt x="15200" y="1137"/>
                    </a:cubicBezTo>
                    <a:cubicBezTo>
                      <a:pt x="15200" y="1137"/>
                      <a:pt x="15200" y="1137"/>
                      <a:pt x="15200" y="1137"/>
                    </a:cubicBezTo>
                    <a:cubicBezTo>
                      <a:pt x="15200" y="0"/>
                      <a:pt x="15200" y="0"/>
                      <a:pt x="13400" y="0"/>
                    </a:cubicBezTo>
                    <a:cubicBezTo>
                      <a:pt x="13400" y="0"/>
                      <a:pt x="13400" y="0"/>
                      <a:pt x="13400" y="0"/>
                    </a:cubicBezTo>
                    <a:cubicBezTo>
                      <a:pt x="11600" y="1137"/>
                      <a:pt x="9800" y="0"/>
                      <a:pt x="9800" y="0"/>
                    </a:cubicBezTo>
                    <a:cubicBezTo>
                      <a:pt x="8000" y="0"/>
                      <a:pt x="4400" y="0"/>
                      <a:pt x="2600" y="0"/>
                    </a:cubicBezTo>
                    <a:cubicBezTo>
                      <a:pt x="800" y="1137"/>
                      <a:pt x="2600" y="4547"/>
                      <a:pt x="2600" y="5684"/>
                    </a:cubicBezTo>
                    <a:cubicBezTo>
                      <a:pt x="2600" y="6821"/>
                      <a:pt x="2600" y="6821"/>
                      <a:pt x="2600" y="7958"/>
                    </a:cubicBezTo>
                    <a:cubicBezTo>
                      <a:pt x="2600" y="7958"/>
                      <a:pt x="4400" y="9095"/>
                      <a:pt x="2600" y="10232"/>
                    </a:cubicBezTo>
                    <a:cubicBezTo>
                      <a:pt x="2600" y="10232"/>
                      <a:pt x="2600" y="10232"/>
                      <a:pt x="2600" y="10232"/>
                    </a:cubicBezTo>
                    <a:cubicBezTo>
                      <a:pt x="800" y="11368"/>
                      <a:pt x="800" y="12505"/>
                      <a:pt x="800" y="13642"/>
                    </a:cubicBezTo>
                    <a:cubicBezTo>
                      <a:pt x="-1000" y="14779"/>
                      <a:pt x="800" y="17053"/>
                      <a:pt x="800" y="18189"/>
                    </a:cubicBezTo>
                    <a:cubicBezTo>
                      <a:pt x="800" y="18189"/>
                      <a:pt x="2600" y="18189"/>
                      <a:pt x="2600" y="19326"/>
                    </a:cubicBezTo>
                    <a:cubicBezTo>
                      <a:pt x="800" y="20463"/>
                      <a:pt x="800" y="20463"/>
                      <a:pt x="800" y="20463"/>
                    </a:cubicBezTo>
                    <a:cubicBezTo>
                      <a:pt x="2600" y="20463"/>
                      <a:pt x="4400" y="21600"/>
                      <a:pt x="6200" y="21600"/>
                    </a:cubicBezTo>
                    <a:cubicBezTo>
                      <a:pt x="8000" y="21600"/>
                      <a:pt x="9800" y="20463"/>
                      <a:pt x="11600" y="19326"/>
                    </a:cubicBezTo>
                    <a:cubicBezTo>
                      <a:pt x="13400" y="19326"/>
                      <a:pt x="15200" y="18189"/>
                      <a:pt x="17000" y="18189"/>
                    </a:cubicBezTo>
                    <a:cubicBezTo>
                      <a:pt x="18800" y="18189"/>
                      <a:pt x="20600" y="18189"/>
                      <a:pt x="20600" y="1705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0" name="Shape">
                <a:extLst>
                  <a:ext uri="{FF2B5EF4-FFF2-40B4-BE49-F238E27FC236}">
                    <a16:creationId xmlns:a16="http://schemas.microsoft.com/office/drawing/2014/main" id="{9835D11E-BF83-4ECF-B536-05E9C15C058A}"/>
                  </a:ext>
                </a:extLst>
              </p:cNvPr>
              <p:cNvSpPr/>
              <p:nvPr/>
            </p:nvSpPr>
            <p:spPr>
              <a:xfrm>
                <a:off x="3166818" y="1947413"/>
                <a:ext cx="142107" cy="133284"/>
              </a:xfrm>
              <a:custGeom>
                <a:avLst/>
                <a:gdLst/>
                <a:ahLst/>
                <a:cxnLst>
                  <a:cxn ang="0">
                    <a:pos x="wd2" y="hd2"/>
                  </a:cxn>
                  <a:cxn ang="5400000">
                    <a:pos x="wd2" y="hd2"/>
                  </a:cxn>
                  <a:cxn ang="10800000">
                    <a:pos x="wd2" y="hd2"/>
                  </a:cxn>
                  <a:cxn ang="16200000">
                    <a:pos x="wd2" y="hd2"/>
                  </a:cxn>
                </a:cxnLst>
                <a:rect l="0" t="0" r="r" b="b"/>
                <a:pathLst>
                  <a:path w="21600" h="21600" extrusionOk="0">
                    <a:moveTo>
                      <a:pt x="17486" y="982"/>
                    </a:moveTo>
                    <a:cubicBezTo>
                      <a:pt x="17486" y="1964"/>
                      <a:pt x="17486" y="982"/>
                      <a:pt x="18514" y="1964"/>
                    </a:cubicBezTo>
                    <a:cubicBezTo>
                      <a:pt x="18514" y="982"/>
                      <a:pt x="18514" y="982"/>
                      <a:pt x="17486" y="982"/>
                    </a:cubicBezTo>
                    <a:cubicBezTo>
                      <a:pt x="17486" y="0"/>
                      <a:pt x="17486" y="982"/>
                      <a:pt x="17486" y="982"/>
                    </a:cubicBezTo>
                    <a:close/>
                    <a:moveTo>
                      <a:pt x="21600" y="9818"/>
                    </a:moveTo>
                    <a:cubicBezTo>
                      <a:pt x="21600" y="9818"/>
                      <a:pt x="20571" y="8836"/>
                      <a:pt x="20571" y="8836"/>
                    </a:cubicBezTo>
                    <a:cubicBezTo>
                      <a:pt x="20571" y="7855"/>
                      <a:pt x="20571" y="7855"/>
                      <a:pt x="20571" y="7855"/>
                    </a:cubicBezTo>
                    <a:cubicBezTo>
                      <a:pt x="20571" y="7855"/>
                      <a:pt x="20571" y="6873"/>
                      <a:pt x="20571" y="6873"/>
                    </a:cubicBezTo>
                    <a:cubicBezTo>
                      <a:pt x="20571" y="7855"/>
                      <a:pt x="20571" y="5891"/>
                      <a:pt x="20571" y="6873"/>
                    </a:cubicBezTo>
                    <a:cubicBezTo>
                      <a:pt x="20571" y="5891"/>
                      <a:pt x="19543" y="5891"/>
                      <a:pt x="19543" y="4909"/>
                    </a:cubicBezTo>
                    <a:cubicBezTo>
                      <a:pt x="19543" y="4909"/>
                      <a:pt x="19543" y="4909"/>
                      <a:pt x="19543" y="4909"/>
                    </a:cubicBezTo>
                    <a:cubicBezTo>
                      <a:pt x="20571" y="3927"/>
                      <a:pt x="19543" y="2945"/>
                      <a:pt x="19543" y="2945"/>
                    </a:cubicBezTo>
                    <a:cubicBezTo>
                      <a:pt x="19543" y="2945"/>
                      <a:pt x="18514" y="2945"/>
                      <a:pt x="18514" y="2945"/>
                    </a:cubicBezTo>
                    <a:cubicBezTo>
                      <a:pt x="18514" y="2945"/>
                      <a:pt x="18514" y="1964"/>
                      <a:pt x="18514" y="1964"/>
                    </a:cubicBezTo>
                    <a:cubicBezTo>
                      <a:pt x="18514" y="1964"/>
                      <a:pt x="17486" y="1964"/>
                      <a:pt x="17486" y="1964"/>
                    </a:cubicBezTo>
                    <a:cubicBezTo>
                      <a:pt x="16457" y="982"/>
                      <a:pt x="16457" y="982"/>
                      <a:pt x="15429" y="982"/>
                    </a:cubicBezTo>
                    <a:cubicBezTo>
                      <a:pt x="15429" y="982"/>
                      <a:pt x="15429" y="1964"/>
                      <a:pt x="14400" y="1964"/>
                    </a:cubicBezTo>
                    <a:cubicBezTo>
                      <a:pt x="14400" y="1964"/>
                      <a:pt x="13371" y="1964"/>
                      <a:pt x="13371" y="1964"/>
                    </a:cubicBezTo>
                    <a:cubicBezTo>
                      <a:pt x="13371" y="2945"/>
                      <a:pt x="12343" y="1964"/>
                      <a:pt x="12343" y="1964"/>
                    </a:cubicBezTo>
                    <a:cubicBezTo>
                      <a:pt x="11314" y="1964"/>
                      <a:pt x="12343" y="1964"/>
                      <a:pt x="12343" y="982"/>
                    </a:cubicBezTo>
                    <a:cubicBezTo>
                      <a:pt x="12343" y="982"/>
                      <a:pt x="10286" y="982"/>
                      <a:pt x="9257" y="982"/>
                    </a:cubicBezTo>
                    <a:cubicBezTo>
                      <a:pt x="11314" y="0"/>
                      <a:pt x="7200" y="0"/>
                      <a:pt x="7200" y="0"/>
                    </a:cubicBezTo>
                    <a:cubicBezTo>
                      <a:pt x="7200" y="0"/>
                      <a:pt x="7200" y="0"/>
                      <a:pt x="7200" y="982"/>
                    </a:cubicBezTo>
                    <a:cubicBezTo>
                      <a:pt x="7200" y="982"/>
                      <a:pt x="7200" y="982"/>
                      <a:pt x="7200" y="982"/>
                    </a:cubicBezTo>
                    <a:cubicBezTo>
                      <a:pt x="7200" y="982"/>
                      <a:pt x="7200" y="982"/>
                      <a:pt x="7200" y="982"/>
                    </a:cubicBezTo>
                    <a:cubicBezTo>
                      <a:pt x="7200" y="1964"/>
                      <a:pt x="7200" y="982"/>
                      <a:pt x="7200" y="1964"/>
                    </a:cubicBezTo>
                    <a:cubicBezTo>
                      <a:pt x="7200" y="1964"/>
                      <a:pt x="7200" y="1964"/>
                      <a:pt x="8229" y="2945"/>
                    </a:cubicBezTo>
                    <a:cubicBezTo>
                      <a:pt x="8229" y="2945"/>
                      <a:pt x="8229" y="2945"/>
                      <a:pt x="8229" y="2945"/>
                    </a:cubicBezTo>
                    <a:cubicBezTo>
                      <a:pt x="9257" y="2945"/>
                      <a:pt x="9257" y="2945"/>
                      <a:pt x="9257" y="3927"/>
                    </a:cubicBezTo>
                    <a:cubicBezTo>
                      <a:pt x="8229" y="2945"/>
                      <a:pt x="8229" y="2945"/>
                      <a:pt x="7200" y="2945"/>
                    </a:cubicBezTo>
                    <a:cubicBezTo>
                      <a:pt x="6171" y="2945"/>
                      <a:pt x="7200" y="2945"/>
                      <a:pt x="6171" y="3927"/>
                    </a:cubicBezTo>
                    <a:cubicBezTo>
                      <a:pt x="6171" y="2945"/>
                      <a:pt x="6171" y="3927"/>
                      <a:pt x="5143" y="3927"/>
                    </a:cubicBezTo>
                    <a:cubicBezTo>
                      <a:pt x="6171" y="2945"/>
                      <a:pt x="4114" y="2945"/>
                      <a:pt x="4114" y="2945"/>
                    </a:cubicBezTo>
                    <a:cubicBezTo>
                      <a:pt x="4114" y="2945"/>
                      <a:pt x="3086" y="2945"/>
                      <a:pt x="3086" y="3927"/>
                    </a:cubicBezTo>
                    <a:cubicBezTo>
                      <a:pt x="3086" y="3927"/>
                      <a:pt x="3086" y="3927"/>
                      <a:pt x="3086" y="3927"/>
                    </a:cubicBezTo>
                    <a:cubicBezTo>
                      <a:pt x="3086" y="4909"/>
                      <a:pt x="3086" y="5891"/>
                      <a:pt x="3086" y="5891"/>
                    </a:cubicBezTo>
                    <a:cubicBezTo>
                      <a:pt x="3086" y="5891"/>
                      <a:pt x="2057" y="5891"/>
                      <a:pt x="3086" y="5891"/>
                    </a:cubicBezTo>
                    <a:cubicBezTo>
                      <a:pt x="2057" y="5891"/>
                      <a:pt x="2057" y="5891"/>
                      <a:pt x="2057" y="6873"/>
                    </a:cubicBezTo>
                    <a:cubicBezTo>
                      <a:pt x="2057" y="6873"/>
                      <a:pt x="3086" y="6873"/>
                      <a:pt x="3086" y="6873"/>
                    </a:cubicBezTo>
                    <a:cubicBezTo>
                      <a:pt x="3086" y="6873"/>
                      <a:pt x="3086" y="6873"/>
                      <a:pt x="2057" y="7855"/>
                    </a:cubicBezTo>
                    <a:cubicBezTo>
                      <a:pt x="2057" y="7855"/>
                      <a:pt x="3086" y="7855"/>
                      <a:pt x="2057" y="7855"/>
                    </a:cubicBezTo>
                    <a:cubicBezTo>
                      <a:pt x="2057" y="7855"/>
                      <a:pt x="2057" y="7855"/>
                      <a:pt x="2057" y="7855"/>
                    </a:cubicBezTo>
                    <a:cubicBezTo>
                      <a:pt x="1029" y="7855"/>
                      <a:pt x="1029" y="7855"/>
                      <a:pt x="1029" y="7855"/>
                    </a:cubicBezTo>
                    <a:cubicBezTo>
                      <a:pt x="0" y="8836"/>
                      <a:pt x="1029" y="8836"/>
                      <a:pt x="1029" y="8836"/>
                    </a:cubicBezTo>
                    <a:cubicBezTo>
                      <a:pt x="1029" y="8836"/>
                      <a:pt x="1029" y="9818"/>
                      <a:pt x="1029" y="9818"/>
                    </a:cubicBezTo>
                    <a:cubicBezTo>
                      <a:pt x="1029" y="9818"/>
                      <a:pt x="1029" y="9818"/>
                      <a:pt x="1029" y="9818"/>
                    </a:cubicBezTo>
                    <a:cubicBezTo>
                      <a:pt x="1029" y="10800"/>
                      <a:pt x="0" y="10800"/>
                      <a:pt x="0" y="10800"/>
                    </a:cubicBezTo>
                    <a:cubicBezTo>
                      <a:pt x="1029" y="10800"/>
                      <a:pt x="0" y="11782"/>
                      <a:pt x="1029" y="11782"/>
                    </a:cubicBezTo>
                    <a:cubicBezTo>
                      <a:pt x="1029" y="12764"/>
                      <a:pt x="1029" y="11782"/>
                      <a:pt x="1029" y="11782"/>
                    </a:cubicBezTo>
                    <a:cubicBezTo>
                      <a:pt x="1029" y="12764"/>
                      <a:pt x="1029" y="12764"/>
                      <a:pt x="1029" y="13745"/>
                    </a:cubicBezTo>
                    <a:cubicBezTo>
                      <a:pt x="1029" y="13745"/>
                      <a:pt x="1029" y="13745"/>
                      <a:pt x="1029" y="13745"/>
                    </a:cubicBezTo>
                    <a:cubicBezTo>
                      <a:pt x="2057" y="14727"/>
                      <a:pt x="1029" y="14727"/>
                      <a:pt x="1029" y="14727"/>
                    </a:cubicBezTo>
                    <a:cubicBezTo>
                      <a:pt x="2057" y="14727"/>
                      <a:pt x="2057" y="15709"/>
                      <a:pt x="3086" y="15709"/>
                    </a:cubicBezTo>
                    <a:cubicBezTo>
                      <a:pt x="3086" y="15709"/>
                      <a:pt x="4114" y="15709"/>
                      <a:pt x="4114" y="15709"/>
                    </a:cubicBezTo>
                    <a:cubicBezTo>
                      <a:pt x="5143" y="16691"/>
                      <a:pt x="5143" y="16691"/>
                      <a:pt x="5143" y="16691"/>
                    </a:cubicBezTo>
                    <a:cubicBezTo>
                      <a:pt x="5143" y="17673"/>
                      <a:pt x="3086" y="18655"/>
                      <a:pt x="4114" y="19636"/>
                    </a:cubicBezTo>
                    <a:cubicBezTo>
                      <a:pt x="4114" y="20618"/>
                      <a:pt x="6171" y="20618"/>
                      <a:pt x="6171" y="20618"/>
                    </a:cubicBezTo>
                    <a:cubicBezTo>
                      <a:pt x="6171" y="20618"/>
                      <a:pt x="6171" y="19636"/>
                      <a:pt x="6171" y="19636"/>
                    </a:cubicBezTo>
                    <a:cubicBezTo>
                      <a:pt x="7200" y="19636"/>
                      <a:pt x="7200" y="20618"/>
                      <a:pt x="7200" y="20618"/>
                    </a:cubicBezTo>
                    <a:cubicBezTo>
                      <a:pt x="8229" y="20618"/>
                      <a:pt x="10286" y="20618"/>
                      <a:pt x="10286" y="21600"/>
                    </a:cubicBezTo>
                    <a:cubicBezTo>
                      <a:pt x="10286" y="21600"/>
                      <a:pt x="10286" y="20618"/>
                      <a:pt x="11314" y="20618"/>
                    </a:cubicBezTo>
                    <a:cubicBezTo>
                      <a:pt x="11314" y="20618"/>
                      <a:pt x="12343" y="20618"/>
                      <a:pt x="12343" y="20618"/>
                    </a:cubicBezTo>
                    <a:cubicBezTo>
                      <a:pt x="13371" y="20618"/>
                      <a:pt x="15429" y="20618"/>
                      <a:pt x="15429" y="19636"/>
                    </a:cubicBezTo>
                    <a:cubicBezTo>
                      <a:pt x="15429" y="20618"/>
                      <a:pt x="16457" y="19636"/>
                      <a:pt x="16457" y="20618"/>
                    </a:cubicBezTo>
                    <a:cubicBezTo>
                      <a:pt x="16457" y="20618"/>
                      <a:pt x="16457" y="20618"/>
                      <a:pt x="16457" y="20618"/>
                    </a:cubicBezTo>
                    <a:cubicBezTo>
                      <a:pt x="17486" y="20618"/>
                      <a:pt x="16457" y="20618"/>
                      <a:pt x="17486" y="20618"/>
                    </a:cubicBezTo>
                    <a:cubicBezTo>
                      <a:pt x="17486" y="20618"/>
                      <a:pt x="17486" y="19636"/>
                      <a:pt x="16457" y="19636"/>
                    </a:cubicBezTo>
                    <a:cubicBezTo>
                      <a:pt x="17486" y="19636"/>
                      <a:pt x="16457" y="19636"/>
                      <a:pt x="16457" y="18655"/>
                    </a:cubicBezTo>
                    <a:cubicBezTo>
                      <a:pt x="16457" y="18655"/>
                      <a:pt x="17486" y="18655"/>
                      <a:pt x="17486" y="17673"/>
                    </a:cubicBezTo>
                    <a:cubicBezTo>
                      <a:pt x="18514" y="17673"/>
                      <a:pt x="17486" y="17673"/>
                      <a:pt x="18514" y="17673"/>
                    </a:cubicBezTo>
                    <a:cubicBezTo>
                      <a:pt x="18514" y="17673"/>
                      <a:pt x="18514" y="17673"/>
                      <a:pt x="18514" y="17673"/>
                    </a:cubicBezTo>
                    <a:cubicBezTo>
                      <a:pt x="19543" y="16691"/>
                      <a:pt x="18514" y="16691"/>
                      <a:pt x="18514" y="16691"/>
                    </a:cubicBezTo>
                    <a:cubicBezTo>
                      <a:pt x="17486" y="15709"/>
                      <a:pt x="16457" y="15709"/>
                      <a:pt x="15429" y="14727"/>
                    </a:cubicBezTo>
                    <a:cubicBezTo>
                      <a:pt x="15429" y="14727"/>
                      <a:pt x="15429" y="14727"/>
                      <a:pt x="15429" y="14727"/>
                    </a:cubicBezTo>
                    <a:cubicBezTo>
                      <a:pt x="15429" y="13745"/>
                      <a:pt x="15429" y="13745"/>
                      <a:pt x="15429" y="13745"/>
                    </a:cubicBezTo>
                    <a:cubicBezTo>
                      <a:pt x="15429" y="13745"/>
                      <a:pt x="14400" y="12764"/>
                      <a:pt x="14400" y="12764"/>
                    </a:cubicBezTo>
                    <a:cubicBezTo>
                      <a:pt x="14400" y="12764"/>
                      <a:pt x="15429" y="12764"/>
                      <a:pt x="15429" y="12764"/>
                    </a:cubicBezTo>
                    <a:cubicBezTo>
                      <a:pt x="15429" y="11782"/>
                      <a:pt x="16457" y="12764"/>
                      <a:pt x="17486" y="11782"/>
                    </a:cubicBezTo>
                    <a:cubicBezTo>
                      <a:pt x="18514" y="11782"/>
                      <a:pt x="19543" y="11782"/>
                      <a:pt x="20571" y="10800"/>
                    </a:cubicBezTo>
                    <a:cubicBezTo>
                      <a:pt x="19543" y="10800"/>
                      <a:pt x="19543" y="10800"/>
                      <a:pt x="19543" y="10800"/>
                    </a:cubicBezTo>
                    <a:cubicBezTo>
                      <a:pt x="20571" y="10800"/>
                      <a:pt x="20571" y="10800"/>
                      <a:pt x="20571" y="10800"/>
                    </a:cubicBezTo>
                    <a:cubicBezTo>
                      <a:pt x="21600" y="10800"/>
                      <a:pt x="21600" y="9818"/>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1" name="Shape">
                <a:extLst>
                  <a:ext uri="{FF2B5EF4-FFF2-40B4-BE49-F238E27FC236}">
                    <a16:creationId xmlns:a16="http://schemas.microsoft.com/office/drawing/2014/main" id="{67F5EA63-955E-4109-83AE-648893BC0A7C}"/>
                  </a:ext>
                </a:extLst>
              </p:cNvPr>
              <p:cNvSpPr/>
              <p:nvPr/>
            </p:nvSpPr>
            <p:spPr>
              <a:xfrm>
                <a:off x="3715110" y="2144297"/>
                <a:ext cx="116054" cy="44296"/>
              </a:xfrm>
              <a:custGeom>
                <a:avLst/>
                <a:gdLst/>
                <a:ahLst/>
                <a:cxnLst>
                  <a:cxn ang="0">
                    <a:pos x="wd2" y="hd2"/>
                  </a:cxn>
                  <a:cxn ang="5400000">
                    <a:pos x="wd2" y="hd2"/>
                  </a:cxn>
                  <a:cxn ang="10800000">
                    <a:pos x="wd2" y="hd2"/>
                  </a:cxn>
                  <a:cxn ang="16200000">
                    <a:pos x="wd2" y="hd2"/>
                  </a:cxn>
                </a:cxnLst>
                <a:rect l="0" t="0" r="r" b="b"/>
                <a:pathLst>
                  <a:path w="21600" h="20100" extrusionOk="0">
                    <a:moveTo>
                      <a:pt x="21600" y="17400"/>
                    </a:moveTo>
                    <a:cubicBezTo>
                      <a:pt x="20329" y="17400"/>
                      <a:pt x="19059" y="14700"/>
                      <a:pt x="20329" y="12000"/>
                    </a:cubicBezTo>
                    <a:cubicBezTo>
                      <a:pt x="19059" y="12000"/>
                      <a:pt x="17788" y="12000"/>
                      <a:pt x="17788" y="12000"/>
                    </a:cubicBezTo>
                    <a:cubicBezTo>
                      <a:pt x="17788" y="9300"/>
                      <a:pt x="17788" y="9300"/>
                      <a:pt x="17788" y="9300"/>
                    </a:cubicBezTo>
                    <a:cubicBezTo>
                      <a:pt x="17788" y="9300"/>
                      <a:pt x="15247" y="6600"/>
                      <a:pt x="16518" y="6600"/>
                    </a:cubicBezTo>
                    <a:cubicBezTo>
                      <a:pt x="15247" y="6600"/>
                      <a:pt x="15247" y="6600"/>
                      <a:pt x="15247" y="6600"/>
                    </a:cubicBezTo>
                    <a:cubicBezTo>
                      <a:pt x="13976" y="6600"/>
                      <a:pt x="13976" y="6600"/>
                      <a:pt x="12706" y="6600"/>
                    </a:cubicBezTo>
                    <a:cubicBezTo>
                      <a:pt x="12706" y="6600"/>
                      <a:pt x="12706" y="9300"/>
                      <a:pt x="11435" y="6600"/>
                    </a:cubicBezTo>
                    <a:cubicBezTo>
                      <a:pt x="11435" y="6600"/>
                      <a:pt x="11435" y="6600"/>
                      <a:pt x="11435" y="6600"/>
                    </a:cubicBezTo>
                    <a:cubicBezTo>
                      <a:pt x="10165" y="6600"/>
                      <a:pt x="8894" y="3900"/>
                      <a:pt x="7624" y="3900"/>
                    </a:cubicBezTo>
                    <a:cubicBezTo>
                      <a:pt x="6353" y="3900"/>
                      <a:pt x="5082" y="3900"/>
                      <a:pt x="3812" y="1200"/>
                    </a:cubicBezTo>
                    <a:cubicBezTo>
                      <a:pt x="2541" y="1200"/>
                      <a:pt x="0" y="-1500"/>
                      <a:pt x="0" y="1200"/>
                    </a:cubicBezTo>
                    <a:cubicBezTo>
                      <a:pt x="2541" y="3900"/>
                      <a:pt x="7624" y="9300"/>
                      <a:pt x="5082" y="17400"/>
                    </a:cubicBezTo>
                    <a:cubicBezTo>
                      <a:pt x="6353" y="17400"/>
                      <a:pt x="7624" y="17400"/>
                      <a:pt x="8894" y="17400"/>
                    </a:cubicBezTo>
                    <a:cubicBezTo>
                      <a:pt x="8894" y="17400"/>
                      <a:pt x="8894" y="14700"/>
                      <a:pt x="8894" y="14700"/>
                    </a:cubicBezTo>
                    <a:cubicBezTo>
                      <a:pt x="8894" y="14700"/>
                      <a:pt x="10165" y="17400"/>
                      <a:pt x="10165" y="17400"/>
                    </a:cubicBezTo>
                    <a:cubicBezTo>
                      <a:pt x="10165" y="17400"/>
                      <a:pt x="11435" y="20100"/>
                      <a:pt x="11435" y="20100"/>
                    </a:cubicBezTo>
                    <a:cubicBezTo>
                      <a:pt x="12706" y="20100"/>
                      <a:pt x="13976" y="20100"/>
                      <a:pt x="15247" y="17400"/>
                    </a:cubicBezTo>
                    <a:cubicBezTo>
                      <a:pt x="15247" y="17400"/>
                      <a:pt x="15247" y="17400"/>
                      <a:pt x="15247" y="17400"/>
                    </a:cubicBezTo>
                    <a:cubicBezTo>
                      <a:pt x="16518" y="17400"/>
                      <a:pt x="16518" y="17400"/>
                      <a:pt x="17788" y="17400"/>
                    </a:cubicBezTo>
                    <a:cubicBezTo>
                      <a:pt x="17788" y="17400"/>
                      <a:pt x="17788" y="17400"/>
                      <a:pt x="19059" y="17400"/>
                    </a:cubicBezTo>
                    <a:cubicBezTo>
                      <a:pt x="19059" y="20100"/>
                      <a:pt x="21600" y="20100"/>
                      <a:pt x="21600" y="17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2" name="Shape">
                <a:extLst>
                  <a:ext uri="{FF2B5EF4-FFF2-40B4-BE49-F238E27FC236}">
                    <a16:creationId xmlns:a16="http://schemas.microsoft.com/office/drawing/2014/main" id="{24177278-8DF9-4727-843B-3096D2E9B65B}"/>
                  </a:ext>
                </a:extLst>
              </p:cNvPr>
              <p:cNvSpPr/>
              <p:nvPr/>
            </p:nvSpPr>
            <p:spPr>
              <a:xfrm>
                <a:off x="2753526" y="2678356"/>
                <a:ext cx="54474" cy="1163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0800"/>
                      <a:pt x="18900" y="10800"/>
                      <a:pt x="18900" y="10800"/>
                    </a:cubicBezTo>
                    <a:cubicBezTo>
                      <a:pt x="16200" y="10800"/>
                      <a:pt x="16200" y="0"/>
                      <a:pt x="13500" y="0"/>
                    </a:cubicBezTo>
                    <a:cubicBezTo>
                      <a:pt x="10800" y="0"/>
                      <a:pt x="10800" y="0"/>
                      <a:pt x="8100" y="10800"/>
                    </a:cubicBezTo>
                    <a:cubicBezTo>
                      <a:pt x="8100" y="10800"/>
                      <a:pt x="5400" y="10800"/>
                      <a:pt x="2700" y="10800"/>
                    </a:cubicBezTo>
                    <a:cubicBezTo>
                      <a:pt x="2700" y="21600"/>
                      <a:pt x="8100" y="10800"/>
                      <a:pt x="10800" y="10800"/>
                    </a:cubicBezTo>
                    <a:cubicBezTo>
                      <a:pt x="8100" y="10800"/>
                      <a:pt x="5400" y="10800"/>
                      <a:pt x="5400" y="10800"/>
                    </a:cubicBezTo>
                    <a:cubicBezTo>
                      <a:pt x="5400" y="10800"/>
                      <a:pt x="2700" y="10800"/>
                      <a:pt x="2700" y="10800"/>
                    </a:cubicBezTo>
                    <a:cubicBezTo>
                      <a:pt x="2700" y="10800"/>
                      <a:pt x="2700" y="10800"/>
                      <a:pt x="2700" y="10800"/>
                    </a:cubicBezTo>
                    <a:cubicBezTo>
                      <a:pt x="0" y="10800"/>
                      <a:pt x="0" y="21600"/>
                      <a:pt x="0" y="21600"/>
                    </a:cubicBezTo>
                    <a:cubicBezTo>
                      <a:pt x="2700" y="10800"/>
                      <a:pt x="5400" y="21600"/>
                      <a:pt x="8100" y="21600"/>
                    </a:cubicBezTo>
                    <a:cubicBezTo>
                      <a:pt x="8100" y="21600"/>
                      <a:pt x="8100" y="10800"/>
                      <a:pt x="8100" y="10800"/>
                    </a:cubicBezTo>
                    <a:cubicBezTo>
                      <a:pt x="8100" y="10800"/>
                      <a:pt x="8100" y="10800"/>
                      <a:pt x="10800" y="10800"/>
                    </a:cubicBezTo>
                    <a:cubicBezTo>
                      <a:pt x="10800" y="10800"/>
                      <a:pt x="13500" y="10800"/>
                      <a:pt x="13500" y="10800"/>
                    </a:cubicBezTo>
                    <a:cubicBezTo>
                      <a:pt x="13500" y="10800"/>
                      <a:pt x="13500" y="10800"/>
                      <a:pt x="13500" y="10800"/>
                    </a:cubicBezTo>
                    <a:cubicBezTo>
                      <a:pt x="16200" y="10800"/>
                      <a:pt x="16200" y="10800"/>
                      <a:pt x="18900" y="10800"/>
                    </a:cubicBezTo>
                    <a:cubicBezTo>
                      <a:pt x="18900" y="21600"/>
                      <a:pt x="21600" y="21600"/>
                      <a:pt x="21600"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3" name="Shape">
                <a:extLst>
                  <a:ext uri="{FF2B5EF4-FFF2-40B4-BE49-F238E27FC236}">
                    <a16:creationId xmlns:a16="http://schemas.microsoft.com/office/drawing/2014/main" id="{AC6C94BC-5A31-48D6-92E0-DE2C653DE501}"/>
                  </a:ext>
                </a:extLst>
              </p:cNvPr>
              <p:cNvSpPr/>
              <p:nvPr/>
            </p:nvSpPr>
            <p:spPr>
              <a:xfrm>
                <a:off x="3207081" y="2883569"/>
                <a:ext cx="101843" cy="115301"/>
              </a:xfrm>
              <a:custGeom>
                <a:avLst/>
                <a:gdLst/>
                <a:ahLst/>
                <a:cxnLst>
                  <a:cxn ang="0">
                    <a:pos x="wd2" y="hd2"/>
                  </a:cxn>
                  <a:cxn ang="5400000">
                    <a:pos x="wd2" y="hd2"/>
                  </a:cxn>
                  <a:cxn ang="10800000">
                    <a:pos x="wd2" y="hd2"/>
                  </a:cxn>
                  <a:cxn ang="16200000">
                    <a:pos x="wd2" y="hd2"/>
                  </a:cxn>
                </a:cxnLst>
                <a:rect l="0" t="0" r="r" b="b"/>
                <a:pathLst>
                  <a:path w="21600" h="21600" extrusionOk="0">
                    <a:moveTo>
                      <a:pt x="21600" y="11368"/>
                    </a:moveTo>
                    <a:cubicBezTo>
                      <a:pt x="21600" y="11368"/>
                      <a:pt x="21600" y="10232"/>
                      <a:pt x="21600" y="10232"/>
                    </a:cubicBezTo>
                    <a:cubicBezTo>
                      <a:pt x="21600" y="9095"/>
                      <a:pt x="20160" y="9095"/>
                      <a:pt x="20160" y="9095"/>
                    </a:cubicBezTo>
                    <a:cubicBezTo>
                      <a:pt x="18720" y="7958"/>
                      <a:pt x="20160" y="6821"/>
                      <a:pt x="20160" y="5684"/>
                    </a:cubicBezTo>
                    <a:cubicBezTo>
                      <a:pt x="21600" y="5684"/>
                      <a:pt x="21600" y="4547"/>
                      <a:pt x="20160" y="3411"/>
                    </a:cubicBezTo>
                    <a:cubicBezTo>
                      <a:pt x="18720" y="2274"/>
                      <a:pt x="17280" y="4547"/>
                      <a:pt x="17280" y="3411"/>
                    </a:cubicBezTo>
                    <a:cubicBezTo>
                      <a:pt x="17280" y="3411"/>
                      <a:pt x="17280" y="0"/>
                      <a:pt x="17280" y="0"/>
                    </a:cubicBezTo>
                    <a:cubicBezTo>
                      <a:pt x="15840" y="0"/>
                      <a:pt x="14400" y="0"/>
                      <a:pt x="12960" y="0"/>
                    </a:cubicBezTo>
                    <a:cubicBezTo>
                      <a:pt x="11520" y="0"/>
                      <a:pt x="11520" y="0"/>
                      <a:pt x="10080" y="0"/>
                    </a:cubicBezTo>
                    <a:cubicBezTo>
                      <a:pt x="10080" y="1137"/>
                      <a:pt x="10080" y="3411"/>
                      <a:pt x="10080" y="4547"/>
                    </a:cubicBezTo>
                    <a:cubicBezTo>
                      <a:pt x="10080" y="4547"/>
                      <a:pt x="10080" y="4547"/>
                      <a:pt x="8640" y="4547"/>
                    </a:cubicBezTo>
                    <a:cubicBezTo>
                      <a:pt x="8640" y="4547"/>
                      <a:pt x="7200" y="4547"/>
                      <a:pt x="5760" y="4547"/>
                    </a:cubicBezTo>
                    <a:cubicBezTo>
                      <a:pt x="5760" y="4547"/>
                      <a:pt x="5760" y="4547"/>
                      <a:pt x="4320" y="4547"/>
                    </a:cubicBezTo>
                    <a:cubicBezTo>
                      <a:pt x="4320" y="4547"/>
                      <a:pt x="4320" y="4547"/>
                      <a:pt x="4320" y="4547"/>
                    </a:cubicBezTo>
                    <a:cubicBezTo>
                      <a:pt x="2880" y="4547"/>
                      <a:pt x="2880" y="4547"/>
                      <a:pt x="2880" y="5684"/>
                    </a:cubicBezTo>
                    <a:cubicBezTo>
                      <a:pt x="2880" y="5684"/>
                      <a:pt x="2880" y="5684"/>
                      <a:pt x="2880" y="6821"/>
                    </a:cubicBezTo>
                    <a:cubicBezTo>
                      <a:pt x="2880" y="6821"/>
                      <a:pt x="4320" y="6821"/>
                      <a:pt x="4320" y="6821"/>
                    </a:cubicBezTo>
                    <a:cubicBezTo>
                      <a:pt x="4320" y="7958"/>
                      <a:pt x="4320" y="7958"/>
                      <a:pt x="4320" y="7958"/>
                    </a:cubicBezTo>
                    <a:cubicBezTo>
                      <a:pt x="2880" y="7958"/>
                      <a:pt x="2880" y="7958"/>
                      <a:pt x="2880" y="6821"/>
                    </a:cubicBezTo>
                    <a:cubicBezTo>
                      <a:pt x="1440" y="7958"/>
                      <a:pt x="2880" y="9095"/>
                      <a:pt x="1440" y="9095"/>
                    </a:cubicBezTo>
                    <a:cubicBezTo>
                      <a:pt x="1440" y="10232"/>
                      <a:pt x="0" y="10232"/>
                      <a:pt x="0" y="10232"/>
                    </a:cubicBezTo>
                    <a:cubicBezTo>
                      <a:pt x="0" y="10232"/>
                      <a:pt x="1440" y="13642"/>
                      <a:pt x="2880" y="12505"/>
                    </a:cubicBezTo>
                    <a:cubicBezTo>
                      <a:pt x="1440" y="13642"/>
                      <a:pt x="2880" y="13642"/>
                      <a:pt x="2880" y="13642"/>
                    </a:cubicBezTo>
                    <a:cubicBezTo>
                      <a:pt x="1440" y="13642"/>
                      <a:pt x="1440" y="12505"/>
                      <a:pt x="1440" y="12505"/>
                    </a:cubicBezTo>
                    <a:cubicBezTo>
                      <a:pt x="1440" y="12505"/>
                      <a:pt x="1440" y="13642"/>
                      <a:pt x="1440" y="13642"/>
                    </a:cubicBezTo>
                    <a:cubicBezTo>
                      <a:pt x="1440" y="14779"/>
                      <a:pt x="2880" y="13642"/>
                      <a:pt x="2880" y="14779"/>
                    </a:cubicBezTo>
                    <a:cubicBezTo>
                      <a:pt x="2880" y="14779"/>
                      <a:pt x="2880" y="14779"/>
                      <a:pt x="1440" y="14779"/>
                    </a:cubicBezTo>
                    <a:cubicBezTo>
                      <a:pt x="2880" y="14779"/>
                      <a:pt x="2880" y="15916"/>
                      <a:pt x="2880" y="15916"/>
                    </a:cubicBezTo>
                    <a:cubicBezTo>
                      <a:pt x="4320" y="15916"/>
                      <a:pt x="4320" y="15916"/>
                      <a:pt x="4320" y="17053"/>
                    </a:cubicBezTo>
                    <a:cubicBezTo>
                      <a:pt x="4320" y="17053"/>
                      <a:pt x="4320" y="17053"/>
                      <a:pt x="4320" y="15916"/>
                    </a:cubicBezTo>
                    <a:cubicBezTo>
                      <a:pt x="5760" y="18189"/>
                      <a:pt x="7200" y="19326"/>
                      <a:pt x="8640" y="21600"/>
                    </a:cubicBezTo>
                    <a:cubicBezTo>
                      <a:pt x="8640" y="20463"/>
                      <a:pt x="10080" y="20463"/>
                      <a:pt x="10080" y="20463"/>
                    </a:cubicBezTo>
                    <a:cubicBezTo>
                      <a:pt x="11520" y="20463"/>
                      <a:pt x="11520" y="20463"/>
                      <a:pt x="11520" y="20463"/>
                    </a:cubicBezTo>
                    <a:cubicBezTo>
                      <a:pt x="11520" y="20463"/>
                      <a:pt x="11520" y="20463"/>
                      <a:pt x="11520" y="20463"/>
                    </a:cubicBezTo>
                    <a:cubicBezTo>
                      <a:pt x="11520" y="19326"/>
                      <a:pt x="11520" y="19326"/>
                      <a:pt x="11520" y="18189"/>
                    </a:cubicBezTo>
                    <a:cubicBezTo>
                      <a:pt x="11520" y="18189"/>
                      <a:pt x="11520" y="18189"/>
                      <a:pt x="11520" y="18189"/>
                    </a:cubicBezTo>
                    <a:cubicBezTo>
                      <a:pt x="11520" y="17053"/>
                      <a:pt x="10080" y="18189"/>
                      <a:pt x="10080" y="17053"/>
                    </a:cubicBezTo>
                    <a:cubicBezTo>
                      <a:pt x="10080" y="15916"/>
                      <a:pt x="11520" y="15916"/>
                      <a:pt x="12960" y="15916"/>
                    </a:cubicBezTo>
                    <a:cubicBezTo>
                      <a:pt x="14400" y="15916"/>
                      <a:pt x="12960" y="14779"/>
                      <a:pt x="14400" y="14779"/>
                    </a:cubicBezTo>
                    <a:cubicBezTo>
                      <a:pt x="15840" y="13642"/>
                      <a:pt x="15840" y="15916"/>
                      <a:pt x="15840" y="15916"/>
                    </a:cubicBezTo>
                    <a:cubicBezTo>
                      <a:pt x="17280" y="17053"/>
                      <a:pt x="18720" y="14779"/>
                      <a:pt x="18720" y="14779"/>
                    </a:cubicBezTo>
                    <a:cubicBezTo>
                      <a:pt x="20160" y="15916"/>
                      <a:pt x="18720" y="17053"/>
                      <a:pt x="20160" y="15916"/>
                    </a:cubicBezTo>
                    <a:cubicBezTo>
                      <a:pt x="20160" y="15916"/>
                      <a:pt x="20160" y="14779"/>
                      <a:pt x="21600" y="14779"/>
                    </a:cubicBezTo>
                    <a:cubicBezTo>
                      <a:pt x="21600" y="13642"/>
                      <a:pt x="21600" y="12505"/>
                      <a:pt x="21600" y="1136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4" name="Shape">
                <a:extLst>
                  <a:ext uri="{FF2B5EF4-FFF2-40B4-BE49-F238E27FC236}">
                    <a16:creationId xmlns:a16="http://schemas.microsoft.com/office/drawing/2014/main" id="{B95B21F5-B5D5-4C84-8C76-40FEC9B78636}"/>
                  </a:ext>
                </a:extLst>
              </p:cNvPr>
              <p:cNvSpPr/>
              <p:nvPr/>
            </p:nvSpPr>
            <p:spPr>
              <a:xfrm>
                <a:off x="2077338" y="2823274"/>
                <a:ext cx="53291" cy="63276"/>
              </a:xfrm>
              <a:custGeom>
                <a:avLst/>
                <a:gdLst/>
                <a:ahLst/>
                <a:cxnLst>
                  <a:cxn ang="0">
                    <a:pos x="wd2" y="hd2"/>
                  </a:cxn>
                  <a:cxn ang="5400000">
                    <a:pos x="wd2" y="hd2"/>
                  </a:cxn>
                  <a:cxn ang="10800000">
                    <a:pos x="wd2" y="hd2"/>
                  </a:cxn>
                  <a:cxn ang="16200000">
                    <a:pos x="wd2" y="hd2"/>
                  </a:cxn>
                </a:cxnLst>
                <a:rect l="0" t="0" r="r" b="b"/>
                <a:pathLst>
                  <a:path w="21600" h="20509" extrusionOk="0">
                    <a:moveTo>
                      <a:pt x="21600" y="9818"/>
                    </a:moveTo>
                    <a:cubicBezTo>
                      <a:pt x="21600" y="9818"/>
                      <a:pt x="21600" y="5891"/>
                      <a:pt x="21600" y="5891"/>
                    </a:cubicBezTo>
                    <a:cubicBezTo>
                      <a:pt x="21600" y="5891"/>
                      <a:pt x="21600" y="7855"/>
                      <a:pt x="18900" y="7855"/>
                    </a:cubicBezTo>
                    <a:cubicBezTo>
                      <a:pt x="21600" y="5891"/>
                      <a:pt x="18900" y="5891"/>
                      <a:pt x="18900" y="5891"/>
                    </a:cubicBezTo>
                    <a:cubicBezTo>
                      <a:pt x="18900" y="5891"/>
                      <a:pt x="18900" y="5891"/>
                      <a:pt x="18900" y="5891"/>
                    </a:cubicBezTo>
                    <a:cubicBezTo>
                      <a:pt x="18900" y="3927"/>
                      <a:pt x="16200" y="3927"/>
                      <a:pt x="13500" y="1964"/>
                    </a:cubicBezTo>
                    <a:cubicBezTo>
                      <a:pt x="13500" y="1964"/>
                      <a:pt x="8100" y="0"/>
                      <a:pt x="8100" y="0"/>
                    </a:cubicBezTo>
                    <a:cubicBezTo>
                      <a:pt x="5400" y="0"/>
                      <a:pt x="2700" y="3927"/>
                      <a:pt x="2700" y="5891"/>
                    </a:cubicBezTo>
                    <a:cubicBezTo>
                      <a:pt x="2700" y="5891"/>
                      <a:pt x="2700" y="7855"/>
                      <a:pt x="2700" y="9818"/>
                    </a:cubicBezTo>
                    <a:cubicBezTo>
                      <a:pt x="2700" y="11782"/>
                      <a:pt x="5400" y="11782"/>
                      <a:pt x="5400" y="13745"/>
                    </a:cubicBezTo>
                    <a:cubicBezTo>
                      <a:pt x="5400" y="13745"/>
                      <a:pt x="5400" y="13745"/>
                      <a:pt x="5400" y="15709"/>
                    </a:cubicBezTo>
                    <a:cubicBezTo>
                      <a:pt x="2700" y="15709"/>
                      <a:pt x="5400" y="15709"/>
                      <a:pt x="2700" y="17673"/>
                    </a:cubicBezTo>
                    <a:cubicBezTo>
                      <a:pt x="2700" y="17673"/>
                      <a:pt x="2700" y="19636"/>
                      <a:pt x="0" y="19636"/>
                    </a:cubicBezTo>
                    <a:cubicBezTo>
                      <a:pt x="2700" y="21600"/>
                      <a:pt x="5400" y="19636"/>
                      <a:pt x="8100" y="19636"/>
                    </a:cubicBezTo>
                    <a:cubicBezTo>
                      <a:pt x="8100" y="19636"/>
                      <a:pt x="10800" y="19636"/>
                      <a:pt x="10800" y="19636"/>
                    </a:cubicBezTo>
                    <a:cubicBezTo>
                      <a:pt x="10800" y="19636"/>
                      <a:pt x="10800" y="19636"/>
                      <a:pt x="10800" y="19636"/>
                    </a:cubicBezTo>
                    <a:cubicBezTo>
                      <a:pt x="13500" y="19636"/>
                      <a:pt x="13500" y="19636"/>
                      <a:pt x="13500" y="19636"/>
                    </a:cubicBezTo>
                    <a:cubicBezTo>
                      <a:pt x="16200" y="17673"/>
                      <a:pt x="16200" y="15709"/>
                      <a:pt x="18900" y="13745"/>
                    </a:cubicBezTo>
                    <a:cubicBezTo>
                      <a:pt x="18900" y="11782"/>
                      <a:pt x="21600" y="9818"/>
                      <a:pt x="21600" y="98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5" name="Shape">
                <a:extLst>
                  <a:ext uri="{FF2B5EF4-FFF2-40B4-BE49-F238E27FC236}">
                    <a16:creationId xmlns:a16="http://schemas.microsoft.com/office/drawing/2014/main" id="{2B0CDE6F-A4C5-4A3C-89A1-C806B9153F84}"/>
                  </a:ext>
                </a:extLst>
              </p:cNvPr>
              <p:cNvSpPr/>
              <p:nvPr/>
            </p:nvSpPr>
            <p:spPr>
              <a:xfrm>
                <a:off x="3001448" y="2014055"/>
                <a:ext cx="219845" cy="169249"/>
              </a:xfrm>
              <a:custGeom>
                <a:avLst/>
                <a:gdLst/>
                <a:ahLst/>
                <a:cxnLst>
                  <a:cxn ang="0">
                    <a:pos x="wd2" y="hd2"/>
                  </a:cxn>
                  <a:cxn ang="5400000">
                    <a:pos x="wd2" y="hd2"/>
                  </a:cxn>
                  <a:cxn ang="10800000">
                    <a:pos x="wd2" y="hd2"/>
                  </a:cxn>
                  <a:cxn ang="16200000">
                    <a:pos x="wd2" y="hd2"/>
                  </a:cxn>
                </a:cxnLst>
                <a:rect l="0" t="0" r="r" b="b"/>
                <a:pathLst>
                  <a:path w="21217" h="21600" extrusionOk="0">
                    <a:moveTo>
                      <a:pt x="4853" y="11571"/>
                    </a:moveTo>
                    <a:cubicBezTo>
                      <a:pt x="4853" y="11571"/>
                      <a:pt x="4853" y="10800"/>
                      <a:pt x="4853" y="10800"/>
                    </a:cubicBezTo>
                    <a:cubicBezTo>
                      <a:pt x="4853" y="11571"/>
                      <a:pt x="4853" y="11571"/>
                      <a:pt x="4853" y="11571"/>
                    </a:cubicBezTo>
                    <a:close/>
                    <a:moveTo>
                      <a:pt x="19253" y="4629"/>
                    </a:moveTo>
                    <a:cubicBezTo>
                      <a:pt x="18599" y="4629"/>
                      <a:pt x="17944" y="3857"/>
                      <a:pt x="17944" y="3857"/>
                    </a:cubicBezTo>
                    <a:cubicBezTo>
                      <a:pt x="17290" y="3857"/>
                      <a:pt x="17290" y="3857"/>
                      <a:pt x="17290" y="3857"/>
                    </a:cubicBezTo>
                    <a:cubicBezTo>
                      <a:pt x="16635" y="3857"/>
                      <a:pt x="16635" y="3086"/>
                      <a:pt x="16635" y="3086"/>
                    </a:cubicBezTo>
                    <a:cubicBezTo>
                      <a:pt x="16635" y="3086"/>
                      <a:pt x="15981" y="3086"/>
                      <a:pt x="15326" y="3086"/>
                    </a:cubicBezTo>
                    <a:cubicBezTo>
                      <a:pt x="15326" y="3086"/>
                      <a:pt x="14017" y="2314"/>
                      <a:pt x="14672" y="1543"/>
                    </a:cubicBezTo>
                    <a:cubicBezTo>
                      <a:pt x="14672" y="2314"/>
                      <a:pt x="14017" y="2314"/>
                      <a:pt x="13362" y="2314"/>
                    </a:cubicBezTo>
                    <a:cubicBezTo>
                      <a:pt x="13362" y="2314"/>
                      <a:pt x="13362" y="771"/>
                      <a:pt x="12708" y="1543"/>
                    </a:cubicBezTo>
                    <a:cubicBezTo>
                      <a:pt x="12708" y="771"/>
                      <a:pt x="12708" y="771"/>
                      <a:pt x="12053" y="771"/>
                    </a:cubicBezTo>
                    <a:cubicBezTo>
                      <a:pt x="12053" y="771"/>
                      <a:pt x="12053" y="771"/>
                      <a:pt x="12053" y="771"/>
                    </a:cubicBezTo>
                    <a:cubicBezTo>
                      <a:pt x="12053" y="0"/>
                      <a:pt x="12053" y="771"/>
                      <a:pt x="11399" y="771"/>
                    </a:cubicBezTo>
                    <a:cubicBezTo>
                      <a:pt x="11399" y="0"/>
                      <a:pt x="11399" y="0"/>
                      <a:pt x="11399" y="0"/>
                    </a:cubicBezTo>
                    <a:cubicBezTo>
                      <a:pt x="10744" y="0"/>
                      <a:pt x="10090" y="0"/>
                      <a:pt x="10090" y="0"/>
                    </a:cubicBezTo>
                    <a:cubicBezTo>
                      <a:pt x="9435" y="771"/>
                      <a:pt x="10090" y="771"/>
                      <a:pt x="9435" y="1543"/>
                    </a:cubicBezTo>
                    <a:cubicBezTo>
                      <a:pt x="9435" y="1543"/>
                      <a:pt x="9435" y="2314"/>
                      <a:pt x="8781" y="2314"/>
                    </a:cubicBezTo>
                    <a:cubicBezTo>
                      <a:pt x="8781" y="2314"/>
                      <a:pt x="8126" y="2314"/>
                      <a:pt x="7472" y="3086"/>
                    </a:cubicBezTo>
                    <a:cubicBezTo>
                      <a:pt x="7472" y="3086"/>
                      <a:pt x="7472" y="3086"/>
                      <a:pt x="8126" y="3086"/>
                    </a:cubicBezTo>
                    <a:cubicBezTo>
                      <a:pt x="7472" y="3857"/>
                      <a:pt x="6817" y="3857"/>
                      <a:pt x="6162" y="3857"/>
                    </a:cubicBezTo>
                    <a:cubicBezTo>
                      <a:pt x="6162" y="3857"/>
                      <a:pt x="5508" y="3857"/>
                      <a:pt x="5508" y="3086"/>
                    </a:cubicBezTo>
                    <a:cubicBezTo>
                      <a:pt x="5508" y="3086"/>
                      <a:pt x="5508" y="3086"/>
                      <a:pt x="5508" y="3086"/>
                    </a:cubicBezTo>
                    <a:cubicBezTo>
                      <a:pt x="5508" y="3086"/>
                      <a:pt x="4853" y="3086"/>
                      <a:pt x="4199" y="3086"/>
                    </a:cubicBezTo>
                    <a:cubicBezTo>
                      <a:pt x="4199" y="3086"/>
                      <a:pt x="4853" y="3086"/>
                      <a:pt x="4853" y="3857"/>
                    </a:cubicBezTo>
                    <a:cubicBezTo>
                      <a:pt x="4853" y="3857"/>
                      <a:pt x="4853" y="4629"/>
                      <a:pt x="4853" y="5400"/>
                    </a:cubicBezTo>
                    <a:cubicBezTo>
                      <a:pt x="4853" y="5400"/>
                      <a:pt x="4199" y="5400"/>
                      <a:pt x="4199" y="5400"/>
                    </a:cubicBezTo>
                    <a:cubicBezTo>
                      <a:pt x="4199" y="5400"/>
                      <a:pt x="4199" y="5400"/>
                      <a:pt x="4199" y="5400"/>
                    </a:cubicBezTo>
                    <a:cubicBezTo>
                      <a:pt x="3544" y="4629"/>
                      <a:pt x="3544" y="5400"/>
                      <a:pt x="2890" y="5400"/>
                    </a:cubicBezTo>
                    <a:cubicBezTo>
                      <a:pt x="2890" y="5400"/>
                      <a:pt x="2890" y="4629"/>
                      <a:pt x="2235" y="4629"/>
                    </a:cubicBezTo>
                    <a:cubicBezTo>
                      <a:pt x="2235" y="4629"/>
                      <a:pt x="2235" y="4629"/>
                      <a:pt x="1581" y="4629"/>
                    </a:cubicBezTo>
                    <a:cubicBezTo>
                      <a:pt x="1581" y="4629"/>
                      <a:pt x="272" y="5400"/>
                      <a:pt x="272" y="5400"/>
                    </a:cubicBezTo>
                    <a:cubicBezTo>
                      <a:pt x="-383" y="6171"/>
                      <a:pt x="272" y="6171"/>
                      <a:pt x="926" y="6171"/>
                    </a:cubicBezTo>
                    <a:cubicBezTo>
                      <a:pt x="272" y="6171"/>
                      <a:pt x="272" y="6171"/>
                      <a:pt x="272" y="6171"/>
                    </a:cubicBezTo>
                    <a:cubicBezTo>
                      <a:pt x="272" y="6171"/>
                      <a:pt x="272" y="6171"/>
                      <a:pt x="272" y="6171"/>
                    </a:cubicBezTo>
                    <a:cubicBezTo>
                      <a:pt x="272" y="6171"/>
                      <a:pt x="272" y="6171"/>
                      <a:pt x="272" y="6171"/>
                    </a:cubicBezTo>
                    <a:cubicBezTo>
                      <a:pt x="272" y="6943"/>
                      <a:pt x="272" y="6943"/>
                      <a:pt x="926" y="6943"/>
                    </a:cubicBezTo>
                    <a:cubicBezTo>
                      <a:pt x="926" y="6943"/>
                      <a:pt x="1581" y="6943"/>
                      <a:pt x="1581" y="6943"/>
                    </a:cubicBezTo>
                    <a:cubicBezTo>
                      <a:pt x="2235" y="7714"/>
                      <a:pt x="2235" y="7714"/>
                      <a:pt x="2890" y="7714"/>
                    </a:cubicBezTo>
                    <a:cubicBezTo>
                      <a:pt x="2890" y="7714"/>
                      <a:pt x="2890" y="7714"/>
                      <a:pt x="2890" y="7714"/>
                    </a:cubicBezTo>
                    <a:cubicBezTo>
                      <a:pt x="2890" y="7714"/>
                      <a:pt x="2890" y="7714"/>
                      <a:pt x="3544" y="7714"/>
                    </a:cubicBezTo>
                    <a:cubicBezTo>
                      <a:pt x="2890" y="8486"/>
                      <a:pt x="4199" y="8486"/>
                      <a:pt x="4199" y="8486"/>
                    </a:cubicBezTo>
                    <a:cubicBezTo>
                      <a:pt x="3544" y="8486"/>
                      <a:pt x="3544" y="8486"/>
                      <a:pt x="3544" y="8486"/>
                    </a:cubicBezTo>
                    <a:cubicBezTo>
                      <a:pt x="3544" y="8486"/>
                      <a:pt x="3544" y="9257"/>
                      <a:pt x="4199" y="9257"/>
                    </a:cubicBezTo>
                    <a:cubicBezTo>
                      <a:pt x="4199" y="10029"/>
                      <a:pt x="4853" y="10029"/>
                      <a:pt x="4853" y="10029"/>
                    </a:cubicBezTo>
                    <a:cubicBezTo>
                      <a:pt x="4853" y="10800"/>
                      <a:pt x="4853" y="10029"/>
                      <a:pt x="5508" y="10800"/>
                    </a:cubicBezTo>
                    <a:cubicBezTo>
                      <a:pt x="5508" y="10800"/>
                      <a:pt x="5508" y="11571"/>
                      <a:pt x="5508" y="11571"/>
                    </a:cubicBezTo>
                    <a:cubicBezTo>
                      <a:pt x="5508" y="11571"/>
                      <a:pt x="4853" y="11571"/>
                      <a:pt x="4853" y="11571"/>
                    </a:cubicBezTo>
                    <a:cubicBezTo>
                      <a:pt x="4853" y="12343"/>
                      <a:pt x="5508" y="12343"/>
                      <a:pt x="5508" y="12343"/>
                    </a:cubicBezTo>
                    <a:cubicBezTo>
                      <a:pt x="5508" y="12343"/>
                      <a:pt x="5508" y="13114"/>
                      <a:pt x="6162" y="13114"/>
                    </a:cubicBezTo>
                    <a:cubicBezTo>
                      <a:pt x="5508" y="13114"/>
                      <a:pt x="5508" y="12343"/>
                      <a:pt x="5508" y="12343"/>
                    </a:cubicBezTo>
                    <a:cubicBezTo>
                      <a:pt x="4853" y="13114"/>
                      <a:pt x="4853" y="13886"/>
                      <a:pt x="4853" y="14657"/>
                    </a:cubicBezTo>
                    <a:cubicBezTo>
                      <a:pt x="4853" y="13886"/>
                      <a:pt x="4853" y="13886"/>
                      <a:pt x="4853" y="13886"/>
                    </a:cubicBezTo>
                    <a:cubicBezTo>
                      <a:pt x="4853" y="13886"/>
                      <a:pt x="4853" y="13886"/>
                      <a:pt x="4853" y="13886"/>
                    </a:cubicBezTo>
                    <a:cubicBezTo>
                      <a:pt x="4853" y="14657"/>
                      <a:pt x="4853" y="15429"/>
                      <a:pt x="4853" y="15429"/>
                    </a:cubicBezTo>
                    <a:cubicBezTo>
                      <a:pt x="4853" y="16200"/>
                      <a:pt x="4199" y="16200"/>
                      <a:pt x="4199" y="16971"/>
                    </a:cubicBezTo>
                    <a:cubicBezTo>
                      <a:pt x="4199" y="16971"/>
                      <a:pt x="4199" y="16971"/>
                      <a:pt x="4199" y="16971"/>
                    </a:cubicBezTo>
                    <a:cubicBezTo>
                      <a:pt x="4199" y="16971"/>
                      <a:pt x="3544" y="16971"/>
                      <a:pt x="4199" y="16971"/>
                    </a:cubicBezTo>
                    <a:cubicBezTo>
                      <a:pt x="4199" y="16971"/>
                      <a:pt x="4199" y="17743"/>
                      <a:pt x="4199" y="17743"/>
                    </a:cubicBezTo>
                    <a:cubicBezTo>
                      <a:pt x="4199" y="17743"/>
                      <a:pt x="4199" y="17743"/>
                      <a:pt x="4853" y="17743"/>
                    </a:cubicBezTo>
                    <a:cubicBezTo>
                      <a:pt x="4853" y="18514"/>
                      <a:pt x="6162" y="18514"/>
                      <a:pt x="6817" y="18514"/>
                    </a:cubicBezTo>
                    <a:cubicBezTo>
                      <a:pt x="7472" y="18514"/>
                      <a:pt x="8126" y="17743"/>
                      <a:pt x="8781" y="18514"/>
                    </a:cubicBezTo>
                    <a:cubicBezTo>
                      <a:pt x="8781" y="18514"/>
                      <a:pt x="9435" y="18514"/>
                      <a:pt x="9435" y="19286"/>
                    </a:cubicBezTo>
                    <a:cubicBezTo>
                      <a:pt x="9435" y="19286"/>
                      <a:pt x="10090" y="19286"/>
                      <a:pt x="10744" y="19286"/>
                    </a:cubicBezTo>
                    <a:cubicBezTo>
                      <a:pt x="10744" y="19286"/>
                      <a:pt x="11399" y="19286"/>
                      <a:pt x="11399" y="19286"/>
                    </a:cubicBezTo>
                    <a:cubicBezTo>
                      <a:pt x="10744" y="18514"/>
                      <a:pt x="12053" y="16971"/>
                      <a:pt x="12708" y="16971"/>
                    </a:cubicBezTo>
                    <a:cubicBezTo>
                      <a:pt x="13362" y="16971"/>
                      <a:pt x="14017" y="16971"/>
                      <a:pt x="14672" y="16971"/>
                    </a:cubicBezTo>
                    <a:cubicBezTo>
                      <a:pt x="14672" y="16971"/>
                      <a:pt x="15326" y="17743"/>
                      <a:pt x="15981" y="17743"/>
                    </a:cubicBezTo>
                    <a:cubicBezTo>
                      <a:pt x="16635" y="17743"/>
                      <a:pt x="16635" y="17743"/>
                      <a:pt x="17290" y="16971"/>
                    </a:cubicBezTo>
                    <a:cubicBezTo>
                      <a:pt x="17290" y="16971"/>
                      <a:pt x="17944" y="16200"/>
                      <a:pt x="17944" y="16200"/>
                    </a:cubicBezTo>
                    <a:cubicBezTo>
                      <a:pt x="17944" y="16200"/>
                      <a:pt x="18599" y="15429"/>
                      <a:pt x="18599" y="15429"/>
                    </a:cubicBezTo>
                    <a:cubicBezTo>
                      <a:pt x="18599" y="15429"/>
                      <a:pt x="18599" y="15429"/>
                      <a:pt x="17944" y="15429"/>
                    </a:cubicBezTo>
                    <a:cubicBezTo>
                      <a:pt x="17290" y="15429"/>
                      <a:pt x="17290" y="15429"/>
                      <a:pt x="17290" y="14657"/>
                    </a:cubicBezTo>
                    <a:cubicBezTo>
                      <a:pt x="17290" y="13886"/>
                      <a:pt x="17944" y="13886"/>
                      <a:pt x="17290" y="13886"/>
                    </a:cubicBezTo>
                    <a:cubicBezTo>
                      <a:pt x="17290" y="13886"/>
                      <a:pt x="17290" y="13886"/>
                      <a:pt x="17290" y="13114"/>
                    </a:cubicBezTo>
                    <a:cubicBezTo>
                      <a:pt x="17290" y="12343"/>
                      <a:pt x="17290" y="13114"/>
                      <a:pt x="17944" y="12343"/>
                    </a:cubicBezTo>
                    <a:cubicBezTo>
                      <a:pt x="17944" y="12343"/>
                      <a:pt x="16635" y="11571"/>
                      <a:pt x="17944" y="11571"/>
                    </a:cubicBezTo>
                    <a:cubicBezTo>
                      <a:pt x="17290" y="10800"/>
                      <a:pt x="17290" y="10029"/>
                      <a:pt x="17290" y="10029"/>
                    </a:cubicBezTo>
                    <a:cubicBezTo>
                      <a:pt x="16635" y="10029"/>
                      <a:pt x="16635" y="10800"/>
                      <a:pt x="15981" y="10800"/>
                    </a:cubicBezTo>
                    <a:cubicBezTo>
                      <a:pt x="16635" y="10029"/>
                      <a:pt x="16635" y="10029"/>
                      <a:pt x="16635" y="9257"/>
                    </a:cubicBezTo>
                    <a:cubicBezTo>
                      <a:pt x="17290" y="9257"/>
                      <a:pt x="17944" y="8486"/>
                      <a:pt x="17290" y="7714"/>
                    </a:cubicBezTo>
                    <a:cubicBezTo>
                      <a:pt x="17944" y="7714"/>
                      <a:pt x="17944" y="7714"/>
                      <a:pt x="18599" y="7714"/>
                    </a:cubicBezTo>
                    <a:cubicBezTo>
                      <a:pt x="17944" y="6943"/>
                      <a:pt x="19908" y="4629"/>
                      <a:pt x="19253" y="4629"/>
                    </a:cubicBezTo>
                    <a:close/>
                    <a:moveTo>
                      <a:pt x="21217" y="19286"/>
                    </a:moveTo>
                    <a:cubicBezTo>
                      <a:pt x="21217" y="18514"/>
                      <a:pt x="21217" y="18514"/>
                      <a:pt x="21217" y="17743"/>
                    </a:cubicBezTo>
                    <a:cubicBezTo>
                      <a:pt x="21217" y="17743"/>
                      <a:pt x="21217" y="18514"/>
                      <a:pt x="21217" y="18514"/>
                    </a:cubicBezTo>
                    <a:cubicBezTo>
                      <a:pt x="21217" y="18514"/>
                      <a:pt x="19908" y="18514"/>
                      <a:pt x="19908" y="19286"/>
                    </a:cubicBezTo>
                    <a:cubicBezTo>
                      <a:pt x="19908" y="19286"/>
                      <a:pt x="19908" y="19286"/>
                      <a:pt x="19908" y="19286"/>
                    </a:cubicBezTo>
                    <a:cubicBezTo>
                      <a:pt x="19908" y="20057"/>
                      <a:pt x="20562" y="20057"/>
                      <a:pt x="19908" y="20057"/>
                    </a:cubicBezTo>
                    <a:cubicBezTo>
                      <a:pt x="19908" y="20057"/>
                      <a:pt x="20562" y="20829"/>
                      <a:pt x="20562" y="20829"/>
                    </a:cubicBezTo>
                    <a:cubicBezTo>
                      <a:pt x="20562" y="21600"/>
                      <a:pt x="20562" y="21600"/>
                      <a:pt x="21217" y="21600"/>
                    </a:cubicBezTo>
                    <a:cubicBezTo>
                      <a:pt x="21217" y="20829"/>
                      <a:pt x="21217" y="20057"/>
                      <a:pt x="21217" y="192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6" name="Shape">
                <a:extLst>
                  <a:ext uri="{FF2B5EF4-FFF2-40B4-BE49-F238E27FC236}">
                    <a16:creationId xmlns:a16="http://schemas.microsoft.com/office/drawing/2014/main" id="{FF78DCBD-375D-43B6-A7F4-4741D70228D8}"/>
                  </a:ext>
                </a:extLst>
              </p:cNvPr>
              <p:cNvSpPr/>
              <p:nvPr/>
            </p:nvSpPr>
            <p:spPr>
              <a:xfrm>
                <a:off x="3370504" y="1703239"/>
                <a:ext cx="162238" cy="159550"/>
              </a:xfrm>
              <a:custGeom>
                <a:avLst/>
                <a:gdLst/>
                <a:ahLst/>
                <a:cxnLst>
                  <a:cxn ang="0">
                    <a:pos x="wd2" y="hd2"/>
                  </a:cxn>
                  <a:cxn ang="5400000">
                    <a:pos x="wd2" y="hd2"/>
                  </a:cxn>
                  <a:cxn ang="10800000">
                    <a:pos x="wd2" y="hd2"/>
                  </a:cxn>
                  <a:cxn ang="16200000">
                    <a:pos x="wd2" y="hd2"/>
                  </a:cxn>
                </a:cxnLst>
                <a:rect l="0" t="0" r="r" b="b"/>
                <a:pathLst>
                  <a:path w="21600" h="21156" extrusionOk="0">
                    <a:moveTo>
                      <a:pt x="21600" y="14756"/>
                    </a:moveTo>
                    <a:cubicBezTo>
                      <a:pt x="20700" y="13956"/>
                      <a:pt x="19800" y="13156"/>
                      <a:pt x="18000" y="13156"/>
                    </a:cubicBezTo>
                    <a:cubicBezTo>
                      <a:pt x="18900" y="12356"/>
                      <a:pt x="18900" y="12356"/>
                      <a:pt x="18900" y="11556"/>
                    </a:cubicBezTo>
                    <a:cubicBezTo>
                      <a:pt x="18900" y="11556"/>
                      <a:pt x="18000" y="11556"/>
                      <a:pt x="18000" y="10756"/>
                    </a:cubicBezTo>
                    <a:cubicBezTo>
                      <a:pt x="18000" y="11556"/>
                      <a:pt x="18000" y="10756"/>
                      <a:pt x="18000" y="10756"/>
                    </a:cubicBezTo>
                    <a:cubicBezTo>
                      <a:pt x="18000" y="10756"/>
                      <a:pt x="17100" y="10756"/>
                      <a:pt x="17100" y="9956"/>
                    </a:cubicBezTo>
                    <a:cubicBezTo>
                      <a:pt x="17100" y="9956"/>
                      <a:pt x="17100" y="9956"/>
                      <a:pt x="17100" y="9956"/>
                    </a:cubicBezTo>
                    <a:cubicBezTo>
                      <a:pt x="17100" y="9956"/>
                      <a:pt x="17100" y="9956"/>
                      <a:pt x="17100" y="9956"/>
                    </a:cubicBezTo>
                    <a:cubicBezTo>
                      <a:pt x="17100" y="9156"/>
                      <a:pt x="17100" y="9156"/>
                      <a:pt x="17100" y="9156"/>
                    </a:cubicBezTo>
                    <a:cubicBezTo>
                      <a:pt x="17100" y="9156"/>
                      <a:pt x="18000" y="9156"/>
                      <a:pt x="18000" y="9156"/>
                    </a:cubicBezTo>
                    <a:cubicBezTo>
                      <a:pt x="17100" y="8356"/>
                      <a:pt x="16200" y="6756"/>
                      <a:pt x="15300" y="6756"/>
                    </a:cubicBezTo>
                    <a:cubicBezTo>
                      <a:pt x="15300" y="5956"/>
                      <a:pt x="17100" y="5156"/>
                      <a:pt x="17100" y="4356"/>
                    </a:cubicBezTo>
                    <a:cubicBezTo>
                      <a:pt x="17100" y="3556"/>
                      <a:pt x="14400" y="3556"/>
                      <a:pt x="14400" y="3556"/>
                    </a:cubicBezTo>
                    <a:cubicBezTo>
                      <a:pt x="13500" y="2756"/>
                      <a:pt x="15300" y="1956"/>
                      <a:pt x="13500" y="1956"/>
                    </a:cubicBezTo>
                    <a:cubicBezTo>
                      <a:pt x="14400" y="1956"/>
                      <a:pt x="14400" y="1956"/>
                      <a:pt x="14400" y="1956"/>
                    </a:cubicBezTo>
                    <a:cubicBezTo>
                      <a:pt x="13500" y="1156"/>
                      <a:pt x="15300" y="1156"/>
                      <a:pt x="14400" y="356"/>
                    </a:cubicBezTo>
                    <a:cubicBezTo>
                      <a:pt x="13500" y="356"/>
                      <a:pt x="12600" y="-444"/>
                      <a:pt x="11700" y="356"/>
                    </a:cubicBezTo>
                    <a:cubicBezTo>
                      <a:pt x="10800" y="356"/>
                      <a:pt x="9900" y="356"/>
                      <a:pt x="9000" y="1156"/>
                    </a:cubicBezTo>
                    <a:cubicBezTo>
                      <a:pt x="9000" y="1156"/>
                      <a:pt x="9000" y="1956"/>
                      <a:pt x="9000" y="1956"/>
                    </a:cubicBezTo>
                    <a:cubicBezTo>
                      <a:pt x="9000" y="1956"/>
                      <a:pt x="8100" y="2756"/>
                      <a:pt x="8100" y="2756"/>
                    </a:cubicBezTo>
                    <a:cubicBezTo>
                      <a:pt x="7200" y="2756"/>
                      <a:pt x="6300" y="2756"/>
                      <a:pt x="5400" y="2756"/>
                    </a:cubicBezTo>
                    <a:cubicBezTo>
                      <a:pt x="5400" y="2756"/>
                      <a:pt x="4500" y="2756"/>
                      <a:pt x="3600" y="2756"/>
                    </a:cubicBezTo>
                    <a:cubicBezTo>
                      <a:pt x="2700" y="1956"/>
                      <a:pt x="1800" y="1156"/>
                      <a:pt x="900" y="1156"/>
                    </a:cubicBezTo>
                    <a:cubicBezTo>
                      <a:pt x="900" y="1956"/>
                      <a:pt x="900" y="1956"/>
                      <a:pt x="900" y="1956"/>
                    </a:cubicBezTo>
                    <a:cubicBezTo>
                      <a:pt x="900" y="1956"/>
                      <a:pt x="900" y="1956"/>
                      <a:pt x="0" y="1956"/>
                    </a:cubicBezTo>
                    <a:cubicBezTo>
                      <a:pt x="900" y="1956"/>
                      <a:pt x="1800" y="2756"/>
                      <a:pt x="2700" y="2756"/>
                    </a:cubicBezTo>
                    <a:cubicBezTo>
                      <a:pt x="3600" y="3556"/>
                      <a:pt x="5400" y="3556"/>
                      <a:pt x="5400" y="4356"/>
                    </a:cubicBezTo>
                    <a:cubicBezTo>
                      <a:pt x="5400" y="4356"/>
                      <a:pt x="5400" y="5156"/>
                      <a:pt x="5400" y="5156"/>
                    </a:cubicBezTo>
                    <a:cubicBezTo>
                      <a:pt x="5400" y="5156"/>
                      <a:pt x="6300" y="5156"/>
                      <a:pt x="6300" y="5156"/>
                    </a:cubicBezTo>
                    <a:cubicBezTo>
                      <a:pt x="6300" y="5156"/>
                      <a:pt x="6300" y="5156"/>
                      <a:pt x="6300" y="5156"/>
                    </a:cubicBezTo>
                    <a:cubicBezTo>
                      <a:pt x="6300" y="5956"/>
                      <a:pt x="6300" y="5956"/>
                      <a:pt x="6300" y="6756"/>
                    </a:cubicBezTo>
                    <a:cubicBezTo>
                      <a:pt x="6300" y="6756"/>
                      <a:pt x="6300" y="6756"/>
                      <a:pt x="6300" y="7556"/>
                    </a:cubicBezTo>
                    <a:cubicBezTo>
                      <a:pt x="6300" y="7556"/>
                      <a:pt x="7200" y="8356"/>
                      <a:pt x="7200" y="8356"/>
                    </a:cubicBezTo>
                    <a:cubicBezTo>
                      <a:pt x="7200" y="8356"/>
                      <a:pt x="8100" y="8356"/>
                      <a:pt x="8100" y="8356"/>
                    </a:cubicBezTo>
                    <a:cubicBezTo>
                      <a:pt x="8100" y="9156"/>
                      <a:pt x="9000" y="9156"/>
                      <a:pt x="9000" y="9156"/>
                    </a:cubicBezTo>
                    <a:cubicBezTo>
                      <a:pt x="9900" y="9156"/>
                      <a:pt x="9900" y="9956"/>
                      <a:pt x="9000" y="9956"/>
                    </a:cubicBezTo>
                    <a:cubicBezTo>
                      <a:pt x="9000" y="10756"/>
                      <a:pt x="9900" y="10756"/>
                      <a:pt x="9000" y="10756"/>
                    </a:cubicBezTo>
                    <a:cubicBezTo>
                      <a:pt x="8100" y="10756"/>
                      <a:pt x="8100" y="10756"/>
                      <a:pt x="7200" y="11556"/>
                    </a:cubicBezTo>
                    <a:cubicBezTo>
                      <a:pt x="6300" y="12356"/>
                      <a:pt x="5400" y="13156"/>
                      <a:pt x="4500" y="13156"/>
                    </a:cubicBezTo>
                    <a:cubicBezTo>
                      <a:pt x="4500" y="13156"/>
                      <a:pt x="4500" y="13156"/>
                      <a:pt x="4500" y="13156"/>
                    </a:cubicBezTo>
                    <a:cubicBezTo>
                      <a:pt x="4500" y="13156"/>
                      <a:pt x="4500" y="13156"/>
                      <a:pt x="4500" y="13156"/>
                    </a:cubicBezTo>
                    <a:cubicBezTo>
                      <a:pt x="4500" y="13956"/>
                      <a:pt x="3600" y="13956"/>
                      <a:pt x="2700" y="13956"/>
                    </a:cubicBezTo>
                    <a:cubicBezTo>
                      <a:pt x="2700" y="13956"/>
                      <a:pt x="2700" y="13956"/>
                      <a:pt x="3600" y="14756"/>
                    </a:cubicBezTo>
                    <a:cubicBezTo>
                      <a:pt x="2700" y="14756"/>
                      <a:pt x="2700" y="14756"/>
                      <a:pt x="2700" y="14756"/>
                    </a:cubicBezTo>
                    <a:cubicBezTo>
                      <a:pt x="1800" y="15556"/>
                      <a:pt x="2700" y="15556"/>
                      <a:pt x="2700" y="15556"/>
                    </a:cubicBezTo>
                    <a:cubicBezTo>
                      <a:pt x="2700" y="16356"/>
                      <a:pt x="2700" y="16356"/>
                      <a:pt x="2700" y="17156"/>
                    </a:cubicBezTo>
                    <a:cubicBezTo>
                      <a:pt x="2700" y="17156"/>
                      <a:pt x="3600" y="17156"/>
                      <a:pt x="3600" y="17156"/>
                    </a:cubicBezTo>
                    <a:cubicBezTo>
                      <a:pt x="3600" y="17956"/>
                      <a:pt x="3600" y="17956"/>
                      <a:pt x="3600" y="17956"/>
                    </a:cubicBezTo>
                    <a:cubicBezTo>
                      <a:pt x="3600" y="17956"/>
                      <a:pt x="2700" y="19556"/>
                      <a:pt x="3600" y="19556"/>
                    </a:cubicBezTo>
                    <a:cubicBezTo>
                      <a:pt x="3600" y="19556"/>
                      <a:pt x="4500" y="19556"/>
                      <a:pt x="4500" y="19556"/>
                    </a:cubicBezTo>
                    <a:cubicBezTo>
                      <a:pt x="4500" y="19556"/>
                      <a:pt x="5400" y="20356"/>
                      <a:pt x="5400" y="20356"/>
                    </a:cubicBezTo>
                    <a:cubicBezTo>
                      <a:pt x="5400" y="20356"/>
                      <a:pt x="5400" y="20356"/>
                      <a:pt x="5400" y="20356"/>
                    </a:cubicBezTo>
                    <a:cubicBezTo>
                      <a:pt x="4500" y="20356"/>
                      <a:pt x="6300" y="21156"/>
                      <a:pt x="6300" y="20356"/>
                    </a:cubicBezTo>
                    <a:cubicBezTo>
                      <a:pt x="6300" y="21156"/>
                      <a:pt x="7200" y="21156"/>
                      <a:pt x="6300" y="21156"/>
                    </a:cubicBezTo>
                    <a:cubicBezTo>
                      <a:pt x="7200" y="21156"/>
                      <a:pt x="7200" y="21156"/>
                      <a:pt x="7200" y="21156"/>
                    </a:cubicBezTo>
                    <a:cubicBezTo>
                      <a:pt x="8100" y="21156"/>
                      <a:pt x="9000" y="21156"/>
                      <a:pt x="9000" y="20356"/>
                    </a:cubicBezTo>
                    <a:cubicBezTo>
                      <a:pt x="9900" y="20356"/>
                      <a:pt x="9900" y="20356"/>
                      <a:pt x="10800" y="20356"/>
                    </a:cubicBezTo>
                    <a:cubicBezTo>
                      <a:pt x="10800" y="20356"/>
                      <a:pt x="11700" y="20356"/>
                      <a:pt x="11700" y="20356"/>
                    </a:cubicBezTo>
                    <a:cubicBezTo>
                      <a:pt x="11700" y="20356"/>
                      <a:pt x="11700" y="20356"/>
                      <a:pt x="11700" y="19556"/>
                    </a:cubicBezTo>
                    <a:cubicBezTo>
                      <a:pt x="12600" y="20356"/>
                      <a:pt x="12600" y="20356"/>
                      <a:pt x="12600" y="19556"/>
                    </a:cubicBezTo>
                    <a:cubicBezTo>
                      <a:pt x="12600" y="20356"/>
                      <a:pt x="13500" y="19556"/>
                      <a:pt x="14400" y="19556"/>
                    </a:cubicBezTo>
                    <a:cubicBezTo>
                      <a:pt x="15300" y="19556"/>
                      <a:pt x="15300" y="19556"/>
                      <a:pt x="16200" y="19556"/>
                    </a:cubicBezTo>
                    <a:cubicBezTo>
                      <a:pt x="17100" y="17956"/>
                      <a:pt x="18900" y="17156"/>
                      <a:pt x="19800" y="16356"/>
                    </a:cubicBezTo>
                    <a:cubicBezTo>
                      <a:pt x="20700" y="15556"/>
                      <a:pt x="20700" y="15556"/>
                      <a:pt x="21600" y="147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7" name="Shape">
                <a:extLst>
                  <a:ext uri="{FF2B5EF4-FFF2-40B4-BE49-F238E27FC236}">
                    <a16:creationId xmlns:a16="http://schemas.microsoft.com/office/drawing/2014/main" id="{40E13C85-7105-4F4F-9B6D-79A5AE2E86BD}"/>
                  </a:ext>
                </a:extLst>
              </p:cNvPr>
              <p:cNvSpPr/>
              <p:nvPr/>
            </p:nvSpPr>
            <p:spPr>
              <a:xfrm>
                <a:off x="6165080" y="3215719"/>
                <a:ext cx="55835" cy="38955"/>
              </a:xfrm>
              <a:custGeom>
                <a:avLst/>
                <a:gdLst/>
                <a:ahLst/>
                <a:cxnLst>
                  <a:cxn ang="0">
                    <a:pos x="wd2" y="hd2"/>
                  </a:cxn>
                  <a:cxn ang="5400000">
                    <a:pos x="wd2" y="hd2"/>
                  </a:cxn>
                  <a:cxn ang="10800000">
                    <a:pos x="wd2" y="hd2"/>
                  </a:cxn>
                  <a:cxn ang="16200000">
                    <a:pos x="wd2" y="hd2"/>
                  </a:cxn>
                </a:cxnLst>
                <a:rect l="0" t="0" r="r" b="b"/>
                <a:pathLst>
                  <a:path w="19585" h="19886" extrusionOk="0">
                    <a:moveTo>
                      <a:pt x="7585" y="12343"/>
                    </a:moveTo>
                    <a:cubicBezTo>
                      <a:pt x="7585" y="9257"/>
                      <a:pt x="-2015" y="15429"/>
                      <a:pt x="385" y="18514"/>
                    </a:cubicBezTo>
                    <a:cubicBezTo>
                      <a:pt x="385" y="21600"/>
                      <a:pt x="5185" y="18514"/>
                      <a:pt x="7585" y="18514"/>
                    </a:cubicBezTo>
                    <a:cubicBezTo>
                      <a:pt x="7585" y="18514"/>
                      <a:pt x="7585" y="18514"/>
                      <a:pt x="7585" y="15429"/>
                    </a:cubicBezTo>
                    <a:cubicBezTo>
                      <a:pt x="7585" y="15429"/>
                      <a:pt x="9985" y="12343"/>
                      <a:pt x="7585" y="12343"/>
                    </a:cubicBezTo>
                    <a:close/>
                    <a:moveTo>
                      <a:pt x="19585" y="6171"/>
                    </a:moveTo>
                    <a:cubicBezTo>
                      <a:pt x="19585" y="6171"/>
                      <a:pt x="19585" y="6171"/>
                      <a:pt x="19585" y="6171"/>
                    </a:cubicBezTo>
                    <a:cubicBezTo>
                      <a:pt x="19585" y="6171"/>
                      <a:pt x="19585" y="6171"/>
                      <a:pt x="19585" y="6171"/>
                    </a:cubicBezTo>
                    <a:close/>
                    <a:moveTo>
                      <a:pt x="19585" y="3086"/>
                    </a:moveTo>
                    <a:cubicBezTo>
                      <a:pt x="19585" y="3086"/>
                      <a:pt x="19585" y="3086"/>
                      <a:pt x="19585" y="3086"/>
                    </a:cubicBezTo>
                    <a:close/>
                    <a:moveTo>
                      <a:pt x="19585" y="3086"/>
                    </a:moveTo>
                    <a:cubicBezTo>
                      <a:pt x="19585" y="3086"/>
                      <a:pt x="19585" y="3086"/>
                      <a:pt x="19585" y="3086"/>
                    </a:cubicBezTo>
                    <a:cubicBezTo>
                      <a:pt x="19585" y="3086"/>
                      <a:pt x="19585" y="3086"/>
                      <a:pt x="19585" y="3086"/>
                    </a:cubicBezTo>
                    <a:close/>
                    <a:moveTo>
                      <a:pt x="19585" y="0"/>
                    </a:moveTo>
                    <a:cubicBezTo>
                      <a:pt x="17185" y="0"/>
                      <a:pt x="9985" y="3086"/>
                      <a:pt x="9985" y="6171"/>
                    </a:cubicBezTo>
                    <a:cubicBezTo>
                      <a:pt x="9985" y="6171"/>
                      <a:pt x="9985" y="6171"/>
                      <a:pt x="12385" y="6171"/>
                    </a:cubicBezTo>
                    <a:cubicBezTo>
                      <a:pt x="12385" y="6171"/>
                      <a:pt x="12385" y="6171"/>
                      <a:pt x="12385" y="6171"/>
                    </a:cubicBezTo>
                    <a:cubicBezTo>
                      <a:pt x="14785" y="6171"/>
                      <a:pt x="17185" y="6171"/>
                      <a:pt x="19585" y="6171"/>
                    </a:cubicBezTo>
                    <a:cubicBezTo>
                      <a:pt x="19585" y="6171"/>
                      <a:pt x="19585" y="3086"/>
                      <a:pt x="19585" y="3086"/>
                    </a:cubicBezTo>
                    <a:cubicBezTo>
                      <a:pt x="17185" y="3086"/>
                      <a:pt x="17185" y="6171"/>
                      <a:pt x="17185" y="6171"/>
                    </a:cubicBezTo>
                    <a:cubicBezTo>
                      <a:pt x="17185" y="3086"/>
                      <a:pt x="19585" y="3086"/>
                      <a:pt x="19585" y="0"/>
                    </a:cubicBezTo>
                    <a:cubicBezTo>
                      <a:pt x="19585" y="0"/>
                      <a:pt x="19585" y="0"/>
                      <a:pt x="19585" y="0"/>
                    </a:cubicBezTo>
                    <a:close/>
                    <a:moveTo>
                      <a:pt x="19585" y="0"/>
                    </a:moveTo>
                    <a:cubicBezTo>
                      <a:pt x="19585" y="0"/>
                      <a:pt x="19585" y="0"/>
                      <a:pt x="19585"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8" name="Shape">
                <a:extLst>
                  <a:ext uri="{FF2B5EF4-FFF2-40B4-BE49-F238E27FC236}">
                    <a16:creationId xmlns:a16="http://schemas.microsoft.com/office/drawing/2014/main" id="{387A0817-61BB-4A13-B58D-541BA010092B}"/>
                  </a:ext>
                </a:extLst>
              </p:cNvPr>
              <p:cNvSpPr/>
              <p:nvPr/>
            </p:nvSpPr>
            <p:spPr>
              <a:xfrm>
                <a:off x="2150760" y="3844055"/>
                <a:ext cx="48554" cy="19041"/>
              </a:xfrm>
              <a:custGeom>
                <a:avLst/>
                <a:gdLst/>
                <a:ahLst/>
                <a:cxnLst>
                  <a:cxn ang="0">
                    <a:pos x="wd2" y="hd2"/>
                  </a:cxn>
                  <a:cxn ang="5400000">
                    <a:pos x="wd2" y="hd2"/>
                  </a:cxn>
                  <a:cxn ang="10800000">
                    <a:pos x="wd2" y="hd2"/>
                  </a:cxn>
                  <a:cxn ang="16200000">
                    <a:pos x="wd2" y="hd2"/>
                  </a:cxn>
                </a:cxnLst>
                <a:rect l="0" t="0" r="r" b="b"/>
                <a:pathLst>
                  <a:path w="21600" h="21600" extrusionOk="0">
                    <a:moveTo>
                      <a:pt x="9257" y="7200"/>
                    </a:moveTo>
                    <a:cubicBezTo>
                      <a:pt x="12343" y="0"/>
                      <a:pt x="6171" y="0"/>
                      <a:pt x="6171" y="0"/>
                    </a:cubicBezTo>
                    <a:cubicBezTo>
                      <a:pt x="3086" y="7200"/>
                      <a:pt x="3086" y="0"/>
                      <a:pt x="0" y="0"/>
                    </a:cubicBezTo>
                    <a:cubicBezTo>
                      <a:pt x="0" y="7200"/>
                      <a:pt x="3086" y="7200"/>
                      <a:pt x="3086" y="7200"/>
                    </a:cubicBezTo>
                    <a:cubicBezTo>
                      <a:pt x="3086" y="7200"/>
                      <a:pt x="3086" y="7200"/>
                      <a:pt x="3086" y="7200"/>
                    </a:cubicBezTo>
                    <a:cubicBezTo>
                      <a:pt x="6171" y="7200"/>
                      <a:pt x="3086" y="14400"/>
                      <a:pt x="0" y="14400"/>
                    </a:cubicBezTo>
                    <a:cubicBezTo>
                      <a:pt x="3086" y="21600"/>
                      <a:pt x="3086" y="14400"/>
                      <a:pt x="6171" y="14400"/>
                    </a:cubicBezTo>
                    <a:cubicBezTo>
                      <a:pt x="6171" y="14400"/>
                      <a:pt x="6171" y="14400"/>
                      <a:pt x="6171" y="14400"/>
                    </a:cubicBezTo>
                    <a:cubicBezTo>
                      <a:pt x="6171" y="14400"/>
                      <a:pt x="6171" y="14400"/>
                      <a:pt x="6171" y="14400"/>
                    </a:cubicBezTo>
                    <a:cubicBezTo>
                      <a:pt x="9257" y="14400"/>
                      <a:pt x="9257" y="7200"/>
                      <a:pt x="9257" y="7200"/>
                    </a:cubicBezTo>
                    <a:close/>
                    <a:moveTo>
                      <a:pt x="21600" y="7200"/>
                    </a:moveTo>
                    <a:cubicBezTo>
                      <a:pt x="21600" y="7200"/>
                      <a:pt x="18514" y="7200"/>
                      <a:pt x="18514" y="7200"/>
                    </a:cubicBezTo>
                    <a:cubicBezTo>
                      <a:pt x="18514" y="7200"/>
                      <a:pt x="18514" y="7200"/>
                      <a:pt x="21600" y="7200"/>
                    </a:cubicBezTo>
                    <a:cubicBezTo>
                      <a:pt x="18514" y="0"/>
                      <a:pt x="15429" y="0"/>
                      <a:pt x="18514" y="7200"/>
                    </a:cubicBezTo>
                    <a:cubicBezTo>
                      <a:pt x="15429" y="7200"/>
                      <a:pt x="15429" y="7200"/>
                      <a:pt x="15429" y="0"/>
                    </a:cubicBezTo>
                    <a:cubicBezTo>
                      <a:pt x="15429" y="0"/>
                      <a:pt x="15429" y="0"/>
                      <a:pt x="15429" y="0"/>
                    </a:cubicBezTo>
                    <a:cubicBezTo>
                      <a:pt x="15429" y="0"/>
                      <a:pt x="12343" y="0"/>
                      <a:pt x="12343" y="0"/>
                    </a:cubicBezTo>
                    <a:cubicBezTo>
                      <a:pt x="12343" y="0"/>
                      <a:pt x="12343" y="0"/>
                      <a:pt x="12343" y="0"/>
                    </a:cubicBezTo>
                    <a:cubicBezTo>
                      <a:pt x="12343" y="0"/>
                      <a:pt x="12343" y="7200"/>
                      <a:pt x="12343" y="7200"/>
                    </a:cubicBezTo>
                    <a:cubicBezTo>
                      <a:pt x="12343" y="7200"/>
                      <a:pt x="12343" y="7200"/>
                      <a:pt x="9257" y="7200"/>
                    </a:cubicBezTo>
                    <a:cubicBezTo>
                      <a:pt x="9257" y="14400"/>
                      <a:pt x="9257" y="14400"/>
                      <a:pt x="12343" y="21600"/>
                    </a:cubicBezTo>
                    <a:cubicBezTo>
                      <a:pt x="12343" y="14400"/>
                      <a:pt x="12343" y="14400"/>
                      <a:pt x="15429" y="14400"/>
                    </a:cubicBezTo>
                    <a:cubicBezTo>
                      <a:pt x="12343" y="14400"/>
                      <a:pt x="12343" y="14400"/>
                      <a:pt x="12343" y="14400"/>
                    </a:cubicBezTo>
                    <a:cubicBezTo>
                      <a:pt x="12343" y="14400"/>
                      <a:pt x="15429" y="14400"/>
                      <a:pt x="15429" y="14400"/>
                    </a:cubicBezTo>
                    <a:cubicBezTo>
                      <a:pt x="15429" y="14400"/>
                      <a:pt x="15429" y="14400"/>
                      <a:pt x="15429" y="14400"/>
                    </a:cubicBezTo>
                    <a:cubicBezTo>
                      <a:pt x="18514" y="144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39" name="Shape">
                <a:extLst>
                  <a:ext uri="{FF2B5EF4-FFF2-40B4-BE49-F238E27FC236}">
                    <a16:creationId xmlns:a16="http://schemas.microsoft.com/office/drawing/2014/main" id="{9F3E2158-F2B0-425C-94F1-5DDC189B1F70}"/>
                  </a:ext>
                </a:extLst>
              </p:cNvPr>
              <p:cNvSpPr/>
              <p:nvPr/>
            </p:nvSpPr>
            <p:spPr>
              <a:xfrm>
                <a:off x="3640505" y="2660372"/>
                <a:ext cx="264082" cy="205214"/>
              </a:xfrm>
              <a:custGeom>
                <a:avLst/>
                <a:gdLst/>
                <a:ahLst/>
                <a:cxnLst>
                  <a:cxn ang="0">
                    <a:pos x="wd2" y="hd2"/>
                  </a:cxn>
                  <a:cxn ang="5400000">
                    <a:pos x="wd2" y="hd2"/>
                  </a:cxn>
                  <a:cxn ang="10800000">
                    <a:pos x="wd2" y="hd2"/>
                  </a:cxn>
                  <a:cxn ang="16200000">
                    <a:pos x="wd2" y="hd2"/>
                  </a:cxn>
                </a:cxnLst>
                <a:rect l="0" t="0" r="r" b="b"/>
                <a:pathLst>
                  <a:path w="21600" h="21600" extrusionOk="0">
                    <a:moveTo>
                      <a:pt x="19938" y="12706"/>
                    </a:moveTo>
                    <a:cubicBezTo>
                      <a:pt x="19385" y="12706"/>
                      <a:pt x="18831" y="12071"/>
                      <a:pt x="17723" y="12071"/>
                    </a:cubicBezTo>
                    <a:cubicBezTo>
                      <a:pt x="17169" y="11435"/>
                      <a:pt x="16062" y="11435"/>
                      <a:pt x="15508" y="10800"/>
                    </a:cubicBezTo>
                    <a:cubicBezTo>
                      <a:pt x="14954" y="10800"/>
                      <a:pt x="14954" y="9529"/>
                      <a:pt x="14400" y="9529"/>
                    </a:cubicBezTo>
                    <a:cubicBezTo>
                      <a:pt x="14400" y="8894"/>
                      <a:pt x="13846" y="8259"/>
                      <a:pt x="13846" y="8259"/>
                    </a:cubicBezTo>
                    <a:cubicBezTo>
                      <a:pt x="13846" y="7624"/>
                      <a:pt x="13846" y="7624"/>
                      <a:pt x="13846" y="6988"/>
                    </a:cubicBezTo>
                    <a:cubicBezTo>
                      <a:pt x="13846" y="6988"/>
                      <a:pt x="12738" y="7624"/>
                      <a:pt x="12185" y="6988"/>
                    </a:cubicBezTo>
                    <a:cubicBezTo>
                      <a:pt x="12185" y="6988"/>
                      <a:pt x="12185" y="5718"/>
                      <a:pt x="12738" y="5718"/>
                    </a:cubicBezTo>
                    <a:cubicBezTo>
                      <a:pt x="12738" y="5082"/>
                      <a:pt x="13292" y="4447"/>
                      <a:pt x="13292" y="4447"/>
                    </a:cubicBezTo>
                    <a:cubicBezTo>
                      <a:pt x="13292" y="4447"/>
                      <a:pt x="13292" y="4447"/>
                      <a:pt x="12738" y="4447"/>
                    </a:cubicBezTo>
                    <a:cubicBezTo>
                      <a:pt x="12738" y="3176"/>
                      <a:pt x="11631" y="2541"/>
                      <a:pt x="11077" y="2541"/>
                    </a:cubicBezTo>
                    <a:cubicBezTo>
                      <a:pt x="11077" y="1906"/>
                      <a:pt x="10523" y="635"/>
                      <a:pt x="9969" y="635"/>
                    </a:cubicBezTo>
                    <a:cubicBezTo>
                      <a:pt x="9969" y="635"/>
                      <a:pt x="9415" y="635"/>
                      <a:pt x="9415" y="635"/>
                    </a:cubicBezTo>
                    <a:cubicBezTo>
                      <a:pt x="9415" y="635"/>
                      <a:pt x="9415" y="635"/>
                      <a:pt x="8862" y="635"/>
                    </a:cubicBezTo>
                    <a:cubicBezTo>
                      <a:pt x="8862" y="635"/>
                      <a:pt x="8862" y="635"/>
                      <a:pt x="8862" y="635"/>
                    </a:cubicBezTo>
                    <a:cubicBezTo>
                      <a:pt x="8308" y="635"/>
                      <a:pt x="8308" y="0"/>
                      <a:pt x="8308" y="0"/>
                    </a:cubicBezTo>
                    <a:cubicBezTo>
                      <a:pt x="8308" y="0"/>
                      <a:pt x="8308" y="635"/>
                      <a:pt x="7754" y="635"/>
                    </a:cubicBezTo>
                    <a:cubicBezTo>
                      <a:pt x="7200" y="635"/>
                      <a:pt x="6646" y="635"/>
                      <a:pt x="6646" y="0"/>
                    </a:cubicBezTo>
                    <a:cubicBezTo>
                      <a:pt x="6646" y="0"/>
                      <a:pt x="6092" y="1271"/>
                      <a:pt x="6092" y="1271"/>
                    </a:cubicBezTo>
                    <a:cubicBezTo>
                      <a:pt x="6092" y="1271"/>
                      <a:pt x="6092" y="635"/>
                      <a:pt x="5538" y="635"/>
                    </a:cubicBezTo>
                    <a:cubicBezTo>
                      <a:pt x="5538" y="635"/>
                      <a:pt x="5538" y="635"/>
                      <a:pt x="5538" y="635"/>
                    </a:cubicBezTo>
                    <a:cubicBezTo>
                      <a:pt x="5538" y="1271"/>
                      <a:pt x="4985" y="635"/>
                      <a:pt x="4985" y="635"/>
                    </a:cubicBezTo>
                    <a:cubicBezTo>
                      <a:pt x="4431" y="1271"/>
                      <a:pt x="4431" y="1271"/>
                      <a:pt x="4431" y="1906"/>
                    </a:cubicBezTo>
                    <a:cubicBezTo>
                      <a:pt x="4431" y="2541"/>
                      <a:pt x="4431" y="2541"/>
                      <a:pt x="4431" y="3176"/>
                    </a:cubicBezTo>
                    <a:cubicBezTo>
                      <a:pt x="3877" y="4447"/>
                      <a:pt x="3877" y="3812"/>
                      <a:pt x="3323" y="3812"/>
                    </a:cubicBezTo>
                    <a:cubicBezTo>
                      <a:pt x="2769" y="4447"/>
                      <a:pt x="2769" y="5718"/>
                      <a:pt x="2769" y="6353"/>
                    </a:cubicBezTo>
                    <a:cubicBezTo>
                      <a:pt x="2769" y="6353"/>
                      <a:pt x="2769" y="7624"/>
                      <a:pt x="2215" y="7624"/>
                    </a:cubicBezTo>
                    <a:cubicBezTo>
                      <a:pt x="2215" y="7624"/>
                      <a:pt x="2215" y="7624"/>
                      <a:pt x="2215" y="7624"/>
                    </a:cubicBezTo>
                    <a:cubicBezTo>
                      <a:pt x="1662" y="7624"/>
                      <a:pt x="1662" y="7624"/>
                      <a:pt x="1662" y="8259"/>
                    </a:cubicBezTo>
                    <a:cubicBezTo>
                      <a:pt x="1108" y="8894"/>
                      <a:pt x="1662" y="10165"/>
                      <a:pt x="1662" y="10800"/>
                    </a:cubicBezTo>
                    <a:cubicBezTo>
                      <a:pt x="1108" y="10800"/>
                      <a:pt x="1662" y="11435"/>
                      <a:pt x="1108" y="12071"/>
                    </a:cubicBezTo>
                    <a:cubicBezTo>
                      <a:pt x="1108" y="12071"/>
                      <a:pt x="554" y="12071"/>
                      <a:pt x="0" y="12071"/>
                    </a:cubicBezTo>
                    <a:cubicBezTo>
                      <a:pt x="0" y="12071"/>
                      <a:pt x="0" y="12706"/>
                      <a:pt x="0" y="12706"/>
                    </a:cubicBezTo>
                    <a:cubicBezTo>
                      <a:pt x="0" y="13341"/>
                      <a:pt x="554" y="13341"/>
                      <a:pt x="554" y="13341"/>
                    </a:cubicBezTo>
                    <a:cubicBezTo>
                      <a:pt x="1108" y="13341"/>
                      <a:pt x="1108" y="13976"/>
                      <a:pt x="1108" y="13976"/>
                    </a:cubicBezTo>
                    <a:cubicBezTo>
                      <a:pt x="1662" y="14612"/>
                      <a:pt x="2215" y="14612"/>
                      <a:pt x="2215" y="15247"/>
                    </a:cubicBezTo>
                    <a:cubicBezTo>
                      <a:pt x="2769" y="15882"/>
                      <a:pt x="2769" y="17153"/>
                      <a:pt x="3323" y="17788"/>
                    </a:cubicBezTo>
                    <a:cubicBezTo>
                      <a:pt x="3323" y="17788"/>
                      <a:pt x="3323" y="17788"/>
                      <a:pt x="3877" y="17788"/>
                    </a:cubicBezTo>
                    <a:cubicBezTo>
                      <a:pt x="3877" y="17788"/>
                      <a:pt x="3877" y="18424"/>
                      <a:pt x="3877" y="19059"/>
                    </a:cubicBezTo>
                    <a:cubicBezTo>
                      <a:pt x="3877" y="19694"/>
                      <a:pt x="4985" y="19059"/>
                      <a:pt x="5538" y="19694"/>
                    </a:cubicBezTo>
                    <a:cubicBezTo>
                      <a:pt x="6092" y="20329"/>
                      <a:pt x="6646" y="20965"/>
                      <a:pt x="7754" y="20965"/>
                    </a:cubicBezTo>
                    <a:cubicBezTo>
                      <a:pt x="7754" y="20965"/>
                      <a:pt x="8308" y="21600"/>
                      <a:pt x="8862" y="21600"/>
                    </a:cubicBezTo>
                    <a:cubicBezTo>
                      <a:pt x="9415" y="21600"/>
                      <a:pt x="9415" y="20965"/>
                      <a:pt x="9969" y="20965"/>
                    </a:cubicBezTo>
                    <a:cubicBezTo>
                      <a:pt x="9969" y="20329"/>
                      <a:pt x="10523" y="20329"/>
                      <a:pt x="10523" y="20329"/>
                    </a:cubicBezTo>
                    <a:cubicBezTo>
                      <a:pt x="11631" y="19694"/>
                      <a:pt x="11077" y="20329"/>
                      <a:pt x="11631" y="20329"/>
                    </a:cubicBezTo>
                    <a:cubicBezTo>
                      <a:pt x="12185" y="20965"/>
                      <a:pt x="13292" y="20329"/>
                      <a:pt x="13846" y="19694"/>
                    </a:cubicBezTo>
                    <a:cubicBezTo>
                      <a:pt x="14400" y="19694"/>
                      <a:pt x="14400" y="19694"/>
                      <a:pt x="14400" y="19059"/>
                    </a:cubicBezTo>
                    <a:cubicBezTo>
                      <a:pt x="14954" y="19059"/>
                      <a:pt x="15508" y="18424"/>
                      <a:pt x="16062" y="18424"/>
                    </a:cubicBezTo>
                    <a:cubicBezTo>
                      <a:pt x="16062" y="18424"/>
                      <a:pt x="16615" y="19059"/>
                      <a:pt x="17169" y="18424"/>
                    </a:cubicBezTo>
                    <a:cubicBezTo>
                      <a:pt x="17169" y="18424"/>
                      <a:pt x="17723" y="18424"/>
                      <a:pt x="17723" y="18424"/>
                    </a:cubicBezTo>
                    <a:cubicBezTo>
                      <a:pt x="18831" y="16518"/>
                      <a:pt x="19938" y="14612"/>
                      <a:pt x="21600" y="12706"/>
                    </a:cubicBezTo>
                    <a:cubicBezTo>
                      <a:pt x="21046" y="12706"/>
                      <a:pt x="20492" y="12706"/>
                      <a:pt x="19938" y="12706"/>
                    </a:cubicBezTo>
                    <a:cubicBezTo>
                      <a:pt x="19938" y="12706"/>
                      <a:pt x="19938" y="12706"/>
                      <a:pt x="19938" y="1270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0" name="Shape">
                <a:extLst>
                  <a:ext uri="{FF2B5EF4-FFF2-40B4-BE49-F238E27FC236}">
                    <a16:creationId xmlns:a16="http://schemas.microsoft.com/office/drawing/2014/main" id="{13B37DE8-C7F9-4932-8310-B0695BE3280C}"/>
                  </a:ext>
                </a:extLst>
              </p:cNvPr>
              <p:cNvSpPr/>
              <p:nvPr/>
            </p:nvSpPr>
            <p:spPr>
              <a:xfrm>
                <a:off x="3403662" y="1869136"/>
                <a:ext cx="88817" cy="32636"/>
              </a:xfrm>
              <a:custGeom>
                <a:avLst/>
                <a:gdLst/>
                <a:ahLst/>
                <a:cxnLst>
                  <a:cxn ang="0">
                    <a:pos x="wd2" y="hd2"/>
                  </a:cxn>
                  <a:cxn ang="5400000">
                    <a:pos x="wd2" y="hd2"/>
                  </a:cxn>
                  <a:cxn ang="10800000">
                    <a:pos x="wd2" y="hd2"/>
                  </a:cxn>
                  <a:cxn ang="16200000">
                    <a:pos x="wd2" y="hd2"/>
                  </a:cxn>
                </a:cxnLst>
                <a:rect l="0" t="0" r="r" b="b"/>
                <a:pathLst>
                  <a:path w="21600" h="19600" extrusionOk="0">
                    <a:moveTo>
                      <a:pt x="3323" y="10800"/>
                    </a:moveTo>
                    <a:cubicBezTo>
                      <a:pt x="1662" y="10800"/>
                      <a:pt x="1662" y="10800"/>
                      <a:pt x="0" y="10800"/>
                    </a:cubicBezTo>
                    <a:cubicBezTo>
                      <a:pt x="0" y="10800"/>
                      <a:pt x="0" y="10800"/>
                      <a:pt x="0" y="10800"/>
                    </a:cubicBezTo>
                    <a:cubicBezTo>
                      <a:pt x="0" y="10800"/>
                      <a:pt x="1662" y="14400"/>
                      <a:pt x="1662" y="14400"/>
                    </a:cubicBezTo>
                    <a:cubicBezTo>
                      <a:pt x="1662" y="14400"/>
                      <a:pt x="0" y="18000"/>
                      <a:pt x="1662" y="14400"/>
                    </a:cubicBezTo>
                    <a:cubicBezTo>
                      <a:pt x="1662" y="14400"/>
                      <a:pt x="1662" y="14400"/>
                      <a:pt x="1662" y="14400"/>
                    </a:cubicBezTo>
                    <a:cubicBezTo>
                      <a:pt x="1662" y="10800"/>
                      <a:pt x="3323" y="10800"/>
                      <a:pt x="3323" y="10800"/>
                    </a:cubicBezTo>
                    <a:cubicBezTo>
                      <a:pt x="4985" y="10800"/>
                      <a:pt x="4985" y="10800"/>
                      <a:pt x="4985" y="10800"/>
                    </a:cubicBezTo>
                    <a:cubicBezTo>
                      <a:pt x="4985" y="10800"/>
                      <a:pt x="4985" y="10800"/>
                      <a:pt x="3323" y="10800"/>
                    </a:cubicBezTo>
                    <a:close/>
                    <a:moveTo>
                      <a:pt x="21600" y="0"/>
                    </a:moveTo>
                    <a:cubicBezTo>
                      <a:pt x="21600" y="0"/>
                      <a:pt x="19938" y="0"/>
                      <a:pt x="18277" y="0"/>
                    </a:cubicBezTo>
                    <a:cubicBezTo>
                      <a:pt x="16615" y="0"/>
                      <a:pt x="14954" y="0"/>
                      <a:pt x="11631" y="0"/>
                    </a:cubicBezTo>
                    <a:cubicBezTo>
                      <a:pt x="13292" y="0"/>
                      <a:pt x="8308" y="0"/>
                      <a:pt x="6646" y="0"/>
                    </a:cubicBezTo>
                    <a:cubicBezTo>
                      <a:pt x="8308" y="0"/>
                      <a:pt x="8308" y="3600"/>
                      <a:pt x="8308" y="3600"/>
                    </a:cubicBezTo>
                    <a:cubicBezTo>
                      <a:pt x="6646" y="3600"/>
                      <a:pt x="6646" y="3600"/>
                      <a:pt x="4985" y="3600"/>
                    </a:cubicBezTo>
                    <a:cubicBezTo>
                      <a:pt x="4985" y="3600"/>
                      <a:pt x="4985" y="7200"/>
                      <a:pt x="6646" y="7200"/>
                    </a:cubicBezTo>
                    <a:cubicBezTo>
                      <a:pt x="4985" y="7200"/>
                      <a:pt x="6646" y="10800"/>
                      <a:pt x="8308" y="10800"/>
                    </a:cubicBezTo>
                    <a:cubicBezTo>
                      <a:pt x="8308" y="10800"/>
                      <a:pt x="8308" y="10800"/>
                      <a:pt x="9969" y="10800"/>
                    </a:cubicBezTo>
                    <a:cubicBezTo>
                      <a:pt x="9969" y="10800"/>
                      <a:pt x="8308" y="14400"/>
                      <a:pt x="8308" y="18000"/>
                    </a:cubicBezTo>
                    <a:cubicBezTo>
                      <a:pt x="11631" y="14400"/>
                      <a:pt x="11631" y="14400"/>
                      <a:pt x="13292" y="14400"/>
                    </a:cubicBezTo>
                    <a:cubicBezTo>
                      <a:pt x="14954" y="18000"/>
                      <a:pt x="14954" y="18000"/>
                      <a:pt x="16615" y="18000"/>
                    </a:cubicBezTo>
                    <a:cubicBezTo>
                      <a:pt x="18277" y="21600"/>
                      <a:pt x="18277" y="18000"/>
                      <a:pt x="19938" y="18000"/>
                    </a:cubicBezTo>
                    <a:cubicBezTo>
                      <a:pt x="19938" y="18000"/>
                      <a:pt x="21600" y="18000"/>
                      <a:pt x="21600" y="18000"/>
                    </a:cubicBezTo>
                    <a:cubicBezTo>
                      <a:pt x="21600" y="14400"/>
                      <a:pt x="19938" y="10800"/>
                      <a:pt x="19938" y="10800"/>
                    </a:cubicBezTo>
                    <a:cubicBezTo>
                      <a:pt x="19938" y="7200"/>
                      <a:pt x="19938" y="3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1" name="Shape">
                <a:extLst>
                  <a:ext uri="{FF2B5EF4-FFF2-40B4-BE49-F238E27FC236}">
                    <a16:creationId xmlns:a16="http://schemas.microsoft.com/office/drawing/2014/main" id="{C018258B-8212-4F28-8015-60C6AF45BB20}"/>
                  </a:ext>
                </a:extLst>
              </p:cNvPr>
              <p:cNvSpPr/>
              <p:nvPr/>
            </p:nvSpPr>
            <p:spPr>
              <a:xfrm>
                <a:off x="3694979" y="2600078"/>
                <a:ext cx="121975" cy="102608"/>
              </a:xfrm>
              <a:custGeom>
                <a:avLst/>
                <a:gdLst/>
                <a:ahLst/>
                <a:cxnLst>
                  <a:cxn ang="0">
                    <a:pos x="wd2" y="hd2"/>
                  </a:cxn>
                  <a:cxn ang="5400000">
                    <a:pos x="wd2" y="hd2"/>
                  </a:cxn>
                  <a:cxn ang="10800000">
                    <a:pos x="wd2" y="hd2"/>
                  </a:cxn>
                  <a:cxn ang="16200000">
                    <a:pos x="wd2" y="hd2"/>
                  </a:cxn>
                </a:cxnLst>
                <a:rect l="0" t="0" r="r" b="b"/>
                <a:pathLst>
                  <a:path w="21600" h="21600" extrusionOk="0">
                    <a:moveTo>
                      <a:pt x="21600" y="20329"/>
                    </a:moveTo>
                    <a:cubicBezTo>
                      <a:pt x="21600" y="20329"/>
                      <a:pt x="21600" y="20329"/>
                      <a:pt x="20400" y="20329"/>
                    </a:cubicBezTo>
                    <a:cubicBezTo>
                      <a:pt x="20400" y="20329"/>
                      <a:pt x="20400" y="20329"/>
                      <a:pt x="20400" y="20329"/>
                    </a:cubicBezTo>
                    <a:cubicBezTo>
                      <a:pt x="20400" y="20329"/>
                      <a:pt x="19200" y="17788"/>
                      <a:pt x="19200" y="17788"/>
                    </a:cubicBezTo>
                    <a:cubicBezTo>
                      <a:pt x="18000" y="16518"/>
                      <a:pt x="16800" y="16518"/>
                      <a:pt x="16800" y="15247"/>
                    </a:cubicBezTo>
                    <a:cubicBezTo>
                      <a:pt x="15600" y="13976"/>
                      <a:pt x="14400" y="12706"/>
                      <a:pt x="13200" y="12706"/>
                    </a:cubicBezTo>
                    <a:cubicBezTo>
                      <a:pt x="12000" y="11435"/>
                      <a:pt x="12000" y="11435"/>
                      <a:pt x="12000" y="11435"/>
                    </a:cubicBezTo>
                    <a:cubicBezTo>
                      <a:pt x="10800" y="11435"/>
                      <a:pt x="12000" y="10165"/>
                      <a:pt x="10800" y="10165"/>
                    </a:cubicBezTo>
                    <a:cubicBezTo>
                      <a:pt x="10800" y="10165"/>
                      <a:pt x="10800" y="11435"/>
                      <a:pt x="10800" y="11435"/>
                    </a:cubicBezTo>
                    <a:cubicBezTo>
                      <a:pt x="9600" y="10165"/>
                      <a:pt x="9600" y="8894"/>
                      <a:pt x="8400" y="7624"/>
                    </a:cubicBezTo>
                    <a:cubicBezTo>
                      <a:pt x="8400" y="5082"/>
                      <a:pt x="7200" y="2541"/>
                      <a:pt x="6000" y="0"/>
                    </a:cubicBezTo>
                    <a:cubicBezTo>
                      <a:pt x="6000" y="1271"/>
                      <a:pt x="6000" y="1271"/>
                      <a:pt x="4800" y="2541"/>
                    </a:cubicBezTo>
                    <a:cubicBezTo>
                      <a:pt x="4800" y="2541"/>
                      <a:pt x="3600" y="2541"/>
                      <a:pt x="3600" y="2541"/>
                    </a:cubicBezTo>
                    <a:cubicBezTo>
                      <a:pt x="3600" y="2541"/>
                      <a:pt x="3600" y="3812"/>
                      <a:pt x="3600" y="3812"/>
                    </a:cubicBezTo>
                    <a:cubicBezTo>
                      <a:pt x="2400" y="3812"/>
                      <a:pt x="2400" y="3812"/>
                      <a:pt x="1200" y="3812"/>
                    </a:cubicBezTo>
                    <a:cubicBezTo>
                      <a:pt x="1200" y="5082"/>
                      <a:pt x="1200" y="6353"/>
                      <a:pt x="1200" y="7624"/>
                    </a:cubicBezTo>
                    <a:cubicBezTo>
                      <a:pt x="1200" y="7624"/>
                      <a:pt x="0" y="8894"/>
                      <a:pt x="0" y="10165"/>
                    </a:cubicBezTo>
                    <a:cubicBezTo>
                      <a:pt x="0" y="11435"/>
                      <a:pt x="0" y="12706"/>
                      <a:pt x="0" y="15247"/>
                    </a:cubicBezTo>
                    <a:cubicBezTo>
                      <a:pt x="1200" y="13976"/>
                      <a:pt x="1200" y="15247"/>
                      <a:pt x="2400" y="13976"/>
                    </a:cubicBezTo>
                    <a:cubicBezTo>
                      <a:pt x="2400" y="13976"/>
                      <a:pt x="2400" y="13976"/>
                      <a:pt x="2400" y="13976"/>
                    </a:cubicBezTo>
                    <a:cubicBezTo>
                      <a:pt x="3600" y="13976"/>
                      <a:pt x="3600" y="15247"/>
                      <a:pt x="3600" y="15247"/>
                    </a:cubicBezTo>
                    <a:cubicBezTo>
                      <a:pt x="3600" y="15247"/>
                      <a:pt x="4800" y="12706"/>
                      <a:pt x="4800" y="12706"/>
                    </a:cubicBezTo>
                    <a:cubicBezTo>
                      <a:pt x="4800" y="12706"/>
                      <a:pt x="6000" y="13976"/>
                      <a:pt x="7200" y="13976"/>
                    </a:cubicBezTo>
                    <a:cubicBezTo>
                      <a:pt x="7200" y="13976"/>
                      <a:pt x="8400" y="13976"/>
                      <a:pt x="8400" y="13976"/>
                    </a:cubicBezTo>
                    <a:cubicBezTo>
                      <a:pt x="8400" y="13976"/>
                      <a:pt x="9600" y="13976"/>
                      <a:pt x="9600" y="13976"/>
                    </a:cubicBezTo>
                    <a:cubicBezTo>
                      <a:pt x="9600" y="13976"/>
                      <a:pt x="10800" y="13976"/>
                      <a:pt x="10800" y="13976"/>
                    </a:cubicBezTo>
                    <a:cubicBezTo>
                      <a:pt x="12000" y="13976"/>
                      <a:pt x="12000" y="13976"/>
                      <a:pt x="12000" y="15247"/>
                    </a:cubicBezTo>
                    <a:cubicBezTo>
                      <a:pt x="14400" y="16518"/>
                      <a:pt x="16800" y="19059"/>
                      <a:pt x="18000" y="21600"/>
                    </a:cubicBezTo>
                    <a:cubicBezTo>
                      <a:pt x="19200" y="21600"/>
                      <a:pt x="20400" y="21600"/>
                      <a:pt x="20400" y="21600"/>
                    </a:cubicBezTo>
                    <a:cubicBezTo>
                      <a:pt x="20400" y="21600"/>
                      <a:pt x="21600" y="20329"/>
                      <a:pt x="21600" y="203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2" name="Shape">
                <a:extLst>
                  <a:ext uri="{FF2B5EF4-FFF2-40B4-BE49-F238E27FC236}">
                    <a16:creationId xmlns:a16="http://schemas.microsoft.com/office/drawing/2014/main" id="{FE330417-B9B1-48B8-9BD3-73BB46215172}"/>
                  </a:ext>
                </a:extLst>
              </p:cNvPr>
              <p:cNvSpPr/>
              <p:nvPr/>
            </p:nvSpPr>
            <p:spPr>
              <a:xfrm>
                <a:off x="3221292" y="2883569"/>
                <a:ext cx="34343" cy="243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6200"/>
                      <a:pt x="21600" y="10800"/>
                      <a:pt x="21600" y="10800"/>
                    </a:cubicBezTo>
                    <a:cubicBezTo>
                      <a:pt x="21600" y="5400"/>
                      <a:pt x="21600" y="5400"/>
                      <a:pt x="17280" y="5400"/>
                    </a:cubicBezTo>
                    <a:cubicBezTo>
                      <a:pt x="12960" y="0"/>
                      <a:pt x="4320" y="5400"/>
                      <a:pt x="4320" y="0"/>
                    </a:cubicBezTo>
                    <a:cubicBezTo>
                      <a:pt x="4320" y="10800"/>
                      <a:pt x="0" y="10800"/>
                      <a:pt x="0" y="21600"/>
                    </a:cubicBezTo>
                    <a:cubicBezTo>
                      <a:pt x="0" y="21600"/>
                      <a:pt x="0" y="21600"/>
                      <a:pt x="0" y="21600"/>
                    </a:cubicBezTo>
                    <a:cubicBezTo>
                      <a:pt x="4320" y="21600"/>
                      <a:pt x="4320" y="21600"/>
                      <a:pt x="4320" y="21600"/>
                    </a:cubicBezTo>
                    <a:cubicBezTo>
                      <a:pt x="8640" y="21600"/>
                      <a:pt x="17280" y="21600"/>
                      <a:pt x="21600" y="21600"/>
                    </a:cubicBezTo>
                    <a:cubicBezTo>
                      <a:pt x="21600" y="21600"/>
                      <a:pt x="21600" y="21600"/>
                      <a:pt x="21600" y="21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3" name="Shape">
                <a:extLst>
                  <a:ext uri="{FF2B5EF4-FFF2-40B4-BE49-F238E27FC236}">
                    <a16:creationId xmlns:a16="http://schemas.microsoft.com/office/drawing/2014/main" id="{F5771481-513C-4049-BA63-D643A2AD209B}"/>
                  </a:ext>
                </a:extLst>
              </p:cNvPr>
              <p:cNvSpPr/>
              <p:nvPr/>
            </p:nvSpPr>
            <p:spPr>
              <a:xfrm>
                <a:off x="1460360" y="2666719"/>
                <a:ext cx="45677" cy="23272"/>
              </a:xfrm>
              <a:custGeom>
                <a:avLst/>
                <a:gdLst/>
                <a:ahLst/>
                <a:cxnLst>
                  <a:cxn ang="0">
                    <a:pos x="wd2" y="hd2"/>
                  </a:cxn>
                  <a:cxn ang="5400000">
                    <a:pos x="wd2" y="hd2"/>
                  </a:cxn>
                  <a:cxn ang="10800000">
                    <a:pos x="wd2" y="hd2"/>
                  </a:cxn>
                  <a:cxn ang="16200000">
                    <a:pos x="wd2" y="hd2"/>
                  </a:cxn>
                </a:cxnLst>
                <a:rect l="0" t="0" r="r" b="b"/>
                <a:pathLst>
                  <a:path w="20829" h="21600" extrusionOk="0">
                    <a:moveTo>
                      <a:pt x="18514" y="16200"/>
                    </a:moveTo>
                    <a:cubicBezTo>
                      <a:pt x="21600" y="10800"/>
                      <a:pt x="21600" y="10800"/>
                      <a:pt x="18514" y="10800"/>
                    </a:cubicBezTo>
                    <a:cubicBezTo>
                      <a:pt x="18514" y="10800"/>
                      <a:pt x="18514" y="5400"/>
                      <a:pt x="15429" y="5400"/>
                    </a:cubicBezTo>
                    <a:cubicBezTo>
                      <a:pt x="15429" y="5400"/>
                      <a:pt x="15429" y="10800"/>
                      <a:pt x="15429" y="10800"/>
                    </a:cubicBezTo>
                    <a:cubicBezTo>
                      <a:pt x="15429" y="10800"/>
                      <a:pt x="12343" y="5400"/>
                      <a:pt x="9257" y="5400"/>
                    </a:cubicBezTo>
                    <a:cubicBezTo>
                      <a:pt x="9257" y="0"/>
                      <a:pt x="9257" y="0"/>
                      <a:pt x="6171" y="0"/>
                    </a:cubicBezTo>
                    <a:cubicBezTo>
                      <a:pt x="6171" y="0"/>
                      <a:pt x="6171" y="5400"/>
                      <a:pt x="3086" y="5400"/>
                    </a:cubicBezTo>
                    <a:cubicBezTo>
                      <a:pt x="3086" y="5400"/>
                      <a:pt x="0" y="10800"/>
                      <a:pt x="0" y="10800"/>
                    </a:cubicBezTo>
                    <a:cubicBezTo>
                      <a:pt x="0" y="16200"/>
                      <a:pt x="12343" y="21600"/>
                      <a:pt x="12343" y="21600"/>
                    </a:cubicBezTo>
                    <a:cubicBezTo>
                      <a:pt x="12343" y="21600"/>
                      <a:pt x="12343" y="21600"/>
                      <a:pt x="12343" y="16200"/>
                    </a:cubicBezTo>
                    <a:cubicBezTo>
                      <a:pt x="15429" y="21600"/>
                      <a:pt x="18514" y="21600"/>
                      <a:pt x="18514" y="16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4" name="Shape">
                <a:extLst>
                  <a:ext uri="{FF2B5EF4-FFF2-40B4-BE49-F238E27FC236}">
                    <a16:creationId xmlns:a16="http://schemas.microsoft.com/office/drawing/2014/main" id="{3241F1C2-1986-49E0-A0BE-4B3C93B25FE1}"/>
                  </a:ext>
                </a:extLst>
              </p:cNvPr>
              <p:cNvSpPr/>
              <p:nvPr/>
            </p:nvSpPr>
            <p:spPr>
              <a:xfrm>
                <a:off x="3482030" y="2357841"/>
                <a:ext cx="212950" cy="175595"/>
              </a:xfrm>
              <a:custGeom>
                <a:avLst/>
                <a:gdLst/>
                <a:ahLst/>
                <a:cxnLst>
                  <a:cxn ang="0">
                    <a:pos x="wd2" y="hd2"/>
                  </a:cxn>
                  <a:cxn ang="5400000">
                    <a:pos x="wd2" y="hd2"/>
                  </a:cxn>
                  <a:cxn ang="10800000">
                    <a:pos x="wd2" y="hd2"/>
                  </a:cxn>
                  <a:cxn ang="16200000">
                    <a:pos x="wd2" y="hd2"/>
                  </a:cxn>
                </a:cxnLst>
                <a:rect l="0" t="0" r="r" b="b"/>
                <a:pathLst>
                  <a:path w="21225" h="21600" extrusionOk="0">
                    <a:moveTo>
                      <a:pt x="21225" y="20855"/>
                    </a:moveTo>
                    <a:cubicBezTo>
                      <a:pt x="21225" y="20110"/>
                      <a:pt x="19875" y="20110"/>
                      <a:pt x="19200" y="19366"/>
                    </a:cubicBezTo>
                    <a:cubicBezTo>
                      <a:pt x="19200" y="18621"/>
                      <a:pt x="18525" y="16386"/>
                      <a:pt x="19200" y="17131"/>
                    </a:cubicBezTo>
                    <a:cubicBezTo>
                      <a:pt x="18525" y="14897"/>
                      <a:pt x="17850" y="13407"/>
                      <a:pt x="16500" y="11172"/>
                    </a:cubicBezTo>
                    <a:cubicBezTo>
                      <a:pt x="16500" y="11172"/>
                      <a:pt x="15825" y="10428"/>
                      <a:pt x="15825" y="9683"/>
                    </a:cubicBezTo>
                    <a:cubicBezTo>
                      <a:pt x="15150" y="8938"/>
                      <a:pt x="15150" y="8193"/>
                      <a:pt x="15150" y="7448"/>
                    </a:cubicBezTo>
                    <a:cubicBezTo>
                      <a:pt x="14475" y="7448"/>
                      <a:pt x="13800" y="6703"/>
                      <a:pt x="13800" y="5959"/>
                    </a:cubicBezTo>
                    <a:cubicBezTo>
                      <a:pt x="13800" y="5959"/>
                      <a:pt x="13800" y="5214"/>
                      <a:pt x="13800" y="5214"/>
                    </a:cubicBezTo>
                    <a:cubicBezTo>
                      <a:pt x="13125" y="4469"/>
                      <a:pt x="13125" y="4469"/>
                      <a:pt x="13125" y="3724"/>
                    </a:cubicBezTo>
                    <a:cubicBezTo>
                      <a:pt x="13125" y="3724"/>
                      <a:pt x="13125" y="3724"/>
                      <a:pt x="13125" y="3724"/>
                    </a:cubicBezTo>
                    <a:cubicBezTo>
                      <a:pt x="13800" y="3724"/>
                      <a:pt x="14475" y="5959"/>
                      <a:pt x="15150" y="5959"/>
                    </a:cubicBezTo>
                    <a:cubicBezTo>
                      <a:pt x="15150" y="6703"/>
                      <a:pt x="15825" y="8193"/>
                      <a:pt x="16500" y="8193"/>
                    </a:cubicBezTo>
                    <a:cubicBezTo>
                      <a:pt x="16500" y="7448"/>
                      <a:pt x="17175" y="5959"/>
                      <a:pt x="17175" y="4469"/>
                    </a:cubicBezTo>
                    <a:cubicBezTo>
                      <a:pt x="17175" y="3724"/>
                      <a:pt x="17175" y="2979"/>
                      <a:pt x="16500" y="2979"/>
                    </a:cubicBezTo>
                    <a:cubicBezTo>
                      <a:pt x="16500" y="2234"/>
                      <a:pt x="16500" y="1490"/>
                      <a:pt x="15825" y="745"/>
                    </a:cubicBezTo>
                    <a:cubicBezTo>
                      <a:pt x="15150" y="745"/>
                      <a:pt x="14475" y="745"/>
                      <a:pt x="14475" y="745"/>
                    </a:cubicBezTo>
                    <a:cubicBezTo>
                      <a:pt x="13800" y="745"/>
                      <a:pt x="13800" y="1490"/>
                      <a:pt x="13125" y="1490"/>
                    </a:cubicBezTo>
                    <a:cubicBezTo>
                      <a:pt x="13125" y="745"/>
                      <a:pt x="13125" y="745"/>
                      <a:pt x="12450" y="745"/>
                    </a:cubicBezTo>
                    <a:cubicBezTo>
                      <a:pt x="13125" y="1490"/>
                      <a:pt x="11775" y="745"/>
                      <a:pt x="11775" y="745"/>
                    </a:cubicBezTo>
                    <a:cubicBezTo>
                      <a:pt x="11775" y="745"/>
                      <a:pt x="11775" y="0"/>
                      <a:pt x="11775" y="0"/>
                    </a:cubicBezTo>
                    <a:cubicBezTo>
                      <a:pt x="12450" y="745"/>
                      <a:pt x="12450" y="745"/>
                      <a:pt x="12450" y="745"/>
                    </a:cubicBezTo>
                    <a:cubicBezTo>
                      <a:pt x="12450" y="0"/>
                      <a:pt x="11775" y="0"/>
                      <a:pt x="11775" y="0"/>
                    </a:cubicBezTo>
                    <a:cubicBezTo>
                      <a:pt x="11775" y="0"/>
                      <a:pt x="11775" y="0"/>
                      <a:pt x="11775" y="0"/>
                    </a:cubicBezTo>
                    <a:cubicBezTo>
                      <a:pt x="11100" y="0"/>
                      <a:pt x="11100" y="0"/>
                      <a:pt x="11100" y="0"/>
                    </a:cubicBezTo>
                    <a:cubicBezTo>
                      <a:pt x="10425" y="0"/>
                      <a:pt x="10425" y="0"/>
                      <a:pt x="9750" y="745"/>
                    </a:cubicBezTo>
                    <a:cubicBezTo>
                      <a:pt x="9750" y="0"/>
                      <a:pt x="10425" y="0"/>
                      <a:pt x="10425" y="0"/>
                    </a:cubicBezTo>
                    <a:cubicBezTo>
                      <a:pt x="9075" y="0"/>
                      <a:pt x="9075" y="745"/>
                      <a:pt x="7725" y="1490"/>
                    </a:cubicBezTo>
                    <a:cubicBezTo>
                      <a:pt x="7050" y="2234"/>
                      <a:pt x="6375" y="1490"/>
                      <a:pt x="5700" y="745"/>
                    </a:cubicBezTo>
                    <a:cubicBezTo>
                      <a:pt x="4350" y="745"/>
                      <a:pt x="3675" y="745"/>
                      <a:pt x="3000" y="0"/>
                    </a:cubicBezTo>
                    <a:cubicBezTo>
                      <a:pt x="2325" y="0"/>
                      <a:pt x="2325" y="0"/>
                      <a:pt x="1650" y="0"/>
                    </a:cubicBezTo>
                    <a:cubicBezTo>
                      <a:pt x="1650" y="0"/>
                      <a:pt x="975" y="745"/>
                      <a:pt x="300" y="0"/>
                    </a:cubicBezTo>
                    <a:cubicBezTo>
                      <a:pt x="300" y="745"/>
                      <a:pt x="300" y="745"/>
                      <a:pt x="300" y="1490"/>
                    </a:cubicBezTo>
                    <a:cubicBezTo>
                      <a:pt x="300" y="2234"/>
                      <a:pt x="300" y="2234"/>
                      <a:pt x="300" y="2979"/>
                    </a:cubicBezTo>
                    <a:cubicBezTo>
                      <a:pt x="-375" y="3724"/>
                      <a:pt x="300" y="4469"/>
                      <a:pt x="300" y="4469"/>
                    </a:cubicBezTo>
                    <a:cubicBezTo>
                      <a:pt x="300" y="7448"/>
                      <a:pt x="300" y="11172"/>
                      <a:pt x="300" y="14152"/>
                    </a:cubicBezTo>
                    <a:cubicBezTo>
                      <a:pt x="300" y="15641"/>
                      <a:pt x="975" y="17131"/>
                      <a:pt x="975" y="18621"/>
                    </a:cubicBezTo>
                    <a:cubicBezTo>
                      <a:pt x="975" y="19366"/>
                      <a:pt x="300" y="20855"/>
                      <a:pt x="975" y="20855"/>
                    </a:cubicBezTo>
                    <a:cubicBezTo>
                      <a:pt x="975" y="21600"/>
                      <a:pt x="1650" y="21600"/>
                      <a:pt x="2325" y="21600"/>
                    </a:cubicBezTo>
                    <a:cubicBezTo>
                      <a:pt x="3675" y="21600"/>
                      <a:pt x="5025" y="21600"/>
                      <a:pt x="6375" y="21600"/>
                    </a:cubicBezTo>
                    <a:cubicBezTo>
                      <a:pt x="7725" y="21600"/>
                      <a:pt x="9075" y="21600"/>
                      <a:pt x="11100" y="21600"/>
                    </a:cubicBezTo>
                    <a:cubicBezTo>
                      <a:pt x="11100" y="21600"/>
                      <a:pt x="11775" y="21600"/>
                      <a:pt x="11775" y="21600"/>
                    </a:cubicBezTo>
                    <a:cubicBezTo>
                      <a:pt x="11775" y="20855"/>
                      <a:pt x="12450" y="20110"/>
                      <a:pt x="12450" y="21600"/>
                    </a:cubicBezTo>
                    <a:cubicBezTo>
                      <a:pt x="13800" y="21600"/>
                      <a:pt x="15150" y="21600"/>
                      <a:pt x="17175" y="21600"/>
                    </a:cubicBezTo>
                    <a:cubicBezTo>
                      <a:pt x="18525" y="21600"/>
                      <a:pt x="20550" y="21600"/>
                      <a:pt x="21225" y="20855"/>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5" name="Shape">
                <a:extLst>
                  <a:ext uri="{FF2B5EF4-FFF2-40B4-BE49-F238E27FC236}">
                    <a16:creationId xmlns:a16="http://schemas.microsoft.com/office/drawing/2014/main" id="{0EF6E67E-FA6B-4D23-8F82-B2C7498F782F}"/>
                  </a:ext>
                </a:extLst>
              </p:cNvPr>
              <p:cNvSpPr/>
              <p:nvPr/>
            </p:nvSpPr>
            <p:spPr>
              <a:xfrm>
                <a:off x="1609572" y="2901552"/>
                <a:ext cx="101843" cy="115301"/>
              </a:xfrm>
              <a:custGeom>
                <a:avLst/>
                <a:gdLst/>
                <a:ahLst/>
                <a:cxnLst>
                  <a:cxn ang="0">
                    <a:pos x="wd2" y="hd2"/>
                  </a:cxn>
                  <a:cxn ang="5400000">
                    <a:pos x="wd2" y="hd2"/>
                  </a:cxn>
                  <a:cxn ang="10800000">
                    <a:pos x="wd2" y="hd2"/>
                  </a:cxn>
                  <a:cxn ang="16200000">
                    <a:pos x="wd2" y="hd2"/>
                  </a:cxn>
                </a:cxnLst>
                <a:rect l="0" t="0" r="r" b="b"/>
                <a:pathLst>
                  <a:path w="21600" h="21600" extrusionOk="0">
                    <a:moveTo>
                      <a:pt x="8640" y="0"/>
                    </a:moveTo>
                    <a:cubicBezTo>
                      <a:pt x="8640" y="0"/>
                      <a:pt x="8640" y="0"/>
                      <a:pt x="8640" y="0"/>
                    </a:cubicBezTo>
                    <a:cubicBezTo>
                      <a:pt x="7200" y="0"/>
                      <a:pt x="7200" y="0"/>
                      <a:pt x="8640" y="0"/>
                    </a:cubicBezTo>
                    <a:close/>
                    <a:moveTo>
                      <a:pt x="21600" y="6821"/>
                    </a:moveTo>
                    <a:cubicBezTo>
                      <a:pt x="21600" y="6821"/>
                      <a:pt x="20160" y="5684"/>
                      <a:pt x="20160" y="4547"/>
                    </a:cubicBezTo>
                    <a:cubicBezTo>
                      <a:pt x="20160" y="5684"/>
                      <a:pt x="21600" y="4547"/>
                      <a:pt x="21600" y="4547"/>
                    </a:cubicBezTo>
                    <a:cubicBezTo>
                      <a:pt x="20160" y="4547"/>
                      <a:pt x="18720" y="3411"/>
                      <a:pt x="17280" y="3411"/>
                    </a:cubicBezTo>
                    <a:cubicBezTo>
                      <a:pt x="17280" y="3411"/>
                      <a:pt x="17280" y="3411"/>
                      <a:pt x="17280" y="3411"/>
                    </a:cubicBezTo>
                    <a:cubicBezTo>
                      <a:pt x="17280" y="3411"/>
                      <a:pt x="17280" y="3411"/>
                      <a:pt x="15840" y="3411"/>
                    </a:cubicBezTo>
                    <a:cubicBezTo>
                      <a:pt x="15840" y="3411"/>
                      <a:pt x="15840" y="3411"/>
                      <a:pt x="14400" y="3411"/>
                    </a:cubicBezTo>
                    <a:cubicBezTo>
                      <a:pt x="12960" y="3411"/>
                      <a:pt x="14400" y="3411"/>
                      <a:pt x="12960" y="2274"/>
                    </a:cubicBezTo>
                    <a:cubicBezTo>
                      <a:pt x="12960" y="2274"/>
                      <a:pt x="12960" y="2274"/>
                      <a:pt x="11520" y="2274"/>
                    </a:cubicBezTo>
                    <a:cubicBezTo>
                      <a:pt x="10080" y="1137"/>
                      <a:pt x="10080" y="0"/>
                      <a:pt x="8640" y="0"/>
                    </a:cubicBezTo>
                    <a:cubicBezTo>
                      <a:pt x="8640" y="1137"/>
                      <a:pt x="4320" y="1137"/>
                      <a:pt x="2880" y="2274"/>
                    </a:cubicBezTo>
                    <a:cubicBezTo>
                      <a:pt x="2880" y="2274"/>
                      <a:pt x="4320" y="3411"/>
                      <a:pt x="2880" y="4547"/>
                    </a:cubicBezTo>
                    <a:cubicBezTo>
                      <a:pt x="2880" y="4547"/>
                      <a:pt x="1440" y="5684"/>
                      <a:pt x="2880" y="6821"/>
                    </a:cubicBezTo>
                    <a:cubicBezTo>
                      <a:pt x="2880" y="6821"/>
                      <a:pt x="2880" y="6821"/>
                      <a:pt x="1440" y="6821"/>
                    </a:cubicBezTo>
                    <a:cubicBezTo>
                      <a:pt x="1440" y="7958"/>
                      <a:pt x="1440" y="6821"/>
                      <a:pt x="0" y="7958"/>
                    </a:cubicBezTo>
                    <a:cubicBezTo>
                      <a:pt x="0" y="9095"/>
                      <a:pt x="1440" y="10232"/>
                      <a:pt x="1440" y="11368"/>
                    </a:cubicBezTo>
                    <a:cubicBezTo>
                      <a:pt x="1440" y="11368"/>
                      <a:pt x="1440" y="11368"/>
                      <a:pt x="1440" y="11368"/>
                    </a:cubicBezTo>
                    <a:cubicBezTo>
                      <a:pt x="1440" y="12505"/>
                      <a:pt x="0" y="11368"/>
                      <a:pt x="0" y="12505"/>
                    </a:cubicBezTo>
                    <a:cubicBezTo>
                      <a:pt x="0" y="12505"/>
                      <a:pt x="2880" y="13642"/>
                      <a:pt x="2880" y="13642"/>
                    </a:cubicBezTo>
                    <a:cubicBezTo>
                      <a:pt x="2880" y="13642"/>
                      <a:pt x="2880" y="12505"/>
                      <a:pt x="4320" y="12505"/>
                    </a:cubicBezTo>
                    <a:cubicBezTo>
                      <a:pt x="4320" y="12505"/>
                      <a:pt x="4320" y="13642"/>
                      <a:pt x="4320" y="13642"/>
                    </a:cubicBezTo>
                    <a:cubicBezTo>
                      <a:pt x="4320" y="12505"/>
                      <a:pt x="4320" y="12505"/>
                      <a:pt x="4320" y="11368"/>
                    </a:cubicBezTo>
                    <a:cubicBezTo>
                      <a:pt x="4320" y="13642"/>
                      <a:pt x="4320" y="14779"/>
                      <a:pt x="2880" y="15916"/>
                    </a:cubicBezTo>
                    <a:cubicBezTo>
                      <a:pt x="2880" y="15916"/>
                      <a:pt x="2880" y="17053"/>
                      <a:pt x="2880" y="18189"/>
                    </a:cubicBezTo>
                    <a:cubicBezTo>
                      <a:pt x="2880" y="18189"/>
                      <a:pt x="1440" y="18189"/>
                      <a:pt x="2880" y="19326"/>
                    </a:cubicBezTo>
                    <a:cubicBezTo>
                      <a:pt x="1440" y="19326"/>
                      <a:pt x="2880" y="19326"/>
                      <a:pt x="2880" y="19326"/>
                    </a:cubicBezTo>
                    <a:cubicBezTo>
                      <a:pt x="2880" y="19326"/>
                      <a:pt x="2880" y="19326"/>
                      <a:pt x="2880" y="19326"/>
                    </a:cubicBezTo>
                    <a:cubicBezTo>
                      <a:pt x="4320" y="19326"/>
                      <a:pt x="4320" y="19326"/>
                      <a:pt x="4320" y="19326"/>
                    </a:cubicBezTo>
                    <a:cubicBezTo>
                      <a:pt x="4320" y="19326"/>
                      <a:pt x="5760" y="19326"/>
                      <a:pt x="5760" y="20463"/>
                    </a:cubicBezTo>
                    <a:cubicBezTo>
                      <a:pt x="7200" y="20463"/>
                      <a:pt x="5760" y="21600"/>
                      <a:pt x="7200" y="21600"/>
                    </a:cubicBezTo>
                    <a:cubicBezTo>
                      <a:pt x="8640" y="21600"/>
                      <a:pt x="8640" y="20463"/>
                      <a:pt x="8640" y="19326"/>
                    </a:cubicBezTo>
                    <a:cubicBezTo>
                      <a:pt x="10080" y="18189"/>
                      <a:pt x="10080" y="18189"/>
                      <a:pt x="10080" y="17053"/>
                    </a:cubicBezTo>
                    <a:cubicBezTo>
                      <a:pt x="10080" y="17053"/>
                      <a:pt x="10080" y="15916"/>
                      <a:pt x="10080" y="15916"/>
                    </a:cubicBezTo>
                    <a:cubicBezTo>
                      <a:pt x="10080" y="15916"/>
                      <a:pt x="10080" y="15916"/>
                      <a:pt x="10080" y="15916"/>
                    </a:cubicBezTo>
                    <a:cubicBezTo>
                      <a:pt x="10080" y="17053"/>
                      <a:pt x="11520" y="15916"/>
                      <a:pt x="11520" y="15916"/>
                    </a:cubicBezTo>
                    <a:cubicBezTo>
                      <a:pt x="11520" y="15916"/>
                      <a:pt x="11520" y="14779"/>
                      <a:pt x="11520" y="14779"/>
                    </a:cubicBezTo>
                    <a:cubicBezTo>
                      <a:pt x="12960" y="13642"/>
                      <a:pt x="14400" y="13642"/>
                      <a:pt x="14400" y="13642"/>
                    </a:cubicBezTo>
                    <a:cubicBezTo>
                      <a:pt x="17280" y="12505"/>
                      <a:pt x="17280" y="12505"/>
                      <a:pt x="18720" y="11368"/>
                    </a:cubicBezTo>
                    <a:cubicBezTo>
                      <a:pt x="20160" y="10232"/>
                      <a:pt x="20160" y="9095"/>
                      <a:pt x="21600" y="7958"/>
                    </a:cubicBezTo>
                    <a:cubicBezTo>
                      <a:pt x="21600" y="7958"/>
                      <a:pt x="21600" y="7958"/>
                      <a:pt x="21600" y="682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6" name="Shape">
                <a:extLst>
                  <a:ext uri="{FF2B5EF4-FFF2-40B4-BE49-F238E27FC236}">
                    <a16:creationId xmlns:a16="http://schemas.microsoft.com/office/drawing/2014/main" id="{A9D39DCA-D0BD-4526-8C1D-33A39BA760B7}"/>
                  </a:ext>
                </a:extLst>
              </p:cNvPr>
              <p:cNvSpPr/>
              <p:nvPr/>
            </p:nvSpPr>
            <p:spPr>
              <a:xfrm>
                <a:off x="5266435" y="3077147"/>
                <a:ext cx="47369"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8514" y="0"/>
                      <a:pt x="15429" y="0"/>
                      <a:pt x="12343" y="0"/>
                    </a:cubicBezTo>
                    <a:cubicBezTo>
                      <a:pt x="9257" y="0"/>
                      <a:pt x="6171" y="0"/>
                      <a:pt x="3086" y="7200"/>
                    </a:cubicBezTo>
                    <a:cubicBezTo>
                      <a:pt x="3086" y="7200"/>
                      <a:pt x="0" y="14400"/>
                      <a:pt x="0" y="14400"/>
                    </a:cubicBezTo>
                    <a:cubicBezTo>
                      <a:pt x="0" y="14400"/>
                      <a:pt x="3086" y="14400"/>
                      <a:pt x="3086" y="14400"/>
                    </a:cubicBezTo>
                    <a:cubicBezTo>
                      <a:pt x="3086" y="14400"/>
                      <a:pt x="0" y="14400"/>
                      <a:pt x="0" y="14400"/>
                    </a:cubicBezTo>
                    <a:cubicBezTo>
                      <a:pt x="0" y="21600"/>
                      <a:pt x="3086" y="21600"/>
                      <a:pt x="3086" y="21600"/>
                    </a:cubicBezTo>
                    <a:cubicBezTo>
                      <a:pt x="6171" y="21600"/>
                      <a:pt x="21600" y="72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7" name="Shape">
                <a:extLst>
                  <a:ext uri="{FF2B5EF4-FFF2-40B4-BE49-F238E27FC236}">
                    <a16:creationId xmlns:a16="http://schemas.microsoft.com/office/drawing/2014/main" id="{D4060B65-73CA-4B4E-B548-BFA7D20E441E}"/>
                  </a:ext>
                </a:extLst>
              </p:cNvPr>
              <p:cNvSpPr/>
              <p:nvPr/>
            </p:nvSpPr>
            <p:spPr>
              <a:xfrm>
                <a:off x="1791941" y="2569401"/>
                <a:ext cx="61580" cy="38772"/>
              </a:xfrm>
              <a:custGeom>
                <a:avLst/>
                <a:gdLst/>
                <a:ahLst/>
                <a:cxnLst>
                  <a:cxn ang="0">
                    <a:pos x="wd2" y="hd2"/>
                  </a:cxn>
                  <a:cxn ang="5400000">
                    <a:pos x="wd2" y="hd2"/>
                  </a:cxn>
                  <a:cxn ang="10800000">
                    <a:pos x="wd2" y="hd2"/>
                  </a:cxn>
                  <a:cxn ang="16200000">
                    <a:pos x="wd2" y="hd2"/>
                  </a:cxn>
                </a:cxnLst>
                <a:rect l="0" t="0" r="r" b="b"/>
                <a:pathLst>
                  <a:path w="21600" h="19792" extrusionOk="0">
                    <a:moveTo>
                      <a:pt x="21600" y="9257"/>
                    </a:moveTo>
                    <a:cubicBezTo>
                      <a:pt x="21600" y="9257"/>
                      <a:pt x="19200" y="6171"/>
                      <a:pt x="14400" y="6171"/>
                    </a:cubicBezTo>
                    <a:cubicBezTo>
                      <a:pt x="14400" y="6171"/>
                      <a:pt x="16800" y="6171"/>
                      <a:pt x="16800" y="6171"/>
                    </a:cubicBezTo>
                    <a:cubicBezTo>
                      <a:pt x="16800" y="3086"/>
                      <a:pt x="14400" y="6171"/>
                      <a:pt x="14400" y="3086"/>
                    </a:cubicBezTo>
                    <a:cubicBezTo>
                      <a:pt x="14400" y="3086"/>
                      <a:pt x="14400" y="3086"/>
                      <a:pt x="14400" y="3086"/>
                    </a:cubicBezTo>
                    <a:cubicBezTo>
                      <a:pt x="14400" y="0"/>
                      <a:pt x="12000" y="3086"/>
                      <a:pt x="12000" y="3086"/>
                    </a:cubicBezTo>
                    <a:cubicBezTo>
                      <a:pt x="9600" y="0"/>
                      <a:pt x="7200" y="0"/>
                      <a:pt x="4800" y="0"/>
                    </a:cubicBezTo>
                    <a:cubicBezTo>
                      <a:pt x="4800" y="0"/>
                      <a:pt x="2400" y="0"/>
                      <a:pt x="2400" y="0"/>
                    </a:cubicBezTo>
                    <a:cubicBezTo>
                      <a:pt x="2400" y="3086"/>
                      <a:pt x="2400" y="3086"/>
                      <a:pt x="2400" y="6171"/>
                    </a:cubicBezTo>
                    <a:cubicBezTo>
                      <a:pt x="2400" y="6171"/>
                      <a:pt x="2400" y="12343"/>
                      <a:pt x="0" y="12343"/>
                    </a:cubicBezTo>
                    <a:cubicBezTo>
                      <a:pt x="0" y="12343"/>
                      <a:pt x="0" y="12343"/>
                      <a:pt x="2400" y="12343"/>
                    </a:cubicBezTo>
                    <a:cubicBezTo>
                      <a:pt x="2400" y="15429"/>
                      <a:pt x="0" y="15429"/>
                      <a:pt x="0" y="15429"/>
                    </a:cubicBezTo>
                    <a:cubicBezTo>
                      <a:pt x="0" y="15429"/>
                      <a:pt x="2400" y="18514"/>
                      <a:pt x="2400" y="18514"/>
                    </a:cubicBezTo>
                    <a:cubicBezTo>
                      <a:pt x="4800" y="21600"/>
                      <a:pt x="4800" y="18514"/>
                      <a:pt x="4800" y="15429"/>
                    </a:cubicBezTo>
                    <a:cubicBezTo>
                      <a:pt x="7200" y="15429"/>
                      <a:pt x="7200" y="12343"/>
                      <a:pt x="7200" y="12343"/>
                    </a:cubicBezTo>
                    <a:cubicBezTo>
                      <a:pt x="9600" y="12343"/>
                      <a:pt x="9600" y="15429"/>
                      <a:pt x="9600" y="15429"/>
                    </a:cubicBezTo>
                    <a:cubicBezTo>
                      <a:pt x="9600" y="15429"/>
                      <a:pt x="12000" y="15429"/>
                      <a:pt x="12000" y="12343"/>
                    </a:cubicBezTo>
                    <a:cubicBezTo>
                      <a:pt x="14400" y="12343"/>
                      <a:pt x="16800" y="12343"/>
                      <a:pt x="16800" y="12343"/>
                    </a:cubicBezTo>
                    <a:cubicBezTo>
                      <a:pt x="19200" y="12343"/>
                      <a:pt x="19200" y="15429"/>
                      <a:pt x="19200" y="15429"/>
                    </a:cubicBezTo>
                    <a:cubicBezTo>
                      <a:pt x="21600" y="15429"/>
                      <a:pt x="21600" y="12343"/>
                      <a:pt x="21600" y="9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8" name="Shape">
                <a:extLst>
                  <a:ext uri="{FF2B5EF4-FFF2-40B4-BE49-F238E27FC236}">
                    <a16:creationId xmlns:a16="http://schemas.microsoft.com/office/drawing/2014/main" id="{69EFD9A6-913B-422F-ABC5-2A8B370B7324}"/>
                  </a:ext>
                </a:extLst>
              </p:cNvPr>
              <p:cNvSpPr/>
              <p:nvPr/>
            </p:nvSpPr>
            <p:spPr>
              <a:xfrm>
                <a:off x="3789717" y="2696338"/>
                <a:ext cx="30527" cy="32636"/>
              </a:xfrm>
              <a:custGeom>
                <a:avLst/>
                <a:gdLst/>
                <a:ahLst/>
                <a:cxnLst>
                  <a:cxn ang="0">
                    <a:pos x="wd2" y="hd2"/>
                  </a:cxn>
                  <a:cxn ang="5400000">
                    <a:pos x="wd2" y="hd2"/>
                  </a:cxn>
                  <a:cxn ang="10800000">
                    <a:pos x="wd2" y="hd2"/>
                  </a:cxn>
                  <a:cxn ang="16200000">
                    <a:pos x="wd2" y="hd2"/>
                  </a:cxn>
                </a:cxnLst>
                <a:rect l="0" t="0" r="r" b="b"/>
                <a:pathLst>
                  <a:path w="19200" h="19600" extrusionOk="0">
                    <a:moveTo>
                      <a:pt x="17280" y="3600"/>
                    </a:moveTo>
                    <a:cubicBezTo>
                      <a:pt x="17280" y="3600"/>
                      <a:pt x="17280" y="0"/>
                      <a:pt x="12960" y="0"/>
                    </a:cubicBezTo>
                    <a:cubicBezTo>
                      <a:pt x="12960" y="3600"/>
                      <a:pt x="12960" y="3600"/>
                      <a:pt x="12960" y="3600"/>
                    </a:cubicBezTo>
                    <a:cubicBezTo>
                      <a:pt x="8640" y="3600"/>
                      <a:pt x="8640" y="3600"/>
                      <a:pt x="8640" y="3600"/>
                    </a:cubicBezTo>
                    <a:cubicBezTo>
                      <a:pt x="8640" y="3600"/>
                      <a:pt x="4320" y="7200"/>
                      <a:pt x="4320" y="10800"/>
                    </a:cubicBezTo>
                    <a:cubicBezTo>
                      <a:pt x="0" y="10800"/>
                      <a:pt x="0" y="14400"/>
                      <a:pt x="0" y="18000"/>
                    </a:cubicBezTo>
                    <a:cubicBezTo>
                      <a:pt x="4320" y="21600"/>
                      <a:pt x="4320" y="18000"/>
                      <a:pt x="8640" y="18000"/>
                    </a:cubicBezTo>
                    <a:cubicBezTo>
                      <a:pt x="8640" y="18000"/>
                      <a:pt x="8640" y="18000"/>
                      <a:pt x="12960" y="18000"/>
                    </a:cubicBezTo>
                    <a:cubicBezTo>
                      <a:pt x="12960" y="18000"/>
                      <a:pt x="12960" y="18000"/>
                      <a:pt x="12960" y="18000"/>
                    </a:cubicBezTo>
                    <a:cubicBezTo>
                      <a:pt x="17280" y="18000"/>
                      <a:pt x="17280" y="14400"/>
                      <a:pt x="17280" y="14400"/>
                    </a:cubicBezTo>
                    <a:cubicBezTo>
                      <a:pt x="12960" y="10800"/>
                      <a:pt x="12960" y="14400"/>
                      <a:pt x="8640" y="14400"/>
                    </a:cubicBezTo>
                    <a:cubicBezTo>
                      <a:pt x="12960" y="14400"/>
                      <a:pt x="17280" y="10800"/>
                      <a:pt x="17280" y="10800"/>
                    </a:cubicBezTo>
                    <a:cubicBezTo>
                      <a:pt x="17280" y="7200"/>
                      <a:pt x="21600" y="7200"/>
                      <a:pt x="17280" y="3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9" name="Shape">
                <a:extLst>
                  <a:ext uri="{FF2B5EF4-FFF2-40B4-BE49-F238E27FC236}">
                    <a16:creationId xmlns:a16="http://schemas.microsoft.com/office/drawing/2014/main" id="{398D172D-9B72-434A-8647-0C7A558D1FB9}"/>
                  </a:ext>
                </a:extLst>
              </p:cNvPr>
              <p:cNvSpPr/>
              <p:nvPr/>
            </p:nvSpPr>
            <p:spPr>
              <a:xfrm>
                <a:off x="3207081" y="1898754"/>
                <a:ext cx="61580" cy="53478"/>
              </a:xfrm>
              <a:custGeom>
                <a:avLst/>
                <a:gdLst/>
                <a:ahLst/>
                <a:cxnLst>
                  <a:cxn ang="0">
                    <a:pos x="wd2" y="hd2"/>
                  </a:cxn>
                  <a:cxn ang="5400000">
                    <a:pos x="wd2" y="hd2"/>
                  </a:cxn>
                  <a:cxn ang="10800000">
                    <a:pos x="wd2" y="hd2"/>
                  </a:cxn>
                  <a:cxn ang="16200000">
                    <a:pos x="wd2" y="hd2"/>
                  </a:cxn>
                </a:cxnLst>
                <a:rect l="0" t="0" r="r" b="b"/>
                <a:pathLst>
                  <a:path w="21600" h="21000" extrusionOk="0">
                    <a:moveTo>
                      <a:pt x="19200" y="19200"/>
                    </a:moveTo>
                    <a:cubicBezTo>
                      <a:pt x="16800" y="19200"/>
                      <a:pt x="14400" y="16800"/>
                      <a:pt x="14400" y="19200"/>
                    </a:cubicBezTo>
                    <a:cubicBezTo>
                      <a:pt x="14400" y="21600"/>
                      <a:pt x="19200" y="21600"/>
                      <a:pt x="19200" y="19200"/>
                    </a:cubicBezTo>
                    <a:close/>
                    <a:moveTo>
                      <a:pt x="12000" y="14400"/>
                    </a:moveTo>
                    <a:cubicBezTo>
                      <a:pt x="12000" y="14400"/>
                      <a:pt x="7200" y="14400"/>
                      <a:pt x="9600" y="16800"/>
                    </a:cubicBezTo>
                    <a:cubicBezTo>
                      <a:pt x="9600" y="19200"/>
                      <a:pt x="14400" y="19200"/>
                      <a:pt x="12000" y="14400"/>
                    </a:cubicBezTo>
                    <a:close/>
                    <a:moveTo>
                      <a:pt x="21600" y="16800"/>
                    </a:moveTo>
                    <a:cubicBezTo>
                      <a:pt x="21600" y="14400"/>
                      <a:pt x="21600" y="14400"/>
                      <a:pt x="21600" y="14400"/>
                    </a:cubicBezTo>
                    <a:cubicBezTo>
                      <a:pt x="21600" y="14400"/>
                      <a:pt x="21600" y="14400"/>
                      <a:pt x="21600" y="14400"/>
                    </a:cubicBezTo>
                    <a:cubicBezTo>
                      <a:pt x="21600" y="12000"/>
                      <a:pt x="21600" y="12000"/>
                      <a:pt x="21600" y="12000"/>
                    </a:cubicBezTo>
                    <a:cubicBezTo>
                      <a:pt x="21600" y="9600"/>
                      <a:pt x="19200" y="12000"/>
                      <a:pt x="19200" y="12000"/>
                    </a:cubicBezTo>
                    <a:cubicBezTo>
                      <a:pt x="19200" y="12000"/>
                      <a:pt x="19200" y="12000"/>
                      <a:pt x="19200" y="12000"/>
                    </a:cubicBezTo>
                    <a:cubicBezTo>
                      <a:pt x="16800" y="14400"/>
                      <a:pt x="19200" y="12000"/>
                      <a:pt x="16800" y="12000"/>
                    </a:cubicBezTo>
                    <a:cubicBezTo>
                      <a:pt x="16800" y="12000"/>
                      <a:pt x="16800" y="12000"/>
                      <a:pt x="16800" y="12000"/>
                    </a:cubicBezTo>
                    <a:cubicBezTo>
                      <a:pt x="16800" y="12000"/>
                      <a:pt x="16800" y="14400"/>
                      <a:pt x="14400" y="14400"/>
                    </a:cubicBezTo>
                    <a:cubicBezTo>
                      <a:pt x="14400" y="14400"/>
                      <a:pt x="14400" y="14400"/>
                      <a:pt x="14400" y="14400"/>
                    </a:cubicBezTo>
                    <a:cubicBezTo>
                      <a:pt x="14400" y="14400"/>
                      <a:pt x="14400" y="16800"/>
                      <a:pt x="16800" y="16800"/>
                    </a:cubicBezTo>
                    <a:cubicBezTo>
                      <a:pt x="16800" y="16800"/>
                      <a:pt x="16800" y="16800"/>
                      <a:pt x="16800" y="16800"/>
                    </a:cubicBezTo>
                    <a:cubicBezTo>
                      <a:pt x="19200" y="16800"/>
                      <a:pt x="19200" y="21600"/>
                      <a:pt x="19200" y="19200"/>
                    </a:cubicBezTo>
                    <a:cubicBezTo>
                      <a:pt x="21600" y="19200"/>
                      <a:pt x="19200" y="16800"/>
                      <a:pt x="21600" y="16800"/>
                    </a:cubicBezTo>
                    <a:close/>
                    <a:moveTo>
                      <a:pt x="7200" y="19200"/>
                    </a:moveTo>
                    <a:cubicBezTo>
                      <a:pt x="7200" y="19200"/>
                      <a:pt x="7200" y="16800"/>
                      <a:pt x="7200" y="16800"/>
                    </a:cubicBezTo>
                    <a:cubicBezTo>
                      <a:pt x="7200" y="16800"/>
                      <a:pt x="7200" y="16800"/>
                      <a:pt x="7200" y="14400"/>
                    </a:cubicBezTo>
                    <a:cubicBezTo>
                      <a:pt x="7200" y="14400"/>
                      <a:pt x="7200" y="14400"/>
                      <a:pt x="9600" y="12000"/>
                    </a:cubicBezTo>
                    <a:cubicBezTo>
                      <a:pt x="9600" y="12000"/>
                      <a:pt x="9600" y="12000"/>
                      <a:pt x="9600" y="12000"/>
                    </a:cubicBezTo>
                    <a:cubicBezTo>
                      <a:pt x="9600" y="12000"/>
                      <a:pt x="9600" y="12000"/>
                      <a:pt x="9600" y="9600"/>
                    </a:cubicBezTo>
                    <a:cubicBezTo>
                      <a:pt x="12000" y="9600"/>
                      <a:pt x="14400" y="9600"/>
                      <a:pt x="12000" y="7200"/>
                    </a:cubicBezTo>
                    <a:cubicBezTo>
                      <a:pt x="12000" y="7200"/>
                      <a:pt x="12000" y="7200"/>
                      <a:pt x="9600" y="7200"/>
                    </a:cubicBezTo>
                    <a:cubicBezTo>
                      <a:pt x="9600" y="7200"/>
                      <a:pt x="9600" y="4800"/>
                      <a:pt x="9600" y="4800"/>
                    </a:cubicBezTo>
                    <a:cubicBezTo>
                      <a:pt x="12000" y="4800"/>
                      <a:pt x="12000" y="2400"/>
                      <a:pt x="12000" y="2400"/>
                    </a:cubicBezTo>
                    <a:cubicBezTo>
                      <a:pt x="12000" y="0"/>
                      <a:pt x="9600" y="0"/>
                      <a:pt x="12000" y="0"/>
                    </a:cubicBezTo>
                    <a:cubicBezTo>
                      <a:pt x="9600" y="0"/>
                      <a:pt x="9600" y="2400"/>
                      <a:pt x="7200" y="2400"/>
                    </a:cubicBezTo>
                    <a:cubicBezTo>
                      <a:pt x="4800" y="4800"/>
                      <a:pt x="2400" y="2400"/>
                      <a:pt x="2400" y="4800"/>
                    </a:cubicBezTo>
                    <a:cubicBezTo>
                      <a:pt x="0" y="4800"/>
                      <a:pt x="0" y="7200"/>
                      <a:pt x="2400" y="7200"/>
                    </a:cubicBezTo>
                    <a:cubicBezTo>
                      <a:pt x="2400" y="7200"/>
                      <a:pt x="2400" y="4800"/>
                      <a:pt x="4800" y="4800"/>
                    </a:cubicBezTo>
                    <a:cubicBezTo>
                      <a:pt x="4800" y="4800"/>
                      <a:pt x="4800" y="4800"/>
                      <a:pt x="4800" y="7200"/>
                    </a:cubicBezTo>
                    <a:cubicBezTo>
                      <a:pt x="2400" y="4800"/>
                      <a:pt x="2400" y="7200"/>
                      <a:pt x="2400" y="7200"/>
                    </a:cubicBezTo>
                    <a:cubicBezTo>
                      <a:pt x="2400" y="7200"/>
                      <a:pt x="2400" y="7200"/>
                      <a:pt x="0" y="7200"/>
                    </a:cubicBezTo>
                    <a:cubicBezTo>
                      <a:pt x="0" y="7200"/>
                      <a:pt x="0" y="7200"/>
                      <a:pt x="0" y="9600"/>
                    </a:cubicBezTo>
                    <a:cubicBezTo>
                      <a:pt x="0" y="9600"/>
                      <a:pt x="0" y="12000"/>
                      <a:pt x="0" y="12000"/>
                    </a:cubicBezTo>
                    <a:cubicBezTo>
                      <a:pt x="0" y="14400"/>
                      <a:pt x="0" y="12000"/>
                      <a:pt x="0" y="14400"/>
                    </a:cubicBezTo>
                    <a:cubicBezTo>
                      <a:pt x="0" y="14400"/>
                      <a:pt x="2400" y="14400"/>
                      <a:pt x="2400" y="14400"/>
                    </a:cubicBezTo>
                    <a:cubicBezTo>
                      <a:pt x="2400" y="16800"/>
                      <a:pt x="0" y="16800"/>
                      <a:pt x="2400" y="19200"/>
                    </a:cubicBezTo>
                    <a:cubicBezTo>
                      <a:pt x="2400" y="19200"/>
                      <a:pt x="7200" y="19200"/>
                      <a:pt x="7200" y="19200"/>
                    </a:cubicBezTo>
                    <a:cubicBezTo>
                      <a:pt x="7200" y="19200"/>
                      <a:pt x="7200" y="19200"/>
                      <a:pt x="7200" y="19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0" name="Shape">
                <a:extLst>
                  <a:ext uri="{FF2B5EF4-FFF2-40B4-BE49-F238E27FC236}">
                    <a16:creationId xmlns:a16="http://schemas.microsoft.com/office/drawing/2014/main" id="{366D3D2D-A7CF-454A-BCDD-A4011CBD69BA}"/>
                  </a:ext>
                </a:extLst>
              </p:cNvPr>
              <p:cNvSpPr/>
              <p:nvPr/>
            </p:nvSpPr>
            <p:spPr>
              <a:xfrm>
                <a:off x="3268661" y="2832979"/>
                <a:ext cx="340395" cy="335139"/>
              </a:xfrm>
              <a:custGeom>
                <a:avLst/>
                <a:gdLst/>
                <a:ahLst/>
                <a:cxnLst>
                  <a:cxn ang="0">
                    <a:pos x="wd2" y="hd2"/>
                  </a:cxn>
                  <a:cxn ang="5400000">
                    <a:pos x="wd2" y="hd2"/>
                  </a:cxn>
                  <a:cxn ang="10800000">
                    <a:pos x="wd2" y="hd2"/>
                  </a:cxn>
                  <a:cxn ang="16200000">
                    <a:pos x="wd2" y="hd2"/>
                  </a:cxn>
                </a:cxnLst>
                <a:rect l="0" t="0" r="r" b="b"/>
                <a:pathLst>
                  <a:path w="21263" h="21386" extrusionOk="0">
                    <a:moveTo>
                      <a:pt x="21176" y="3257"/>
                    </a:moveTo>
                    <a:cubicBezTo>
                      <a:pt x="21176" y="3257"/>
                      <a:pt x="20753" y="3257"/>
                      <a:pt x="20753" y="3257"/>
                    </a:cubicBezTo>
                    <a:cubicBezTo>
                      <a:pt x="20753" y="2872"/>
                      <a:pt x="20753" y="3257"/>
                      <a:pt x="20753" y="2872"/>
                    </a:cubicBezTo>
                    <a:cubicBezTo>
                      <a:pt x="20753" y="2872"/>
                      <a:pt x="20753" y="2486"/>
                      <a:pt x="20753" y="2486"/>
                    </a:cubicBezTo>
                    <a:cubicBezTo>
                      <a:pt x="20753" y="2486"/>
                      <a:pt x="20753" y="2100"/>
                      <a:pt x="20753" y="2100"/>
                    </a:cubicBezTo>
                    <a:cubicBezTo>
                      <a:pt x="20753" y="1715"/>
                      <a:pt x="20753" y="1715"/>
                      <a:pt x="20753" y="1715"/>
                    </a:cubicBezTo>
                    <a:cubicBezTo>
                      <a:pt x="20753" y="1715"/>
                      <a:pt x="20329" y="1715"/>
                      <a:pt x="20329" y="1715"/>
                    </a:cubicBezTo>
                    <a:cubicBezTo>
                      <a:pt x="20329" y="1715"/>
                      <a:pt x="20329" y="1715"/>
                      <a:pt x="20329" y="1715"/>
                    </a:cubicBezTo>
                    <a:cubicBezTo>
                      <a:pt x="19906" y="1329"/>
                      <a:pt x="19906" y="1329"/>
                      <a:pt x="19482" y="943"/>
                    </a:cubicBezTo>
                    <a:cubicBezTo>
                      <a:pt x="19482" y="557"/>
                      <a:pt x="19482" y="557"/>
                      <a:pt x="19059" y="943"/>
                    </a:cubicBezTo>
                    <a:cubicBezTo>
                      <a:pt x="19059" y="943"/>
                      <a:pt x="19059" y="943"/>
                      <a:pt x="18635" y="943"/>
                    </a:cubicBezTo>
                    <a:cubicBezTo>
                      <a:pt x="18635" y="943"/>
                      <a:pt x="18635" y="943"/>
                      <a:pt x="18635" y="943"/>
                    </a:cubicBezTo>
                    <a:cubicBezTo>
                      <a:pt x="18212" y="943"/>
                      <a:pt x="18212" y="943"/>
                      <a:pt x="17788" y="943"/>
                    </a:cubicBezTo>
                    <a:cubicBezTo>
                      <a:pt x="17365" y="557"/>
                      <a:pt x="17365" y="172"/>
                      <a:pt x="16941" y="172"/>
                    </a:cubicBezTo>
                    <a:cubicBezTo>
                      <a:pt x="16518" y="-214"/>
                      <a:pt x="16518" y="172"/>
                      <a:pt x="16518" y="172"/>
                    </a:cubicBezTo>
                    <a:cubicBezTo>
                      <a:pt x="15671" y="172"/>
                      <a:pt x="15247" y="-214"/>
                      <a:pt x="14824" y="172"/>
                    </a:cubicBezTo>
                    <a:cubicBezTo>
                      <a:pt x="14400" y="172"/>
                      <a:pt x="14400" y="172"/>
                      <a:pt x="13976" y="172"/>
                    </a:cubicBezTo>
                    <a:cubicBezTo>
                      <a:pt x="13553" y="172"/>
                      <a:pt x="13553" y="172"/>
                      <a:pt x="13129" y="557"/>
                    </a:cubicBezTo>
                    <a:cubicBezTo>
                      <a:pt x="12706" y="557"/>
                      <a:pt x="12706" y="557"/>
                      <a:pt x="12282" y="557"/>
                    </a:cubicBezTo>
                    <a:cubicBezTo>
                      <a:pt x="11859" y="557"/>
                      <a:pt x="11859" y="557"/>
                      <a:pt x="11435" y="943"/>
                    </a:cubicBezTo>
                    <a:cubicBezTo>
                      <a:pt x="11435" y="1329"/>
                      <a:pt x="11435" y="1329"/>
                      <a:pt x="11012" y="943"/>
                    </a:cubicBezTo>
                    <a:cubicBezTo>
                      <a:pt x="10588" y="943"/>
                      <a:pt x="10165" y="943"/>
                      <a:pt x="10165" y="943"/>
                    </a:cubicBezTo>
                    <a:cubicBezTo>
                      <a:pt x="9741" y="943"/>
                      <a:pt x="9318" y="943"/>
                      <a:pt x="9318" y="557"/>
                    </a:cubicBezTo>
                    <a:cubicBezTo>
                      <a:pt x="8894" y="557"/>
                      <a:pt x="8471" y="172"/>
                      <a:pt x="8471" y="172"/>
                    </a:cubicBezTo>
                    <a:cubicBezTo>
                      <a:pt x="8047" y="172"/>
                      <a:pt x="7200" y="557"/>
                      <a:pt x="7200" y="943"/>
                    </a:cubicBezTo>
                    <a:cubicBezTo>
                      <a:pt x="6776" y="1329"/>
                      <a:pt x="6776" y="2100"/>
                      <a:pt x="6776" y="2872"/>
                    </a:cubicBezTo>
                    <a:cubicBezTo>
                      <a:pt x="6776" y="3643"/>
                      <a:pt x="6353" y="4415"/>
                      <a:pt x="6353" y="5186"/>
                    </a:cubicBezTo>
                    <a:cubicBezTo>
                      <a:pt x="6353" y="5572"/>
                      <a:pt x="6353" y="6343"/>
                      <a:pt x="6353" y="6729"/>
                    </a:cubicBezTo>
                    <a:cubicBezTo>
                      <a:pt x="5929" y="7115"/>
                      <a:pt x="5082" y="7886"/>
                      <a:pt x="4659" y="8272"/>
                    </a:cubicBezTo>
                    <a:cubicBezTo>
                      <a:pt x="4235" y="8657"/>
                      <a:pt x="4235" y="9429"/>
                      <a:pt x="4235" y="10200"/>
                    </a:cubicBezTo>
                    <a:cubicBezTo>
                      <a:pt x="4235" y="10586"/>
                      <a:pt x="4235" y="10200"/>
                      <a:pt x="3812" y="10586"/>
                    </a:cubicBezTo>
                    <a:cubicBezTo>
                      <a:pt x="3388" y="10972"/>
                      <a:pt x="3388" y="11357"/>
                      <a:pt x="2965" y="11357"/>
                    </a:cubicBezTo>
                    <a:cubicBezTo>
                      <a:pt x="2541" y="11743"/>
                      <a:pt x="2541" y="11357"/>
                      <a:pt x="2541" y="11357"/>
                    </a:cubicBezTo>
                    <a:cubicBezTo>
                      <a:pt x="2541" y="10972"/>
                      <a:pt x="2541" y="10972"/>
                      <a:pt x="2541" y="10972"/>
                    </a:cubicBezTo>
                    <a:cubicBezTo>
                      <a:pt x="2541" y="10972"/>
                      <a:pt x="2118" y="10972"/>
                      <a:pt x="2118" y="10972"/>
                    </a:cubicBezTo>
                    <a:cubicBezTo>
                      <a:pt x="1694" y="10972"/>
                      <a:pt x="1694" y="10972"/>
                      <a:pt x="1694" y="10972"/>
                    </a:cubicBezTo>
                    <a:cubicBezTo>
                      <a:pt x="1694" y="10972"/>
                      <a:pt x="1694" y="11357"/>
                      <a:pt x="1694" y="11357"/>
                    </a:cubicBezTo>
                    <a:cubicBezTo>
                      <a:pt x="1271" y="11743"/>
                      <a:pt x="1271" y="11357"/>
                      <a:pt x="847" y="11357"/>
                    </a:cubicBezTo>
                    <a:cubicBezTo>
                      <a:pt x="847" y="11357"/>
                      <a:pt x="424" y="11743"/>
                      <a:pt x="424" y="11743"/>
                    </a:cubicBezTo>
                    <a:cubicBezTo>
                      <a:pt x="424" y="12129"/>
                      <a:pt x="424" y="12515"/>
                      <a:pt x="0" y="12515"/>
                    </a:cubicBezTo>
                    <a:cubicBezTo>
                      <a:pt x="424" y="12900"/>
                      <a:pt x="424" y="12900"/>
                      <a:pt x="847" y="12515"/>
                    </a:cubicBezTo>
                    <a:cubicBezTo>
                      <a:pt x="1271" y="12515"/>
                      <a:pt x="1271" y="12515"/>
                      <a:pt x="1694" y="12515"/>
                    </a:cubicBezTo>
                    <a:cubicBezTo>
                      <a:pt x="2118" y="12515"/>
                      <a:pt x="2965" y="12515"/>
                      <a:pt x="3388" y="12515"/>
                    </a:cubicBezTo>
                    <a:cubicBezTo>
                      <a:pt x="3812" y="12515"/>
                      <a:pt x="4235" y="12515"/>
                      <a:pt x="4659" y="12515"/>
                    </a:cubicBezTo>
                    <a:cubicBezTo>
                      <a:pt x="5506" y="12900"/>
                      <a:pt x="5082" y="14057"/>
                      <a:pt x="5506" y="14443"/>
                    </a:cubicBezTo>
                    <a:cubicBezTo>
                      <a:pt x="5929" y="14829"/>
                      <a:pt x="5929" y="15215"/>
                      <a:pt x="6353" y="15215"/>
                    </a:cubicBezTo>
                    <a:cubicBezTo>
                      <a:pt x="6776" y="15215"/>
                      <a:pt x="6776" y="15215"/>
                      <a:pt x="7200" y="15215"/>
                    </a:cubicBezTo>
                    <a:cubicBezTo>
                      <a:pt x="7624" y="15215"/>
                      <a:pt x="8047" y="15215"/>
                      <a:pt x="8047" y="15215"/>
                    </a:cubicBezTo>
                    <a:cubicBezTo>
                      <a:pt x="8047" y="14829"/>
                      <a:pt x="8047" y="14443"/>
                      <a:pt x="8047" y="14443"/>
                    </a:cubicBezTo>
                    <a:cubicBezTo>
                      <a:pt x="8047" y="14057"/>
                      <a:pt x="8047" y="14057"/>
                      <a:pt x="8471" y="14057"/>
                    </a:cubicBezTo>
                    <a:cubicBezTo>
                      <a:pt x="8894" y="14057"/>
                      <a:pt x="8894" y="14057"/>
                      <a:pt x="9318" y="14057"/>
                    </a:cubicBezTo>
                    <a:cubicBezTo>
                      <a:pt x="9318" y="14057"/>
                      <a:pt x="9318" y="14057"/>
                      <a:pt x="9318" y="14443"/>
                    </a:cubicBezTo>
                    <a:cubicBezTo>
                      <a:pt x="9741" y="14443"/>
                      <a:pt x="10588" y="14057"/>
                      <a:pt x="10588" y="14443"/>
                    </a:cubicBezTo>
                    <a:cubicBezTo>
                      <a:pt x="10588" y="14443"/>
                      <a:pt x="10588" y="15215"/>
                      <a:pt x="10588" y="15215"/>
                    </a:cubicBezTo>
                    <a:cubicBezTo>
                      <a:pt x="10588" y="15600"/>
                      <a:pt x="10588" y="16372"/>
                      <a:pt x="10588" y="16757"/>
                    </a:cubicBezTo>
                    <a:cubicBezTo>
                      <a:pt x="10588" y="17143"/>
                      <a:pt x="11435" y="17529"/>
                      <a:pt x="11012" y="18300"/>
                    </a:cubicBezTo>
                    <a:cubicBezTo>
                      <a:pt x="11012" y="18686"/>
                      <a:pt x="11012" y="18686"/>
                      <a:pt x="11435" y="18686"/>
                    </a:cubicBezTo>
                    <a:cubicBezTo>
                      <a:pt x="11435" y="18686"/>
                      <a:pt x="11859" y="18686"/>
                      <a:pt x="11859" y="18686"/>
                    </a:cubicBezTo>
                    <a:cubicBezTo>
                      <a:pt x="11859" y="18686"/>
                      <a:pt x="12282" y="18686"/>
                      <a:pt x="12282" y="18686"/>
                    </a:cubicBezTo>
                    <a:cubicBezTo>
                      <a:pt x="12706" y="18686"/>
                      <a:pt x="12706" y="18686"/>
                      <a:pt x="12706" y="18686"/>
                    </a:cubicBezTo>
                    <a:cubicBezTo>
                      <a:pt x="13129" y="18686"/>
                      <a:pt x="13129" y="18300"/>
                      <a:pt x="13129" y="18300"/>
                    </a:cubicBezTo>
                    <a:cubicBezTo>
                      <a:pt x="13129" y="18300"/>
                      <a:pt x="13129" y="18686"/>
                      <a:pt x="13129" y="18686"/>
                    </a:cubicBezTo>
                    <a:cubicBezTo>
                      <a:pt x="13553" y="18686"/>
                      <a:pt x="13553" y="19072"/>
                      <a:pt x="13553" y="19072"/>
                    </a:cubicBezTo>
                    <a:cubicBezTo>
                      <a:pt x="13553" y="19072"/>
                      <a:pt x="13553" y="19072"/>
                      <a:pt x="13553" y="19072"/>
                    </a:cubicBezTo>
                    <a:cubicBezTo>
                      <a:pt x="13553" y="19072"/>
                      <a:pt x="13976" y="19072"/>
                      <a:pt x="13976" y="19072"/>
                    </a:cubicBezTo>
                    <a:cubicBezTo>
                      <a:pt x="14824" y="18686"/>
                      <a:pt x="14400" y="18686"/>
                      <a:pt x="14400" y="19072"/>
                    </a:cubicBezTo>
                    <a:cubicBezTo>
                      <a:pt x="14824" y="19457"/>
                      <a:pt x="16094" y="19843"/>
                      <a:pt x="16518" y="19457"/>
                    </a:cubicBezTo>
                    <a:cubicBezTo>
                      <a:pt x="16518" y="19457"/>
                      <a:pt x="16518" y="19072"/>
                      <a:pt x="16518" y="19457"/>
                    </a:cubicBezTo>
                    <a:cubicBezTo>
                      <a:pt x="16518" y="19072"/>
                      <a:pt x="16941" y="19457"/>
                      <a:pt x="16941" y="19457"/>
                    </a:cubicBezTo>
                    <a:cubicBezTo>
                      <a:pt x="16941" y="20229"/>
                      <a:pt x="17365" y="19843"/>
                      <a:pt x="17788" y="20229"/>
                    </a:cubicBezTo>
                    <a:cubicBezTo>
                      <a:pt x="17788" y="20229"/>
                      <a:pt x="18212" y="20615"/>
                      <a:pt x="18212" y="21000"/>
                    </a:cubicBezTo>
                    <a:cubicBezTo>
                      <a:pt x="18212" y="21000"/>
                      <a:pt x="18635" y="21386"/>
                      <a:pt x="18635" y="21386"/>
                    </a:cubicBezTo>
                    <a:cubicBezTo>
                      <a:pt x="18635" y="21386"/>
                      <a:pt x="19059" y="21000"/>
                      <a:pt x="19059" y="21000"/>
                    </a:cubicBezTo>
                    <a:cubicBezTo>
                      <a:pt x="19482" y="21386"/>
                      <a:pt x="19482" y="21386"/>
                      <a:pt x="19482" y="21386"/>
                    </a:cubicBezTo>
                    <a:cubicBezTo>
                      <a:pt x="19482" y="21000"/>
                      <a:pt x="19482" y="20229"/>
                      <a:pt x="19482" y="19843"/>
                    </a:cubicBezTo>
                    <a:cubicBezTo>
                      <a:pt x="19059" y="19843"/>
                      <a:pt x="19059" y="20615"/>
                      <a:pt x="18635" y="20229"/>
                    </a:cubicBezTo>
                    <a:cubicBezTo>
                      <a:pt x="17788" y="19843"/>
                      <a:pt x="17788" y="19072"/>
                      <a:pt x="18212" y="18686"/>
                    </a:cubicBezTo>
                    <a:cubicBezTo>
                      <a:pt x="18212" y="17915"/>
                      <a:pt x="18212" y="17529"/>
                      <a:pt x="18212" y="16757"/>
                    </a:cubicBezTo>
                    <a:cubicBezTo>
                      <a:pt x="18212" y="16372"/>
                      <a:pt x="17788" y="16757"/>
                      <a:pt x="18212" y="16372"/>
                    </a:cubicBezTo>
                    <a:cubicBezTo>
                      <a:pt x="18212" y="15986"/>
                      <a:pt x="18635" y="15986"/>
                      <a:pt x="18635" y="15600"/>
                    </a:cubicBezTo>
                    <a:cubicBezTo>
                      <a:pt x="19059" y="15600"/>
                      <a:pt x="19906" y="15600"/>
                      <a:pt x="20753" y="15215"/>
                    </a:cubicBezTo>
                    <a:cubicBezTo>
                      <a:pt x="20329" y="14829"/>
                      <a:pt x="20329" y="14443"/>
                      <a:pt x="19906" y="14057"/>
                    </a:cubicBezTo>
                    <a:cubicBezTo>
                      <a:pt x="19906" y="13672"/>
                      <a:pt x="19059" y="13286"/>
                      <a:pt x="19059" y="12900"/>
                    </a:cubicBezTo>
                    <a:cubicBezTo>
                      <a:pt x="19059" y="12900"/>
                      <a:pt x="19482" y="12515"/>
                      <a:pt x="19482" y="12515"/>
                    </a:cubicBezTo>
                    <a:cubicBezTo>
                      <a:pt x="19482" y="12129"/>
                      <a:pt x="19482" y="12129"/>
                      <a:pt x="19059" y="11743"/>
                    </a:cubicBezTo>
                    <a:cubicBezTo>
                      <a:pt x="19059" y="10972"/>
                      <a:pt x="19059" y="10586"/>
                      <a:pt x="19059" y="9815"/>
                    </a:cubicBezTo>
                    <a:cubicBezTo>
                      <a:pt x="19059" y="9429"/>
                      <a:pt x="18635" y="9043"/>
                      <a:pt x="18635" y="9043"/>
                    </a:cubicBezTo>
                    <a:cubicBezTo>
                      <a:pt x="18635" y="8657"/>
                      <a:pt x="18635" y="8657"/>
                      <a:pt x="18635" y="8657"/>
                    </a:cubicBezTo>
                    <a:cubicBezTo>
                      <a:pt x="19059" y="8272"/>
                      <a:pt x="19059" y="8272"/>
                      <a:pt x="19059" y="7886"/>
                    </a:cubicBezTo>
                    <a:cubicBezTo>
                      <a:pt x="19059" y="7886"/>
                      <a:pt x="19059" y="7886"/>
                      <a:pt x="19482" y="7500"/>
                    </a:cubicBezTo>
                    <a:cubicBezTo>
                      <a:pt x="19482" y="7500"/>
                      <a:pt x="19482" y="7115"/>
                      <a:pt x="19482" y="7115"/>
                    </a:cubicBezTo>
                    <a:cubicBezTo>
                      <a:pt x="19482" y="6729"/>
                      <a:pt x="19482" y="5957"/>
                      <a:pt x="19482" y="5572"/>
                    </a:cubicBezTo>
                    <a:cubicBezTo>
                      <a:pt x="19906" y="5572"/>
                      <a:pt x="19906" y="5186"/>
                      <a:pt x="19906" y="5186"/>
                    </a:cubicBezTo>
                    <a:cubicBezTo>
                      <a:pt x="19906" y="4800"/>
                      <a:pt x="20329" y="4800"/>
                      <a:pt x="20329" y="4415"/>
                    </a:cubicBezTo>
                    <a:cubicBezTo>
                      <a:pt x="20329" y="4415"/>
                      <a:pt x="21600" y="3643"/>
                      <a:pt x="21176" y="325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1" name="Shape">
                <a:extLst>
                  <a:ext uri="{FF2B5EF4-FFF2-40B4-BE49-F238E27FC236}">
                    <a16:creationId xmlns:a16="http://schemas.microsoft.com/office/drawing/2014/main" id="{251769C1-1A56-41A3-A5EC-90F7789FD14D}"/>
                  </a:ext>
                </a:extLst>
              </p:cNvPr>
              <p:cNvSpPr/>
              <p:nvPr/>
            </p:nvSpPr>
            <p:spPr>
              <a:xfrm>
                <a:off x="3261556" y="2014055"/>
                <a:ext cx="108948" cy="42312"/>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21600" y="12343"/>
                      <a:pt x="20250" y="9257"/>
                      <a:pt x="20250" y="9257"/>
                    </a:cubicBezTo>
                    <a:cubicBezTo>
                      <a:pt x="18900" y="9257"/>
                      <a:pt x="17550" y="9257"/>
                      <a:pt x="17550" y="6171"/>
                    </a:cubicBezTo>
                    <a:cubicBezTo>
                      <a:pt x="18900" y="6171"/>
                      <a:pt x="17550" y="6171"/>
                      <a:pt x="17550" y="6171"/>
                    </a:cubicBezTo>
                    <a:cubicBezTo>
                      <a:pt x="17550" y="6171"/>
                      <a:pt x="16200" y="6171"/>
                      <a:pt x="14850" y="6171"/>
                    </a:cubicBezTo>
                    <a:cubicBezTo>
                      <a:pt x="16200" y="6171"/>
                      <a:pt x="16200" y="9257"/>
                      <a:pt x="14850" y="6171"/>
                    </a:cubicBezTo>
                    <a:cubicBezTo>
                      <a:pt x="14850" y="6171"/>
                      <a:pt x="13500" y="6171"/>
                      <a:pt x="13500" y="6171"/>
                    </a:cubicBezTo>
                    <a:cubicBezTo>
                      <a:pt x="14850" y="3086"/>
                      <a:pt x="13500" y="3086"/>
                      <a:pt x="12150" y="3086"/>
                    </a:cubicBezTo>
                    <a:cubicBezTo>
                      <a:pt x="12150" y="3086"/>
                      <a:pt x="10800" y="3086"/>
                      <a:pt x="10800" y="0"/>
                    </a:cubicBezTo>
                    <a:cubicBezTo>
                      <a:pt x="9450" y="0"/>
                      <a:pt x="10800" y="0"/>
                      <a:pt x="9450" y="0"/>
                    </a:cubicBezTo>
                    <a:cubicBezTo>
                      <a:pt x="9450" y="3086"/>
                      <a:pt x="8100" y="0"/>
                      <a:pt x="6750" y="0"/>
                    </a:cubicBezTo>
                    <a:cubicBezTo>
                      <a:pt x="6750" y="0"/>
                      <a:pt x="6750" y="0"/>
                      <a:pt x="8100" y="0"/>
                    </a:cubicBezTo>
                    <a:cubicBezTo>
                      <a:pt x="6750" y="3086"/>
                      <a:pt x="5400" y="3086"/>
                      <a:pt x="4050" y="3086"/>
                    </a:cubicBezTo>
                    <a:cubicBezTo>
                      <a:pt x="2700" y="6171"/>
                      <a:pt x="1350" y="3086"/>
                      <a:pt x="1350" y="6171"/>
                    </a:cubicBezTo>
                    <a:cubicBezTo>
                      <a:pt x="1350" y="6171"/>
                      <a:pt x="0" y="6171"/>
                      <a:pt x="0" y="6171"/>
                    </a:cubicBezTo>
                    <a:cubicBezTo>
                      <a:pt x="0" y="6171"/>
                      <a:pt x="1350" y="9257"/>
                      <a:pt x="1350" y="9257"/>
                    </a:cubicBezTo>
                    <a:cubicBezTo>
                      <a:pt x="1350" y="9257"/>
                      <a:pt x="1350" y="9257"/>
                      <a:pt x="1350" y="12343"/>
                    </a:cubicBezTo>
                    <a:cubicBezTo>
                      <a:pt x="1350" y="12343"/>
                      <a:pt x="2700" y="12343"/>
                      <a:pt x="2700" y="12343"/>
                    </a:cubicBezTo>
                    <a:cubicBezTo>
                      <a:pt x="2700" y="12343"/>
                      <a:pt x="2700" y="15429"/>
                      <a:pt x="2700" y="15429"/>
                    </a:cubicBezTo>
                    <a:cubicBezTo>
                      <a:pt x="4050" y="15429"/>
                      <a:pt x="6750" y="21600"/>
                      <a:pt x="8100" y="21600"/>
                    </a:cubicBezTo>
                    <a:cubicBezTo>
                      <a:pt x="8100" y="21600"/>
                      <a:pt x="8100" y="21600"/>
                      <a:pt x="9450" y="18514"/>
                    </a:cubicBezTo>
                    <a:cubicBezTo>
                      <a:pt x="9450" y="18514"/>
                      <a:pt x="9450" y="18514"/>
                      <a:pt x="10800" y="18514"/>
                    </a:cubicBezTo>
                    <a:cubicBezTo>
                      <a:pt x="10800" y="18514"/>
                      <a:pt x="12150" y="18514"/>
                      <a:pt x="13500" y="18514"/>
                    </a:cubicBezTo>
                    <a:cubicBezTo>
                      <a:pt x="13500" y="18514"/>
                      <a:pt x="14850" y="18514"/>
                      <a:pt x="16200" y="21600"/>
                    </a:cubicBezTo>
                    <a:cubicBezTo>
                      <a:pt x="16200" y="18514"/>
                      <a:pt x="17550" y="18514"/>
                      <a:pt x="18900" y="18514"/>
                    </a:cubicBezTo>
                    <a:cubicBezTo>
                      <a:pt x="18900" y="15429"/>
                      <a:pt x="20250" y="12343"/>
                      <a:pt x="21600" y="123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2" name="Shape">
                <a:extLst>
                  <a:ext uri="{FF2B5EF4-FFF2-40B4-BE49-F238E27FC236}">
                    <a16:creationId xmlns:a16="http://schemas.microsoft.com/office/drawing/2014/main" id="{67BBA355-1A80-4FA2-BAF3-A4FF03A83BDA}"/>
                  </a:ext>
                </a:extLst>
              </p:cNvPr>
              <p:cNvSpPr/>
              <p:nvPr/>
            </p:nvSpPr>
            <p:spPr>
              <a:xfrm>
                <a:off x="3607347" y="2285910"/>
                <a:ext cx="33159"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21600" y="0"/>
                      <a:pt x="21600" y="0"/>
                    </a:cubicBezTo>
                    <a:cubicBezTo>
                      <a:pt x="17280" y="0"/>
                      <a:pt x="17280" y="0"/>
                      <a:pt x="12960" y="7200"/>
                    </a:cubicBezTo>
                    <a:cubicBezTo>
                      <a:pt x="12960" y="7200"/>
                      <a:pt x="8640" y="7200"/>
                      <a:pt x="8640" y="7200"/>
                    </a:cubicBezTo>
                    <a:cubicBezTo>
                      <a:pt x="4320" y="7200"/>
                      <a:pt x="4320" y="7200"/>
                      <a:pt x="4320" y="7200"/>
                    </a:cubicBezTo>
                    <a:cubicBezTo>
                      <a:pt x="4320" y="7200"/>
                      <a:pt x="4320" y="7200"/>
                      <a:pt x="4320" y="7200"/>
                    </a:cubicBezTo>
                    <a:cubicBezTo>
                      <a:pt x="0" y="7200"/>
                      <a:pt x="0" y="14400"/>
                      <a:pt x="0" y="14400"/>
                    </a:cubicBezTo>
                    <a:cubicBezTo>
                      <a:pt x="0" y="14400"/>
                      <a:pt x="0" y="21600"/>
                      <a:pt x="4320" y="21600"/>
                    </a:cubicBezTo>
                    <a:cubicBezTo>
                      <a:pt x="4320" y="21600"/>
                      <a:pt x="8640" y="21600"/>
                      <a:pt x="8640" y="21600"/>
                    </a:cubicBezTo>
                    <a:cubicBezTo>
                      <a:pt x="4320" y="21600"/>
                      <a:pt x="12960" y="21600"/>
                      <a:pt x="12960" y="14400"/>
                    </a:cubicBezTo>
                    <a:cubicBezTo>
                      <a:pt x="12960" y="14400"/>
                      <a:pt x="12960" y="14400"/>
                      <a:pt x="17280" y="14400"/>
                    </a:cubicBezTo>
                    <a:cubicBezTo>
                      <a:pt x="12960" y="7200"/>
                      <a:pt x="17280" y="72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3" name="Shape">
                <a:extLst>
                  <a:ext uri="{FF2B5EF4-FFF2-40B4-BE49-F238E27FC236}">
                    <a16:creationId xmlns:a16="http://schemas.microsoft.com/office/drawing/2014/main" id="{A7F2B91C-BE3D-4BE0-8757-D76163FC589B}"/>
                  </a:ext>
                </a:extLst>
              </p:cNvPr>
              <p:cNvSpPr/>
              <p:nvPr/>
            </p:nvSpPr>
            <p:spPr>
              <a:xfrm>
                <a:off x="1575230" y="2509107"/>
                <a:ext cx="183554" cy="60295"/>
              </a:xfrm>
              <a:custGeom>
                <a:avLst/>
                <a:gdLst/>
                <a:ahLst/>
                <a:cxnLst>
                  <a:cxn ang="0">
                    <a:pos x="wd2" y="hd2"/>
                  </a:cxn>
                  <a:cxn ang="5400000">
                    <a:pos x="wd2" y="hd2"/>
                  </a:cxn>
                  <a:cxn ang="10800000">
                    <a:pos x="wd2" y="hd2"/>
                  </a:cxn>
                  <a:cxn ang="16200000">
                    <a:pos x="wd2" y="hd2"/>
                  </a:cxn>
                </a:cxnLst>
                <a:rect l="0" t="0" r="r" b="b"/>
                <a:pathLst>
                  <a:path w="21600" h="21600" extrusionOk="0">
                    <a:moveTo>
                      <a:pt x="21600" y="19440"/>
                    </a:moveTo>
                    <a:cubicBezTo>
                      <a:pt x="20800" y="17280"/>
                      <a:pt x="20800" y="17280"/>
                      <a:pt x="20000" y="15120"/>
                    </a:cubicBezTo>
                    <a:cubicBezTo>
                      <a:pt x="20000" y="15120"/>
                      <a:pt x="17600" y="15120"/>
                      <a:pt x="19200" y="15120"/>
                    </a:cubicBezTo>
                    <a:cubicBezTo>
                      <a:pt x="19200" y="12960"/>
                      <a:pt x="18400" y="12960"/>
                      <a:pt x="18400" y="12960"/>
                    </a:cubicBezTo>
                    <a:cubicBezTo>
                      <a:pt x="17600" y="12960"/>
                      <a:pt x="16800" y="10800"/>
                      <a:pt x="16000" y="12960"/>
                    </a:cubicBezTo>
                    <a:cubicBezTo>
                      <a:pt x="16800" y="10800"/>
                      <a:pt x="16000" y="10800"/>
                      <a:pt x="15200" y="10800"/>
                    </a:cubicBezTo>
                    <a:cubicBezTo>
                      <a:pt x="16000" y="10800"/>
                      <a:pt x="16000" y="10800"/>
                      <a:pt x="16000" y="10800"/>
                    </a:cubicBezTo>
                    <a:cubicBezTo>
                      <a:pt x="16000" y="8640"/>
                      <a:pt x="15200" y="8640"/>
                      <a:pt x="15200" y="8640"/>
                    </a:cubicBezTo>
                    <a:cubicBezTo>
                      <a:pt x="15200" y="8640"/>
                      <a:pt x="15200" y="8640"/>
                      <a:pt x="15200" y="8640"/>
                    </a:cubicBezTo>
                    <a:cubicBezTo>
                      <a:pt x="14400" y="8640"/>
                      <a:pt x="13600" y="6480"/>
                      <a:pt x="12800" y="4320"/>
                    </a:cubicBezTo>
                    <a:cubicBezTo>
                      <a:pt x="12000" y="4320"/>
                      <a:pt x="11200" y="4320"/>
                      <a:pt x="11200" y="2160"/>
                    </a:cubicBezTo>
                    <a:cubicBezTo>
                      <a:pt x="10400" y="2160"/>
                      <a:pt x="9600" y="2160"/>
                      <a:pt x="9600" y="0"/>
                    </a:cubicBezTo>
                    <a:cubicBezTo>
                      <a:pt x="8800" y="0"/>
                      <a:pt x="8000" y="2160"/>
                      <a:pt x="8000" y="0"/>
                    </a:cubicBezTo>
                    <a:cubicBezTo>
                      <a:pt x="6400" y="0"/>
                      <a:pt x="4800" y="0"/>
                      <a:pt x="3200" y="2160"/>
                    </a:cubicBezTo>
                    <a:cubicBezTo>
                      <a:pt x="2400" y="4320"/>
                      <a:pt x="1600" y="4320"/>
                      <a:pt x="1600" y="6480"/>
                    </a:cubicBezTo>
                    <a:cubicBezTo>
                      <a:pt x="800" y="6480"/>
                      <a:pt x="1600" y="6480"/>
                      <a:pt x="800" y="6480"/>
                    </a:cubicBezTo>
                    <a:cubicBezTo>
                      <a:pt x="800" y="8640"/>
                      <a:pt x="0" y="8640"/>
                      <a:pt x="0" y="8640"/>
                    </a:cubicBezTo>
                    <a:cubicBezTo>
                      <a:pt x="0" y="8640"/>
                      <a:pt x="800" y="8640"/>
                      <a:pt x="800" y="8640"/>
                    </a:cubicBezTo>
                    <a:cubicBezTo>
                      <a:pt x="800" y="8640"/>
                      <a:pt x="800" y="8640"/>
                      <a:pt x="800" y="8640"/>
                    </a:cubicBezTo>
                    <a:cubicBezTo>
                      <a:pt x="800" y="8640"/>
                      <a:pt x="1600" y="8640"/>
                      <a:pt x="1600" y="8640"/>
                    </a:cubicBezTo>
                    <a:cubicBezTo>
                      <a:pt x="2400" y="6480"/>
                      <a:pt x="2400" y="6480"/>
                      <a:pt x="2400" y="6480"/>
                    </a:cubicBezTo>
                    <a:cubicBezTo>
                      <a:pt x="2400" y="6480"/>
                      <a:pt x="2400" y="6480"/>
                      <a:pt x="2400" y="6480"/>
                    </a:cubicBezTo>
                    <a:cubicBezTo>
                      <a:pt x="3200" y="6480"/>
                      <a:pt x="4000" y="4320"/>
                      <a:pt x="4000" y="4320"/>
                    </a:cubicBezTo>
                    <a:cubicBezTo>
                      <a:pt x="4800" y="4320"/>
                      <a:pt x="5600" y="2160"/>
                      <a:pt x="6400" y="4320"/>
                    </a:cubicBezTo>
                    <a:cubicBezTo>
                      <a:pt x="7200" y="4320"/>
                      <a:pt x="6400" y="4320"/>
                      <a:pt x="6400" y="4320"/>
                    </a:cubicBezTo>
                    <a:cubicBezTo>
                      <a:pt x="6400" y="6480"/>
                      <a:pt x="8000" y="8640"/>
                      <a:pt x="8000" y="6480"/>
                    </a:cubicBezTo>
                    <a:cubicBezTo>
                      <a:pt x="8000" y="6480"/>
                      <a:pt x="8800" y="8640"/>
                      <a:pt x="8800" y="6480"/>
                    </a:cubicBezTo>
                    <a:cubicBezTo>
                      <a:pt x="9600" y="8640"/>
                      <a:pt x="10400" y="10800"/>
                      <a:pt x="12000" y="10800"/>
                    </a:cubicBezTo>
                    <a:cubicBezTo>
                      <a:pt x="12000" y="10800"/>
                      <a:pt x="12800" y="8640"/>
                      <a:pt x="12800" y="10800"/>
                    </a:cubicBezTo>
                    <a:cubicBezTo>
                      <a:pt x="12800" y="10800"/>
                      <a:pt x="12800" y="12960"/>
                      <a:pt x="12800" y="12960"/>
                    </a:cubicBezTo>
                    <a:cubicBezTo>
                      <a:pt x="13600" y="17280"/>
                      <a:pt x="15200" y="15120"/>
                      <a:pt x="15200" y="17280"/>
                    </a:cubicBezTo>
                    <a:cubicBezTo>
                      <a:pt x="16000" y="17280"/>
                      <a:pt x="14400" y="19440"/>
                      <a:pt x="14400" y="21600"/>
                    </a:cubicBezTo>
                    <a:cubicBezTo>
                      <a:pt x="15200" y="21600"/>
                      <a:pt x="16000" y="21600"/>
                      <a:pt x="17600" y="21600"/>
                    </a:cubicBezTo>
                    <a:cubicBezTo>
                      <a:pt x="17600" y="21600"/>
                      <a:pt x="19200" y="21600"/>
                      <a:pt x="19200" y="19440"/>
                    </a:cubicBezTo>
                    <a:cubicBezTo>
                      <a:pt x="19200" y="21600"/>
                      <a:pt x="19200" y="21600"/>
                      <a:pt x="19200" y="21600"/>
                    </a:cubicBezTo>
                    <a:cubicBezTo>
                      <a:pt x="20000" y="21600"/>
                      <a:pt x="21600" y="21600"/>
                      <a:pt x="21600" y="1944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4" name="Shape">
                <a:extLst>
                  <a:ext uri="{FF2B5EF4-FFF2-40B4-BE49-F238E27FC236}">
                    <a16:creationId xmlns:a16="http://schemas.microsoft.com/office/drawing/2014/main" id="{74254D9A-4EAB-4A18-AE6F-0D373EEB6EE7}"/>
                  </a:ext>
                </a:extLst>
              </p:cNvPr>
              <p:cNvSpPr/>
              <p:nvPr/>
            </p:nvSpPr>
            <p:spPr>
              <a:xfrm>
                <a:off x="3288792" y="2092332"/>
                <a:ext cx="94738" cy="71931"/>
              </a:xfrm>
              <a:custGeom>
                <a:avLst/>
                <a:gdLst/>
                <a:ahLst/>
                <a:cxnLst>
                  <a:cxn ang="0">
                    <a:pos x="wd2" y="hd2"/>
                  </a:cxn>
                  <a:cxn ang="5400000">
                    <a:pos x="wd2" y="hd2"/>
                  </a:cxn>
                  <a:cxn ang="10800000">
                    <a:pos x="wd2" y="hd2"/>
                  </a:cxn>
                  <a:cxn ang="16200000">
                    <a:pos x="wd2" y="hd2"/>
                  </a:cxn>
                </a:cxnLst>
                <a:rect l="0" t="0" r="r" b="b"/>
                <a:pathLst>
                  <a:path w="21600" h="21600" extrusionOk="0">
                    <a:moveTo>
                      <a:pt x="18514" y="21600"/>
                    </a:moveTo>
                    <a:cubicBezTo>
                      <a:pt x="16971" y="19800"/>
                      <a:pt x="15429" y="19800"/>
                      <a:pt x="15429" y="19800"/>
                    </a:cubicBezTo>
                    <a:cubicBezTo>
                      <a:pt x="15429" y="19800"/>
                      <a:pt x="15429" y="19800"/>
                      <a:pt x="15429" y="19800"/>
                    </a:cubicBezTo>
                    <a:cubicBezTo>
                      <a:pt x="13886" y="19800"/>
                      <a:pt x="13886" y="18000"/>
                      <a:pt x="12343" y="18000"/>
                    </a:cubicBezTo>
                    <a:cubicBezTo>
                      <a:pt x="15429" y="19800"/>
                      <a:pt x="16971" y="19800"/>
                      <a:pt x="18514" y="21600"/>
                    </a:cubicBezTo>
                    <a:cubicBezTo>
                      <a:pt x="18514" y="21600"/>
                      <a:pt x="18514" y="21600"/>
                      <a:pt x="18514" y="21600"/>
                    </a:cubicBezTo>
                    <a:close/>
                    <a:moveTo>
                      <a:pt x="21600" y="7200"/>
                    </a:moveTo>
                    <a:cubicBezTo>
                      <a:pt x="20057" y="5400"/>
                      <a:pt x="18514" y="5400"/>
                      <a:pt x="20057" y="5400"/>
                    </a:cubicBezTo>
                    <a:cubicBezTo>
                      <a:pt x="18514" y="5400"/>
                      <a:pt x="18514" y="3600"/>
                      <a:pt x="18514" y="3600"/>
                    </a:cubicBezTo>
                    <a:cubicBezTo>
                      <a:pt x="18514" y="3600"/>
                      <a:pt x="18514" y="3600"/>
                      <a:pt x="16971" y="3600"/>
                    </a:cubicBezTo>
                    <a:cubicBezTo>
                      <a:pt x="16971" y="3600"/>
                      <a:pt x="15429" y="3600"/>
                      <a:pt x="13886" y="3600"/>
                    </a:cubicBezTo>
                    <a:cubicBezTo>
                      <a:pt x="13886" y="1800"/>
                      <a:pt x="12343" y="0"/>
                      <a:pt x="10800" y="0"/>
                    </a:cubicBezTo>
                    <a:cubicBezTo>
                      <a:pt x="9257" y="0"/>
                      <a:pt x="10800" y="0"/>
                      <a:pt x="9257" y="0"/>
                    </a:cubicBezTo>
                    <a:cubicBezTo>
                      <a:pt x="9257" y="0"/>
                      <a:pt x="7714" y="0"/>
                      <a:pt x="7714" y="1800"/>
                    </a:cubicBezTo>
                    <a:cubicBezTo>
                      <a:pt x="6171" y="1800"/>
                      <a:pt x="7714" y="1800"/>
                      <a:pt x="7714" y="1800"/>
                    </a:cubicBezTo>
                    <a:cubicBezTo>
                      <a:pt x="7714" y="3600"/>
                      <a:pt x="7714" y="3600"/>
                      <a:pt x="6171" y="3600"/>
                    </a:cubicBezTo>
                    <a:cubicBezTo>
                      <a:pt x="6171" y="3600"/>
                      <a:pt x="6171" y="5400"/>
                      <a:pt x="6171" y="5400"/>
                    </a:cubicBezTo>
                    <a:cubicBezTo>
                      <a:pt x="6171" y="5400"/>
                      <a:pt x="4629" y="5400"/>
                      <a:pt x="4629" y="5400"/>
                    </a:cubicBezTo>
                    <a:cubicBezTo>
                      <a:pt x="4629" y="5400"/>
                      <a:pt x="3086" y="3600"/>
                      <a:pt x="3086" y="3600"/>
                    </a:cubicBezTo>
                    <a:cubicBezTo>
                      <a:pt x="3086" y="3600"/>
                      <a:pt x="3086" y="5400"/>
                      <a:pt x="3086" y="5400"/>
                    </a:cubicBezTo>
                    <a:cubicBezTo>
                      <a:pt x="3086" y="5400"/>
                      <a:pt x="1543" y="5400"/>
                      <a:pt x="1543" y="5400"/>
                    </a:cubicBezTo>
                    <a:cubicBezTo>
                      <a:pt x="0" y="5400"/>
                      <a:pt x="0" y="5400"/>
                      <a:pt x="0" y="5400"/>
                    </a:cubicBezTo>
                    <a:cubicBezTo>
                      <a:pt x="0" y="7200"/>
                      <a:pt x="0" y="9000"/>
                      <a:pt x="1543" y="9000"/>
                    </a:cubicBezTo>
                    <a:cubicBezTo>
                      <a:pt x="1543" y="9000"/>
                      <a:pt x="1543" y="5400"/>
                      <a:pt x="3086" y="5400"/>
                    </a:cubicBezTo>
                    <a:cubicBezTo>
                      <a:pt x="4629" y="5400"/>
                      <a:pt x="4629" y="7200"/>
                      <a:pt x="4629" y="9000"/>
                    </a:cubicBezTo>
                    <a:cubicBezTo>
                      <a:pt x="4629" y="10800"/>
                      <a:pt x="6171" y="10800"/>
                      <a:pt x="6171" y="12600"/>
                    </a:cubicBezTo>
                    <a:cubicBezTo>
                      <a:pt x="6171" y="12600"/>
                      <a:pt x="6171" y="12600"/>
                      <a:pt x="6171" y="12600"/>
                    </a:cubicBezTo>
                    <a:cubicBezTo>
                      <a:pt x="6171" y="12600"/>
                      <a:pt x="7714" y="12600"/>
                      <a:pt x="7714" y="14400"/>
                    </a:cubicBezTo>
                    <a:cubicBezTo>
                      <a:pt x="7714" y="14400"/>
                      <a:pt x="9257" y="16200"/>
                      <a:pt x="9257" y="16200"/>
                    </a:cubicBezTo>
                    <a:cubicBezTo>
                      <a:pt x="9257" y="16200"/>
                      <a:pt x="10800" y="16200"/>
                      <a:pt x="10800" y="16200"/>
                    </a:cubicBezTo>
                    <a:cubicBezTo>
                      <a:pt x="12343" y="16200"/>
                      <a:pt x="12343" y="18000"/>
                      <a:pt x="13886" y="18000"/>
                    </a:cubicBezTo>
                    <a:cubicBezTo>
                      <a:pt x="15429" y="19800"/>
                      <a:pt x="13886" y="18000"/>
                      <a:pt x="13886" y="16200"/>
                    </a:cubicBezTo>
                    <a:cubicBezTo>
                      <a:pt x="13886" y="16200"/>
                      <a:pt x="13886" y="16200"/>
                      <a:pt x="12343" y="16200"/>
                    </a:cubicBezTo>
                    <a:cubicBezTo>
                      <a:pt x="12343" y="14400"/>
                      <a:pt x="10800" y="14400"/>
                      <a:pt x="10800" y="12600"/>
                    </a:cubicBezTo>
                    <a:cubicBezTo>
                      <a:pt x="9257" y="12600"/>
                      <a:pt x="9257" y="10800"/>
                      <a:pt x="9257" y="10800"/>
                    </a:cubicBezTo>
                    <a:cubicBezTo>
                      <a:pt x="9257" y="10800"/>
                      <a:pt x="7714" y="10800"/>
                      <a:pt x="7714" y="9000"/>
                    </a:cubicBezTo>
                    <a:cubicBezTo>
                      <a:pt x="7714" y="9000"/>
                      <a:pt x="7714" y="7200"/>
                      <a:pt x="7714" y="7200"/>
                    </a:cubicBezTo>
                    <a:cubicBezTo>
                      <a:pt x="9257" y="7200"/>
                      <a:pt x="9257" y="7200"/>
                      <a:pt x="9257" y="7200"/>
                    </a:cubicBezTo>
                    <a:cubicBezTo>
                      <a:pt x="10800" y="7200"/>
                      <a:pt x="10800" y="7200"/>
                      <a:pt x="10800" y="7200"/>
                    </a:cubicBezTo>
                    <a:cubicBezTo>
                      <a:pt x="10800" y="7200"/>
                      <a:pt x="10800" y="7200"/>
                      <a:pt x="10800" y="7200"/>
                    </a:cubicBezTo>
                    <a:cubicBezTo>
                      <a:pt x="12343" y="7200"/>
                      <a:pt x="12343" y="7200"/>
                      <a:pt x="13886" y="7200"/>
                    </a:cubicBezTo>
                    <a:cubicBezTo>
                      <a:pt x="13886" y="7200"/>
                      <a:pt x="15429" y="7200"/>
                      <a:pt x="16971" y="7200"/>
                    </a:cubicBezTo>
                    <a:cubicBezTo>
                      <a:pt x="16971" y="7200"/>
                      <a:pt x="18514" y="7200"/>
                      <a:pt x="18514" y="7200"/>
                    </a:cubicBezTo>
                    <a:cubicBezTo>
                      <a:pt x="18514" y="9000"/>
                      <a:pt x="18514" y="9000"/>
                      <a:pt x="20057" y="9000"/>
                    </a:cubicBezTo>
                    <a:cubicBezTo>
                      <a:pt x="20057" y="9000"/>
                      <a:pt x="20057" y="7200"/>
                      <a:pt x="20057" y="7200"/>
                    </a:cubicBezTo>
                    <a:cubicBezTo>
                      <a:pt x="20057" y="7200"/>
                      <a:pt x="21600" y="72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5" name="Shape">
                <a:extLst>
                  <a:ext uri="{FF2B5EF4-FFF2-40B4-BE49-F238E27FC236}">
                    <a16:creationId xmlns:a16="http://schemas.microsoft.com/office/drawing/2014/main" id="{CD7B8B0F-A938-4E9D-829D-874A0FE82568}"/>
                  </a:ext>
                </a:extLst>
              </p:cNvPr>
              <p:cNvSpPr/>
              <p:nvPr/>
            </p:nvSpPr>
            <p:spPr>
              <a:xfrm>
                <a:off x="1527861" y="2727014"/>
                <a:ext cx="61580"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9600"/>
                    </a:moveTo>
                    <a:cubicBezTo>
                      <a:pt x="19200" y="9600"/>
                      <a:pt x="16800" y="4800"/>
                      <a:pt x="14400" y="2400"/>
                    </a:cubicBezTo>
                    <a:cubicBezTo>
                      <a:pt x="14400" y="2400"/>
                      <a:pt x="12000" y="2400"/>
                      <a:pt x="12000" y="2400"/>
                    </a:cubicBezTo>
                    <a:cubicBezTo>
                      <a:pt x="12000" y="2400"/>
                      <a:pt x="12000" y="0"/>
                      <a:pt x="12000" y="0"/>
                    </a:cubicBezTo>
                    <a:cubicBezTo>
                      <a:pt x="9600" y="0"/>
                      <a:pt x="9600" y="0"/>
                      <a:pt x="7200" y="0"/>
                    </a:cubicBezTo>
                    <a:cubicBezTo>
                      <a:pt x="7200" y="0"/>
                      <a:pt x="7200" y="0"/>
                      <a:pt x="7200" y="0"/>
                    </a:cubicBezTo>
                    <a:cubicBezTo>
                      <a:pt x="4800" y="0"/>
                      <a:pt x="4800" y="0"/>
                      <a:pt x="2400" y="0"/>
                    </a:cubicBezTo>
                    <a:cubicBezTo>
                      <a:pt x="2400" y="0"/>
                      <a:pt x="2400" y="0"/>
                      <a:pt x="0" y="2400"/>
                    </a:cubicBezTo>
                    <a:cubicBezTo>
                      <a:pt x="4800" y="2400"/>
                      <a:pt x="0" y="4800"/>
                      <a:pt x="0" y="4800"/>
                    </a:cubicBezTo>
                    <a:cubicBezTo>
                      <a:pt x="2400" y="9600"/>
                      <a:pt x="4800" y="9600"/>
                      <a:pt x="4800" y="9600"/>
                    </a:cubicBezTo>
                    <a:cubicBezTo>
                      <a:pt x="4800" y="9600"/>
                      <a:pt x="7200" y="9600"/>
                      <a:pt x="7200" y="9600"/>
                    </a:cubicBezTo>
                    <a:cubicBezTo>
                      <a:pt x="7200" y="7200"/>
                      <a:pt x="4800" y="7200"/>
                      <a:pt x="4800" y="4800"/>
                    </a:cubicBezTo>
                    <a:cubicBezTo>
                      <a:pt x="4800" y="7200"/>
                      <a:pt x="7200" y="7200"/>
                      <a:pt x="7200" y="9600"/>
                    </a:cubicBezTo>
                    <a:cubicBezTo>
                      <a:pt x="9600" y="9600"/>
                      <a:pt x="7200" y="9600"/>
                      <a:pt x="9600" y="12000"/>
                    </a:cubicBezTo>
                    <a:cubicBezTo>
                      <a:pt x="12000" y="12000"/>
                      <a:pt x="14400" y="14400"/>
                      <a:pt x="14400" y="14400"/>
                    </a:cubicBezTo>
                    <a:cubicBezTo>
                      <a:pt x="14400" y="16800"/>
                      <a:pt x="14400" y="16800"/>
                      <a:pt x="14400" y="16800"/>
                    </a:cubicBezTo>
                    <a:cubicBezTo>
                      <a:pt x="14400" y="19200"/>
                      <a:pt x="14400" y="19200"/>
                      <a:pt x="16800" y="19200"/>
                    </a:cubicBezTo>
                    <a:cubicBezTo>
                      <a:pt x="16800" y="19200"/>
                      <a:pt x="16800" y="16800"/>
                      <a:pt x="14400" y="16800"/>
                    </a:cubicBezTo>
                    <a:cubicBezTo>
                      <a:pt x="16800" y="16800"/>
                      <a:pt x="16800" y="19200"/>
                      <a:pt x="19200" y="21600"/>
                    </a:cubicBezTo>
                    <a:cubicBezTo>
                      <a:pt x="16800" y="19200"/>
                      <a:pt x="19200" y="19200"/>
                      <a:pt x="19200" y="19200"/>
                    </a:cubicBezTo>
                    <a:cubicBezTo>
                      <a:pt x="19200" y="16800"/>
                      <a:pt x="19200" y="16800"/>
                      <a:pt x="19200" y="16800"/>
                    </a:cubicBezTo>
                    <a:cubicBezTo>
                      <a:pt x="19200" y="16800"/>
                      <a:pt x="19200" y="16800"/>
                      <a:pt x="19200" y="14400"/>
                    </a:cubicBezTo>
                    <a:cubicBezTo>
                      <a:pt x="19200" y="14400"/>
                      <a:pt x="19200" y="14400"/>
                      <a:pt x="19200" y="14400"/>
                    </a:cubicBezTo>
                    <a:cubicBezTo>
                      <a:pt x="19200" y="14400"/>
                      <a:pt x="19200" y="12000"/>
                      <a:pt x="19200" y="12000"/>
                    </a:cubicBezTo>
                    <a:cubicBezTo>
                      <a:pt x="19200" y="9600"/>
                      <a:pt x="21600" y="12000"/>
                      <a:pt x="21600" y="9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6" name="Shape">
                <a:extLst>
                  <a:ext uri="{FF2B5EF4-FFF2-40B4-BE49-F238E27FC236}">
                    <a16:creationId xmlns:a16="http://schemas.microsoft.com/office/drawing/2014/main" id="{39FF82E0-8E1A-4FD2-9F77-21EAD03A3872}"/>
                  </a:ext>
                </a:extLst>
              </p:cNvPr>
              <p:cNvSpPr/>
              <p:nvPr/>
            </p:nvSpPr>
            <p:spPr>
              <a:xfrm>
                <a:off x="3252279" y="2859240"/>
                <a:ext cx="131251" cy="157613"/>
              </a:xfrm>
              <a:custGeom>
                <a:avLst/>
                <a:gdLst/>
                <a:ahLst/>
                <a:cxnLst>
                  <a:cxn ang="0">
                    <a:pos x="wd2" y="hd2"/>
                  </a:cxn>
                  <a:cxn ang="5400000">
                    <a:pos x="wd2" y="hd2"/>
                  </a:cxn>
                  <a:cxn ang="10800000">
                    <a:pos x="wd2" y="hd2"/>
                  </a:cxn>
                  <a:cxn ang="16200000">
                    <a:pos x="wd2" y="hd2"/>
                  </a:cxn>
                </a:cxnLst>
                <a:rect l="0" t="0" r="r" b="b"/>
                <a:pathLst>
                  <a:path w="21000" h="21600" extrusionOk="0">
                    <a:moveTo>
                      <a:pt x="21000" y="831"/>
                    </a:moveTo>
                    <a:cubicBezTo>
                      <a:pt x="21000" y="0"/>
                      <a:pt x="19920" y="831"/>
                      <a:pt x="18840" y="0"/>
                    </a:cubicBezTo>
                    <a:cubicBezTo>
                      <a:pt x="17760" y="0"/>
                      <a:pt x="16680" y="0"/>
                      <a:pt x="15600" y="831"/>
                    </a:cubicBezTo>
                    <a:cubicBezTo>
                      <a:pt x="14520" y="831"/>
                      <a:pt x="14520" y="2492"/>
                      <a:pt x="14520" y="3323"/>
                    </a:cubicBezTo>
                    <a:cubicBezTo>
                      <a:pt x="14520" y="3323"/>
                      <a:pt x="13440" y="4985"/>
                      <a:pt x="13440" y="4985"/>
                    </a:cubicBezTo>
                    <a:cubicBezTo>
                      <a:pt x="13440" y="4985"/>
                      <a:pt x="13440" y="4154"/>
                      <a:pt x="12360" y="4154"/>
                    </a:cubicBezTo>
                    <a:cubicBezTo>
                      <a:pt x="12360" y="4154"/>
                      <a:pt x="11280" y="4154"/>
                      <a:pt x="11280" y="4154"/>
                    </a:cubicBezTo>
                    <a:cubicBezTo>
                      <a:pt x="11280" y="4154"/>
                      <a:pt x="10200" y="4154"/>
                      <a:pt x="10200" y="4154"/>
                    </a:cubicBezTo>
                    <a:cubicBezTo>
                      <a:pt x="10200" y="4154"/>
                      <a:pt x="9120" y="3323"/>
                      <a:pt x="9120" y="3323"/>
                    </a:cubicBezTo>
                    <a:cubicBezTo>
                      <a:pt x="9120" y="3323"/>
                      <a:pt x="5880" y="3323"/>
                      <a:pt x="5880" y="4154"/>
                    </a:cubicBezTo>
                    <a:cubicBezTo>
                      <a:pt x="4800" y="4154"/>
                      <a:pt x="5880" y="5815"/>
                      <a:pt x="5880" y="5815"/>
                    </a:cubicBezTo>
                    <a:cubicBezTo>
                      <a:pt x="6960" y="6646"/>
                      <a:pt x="8040" y="4985"/>
                      <a:pt x="9120" y="6646"/>
                    </a:cubicBezTo>
                    <a:cubicBezTo>
                      <a:pt x="9120" y="8308"/>
                      <a:pt x="6960" y="8308"/>
                      <a:pt x="6960" y="9969"/>
                    </a:cubicBezTo>
                    <a:cubicBezTo>
                      <a:pt x="8040" y="9969"/>
                      <a:pt x="8040" y="9969"/>
                      <a:pt x="9120" y="9969"/>
                    </a:cubicBezTo>
                    <a:cubicBezTo>
                      <a:pt x="9120" y="10800"/>
                      <a:pt x="9120" y="11631"/>
                      <a:pt x="9120" y="12462"/>
                    </a:cubicBezTo>
                    <a:cubicBezTo>
                      <a:pt x="9120" y="13292"/>
                      <a:pt x="9120" y="14123"/>
                      <a:pt x="8040" y="14954"/>
                    </a:cubicBezTo>
                    <a:cubicBezTo>
                      <a:pt x="8040" y="14954"/>
                      <a:pt x="8040" y="14954"/>
                      <a:pt x="8040" y="14954"/>
                    </a:cubicBezTo>
                    <a:cubicBezTo>
                      <a:pt x="6960" y="14954"/>
                      <a:pt x="8040" y="14123"/>
                      <a:pt x="6960" y="14123"/>
                    </a:cubicBezTo>
                    <a:cubicBezTo>
                      <a:pt x="6960" y="14123"/>
                      <a:pt x="6960" y="15785"/>
                      <a:pt x="4800" y="14954"/>
                    </a:cubicBezTo>
                    <a:cubicBezTo>
                      <a:pt x="4800" y="14954"/>
                      <a:pt x="4800" y="14123"/>
                      <a:pt x="3720" y="13292"/>
                    </a:cubicBezTo>
                    <a:cubicBezTo>
                      <a:pt x="2640" y="13292"/>
                      <a:pt x="3720" y="14123"/>
                      <a:pt x="3720" y="14123"/>
                    </a:cubicBezTo>
                    <a:cubicBezTo>
                      <a:pt x="2640" y="14954"/>
                      <a:pt x="3720" y="14954"/>
                      <a:pt x="2640" y="14954"/>
                    </a:cubicBezTo>
                    <a:cubicBezTo>
                      <a:pt x="2640" y="14954"/>
                      <a:pt x="2640" y="14954"/>
                      <a:pt x="1560" y="14954"/>
                    </a:cubicBezTo>
                    <a:cubicBezTo>
                      <a:pt x="1560" y="14954"/>
                      <a:pt x="480" y="14954"/>
                      <a:pt x="480" y="14954"/>
                    </a:cubicBezTo>
                    <a:cubicBezTo>
                      <a:pt x="480" y="14954"/>
                      <a:pt x="480" y="15785"/>
                      <a:pt x="480" y="15785"/>
                    </a:cubicBezTo>
                    <a:cubicBezTo>
                      <a:pt x="480" y="16615"/>
                      <a:pt x="1560" y="16615"/>
                      <a:pt x="1560" y="16615"/>
                    </a:cubicBezTo>
                    <a:cubicBezTo>
                      <a:pt x="1560" y="16615"/>
                      <a:pt x="1560" y="16615"/>
                      <a:pt x="1560" y="16615"/>
                    </a:cubicBezTo>
                    <a:cubicBezTo>
                      <a:pt x="1560" y="17446"/>
                      <a:pt x="1560" y="17446"/>
                      <a:pt x="1560" y="17446"/>
                    </a:cubicBezTo>
                    <a:cubicBezTo>
                      <a:pt x="1560" y="17446"/>
                      <a:pt x="1560" y="18277"/>
                      <a:pt x="1560" y="18277"/>
                    </a:cubicBezTo>
                    <a:cubicBezTo>
                      <a:pt x="1560" y="18277"/>
                      <a:pt x="480" y="17446"/>
                      <a:pt x="480" y="18277"/>
                    </a:cubicBezTo>
                    <a:cubicBezTo>
                      <a:pt x="-600" y="19108"/>
                      <a:pt x="480" y="19108"/>
                      <a:pt x="480" y="19938"/>
                    </a:cubicBezTo>
                    <a:cubicBezTo>
                      <a:pt x="1560" y="19938"/>
                      <a:pt x="1560" y="20769"/>
                      <a:pt x="2640" y="21600"/>
                    </a:cubicBezTo>
                    <a:cubicBezTo>
                      <a:pt x="2640" y="20769"/>
                      <a:pt x="3720" y="19938"/>
                      <a:pt x="4800" y="20769"/>
                    </a:cubicBezTo>
                    <a:cubicBezTo>
                      <a:pt x="5880" y="20769"/>
                      <a:pt x="5880" y="20769"/>
                      <a:pt x="5880" y="20769"/>
                    </a:cubicBezTo>
                    <a:cubicBezTo>
                      <a:pt x="6960" y="21600"/>
                      <a:pt x="6960" y="20769"/>
                      <a:pt x="6960" y="19938"/>
                    </a:cubicBezTo>
                    <a:cubicBezTo>
                      <a:pt x="6960" y="19938"/>
                      <a:pt x="8040" y="19938"/>
                      <a:pt x="8040" y="19938"/>
                    </a:cubicBezTo>
                    <a:cubicBezTo>
                      <a:pt x="8040" y="19938"/>
                      <a:pt x="9120" y="19938"/>
                      <a:pt x="9120" y="19938"/>
                    </a:cubicBezTo>
                    <a:cubicBezTo>
                      <a:pt x="9120" y="19938"/>
                      <a:pt x="8040" y="20769"/>
                      <a:pt x="9120" y="20769"/>
                    </a:cubicBezTo>
                    <a:cubicBezTo>
                      <a:pt x="9120" y="21600"/>
                      <a:pt x="10200" y="20769"/>
                      <a:pt x="10200" y="20769"/>
                    </a:cubicBezTo>
                    <a:cubicBezTo>
                      <a:pt x="11280" y="20769"/>
                      <a:pt x="11280" y="19938"/>
                      <a:pt x="12360" y="19108"/>
                    </a:cubicBezTo>
                    <a:cubicBezTo>
                      <a:pt x="12360" y="19108"/>
                      <a:pt x="13440" y="19108"/>
                      <a:pt x="13440" y="19108"/>
                    </a:cubicBezTo>
                    <a:cubicBezTo>
                      <a:pt x="13440" y="18277"/>
                      <a:pt x="13440" y="15785"/>
                      <a:pt x="13440" y="14954"/>
                    </a:cubicBezTo>
                    <a:cubicBezTo>
                      <a:pt x="14520" y="14123"/>
                      <a:pt x="14520" y="14123"/>
                      <a:pt x="15600" y="13292"/>
                    </a:cubicBezTo>
                    <a:cubicBezTo>
                      <a:pt x="16680" y="12462"/>
                      <a:pt x="17760" y="11631"/>
                      <a:pt x="18840" y="10800"/>
                    </a:cubicBezTo>
                    <a:cubicBezTo>
                      <a:pt x="18840" y="9969"/>
                      <a:pt x="18840" y="9138"/>
                      <a:pt x="18840" y="8308"/>
                    </a:cubicBezTo>
                    <a:cubicBezTo>
                      <a:pt x="19920" y="5815"/>
                      <a:pt x="19920" y="3323"/>
                      <a:pt x="21000" y="83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7" name="Shape">
                <a:extLst>
                  <a:ext uri="{FF2B5EF4-FFF2-40B4-BE49-F238E27FC236}">
                    <a16:creationId xmlns:a16="http://schemas.microsoft.com/office/drawing/2014/main" id="{00A86D90-8765-4F20-A795-505D9A47EAA1}"/>
                  </a:ext>
                </a:extLst>
              </p:cNvPr>
              <p:cNvSpPr/>
              <p:nvPr/>
            </p:nvSpPr>
            <p:spPr>
              <a:xfrm>
                <a:off x="1645608" y="2702685"/>
                <a:ext cx="215019" cy="301474"/>
              </a:xfrm>
              <a:custGeom>
                <a:avLst/>
                <a:gdLst/>
                <a:ahLst/>
                <a:cxnLst>
                  <a:cxn ang="0">
                    <a:pos x="wd2" y="hd2"/>
                  </a:cxn>
                  <a:cxn ang="5400000">
                    <a:pos x="wd2" y="hd2"/>
                  </a:cxn>
                  <a:cxn ang="10800000">
                    <a:pos x="wd2" y="hd2"/>
                  </a:cxn>
                  <a:cxn ang="16200000">
                    <a:pos x="wd2" y="hd2"/>
                  </a:cxn>
                </a:cxnLst>
                <a:rect l="0" t="0" r="r" b="b"/>
                <a:pathLst>
                  <a:path w="21431" h="21600" extrusionOk="0">
                    <a:moveTo>
                      <a:pt x="1856" y="12960"/>
                    </a:moveTo>
                    <a:cubicBezTo>
                      <a:pt x="1856" y="12528"/>
                      <a:pt x="1856" y="12528"/>
                      <a:pt x="1856" y="12528"/>
                    </a:cubicBezTo>
                    <a:cubicBezTo>
                      <a:pt x="1181" y="12528"/>
                      <a:pt x="1856" y="12528"/>
                      <a:pt x="1856" y="12960"/>
                    </a:cubicBezTo>
                    <a:close/>
                    <a:moveTo>
                      <a:pt x="21431" y="14256"/>
                    </a:moveTo>
                    <a:cubicBezTo>
                      <a:pt x="21431" y="13824"/>
                      <a:pt x="20756" y="12096"/>
                      <a:pt x="20081" y="12528"/>
                    </a:cubicBezTo>
                    <a:cubicBezTo>
                      <a:pt x="20081" y="12096"/>
                      <a:pt x="20756" y="12096"/>
                      <a:pt x="20756" y="11232"/>
                    </a:cubicBezTo>
                    <a:cubicBezTo>
                      <a:pt x="20756" y="10800"/>
                      <a:pt x="20081" y="10368"/>
                      <a:pt x="20081" y="9936"/>
                    </a:cubicBezTo>
                    <a:cubicBezTo>
                      <a:pt x="20081" y="9504"/>
                      <a:pt x="20081" y="9072"/>
                      <a:pt x="20756" y="8640"/>
                    </a:cubicBezTo>
                    <a:cubicBezTo>
                      <a:pt x="20756" y="7776"/>
                      <a:pt x="20081" y="7776"/>
                      <a:pt x="19406" y="8208"/>
                    </a:cubicBezTo>
                    <a:cubicBezTo>
                      <a:pt x="18731" y="8208"/>
                      <a:pt x="17381" y="8208"/>
                      <a:pt x="17381" y="8208"/>
                    </a:cubicBezTo>
                    <a:cubicBezTo>
                      <a:pt x="16706" y="8208"/>
                      <a:pt x="16706" y="7776"/>
                      <a:pt x="16706" y="7344"/>
                    </a:cubicBezTo>
                    <a:cubicBezTo>
                      <a:pt x="16031" y="7344"/>
                      <a:pt x="16031" y="7344"/>
                      <a:pt x="16031" y="6912"/>
                    </a:cubicBezTo>
                    <a:cubicBezTo>
                      <a:pt x="14681" y="6912"/>
                      <a:pt x="14006" y="6912"/>
                      <a:pt x="13331" y="6912"/>
                    </a:cubicBezTo>
                    <a:cubicBezTo>
                      <a:pt x="12656" y="6912"/>
                      <a:pt x="12656" y="6912"/>
                      <a:pt x="12656" y="6912"/>
                    </a:cubicBezTo>
                    <a:cubicBezTo>
                      <a:pt x="12656" y="6912"/>
                      <a:pt x="12656" y="6480"/>
                      <a:pt x="12656" y="6480"/>
                    </a:cubicBezTo>
                    <a:cubicBezTo>
                      <a:pt x="12656" y="6480"/>
                      <a:pt x="11981" y="6480"/>
                      <a:pt x="11981" y="6480"/>
                    </a:cubicBezTo>
                    <a:cubicBezTo>
                      <a:pt x="11981" y="6048"/>
                      <a:pt x="11981" y="5616"/>
                      <a:pt x="11981" y="5616"/>
                    </a:cubicBezTo>
                    <a:cubicBezTo>
                      <a:pt x="11981" y="5184"/>
                      <a:pt x="11981" y="5184"/>
                      <a:pt x="11981" y="4752"/>
                    </a:cubicBezTo>
                    <a:cubicBezTo>
                      <a:pt x="11306" y="4320"/>
                      <a:pt x="11306" y="3888"/>
                      <a:pt x="10631" y="4320"/>
                    </a:cubicBezTo>
                    <a:cubicBezTo>
                      <a:pt x="10631" y="3888"/>
                      <a:pt x="11306" y="3024"/>
                      <a:pt x="11306" y="2592"/>
                    </a:cubicBezTo>
                    <a:cubicBezTo>
                      <a:pt x="11981" y="2592"/>
                      <a:pt x="11981" y="2160"/>
                      <a:pt x="11981" y="1728"/>
                    </a:cubicBezTo>
                    <a:cubicBezTo>
                      <a:pt x="12656" y="1728"/>
                      <a:pt x="12656" y="1728"/>
                      <a:pt x="12656" y="1728"/>
                    </a:cubicBezTo>
                    <a:cubicBezTo>
                      <a:pt x="12656" y="1296"/>
                      <a:pt x="13331" y="1296"/>
                      <a:pt x="13331" y="864"/>
                    </a:cubicBezTo>
                    <a:cubicBezTo>
                      <a:pt x="14006" y="864"/>
                      <a:pt x="14006" y="864"/>
                      <a:pt x="14681" y="864"/>
                    </a:cubicBezTo>
                    <a:cubicBezTo>
                      <a:pt x="15356" y="432"/>
                      <a:pt x="14681" y="0"/>
                      <a:pt x="14006" y="0"/>
                    </a:cubicBezTo>
                    <a:cubicBezTo>
                      <a:pt x="13331" y="0"/>
                      <a:pt x="13331" y="432"/>
                      <a:pt x="13331" y="432"/>
                    </a:cubicBezTo>
                    <a:cubicBezTo>
                      <a:pt x="12656" y="864"/>
                      <a:pt x="11981" y="1296"/>
                      <a:pt x="11306" y="1296"/>
                    </a:cubicBezTo>
                    <a:cubicBezTo>
                      <a:pt x="10631" y="1728"/>
                      <a:pt x="9956" y="1296"/>
                      <a:pt x="9281" y="1728"/>
                    </a:cubicBezTo>
                    <a:cubicBezTo>
                      <a:pt x="9281" y="1728"/>
                      <a:pt x="9281" y="2160"/>
                      <a:pt x="8606" y="2160"/>
                    </a:cubicBezTo>
                    <a:cubicBezTo>
                      <a:pt x="8606" y="2160"/>
                      <a:pt x="8606" y="1728"/>
                      <a:pt x="9281" y="1728"/>
                    </a:cubicBezTo>
                    <a:cubicBezTo>
                      <a:pt x="8606" y="1728"/>
                      <a:pt x="8606" y="1728"/>
                      <a:pt x="8606" y="1728"/>
                    </a:cubicBezTo>
                    <a:cubicBezTo>
                      <a:pt x="7931" y="1728"/>
                      <a:pt x="7931" y="1728"/>
                      <a:pt x="7931" y="2160"/>
                    </a:cubicBezTo>
                    <a:cubicBezTo>
                      <a:pt x="7256" y="2160"/>
                      <a:pt x="7256" y="2592"/>
                      <a:pt x="6581" y="3024"/>
                    </a:cubicBezTo>
                    <a:cubicBezTo>
                      <a:pt x="6581" y="3024"/>
                      <a:pt x="6581" y="3024"/>
                      <a:pt x="6581" y="3024"/>
                    </a:cubicBezTo>
                    <a:cubicBezTo>
                      <a:pt x="6581" y="3024"/>
                      <a:pt x="6581" y="3456"/>
                      <a:pt x="6581" y="3456"/>
                    </a:cubicBezTo>
                    <a:cubicBezTo>
                      <a:pt x="6581" y="3888"/>
                      <a:pt x="6581" y="3456"/>
                      <a:pt x="5906" y="3888"/>
                    </a:cubicBezTo>
                    <a:cubicBezTo>
                      <a:pt x="5906" y="3888"/>
                      <a:pt x="5906" y="4320"/>
                      <a:pt x="5231" y="4320"/>
                    </a:cubicBezTo>
                    <a:cubicBezTo>
                      <a:pt x="5231" y="4752"/>
                      <a:pt x="4556" y="4752"/>
                      <a:pt x="4556" y="4752"/>
                    </a:cubicBezTo>
                    <a:cubicBezTo>
                      <a:pt x="4556" y="5184"/>
                      <a:pt x="4556" y="6048"/>
                      <a:pt x="3881" y="5616"/>
                    </a:cubicBezTo>
                    <a:cubicBezTo>
                      <a:pt x="3881" y="5616"/>
                      <a:pt x="4556" y="5616"/>
                      <a:pt x="3881" y="5616"/>
                    </a:cubicBezTo>
                    <a:cubicBezTo>
                      <a:pt x="3881" y="5184"/>
                      <a:pt x="3881" y="5184"/>
                      <a:pt x="3206" y="4752"/>
                    </a:cubicBezTo>
                    <a:cubicBezTo>
                      <a:pt x="3206" y="5184"/>
                      <a:pt x="3881" y="5616"/>
                      <a:pt x="3881" y="5616"/>
                    </a:cubicBezTo>
                    <a:cubicBezTo>
                      <a:pt x="3881" y="6048"/>
                      <a:pt x="3206" y="6048"/>
                      <a:pt x="3206" y="6480"/>
                    </a:cubicBezTo>
                    <a:cubicBezTo>
                      <a:pt x="3206" y="6048"/>
                      <a:pt x="2531" y="6048"/>
                      <a:pt x="2531" y="6048"/>
                    </a:cubicBezTo>
                    <a:cubicBezTo>
                      <a:pt x="2531" y="6480"/>
                      <a:pt x="2531" y="6480"/>
                      <a:pt x="2531" y="6912"/>
                    </a:cubicBezTo>
                    <a:cubicBezTo>
                      <a:pt x="2531" y="6912"/>
                      <a:pt x="3881" y="7776"/>
                      <a:pt x="3206" y="7776"/>
                    </a:cubicBezTo>
                    <a:cubicBezTo>
                      <a:pt x="3206" y="8208"/>
                      <a:pt x="3206" y="8208"/>
                      <a:pt x="3206" y="8640"/>
                    </a:cubicBezTo>
                    <a:cubicBezTo>
                      <a:pt x="3206" y="8640"/>
                      <a:pt x="3206" y="8640"/>
                      <a:pt x="3206" y="8640"/>
                    </a:cubicBezTo>
                    <a:cubicBezTo>
                      <a:pt x="2531" y="9072"/>
                      <a:pt x="3206" y="9072"/>
                      <a:pt x="3206" y="9072"/>
                    </a:cubicBezTo>
                    <a:cubicBezTo>
                      <a:pt x="3206" y="9504"/>
                      <a:pt x="3206" y="10368"/>
                      <a:pt x="2531" y="10368"/>
                    </a:cubicBezTo>
                    <a:cubicBezTo>
                      <a:pt x="2531" y="10368"/>
                      <a:pt x="3206" y="10368"/>
                      <a:pt x="3206" y="10368"/>
                    </a:cubicBezTo>
                    <a:cubicBezTo>
                      <a:pt x="3206" y="10800"/>
                      <a:pt x="3206" y="10800"/>
                      <a:pt x="3206" y="10800"/>
                    </a:cubicBezTo>
                    <a:cubicBezTo>
                      <a:pt x="3206" y="10800"/>
                      <a:pt x="3206" y="10800"/>
                      <a:pt x="3206" y="10800"/>
                    </a:cubicBezTo>
                    <a:cubicBezTo>
                      <a:pt x="3206" y="10800"/>
                      <a:pt x="3206" y="11232"/>
                      <a:pt x="3881" y="10800"/>
                    </a:cubicBezTo>
                    <a:cubicBezTo>
                      <a:pt x="3206" y="11664"/>
                      <a:pt x="2531" y="12096"/>
                      <a:pt x="1856" y="12528"/>
                    </a:cubicBezTo>
                    <a:cubicBezTo>
                      <a:pt x="1856" y="12960"/>
                      <a:pt x="1856" y="12528"/>
                      <a:pt x="1181" y="12960"/>
                    </a:cubicBezTo>
                    <a:cubicBezTo>
                      <a:pt x="506" y="12960"/>
                      <a:pt x="1181" y="13392"/>
                      <a:pt x="506" y="13824"/>
                    </a:cubicBezTo>
                    <a:cubicBezTo>
                      <a:pt x="506" y="13392"/>
                      <a:pt x="506" y="13392"/>
                      <a:pt x="506" y="13824"/>
                    </a:cubicBezTo>
                    <a:cubicBezTo>
                      <a:pt x="-169" y="13824"/>
                      <a:pt x="-169" y="13824"/>
                      <a:pt x="506" y="13824"/>
                    </a:cubicBezTo>
                    <a:cubicBezTo>
                      <a:pt x="506" y="14256"/>
                      <a:pt x="1181" y="14256"/>
                      <a:pt x="1181" y="14688"/>
                    </a:cubicBezTo>
                    <a:cubicBezTo>
                      <a:pt x="1856" y="14688"/>
                      <a:pt x="1856" y="14688"/>
                      <a:pt x="2531" y="15120"/>
                    </a:cubicBezTo>
                    <a:cubicBezTo>
                      <a:pt x="2531" y="15120"/>
                      <a:pt x="2531" y="15552"/>
                      <a:pt x="3206" y="15552"/>
                    </a:cubicBezTo>
                    <a:cubicBezTo>
                      <a:pt x="3206" y="15552"/>
                      <a:pt x="3881" y="15552"/>
                      <a:pt x="3881" y="15552"/>
                    </a:cubicBezTo>
                    <a:cubicBezTo>
                      <a:pt x="4556" y="15552"/>
                      <a:pt x="4556" y="15552"/>
                      <a:pt x="5231" y="15552"/>
                    </a:cubicBezTo>
                    <a:cubicBezTo>
                      <a:pt x="5231" y="15552"/>
                      <a:pt x="5906" y="15984"/>
                      <a:pt x="6581" y="15984"/>
                    </a:cubicBezTo>
                    <a:cubicBezTo>
                      <a:pt x="6581" y="15984"/>
                      <a:pt x="7256" y="15984"/>
                      <a:pt x="7256" y="16416"/>
                    </a:cubicBezTo>
                    <a:cubicBezTo>
                      <a:pt x="7931" y="16416"/>
                      <a:pt x="7931" y="17280"/>
                      <a:pt x="8606" y="17280"/>
                    </a:cubicBezTo>
                    <a:cubicBezTo>
                      <a:pt x="9281" y="17712"/>
                      <a:pt x="9956" y="18144"/>
                      <a:pt x="9956" y="18144"/>
                    </a:cubicBezTo>
                    <a:cubicBezTo>
                      <a:pt x="9956" y="18144"/>
                      <a:pt x="9956" y="18144"/>
                      <a:pt x="10631" y="18576"/>
                    </a:cubicBezTo>
                    <a:cubicBezTo>
                      <a:pt x="10631" y="18576"/>
                      <a:pt x="10631" y="18576"/>
                      <a:pt x="10631" y="19008"/>
                    </a:cubicBezTo>
                    <a:cubicBezTo>
                      <a:pt x="10631" y="19008"/>
                      <a:pt x="10631" y="19008"/>
                      <a:pt x="11306" y="19008"/>
                    </a:cubicBezTo>
                    <a:cubicBezTo>
                      <a:pt x="11981" y="19008"/>
                      <a:pt x="11981" y="19008"/>
                      <a:pt x="12656" y="19008"/>
                    </a:cubicBezTo>
                    <a:cubicBezTo>
                      <a:pt x="13331" y="18576"/>
                      <a:pt x="12656" y="19008"/>
                      <a:pt x="13331" y="19008"/>
                    </a:cubicBezTo>
                    <a:cubicBezTo>
                      <a:pt x="13331" y="19008"/>
                      <a:pt x="13331" y="19008"/>
                      <a:pt x="13331" y="19008"/>
                    </a:cubicBezTo>
                    <a:cubicBezTo>
                      <a:pt x="14006" y="19008"/>
                      <a:pt x="14006" y="19008"/>
                      <a:pt x="14006" y="19008"/>
                    </a:cubicBezTo>
                    <a:cubicBezTo>
                      <a:pt x="14681" y="19008"/>
                      <a:pt x="15356" y="19008"/>
                      <a:pt x="15356" y="19440"/>
                    </a:cubicBezTo>
                    <a:cubicBezTo>
                      <a:pt x="16031" y="19440"/>
                      <a:pt x="16031" y="19440"/>
                      <a:pt x="16031" y="19872"/>
                    </a:cubicBezTo>
                    <a:cubicBezTo>
                      <a:pt x="15356" y="19872"/>
                      <a:pt x="15356" y="20304"/>
                      <a:pt x="14681" y="20736"/>
                    </a:cubicBezTo>
                    <a:cubicBezTo>
                      <a:pt x="15356" y="21168"/>
                      <a:pt x="15356" y="20736"/>
                      <a:pt x="15356" y="20736"/>
                    </a:cubicBezTo>
                    <a:cubicBezTo>
                      <a:pt x="16031" y="21168"/>
                      <a:pt x="16031" y="21168"/>
                      <a:pt x="16031" y="21600"/>
                    </a:cubicBezTo>
                    <a:cubicBezTo>
                      <a:pt x="16706" y="20304"/>
                      <a:pt x="16706" y="19440"/>
                      <a:pt x="16706" y="18144"/>
                    </a:cubicBezTo>
                    <a:cubicBezTo>
                      <a:pt x="16706" y="18144"/>
                      <a:pt x="17381" y="17712"/>
                      <a:pt x="16706" y="17280"/>
                    </a:cubicBezTo>
                    <a:cubicBezTo>
                      <a:pt x="16706" y="17280"/>
                      <a:pt x="16706" y="16848"/>
                      <a:pt x="16706" y="16848"/>
                    </a:cubicBezTo>
                    <a:cubicBezTo>
                      <a:pt x="16031" y="15984"/>
                      <a:pt x="15356" y="16416"/>
                      <a:pt x="16031" y="15552"/>
                    </a:cubicBezTo>
                    <a:cubicBezTo>
                      <a:pt x="16031" y="15120"/>
                      <a:pt x="16031" y="15552"/>
                      <a:pt x="16031" y="15120"/>
                    </a:cubicBezTo>
                    <a:cubicBezTo>
                      <a:pt x="16706" y="15120"/>
                      <a:pt x="16706" y="15120"/>
                      <a:pt x="17381" y="15120"/>
                    </a:cubicBezTo>
                    <a:cubicBezTo>
                      <a:pt x="17381" y="15120"/>
                      <a:pt x="18056" y="15120"/>
                      <a:pt x="17381" y="14688"/>
                    </a:cubicBezTo>
                    <a:cubicBezTo>
                      <a:pt x="17381" y="14688"/>
                      <a:pt x="16706" y="14688"/>
                      <a:pt x="16031" y="14688"/>
                    </a:cubicBezTo>
                    <a:cubicBezTo>
                      <a:pt x="16031" y="14256"/>
                      <a:pt x="16031" y="13824"/>
                      <a:pt x="16706" y="13824"/>
                    </a:cubicBezTo>
                    <a:cubicBezTo>
                      <a:pt x="17381" y="13392"/>
                      <a:pt x="18731" y="13824"/>
                      <a:pt x="19406" y="13824"/>
                    </a:cubicBezTo>
                    <a:cubicBezTo>
                      <a:pt x="19406" y="13824"/>
                      <a:pt x="19406" y="13392"/>
                      <a:pt x="19406" y="13392"/>
                    </a:cubicBezTo>
                    <a:cubicBezTo>
                      <a:pt x="19406" y="13392"/>
                      <a:pt x="19406" y="13824"/>
                      <a:pt x="20081" y="13824"/>
                    </a:cubicBezTo>
                    <a:cubicBezTo>
                      <a:pt x="20081" y="13824"/>
                      <a:pt x="20081" y="12960"/>
                      <a:pt x="20756" y="13392"/>
                    </a:cubicBezTo>
                    <a:cubicBezTo>
                      <a:pt x="20756" y="13392"/>
                      <a:pt x="21431" y="13824"/>
                      <a:pt x="21431" y="14256"/>
                    </a:cubicBezTo>
                    <a:cubicBezTo>
                      <a:pt x="21431" y="14256"/>
                      <a:pt x="21431" y="14688"/>
                      <a:pt x="21431" y="1425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8" name="Shape">
                <a:extLst>
                  <a:ext uri="{FF2B5EF4-FFF2-40B4-BE49-F238E27FC236}">
                    <a16:creationId xmlns:a16="http://schemas.microsoft.com/office/drawing/2014/main" id="{E94C4C7E-99C2-4417-A7FF-D74C0FC53639}"/>
                  </a:ext>
                </a:extLst>
              </p:cNvPr>
              <p:cNvSpPr/>
              <p:nvPr/>
            </p:nvSpPr>
            <p:spPr>
              <a:xfrm>
                <a:off x="4277614" y="1971441"/>
                <a:ext cx="916444" cy="627127"/>
              </a:xfrm>
              <a:custGeom>
                <a:avLst/>
                <a:gdLst/>
                <a:ahLst/>
                <a:cxnLst>
                  <a:cxn ang="0">
                    <a:pos x="wd2" y="hd2"/>
                  </a:cxn>
                  <a:cxn ang="5400000">
                    <a:pos x="wd2" y="hd2"/>
                  </a:cxn>
                  <a:cxn ang="10800000">
                    <a:pos x="wd2" y="hd2"/>
                  </a:cxn>
                  <a:cxn ang="16200000">
                    <a:pos x="wd2" y="hd2"/>
                  </a:cxn>
                </a:cxnLst>
                <a:rect l="0" t="0" r="r" b="b"/>
                <a:pathLst>
                  <a:path w="21486" h="21343" extrusionOk="0">
                    <a:moveTo>
                      <a:pt x="16835" y="20365"/>
                    </a:moveTo>
                    <a:cubicBezTo>
                      <a:pt x="16835" y="20160"/>
                      <a:pt x="16676" y="20160"/>
                      <a:pt x="16676" y="20365"/>
                    </a:cubicBezTo>
                    <a:cubicBezTo>
                      <a:pt x="16676" y="20160"/>
                      <a:pt x="16676" y="20160"/>
                      <a:pt x="16676" y="20160"/>
                    </a:cubicBezTo>
                    <a:cubicBezTo>
                      <a:pt x="16676" y="20160"/>
                      <a:pt x="16676" y="20160"/>
                      <a:pt x="16676" y="20365"/>
                    </a:cubicBezTo>
                    <a:cubicBezTo>
                      <a:pt x="16518" y="20160"/>
                      <a:pt x="16200" y="20365"/>
                      <a:pt x="16200" y="20365"/>
                    </a:cubicBezTo>
                    <a:cubicBezTo>
                      <a:pt x="16200" y="20365"/>
                      <a:pt x="16200" y="20365"/>
                      <a:pt x="16200" y="20365"/>
                    </a:cubicBezTo>
                    <a:cubicBezTo>
                      <a:pt x="16041" y="20571"/>
                      <a:pt x="15882" y="20777"/>
                      <a:pt x="16041" y="21188"/>
                    </a:cubicBezTo>
                    <a:cubicBezTo>
                      <a:pt x="16041" y="21394"/>
                      <a:pt x="16359" y="21394"/>
                      <a:pt x="16518" y="21188"/>
                    </a:cubicBezTo>
                    <a:cubicBezTo>
                      <a:pt x="16518" y="21188"/>
                      <a:pt x="16676" y="21188"/>
                      <a:pt x="16676" y="20983"/>
                    </a:cubicBezTo>
                    <a:cubicBezTo>
                      <a:pt x="16835" y="20983"/>
                      <a:pt x="16835" y="20365"/>
                      <a:pt x="16835" y="20365"/>
                    </a:cubicBezTo>
                    <a:close/>
                    <a:moveTo>
                      <a:pt x="19376" y="17485"/>
                    </a:moveTo>
                    <a:cubicBezTo>
                      <a:pt x="19376" y="17485"/>
                      <a:pt x="19376" y="17485"/>
                      <a:pt x="19376" y="17485"/>
                    </a:cubicBezTo>
                    <a:cubicBezTo>
                      <a:pt x="19535" y="17485"/>
                      <a:pt x="19376" y="17485"/>
                      <a:pt x="19376" y="17485"/>
                    </a:cubicBezTo>
                    <a:close/>
                    <a:moveTo>
                      <a:pt x="20488" y="14194"/>
                    </a:moveTo>
                    <a:cubicBezTo>
                      <a:pt x="20488" y="14194"/>
                      <a:pt x="20329" y="14194"/>
                      <a:pt x="20329" y="14400"/>
                    </a:cubicBezTo>
                    <a:cubicBezTo>
                      <a:pt x="20488" y="14400"/>
                      <a:pt x="20488" y="14400"/>
                      <a:pt x="20488" y="14400"/>
                    </a:cubicBezTo>
                    <a:cubicBezTo>
                      <a:pt x="20488" y="14400"/>
                      <a:pt x="20488" y="14400"/>
                      <a:pt x="20488" y="14194"/>
                    </a:cubicBezTo>
                    <a:close/>
                    <a:moveTo>
                      <a:pt x="20488" y="14194"/>
                    </a:moveTo>
                    <a:cubicBezTo>
                      <a:pt x="20488" y="14194"/>
                      <a:pt x="20488" y="14194"/>
                      <a:pt x="20488" y="14194"/>
                    </a:cubicBezTo>
                    <a:cubicBezTo>
                      <a:pt x="20488" y="14194"/>
                      <a:pt x="20488" y="14194"/>
                      <a:pt x="20488" y="14194"/>
                    </a:cubicBezTo>
                    <a:close/>
                    <a:moveTo>
                      <a:pt x="20012" y="13165"/>
                    </a:moveTo>
                    <a:cubicBezTo>
                      <a:pt x="19853" y="13165"/>
                      <a:pt x="19853" y="12960"/>
                      <a:pt x="19694" y="12960"/>
                    </a:cubicBezTo>
                    <a:cubicBezTo>
                      <a:pt x="19853" y="13165"/>
                      <a:pt x="20012" y="13165"/>
                      <a:pt x="20012" y="13165"/>
                    </a:cubicBezTo>
                    <a:cubicBezTo>
                      <a:pt x="20012" y="13165"/>
                      <a:pt x="20012" y="13165"/>
                      <a:pt x="20012" y="13165"/>
                    </a:cubicBezTo>
                    <a:close/>
                    <a:moveTo>
                      <a:pt x="21441" y="4937"/>
                    </a:moveTo>
                    <a:cubicBezTo>
                      <a:pt x="21441" y="4731"/>
                      <a:pt x="21441" y="4731"/>
                      <a:pt x="21441" y="4525"/>
                    </a:cubicBezTo>
                    <a:cubicBezTo>
                      <a:pt x="21441" y="4525"/>
                      <a:pt x="21441" y="4320"/>
                      <a:pt x="21441" y="4320"/>
                    </a:cubicBezTo>
                    <a:cubicBezTo>
                      <a:pt x="21441" y="4114"/>
                      <a:pt x="21441" y="4114"/>
                      <a:pt x="21441" y="3908"/>
                    </a:cubicBezTo>
                    <a:cubicBezTo>
                      <a:pt x="21441" y="3908"/>
                      <a:pt x="21282" y="3703"/>
                      <a:pt x="21282" y="3703"/>
                    </a:cubicBezTo>
                    <a:cubicBezTo>
                      <a:pt x="21282" y="3497"/>
                      <a:pt x="21441" y="3497"/>
                      <a:pt x="21441" y="3497"/>
                    </a:cubicBezTo>
                    <a:cubicBezTo>
                      <a:pt x="21441" y="3291"/>
                      <a:pt x="21441" y="3291"/>
                      <a:pt x="21282" y="3291"/>
                    </a:cubicBezTo>
                    <a:cubicBezTo>
                      <a:pt x="21282" y="3291"/>
                      <a:pt x="21282" y="3085"/>
                      <a:pt x="21282" y="3085"/>
                    </a:cubicBezTo>
                    <a:cubicBezTo>
                      <a:pt x="21124" y="2880"/>
                      <a:pt x="20965" y="3085"/>
                      <a:pt x="20806" y="3085"/>
                    </a:cubicBezTo>
                    <a:cubicBezTo>
                      <a:pt x="20806" y="3085"/>
                      <a:pt x="20647" y="3085"/>
                      <a:pt x="20647" y="3291"/>
                    </a:cubicBezTo>
                    <a:cubicBezTo>
                      <a:pt x="20488" y="3291"/>
                      <a:pt x="20647" y="3291"/>
                      <a:pt x="20488" y="3291"/>
                    </a:cubicBezTo>
                    <a:cubicBezTo>
                      <a:pt x="20171" y="3497"/>
                      <a:pt x="20012" y="3497"/>
                      <a:pt x="19853" y="3291"/>
                    </a:cubicBezTo>
                    <a:cubicBezTo>
                      <a:pt x="19853" y="3291"/>
                      <a:pt x="19853" y="3085"/>
                      <a:pt x="19694" y="3085"/>
                    </a:cubicBezTo>
                    <a:cubicBezTo>
                      <a:pt x="19694" y="2880"/>
                      <a:pt x="19694" y="2880"/>
                      <a:pt x="19535" y="2880"/>
                    </a:cubicBezTo>
                    <a:cubicBezTo>
                      <a:pt x="19535" y="2880"/>
                      <a:pt x="19535" y="2674"/>
                      <a:pt x="19535" y="2674"/>
                    </a:cubicBezTo>
                    <a:cubicBezTo>
                      <a:pt x="19376" y="2674"/>
                      <a:pt x="19376" y="2674"/>
                      <a:pt x="19218" y="2674"/>
                    </a:cubicBezTo>
                    <a:cubicBezTo>
                      <a:pt x="19218" y="2468"/>
                      <a:pt x="19059" y="2468"/>
                      <a:pt x="18900" y="2468"/>
                    </a:cubicBezTo>
                    <a:cubicBezTo>
                      <a:pt x="18900" y="2468"/>
                      <a:pt x="18741" y="2263"/>
                      <a:pt x="18741" y="2263"/>
                    </a:cubicBezTo>
                    <a:cubicBezTo>
                      <a:pt x="18582" y="2263"/>
                      <a:pt x="18424" y="2263"/>
                      <a:pt x="18265" y="2263"/>
                    </a:cubicBezTo>
                    <a:cubicBezTo>
                      <a:pt x="18106" y="2057"/>
                      <a:pt x="18106" y="2057"/>
                      <a:pt x="18106" y="2057"/>
                    </a:cubicBezTo>
                    <a:cubicBezTo>
                      <a:pt x="17947" y="1851"/>
                      <a:pt x="17947" y="1851"/>
                      <a:pt x="17947" y="1851"/>
                    </a:cubicBezTo>
                    <a:cubicBezTo>
                      <a:pt x="17788" y="1645"/>
                      <a:pt x="17788" y="1645"/>
                      <a:pt x="17788" y="1645"/>
                    </a:cubicBezTo>
                    <a:cubicBezTo>
                      <a:pt x="17629" y="1440"/>
                      <a:pt x="16200" y="-206"/>
                      <a:pt x="16200" y="205"/>
                    </a:cubicBezTo>
                    <a:cubicBezTo>
                      <a:pt x="16041" y="205"/>
                      <a:pt x="15882" y="0"/>
                      <a:pt x="15724" y="0"/>
                    </a:cubicBezTo>
                    <a:cubicBezTo>
                      <a:pt x="15565" y="0"/>
                      <a:pt x="15406" y="0"/>
                      <a:pt x="15247" y="0"/>
                    </a:cubicBezTo>
                    <a:cubicBezTo>
                      <a:pt x="15088" y="0"/>
                      <a:pt x="14929" y="0"/>
                      <a:pt x="14771" y="0"/>
                    </a:cubicBezTo>
                    <a:cubicBezTo>
                      <a:pt x="14771" y="205"/>
                      <a:pt x="14612" y="411"/>
                      <a:pt x="14612" y="411"/>
                    </a:cubicBezTo>
                    <a:cubicBezTo>
                      <a:pt x="14612" y="617"/>
                      <a:pt x="14771" y="411"/>
                      <a:pt x="14771" y="411"/>
                    </a:cubicBezTo>
                    <a:cubicBezTo>
                      <a:pt x="14929" y="617"/>
                      <a:pt x="14929" y="617"/>
                      <a:pt x="14929" y="617"/>
                    </a:cubicBezTo>
                    <a:cubicBezTo>
                      <a:pt x="15088" y="823"/>
                      <a:pt x="14929" y="823"/>
                      <a:pt x="14929" y="1234"/>
                    </a:cubicBezTo>
                    <a:cubicBezTo>
                      <a:pt x="14929" y="1234"/>
                      <a:pt x="14929" y="1440"/>
                      <a:pt x="14929" y="1645"/>
                    </a:cubicBezTo>
                    <a:cubicBezTo>
                      <a:pt x="14929" y="1645"/>
                      <a:pt x="14929" y="1645"/>
                      <a:pt x="14929" y="1851"/>
                    </a:cubicBezTo>
                    <a:cubicBezTo>
                      <a:pt x="14929" y="1851"/>
                      <a:pt x="15088" y="1851"/>
                      <a:pt x="15088" y="1851"/>
                    </a:cubicBezTo>
                    <a:cubicBezTo>
                      <a:pt x="15088" y="2057"/>
                      <a:pt x="15088" y="2057"/>
                      <a:pt x="14929" y="2057"/>
                    </a:cubicBezTo>
                    <a:cubicBezTo>
                      <a:pt x="14929" y="2057"/>
                      <a:pt x="14771" y="2263"/>
                      <a:pt x="14771" y="2263"/>
                    </a:cubicBezTo>
                    <a:cubicBezTo>
                      <a:pt x="14612" y="2263"/>
                      <a:pt x="14294" y="2263"/>
                      <a:pt x="14135" y="2057"/>
                    </a:cubicBezTo>
                    <a:cubicBezTo>
                      <a:pt x="14135" y="2263"/>
                      <a:pt x="14294" y="2468"/>
                      <a:pt x="14294" y="2674"/>
                    </a:cubicBezTo>
                    <a:cubicBezTo>
                      <a:pt x="14294" y="2880"/>
                      <a:pt x="14294" y="3085"/>
                      <a:pt x="14135" y="3085"/>
                    </a:cubicBezTo>
                    <a:cubicBezTo>
                      <a:pt x="14294" y="3085"/>
                      <a:pt x="14294" y="3291"/>
                      <a:pt x="14453" y="3291"/>
                    </a:cubicBezTo>
                    <a:cubicBezTo>
                      <a:pt x="14453" y="3291"/>
                      <a:pt x="14453" y="3291"/>
                      <a:pt x="14453" y="3291"/>
                    </a:cubicBezTo>
                    <a:cubicBezTo>
                      <a:pt x="14771" y="3291"/>
                      <a:pt x="14929" y="3291"/>
                      <a:pt x="14929" y="3497"/>
                    </a:cubicBezTo>
                    <a:cubicBezTo>
                      <a:pt x="15088" y="3291"/>
                      <a:pt x="15088" y="3085"/>
                      <a:pt x="15247" y="3291"/>
                    </a:cubicBezTo>
                    <a:cubicBezTo>
                      <a:pt x="15406" y="3291"/>
                      <a:pt x="15406" y="3291"/>
                      <a:pt x="15565" y="3291"/>
                    </a:cubicBezTo>
                    <a:cubicBezTo>
                      <a:pt x="15565" y="3497"/>
                      <a:pt x="16200" y="3908"/>
                      <a:pt x="16200" y="3908"/>
                    </a:cubicBezTo>
                    <a:cubicBezTo>
                      <a:pt x="16200" y="4114"/>
                      <a:pt x="15724" y="3908"/>
                      <a:pt x="15565" y="3908"/>
                    </a:cubicBezTo>
                    <a:cubicBezTo>
                      <a:pt x="15565" y="3908"/>
                      <a:pt x="15406" y="4114"/>
                      <a:pt x="15406" y="4114"/>
                    </a:cubicBezTo>
                    <a:cubicBezTo>
                      <a:pt x="15406" y="4114"/>
                      <a:pt x="15247" y="3908"/>
                      <a:pt x="15247" y="4114"/>
                    </a:cubicBezTo>
                    <a:cubicBezTo>
                      <a:pt x="15247" y="4114"/>
                      <a:pt x="15088" y="4114"/>
                      <a:pt x="15088" y="4320"/>
                    </a:cubicBezTo>
                    <a:cubicBezTo>
                      <a:pt x="14929" y="4525"/>
                      <a:pt x="15088" y="4525"/>
                      <a:pt x="14929" y="4731"/>
                    </a:cubicBezTo>
                    <a:cubicBezTo>
                      <a:pt x="14929" y="4731"/>
                      <a:pt x="14771" y="4731"/>
                      <a:pt x="14612" y="4731"/>
                    </a:cubicBezTo>
                    <a:cubicBezTo>
                      <a:pt x="14453" y="4731"/>
                      <a:pt x="14612" y="4731"/>
                      <a:pt x="14453" y="4937"/>
                    </a:cubicBezTo>
                    <a:cubicBezTo>
                      <a:pt x="14453" y="4937"/>
                      <a:pt x="14453" y="5143"/>
                      <a:pt x="14294" y="5143"/>
                    </a:cubicBezTo>
                    <a:cubicBezTo>
                      <a:pt x="14294" y="5143"/>
                      <a:pt x="13976" y="5143"/>
                      <a:pt x="13976" y="5143"/>
                    </a:cubicBezTo>
                    <a:cubicBezTo>
                      <a:pt x="13818" y="5143"/>
                      <a:pt x="13818" y="4937"/>
                      <a:pt x="13818" y="4937"/>
                    </a:cubicBezTo>
                    <a:cubicBezTo>
                      <a:pt x="13659" y="4937"/>
                      <a:pt x="13500" y="5143"/>
                      <a:pt x="13500" y="5348"/>
                    </a:cubicBezTo>
                    <a:cubicBezTo>
                      <a:pt x="13659" y="5554"/>
                      <a:pt x="13976" y="5554"/>
                      <a:pt x="13976" y="5760"/>
                    </a:cubicBezTo>
                    <a:cubicBezTo>
                      <a:pt x="13976" y="5965"/>
                      <a:pt x="13659" y="5965"/>
                      <a:pt x="13659" y="6171"/>
                    </a:cubicBezTo>
                    <a:cubicBezTo>
                      <a:pt x="13500" y="6377"/>
                      <a:pt x="13500" y="6377"/>
                      <a:pt x="13341" y="6377"/>
                    </a:cubicBezTo>
                    <a:cubicBezTo>
                      <a:pt x="13182" y="6583"/>
                      <a:pt x="12865" y="6583"/>
                      <a:pt x="12547" y="6583"/>
                    </a:cubicBezTo>
                    <a:cubicBezTo>
                      <a:pt x="12388" y="6788"/>
                      <a:pt x="12229" y="6788"/>
                      <a:pt x="11912" y="6994"/>
                    </a:cubicBezTo>
                    <a:cubicBezTo>
                      <a:pt x="11753" y="6994"/>
                      <a:pt x="11753" y="6994"/>
                      <a:pt x="11594" y="6994"/>
                    </a:cubicBezTo>
                    <a:cubicBezTo>
                      <a:pt x="11435" y="6994"/>
                      <a:pt x="11594" y="6994"/>
                      <a:pt x="11435" y="6994"/>
                    </a:cubicBezTo>
                    <a:cubicBezTo>
                      <a:pt x="11435" y="6788"/>
                      <a:pt x="11276" y="6994"/>
                      <a:pt x="11276" y="6994"/>
                    </a:cubicBezTo>
                    <a:cubicBezTo>
                      <a:pt x="10959" y="6994"/>
                      <a:pt x="10800" y="6788"/>
                      <a:pt x="10641" y="6788"/>
                    </a:cubicBezTo>
                    <a:cubicBezTo>
                      <a:pt x="10482" y="6583"/>
                      <a:pt x="10324" y="6583"/>
                      <a:pt x="10324" y="6583"/>
                    </a:cubicBezTo>
                    <a:cubicBezTo>
                      <a:pt x="10165" y="6377"/>
                      <a:pt x="9847" y="6583"/>
                      <a:pt x="9688" y="6583"/>
                    </a:cubicBezTo>
                    <a:cubicBezTo>
                      <a:pt x="9371" y="6377"/>
                      <a:pt x="9212" y="6377"/>
                      <a:pt x="8894" y="6377"/>
                    </a:cubicBezTo>
                    <a:cubicBezTo>
                      <a:pt x="8735" y="6377"/>
                      <a:pt x="8418" y="6377"/>
                      <a:pt x="8259" y="6377"/>
                    </a:cubicBezTo>
                    <a:cubicBezTo>
                      <a:pt x="8100" y="6377"/>
                      <a:pt x="8100" y="6171"/>
                      <a:pt x="7941" y="5965"/>
                    </a:cubicBezTo>
                    <a:cubicBezTo>
                      <a:pt x="7782" y="5965"/>
                      <a:pt x="7624" y="5760"/>
                      <a:pt x="7624" y="5554"/>
                    </a:cubicBezTo>
                    <a:cubicBezTo>
                      <a:pt x="7624" y="5554"/>
                      <a:pt x="7624" y="5554"/>
                      <a:pt x="7465" y="5554"/>
                    </a:cubicBezTo>
                    <a:cubicBezTo>
                      <a:pt x="7465" y="5348"/>
                      <a:pt x="7306" y="5348"/>
                      <a:pt x="7306" y="5348"/>
                    </a:cubicBezTo>
                    <a:cubicBezTo>
                      <a:pt x="7147" y="5348"/>
                      <a:pt x="6829" y="5143"/>
                      <a:pt x="6512" y="5143"/>
                    </a:cubicBezTo>
                    <a:cubicBezTo>
                      <a:pt x="6353" y="5143"/>
                      <a:pt x="6035" y="4937"/>
                      <a:pt x="5876" y="4937"/>
                    </a:cubicBezTo>
                    <a:cubicBezTo>
                      <a:pt x="5718" y="4937"/>
                      <a:pt x="5718" y="4937"/>
                      <a:pt x="5559" y="4731"/>
                    </a:cubicBezTo>
                    <a:cubicBezTo>
                      <a:pt x="5559" y="4731"/>
                      <a:pt x="5559" y="4525"/>
                      <a:pt x="5559" y="4525"/>
                    </a:cubicBezTo>
                    <a:cubicBezTo>
                      <a:pt x="5559" y="4525"/>
                      <a:pt x="5559" y="4320"/>
                      <a:pt x="5559" y="4320"/>
                    </a:cubicBezTo>
                    <a:cubicBezTo>
                      <a:pt x="5559" y="4320"/>
                      <a:pt x="5559" y="4320"/>
                      <a:pt x="5559" y="4114"/>
                    </a:cubicBezTo>
                    <a:cubicBezTo>
                      <a:pt x="5559" y="4114"/>
                      <a:pt x="5559" y="4114"/>
                      <a:pt x="5400" y="3908"/>
                    </a:cubicBezTo>
                    <a:cubicBezTo>
                      <a:pt x="5400" y="3908"/>
                      <a:pt x="5400" y="3703"/>
                      <a:pt x="5241" y="3703"/>
                    </a:cubicBezTo>
                    <a:cubicBezTo>
                      <a:pt x="5082" y="3497"/>
                      <a:pt x="5082" y="3291"/>
                      <a:pt x="4924" y="3291"/>
                    </a:cubicBezTo>
                    <a:cubicBezTo>
                      <a:pt x="4924" y="3291"/>
                      <a:pt x="4924" y="3291"/>
                      <a:pt x="4765" y="3291"/>
                    </a:cubicBezTo>
                    <a:cubicBezTo>
                      <a:pt x="4765" y="3291"/>
                      <a:pt x="4765" y="3291"/>
                      <a:pt x="4606" y="3291"/>
                    </a:cubicBezTo>
                    <a:cubicBezTo>
                      <a:pt x="4447" y="3085"/>
                      <a:pt x="4288" y="3085"/>
                      <a:pt x="4129" y="2880"/>
                    </a:cubicBezTo>
                    <a:cubicBezTo>
                      <a:pt x="4129" y="2880"/>
                      <a:pt x="4129" y="2880"/>
                      <a:pt x="3971" y="2880"/>
                    </a:cubicBezTo>
                    <a:cubicBezTo>
                      <a:pt x="3971" y="2880"/>
                      <a:pt x="3971" y="2880"/>
                      <a:pt x="3971" y="2880"/>
                    </a:cubicBezTo>
                    <a:cubicBezTo>
                      <a:pt x="3971" y="2674"/>
                      <a:pt x="3971" y="2674"/>
                      <a:pt x="3812" y="2674"/>
                    </a:cubicBezTo>
                    <a:cubicBezTo>
                      <a:pt x="3812" y="2674"/>
                      <a:pt x="3971" y="2674"/>
                      <a:pt x="3812" y="2468"/>
                    </a:cubicBezTo>
                    <a:cubicBezTo>
                      <a:pt x="3812" y="2468"/>
                      <a:pt x="3812" y="2468"/>
                      <a:pt x="3653" y="2468"/>
                    </a:cubicBezTo>
                    <a:cubicBezTo>
                      <a:pt x="3653" y="2468"/>
                      <a:pt x="3494" y="2468"/>
                      <a:pt x="3494" y="2674"/>
                    </a:cubicBezTo>
                    <a:cubicBezTo>
                      <a:pt x="3494" y="2674"/>
                      <a:pt x="3494" y="2674"/>
                      <a:pt x="3494" y="2880"/>
                    </a:cubicBezTo>
                    <a:cubicBezTo>
                      <a:pt x="3335" y="3085"/>
                      <a:pt x="3176" y="2880"/>
                      <a:pt x="3176" y="3291"/>
                    </a:cubicBezTo>
                    <a:cubicBezTo>
                      <a:pt x="3335" y="3497"/>
                      <a:pt x="3494" y="3703"/>
                      <a:pt x="3335" y="3703"/>
                    </a:cubicBezTo>
                    <a:cubicBezTo>
                      <a:pt x="3335" y="3703"/>
                      <a:pt x="3176" y="3908"/>
                      <a:pt x="3176" y="3908"/>
                    </a:cubicBezTo>
                    <a:cubicBezTo>
                      <a:pt x="3176" y="3908"/>
                      <a:pt x="3018" y="3908"/>
                      <a:pt x="3018" y="3908"/>
                    </a:cubicBezTo>
                    <a:cubicBezTo>
                      <a:pt x="3018" y="3703"/>
                      <a:pt x="2541" y="3703"/>
                      <a:pt x="2382" y="3703"/>
                    </a:cubicBezTo>
                    <a:cubicBezTo>
                      <a:pt x="2382" y="3703"/>
                      <a:pt x="2382" y="4320"/>
                      <a:pt x="2382" y="4525"/>
                    </a:cubicBezTo>
                    <a:cubicBezTo>
                      <a:pt x="2382" y="4525"/>
                      <a:pt x="2382" y="4731"/>
                      <a:pt x="2541" y="4731"/>
                    </a:cubicBezTo>
                    <a:cubicBezTo>
                      <a:pt x="2541" y="4731"/>
                      <a:pt x="2700" y="4731"/>
                      <a:pt x="2541" y="4937"/>
                    </a:cubicBezTo>
                    <a:cubicBezTo>
                      <a:pt x="2541" y="4937"/>
                      <a:pt x="2382" y="4731"/>
                      <a:pt x="2224" y="4731"/>
                    </a:cubicBezTo>
                    <a:cubicBezTo>
                      <a:pt x="2224" y="4731"/>
                      <a:pt x="1747" y="4937"/>
                      <a:pt x="1747" y="4937"/>
                    </a:cubicBezTo>
                    <a:cubicBezTo>
                      <a:pt x="1588" y="5143"/>
                      <a:pt x="1747" y="5143"/>
                      <a:pt x="1906" y="5143"/>
                    </a:cubicBezTo>
                    <a:cubicBezTo>
                      <a:pt x="1747" y="5348"/>
                      <a:pt x="2065" y="5965"/>
                      <a:pt x="2224" y="5965"/>
                    </a:cubicBezTo>
                    <a:cubicBezTo>
                      <a:pt x="2224" y="5965"/>
                      <a:pt x="2224" y="6171"/>
                      <a:pt x="2224" y="6171"/>
                    </a:cubicBezTo>
                    <a:cubicBezTo>
                      <a:pt x="2224" y="6171"/>
                      <a:pt x="2065" y="6171"/>
                      <a:pt x="2224" y="6377"/>
                    </a:cubicBezTo>
                    <a:cubicBezTo>
                      <a:pt x="1906" y="6377"/>
                      <a:pt x="2224" y="6788"/>
                      <a:pt x="2224" y="6788"/>
                    </a:cubicBezTo>
                    <a:cubicBezTo>
                      <a:pt x="2224" y="6788"/>
                      <a:pt x="2065" y="6994"/>
                      <a:pt x="2065" y="6994"/>
                    </a:cubicBezTo>
                    <a:cubicBezTo>
                      <a:pt x="1906" y="6994"/>
                      <a:pt x="1906" y="6994"/>
                      <a:pt x="1747" y="6994"/>
                    </a:cubicBezTo>
                    <a:cubicBezTo>
                      <a:pt x="1747" y="6994"/>
                      <a:pt x="1588" y="7200"/>
                      <a:pt x="1588" y="7200"/>
                    </a:cubicBezTo>
                    <a:cubicBezTo>
                      <a:pt x="1588" y="7200"/>
                      <a:pt x="1588" y="7200"/>
                      <a:pt x="1588" y="7200"/>
                    </a:cubicBezTo>
                    <a:cubicBezTo>
                      <a:pt x="1429" y="7405"/>
                      <a:pt x="1429" y="7405"/>
                      <a:pt x="1271" y="7405"/>
                    </a:cubicBezTo>
                    <a:cubicBezTo>
                      <a:pt x="1271" y="7405"/>
                      <a:pt x="1112" y="7405"/>
                      <a:pt x="1112" y="7405"/>
                    </a:cubicBezTo>
                    <a:cubicBezTo>
                      <a:pt x="953" y="7611"/>
                      <a:pt x="1112" y="7817"/>
                      <a:pt x="953" y="7817"/>
                    </a:cubicBezTo>
                    <a:cubicBezTo>
                      <a:pt x="794" y="7817"/>
                      <a:pt x="794" y="7817"/>
                      <a:pt x="794" y="7817"/>
                    </a:cubicBezTo>
                    <a:cubicBezTo>
                      <a:pt x="635" y="7817"/>
                      <a:pt x="635" y="7611"/>
                      <a:pt x="635" y="7611"/>
                    </a:cubicBezTo>
                    <a:cubicBezTo>
                      <a:pt x="635" y="7611"/>
                      <a:pt x="476" y="7817"/>
                      <a:pt x="476" y="7817"/>
                    </a:cubicBezTo>
                    <a:cubicBezTo>
                      <a:pt x="318" y="7817"/>
                      <a:pt x="318" y="7611"/>
                      <a:pt x="318" y="7817"/>
                    </a:cubicBezTo>
                    <a:cubicBezTo>
                      <a:pt x="318" y="7817"/>
                      <a:pt x="0" y="8023"/>
                      <a:pt x="0" y="8023"/>
                    </a:cubicBezTo>
                    <a:cubicBezTo>
                      <a:pt x="0" y="8023"/>
                      <a:pt x="159" y="8228"/>
                      <a:pt x="159" y="8228"/>
                    </a:cubicBezTo>
                    <a:cubicBezTo>
                      <a:pt x="159" y="8228"/>
                      <a:pt x="0" y="8228"/>
                      <a:pt x="0" y="8228"/>
                    </a:cubicBezTo>
                    <a:cubicBezTo>
                      <a:pt x="0" y="8434"/>
                      <a:pt x="159" y="8434"/>
                      <a:pt x="159" y="8640"/>
                    </a:cubicBezTo>
                    <a:cubicBezTo>
                      <a:pt x="159" y="8640"/>
                      <a:pt x="159" y="8640"/>
                      <a:pt x="159" y="8640"/>
                    </a:cubicBezTo>
                    <a:cubicBezTo>
                      <a:pt x="159" y="8845"/>
                      <a:pt x="159" y="8845"/>
                      <a:pt x="318" y="8845"/>
                    </a:cubicBezTo>
                    <a:cubicBezTo>
                      <a:pt x="318" y="8845"/>
                      <a:pt x="318" y="8845"/>
                      <a:pt x="318" y="8845"/>
                    </a:cubicBezTo>
                    <a:cubicBezTo>
                      <a:pt x="476" y="8845"/>
                      <a:pt x="476" y="8845"/>
                      <a:pt x="635" y="8845"/>
                    </a:cubicBezTo>
                    <a:cubicBezTo>
                      <a:pt x="635" y="9051"/>
                      <a:pt x="635" y="9257"/>
                      <a:pt x="635" y="9257"/>
                    </a:cubicBezTo>
                    <a:cubicBezTo>
                      <a:pt x="794" y="9463"/>
                      <a:pt x="794" y="9463"/>
                      <a:pt x="794" y="9463"/>
                    </a:cubicBezTo>
                    <a:cubicBezTo>
                      <a:pt x="794" y="9668"/>
                      <a:pt x="794" y="9463"/>
                      <a:pt x="794" y="9668"/>
                    </a:cubicBezTo>
                    <a:cubicBezTo>
                      <a:pt x="794" y="9668"/>
                      <a:pt x="635" y="9668"/>
                      <a:pt x="635" y="9668"/>
                    </a:cubicBezTo>
                    <a:cubicBezTo>
                      <a:pt x="635" y="9874"/>
                      <a:pt x="794" y="9874"/>
                      <a:pt x="953" y="9874"/>
                    </a:cubicBezTo>
                    <a:cubicBezTo>
                      <a:pt x="953" y="9874"/>
                      <a:pt x="953" y="10080"/>
                      <a:pt x="1112" y="10080"/>
                    </a:cubicBezTo>
                    <a:cubicBezTo>
                      <a:pt x="1112" y="10080"/>
                      <a:pt x="1112" y="10080"/>
                      <a:pt x="1112" y="10080"/>
                    </a:cubicBezTo>
                    <a:cubicBezTo>
                      <a:pt x="1271" y="10080"/>
                      <a:pt x="1271" y="10080"/>
                      <a:pt x="1271" y="10285"/>
                    </a:cubicBezTo>
                    <a:cubicBezTo>
                      <a:pt x="1271" y="10285"/>
                      <a:pt x="1271" y="10285"/>
                      <a:pt x="1271" y="10491"/>
                    </a:cubicBezTo>
                    <a:cubicBezTo>
                      <a:pt x="1429" y="10491"/>
                      <a:pt x="1429" y="10491"/>
                      <a:pt x="1429" y="10491"/>
                    </a:cubicBezTo>
                    <a:cubicBezTo>
                      <a:pt x="1429" y="10491"/>
                      <a:pt x="1588" y="10491"/>
                      <a:pt x="1588" y="10491"/>
                    </a:cubicBezTo>
                    <a:cubicBezTo>
                      <a:pt x="1588" y="10491"/>
                      <a:pt x="1588" y="10697"/>
                      <a:pt x="1588" y="10697"/>
                    </a:cubicBezTo>
                    <a:cubicBezTo>
                      <a:pt x="1747" y="10697"/>
                      <a:pt x="1906" y="10697"/>
                      <a:pt x="1906" y="10697"/>
                    </a:cubicBezTo>
                    <a:cubicBezTo>
                      <a:pt x="2065" y="10697"/>
                      <a:pt x="2224" y="10697"/>
                      <a:pt x="2224" y="10697"/>
                    </a:cubicBezTo>
                    <a:cubicBezTo>
                      <a:pt x="2224" y="10697"/>
                      <a:pt x="2224" y="11108"/>
                      <a:pt x="2224" y="11108"/>
                    </a:cubicBezTo>
                    <a:cubicBezTo>
                      <a:pt x="2382" y="11108"/>
                      <a:pt x="2382" y="11314"/>
                      <a:pt x="2382" y="11314"/>
                    </a:cubicBezTo>
                    <a:cubicBezTo>
                      <a:pt x="2541" y="11314"/>
                      <a:pt x="2700" y="11314"/>
                      <a:pt x="2700" y="11520"/>
                    </a:cubicBezTo>
                    <a:cubicBezTo>
                      <a:pt x="2700" y="11520"/>
                      <a:pt x="2541" y="11520"/>
                      <a:pt x="2541" y="11725"/>
                    </a:cubicBezTo>
                    <a:cubicBezTo>
                      <a:pt x="2541" y="11725"/>
                      <a:pt x="2700" y="11931"/>
                      <a:pt x="2700" y="11931"/>
                    </a:cubicBezTo>
                    <a:cubicBezTo>
                      <a:pt x="2700" y="12137"/>
                      <a:pt x="2859" y="12137"/>
                      <a:pt x="2859" y="12343"/>
                    </a:cubicBezTo>
                    <a:cubicBezTo>
                      <a:pt x="2859" y="12343"/>
                      <a:pt x="3018" y="12548"/>
                      <a:pt x="3018" y="12548"/>
                    </a:cubicBezTo>
                    <a:cubicBezTo>
                      <a:pt x="2859" y="12754"/>
                      <a:pt x="2859" y="12548"/>
                      <a:pt x="2700" y="12548"/>
                    </a:cubicBezTo>
                    <a:cubicBezTo>
                      <a:pt x="2700" y="12754"/>
                      <a:pt x="2700" y="12754"/>
                      <a:pt x="2859" y="12960"/>
                    </a:cubicBezTo>
                    <a:cubicBezTo>
                      <a:pt x="2859" y="12960"/>
                      <a:pt x="2859" y="13165"/>
                      <a:pt x="2859" y="13165"/>
                    </a:cubicBezTo>
                    <a:cubicBezTo>
                      <a:pt x="3018" y="13371"/>
                      <a:pt x="2859" y="13371"/>
                      <a:pt x="3018" y="13371"/>
                    </a:cubicBezTo>
                    <a:cubicBezTo>
                      <a:pt x="3018" y="13371"/>
                      <a:pt x="3018" y="13165"/>
                      <a:pt x="3018" y="13371"/>
                    </a:cubicBezTo>
                    <a:cubicBezTo>
                      <a:pt x="3018" y="13371"/>
                      <a:pt x="3176" y="13371"/>
                      <a:pt x="3176" y="13371"/>
                    </a:cubicBezTo>
                    <a:cubicBezTo>
                      <a:pt x="3176" y="13577"/>
                      <a:pt x="3335" y="13577"/>
                      <a:pt x="3335" y="13577"/>
                    </a:cubicBezTo>
                    <a:cubicBezTo>
                      <a:pt x="3494" y="13577"/>
                      <a:pt x="3494" y="13783"/>
                      <a:pt x="3494" y="13783"/>
                    </a:cubicBezTo>
                    <a:cubicBezTo>
                      <a:pt x="3653" y="13988"/>
                      <a:pt x="3812" y="13988"/>
                      <a:pt x="3812" y="13988"/>
                    </a:cubicBezTo>
                    <a:cubicBezTo>
                      <a:pt x="3971" y="14194"/>
                      <a:pt x="3971" y="14194"/>
                      <a:pt x="3971" y="13988"/>
                    </a:cubicBezTo>
                    <a:cubicBezTo>
                      <a:pt x="4129" y="13988"/>
                      <a:pt x="4129" y="13783"/>
                      <a:pt x="4288" y="13988"/>
                    </a:cubicBezTo>
                    <a:cubicBezTo>
                      <a:pt x="4447" y="13988"/>
                      <a:pt x="4447" y="14194"/>
                      <a:pt x="4606" y="14194"/>
                    </a:cubicBezTo>
                    <a:cubicBezTo>
                      <a:pt x="4606" y="14194"/>
                      <a:pt x="4765" y="14400"/>
                      <a:pt x="4765" y="14400"/>
                    </a:cubicBezTo>
                    <a:cubicBezTo>
                      <a:pt x="4924" y="14400"/>
                      <a:pt x="4924" y="14605"/>
                      <a:pt x="4924" y="14605"/>
                    </a:cubicBezTo>
                    <a:cubicBezTo>
                      <a:pt x="5082" y="14605"/>
                      <a:pt x="5082" y="14605"/>
                      <a:pt x="5082" y="14605"/>
                    </a:cubicBezTo>
                    <a:cubicBezTo>
                      <a:pt x="5241" y="14605"/>
                      <a:pt x="5241" y="14605"/>
                      <a:pt x="5241" y="14811"/>
                    </a:cubicBezTo>
                    <a:cubicBezTo>
                      <a:pt x="5400" y="15017"/>
                      <a:pt x="5559" y="15017"/>
                      <a:pt x="5559" y="15017"/>
                    </a:cubicBezTo>
                    <a:cubicBezTo>
                      <a:pt x="5559" y="15017"/>
                      <a:pt x="5718" y="15017"/>
                      <a:pt x="5718" y="15017"/>
                    </a:cubicBezTo>
                    <a:cubicBezTo>
                      <a:pt x="5718" y="15017"/>
                      <a:pt x="5718" y="15223"/>
                      <a:pt x="5718" y="15223"/>
                    </a:cubicBezTo>
                    <a:cubicBezTo>
                      <a:pt x="5718" y="15223"/>
                      <a:pt x="5876" y="15223"/>
                      <a:pt x="5876" y="15223"/>
                    </a:cubicBezTo>
                    <a:cubicBezTo>
                      <a:pt x="6035" y="15223"/>
                      <a:pt x="6035" y="15223"/>
                      <a:pt x="6035" y="15428"/>
                    </a:cubicBezTo>
                    <a:cubicBezTo>
                      <a:pt x="6194" y="15428"/>
                      <a:pt x="6035" y="15223"/>
                      <a:pt x="6194" y="15223"/>
                    </a:cubicBezTo>
                    <a:cubicBezTo>
                      <a:pt x="6194" y="15223"/>
                      <a:pt x="6194" y="15428"/>
                      <a:pt x="6194" y="15428"/>
                    </a:cubicBezTo>
                    <a:cubicBezTo>
                      <a:pt x="6353" y="15428"/>
                      <a:pt x="6353" y="15223"/>
                      <a:pt x="6353" y="15223"/>
                    </a:cubicBezTo>
                    <a:cubicBezTo>
                      <a:pt x="6353" y="15223"/>
                      <a:pt x="6512" y="15428"/>
                      <a:pt x="6512" y="15428"/>
                    </a:cubicBezTo>
                    <a:cubicBezTo>
                      <a:pt x="6671" y="15428"/>
                      <a:pt x="6829" y="15428"/>
                      <a:pt x="6988" y="15428"/>
                    </a:cubicBezTo>
                    <a:cubicBezTo>
                      <a:pt x="6988" y="15223"/>
                      <a:pt x="7147" y="15223"/>
                      <a:pt x="7306" y="15428"/>
                    </a:cubicBezTo>
                    <a:cubicBezTo>
                      <a:pt x="7306" y="15428"/>
                      <a:pt x="7147" y="15634"/>
                      <a:pt x="7306" y="15840"/>
                    </a:cubicBezTo>
                    <a:cubicBezTo>
                      <a:pt x="7306" y="15634"/>
                      <a:pt x="7465" y="15428"/>
                      <a:pt x="7624" y="15223"/>
                    </a:cubicBezTo>
                    <a:cubicBezTo>
                      <a:pt x="7624" y="15223"/>
                      <a:pt x="7624" y="15223"/>
                      <a:pt x="7624" y="15223"/>
                    </a:cubicBezTo>
                    <a:cubicBezTo>
                      <a:pt x="7782" y="15223"/>
                      <a:pt x="7782" y="15223"/>
                      <a:pt x="7782" y="15223"/>
                    </a:cubicBezTo>
                    <a:cubicBezTo>
                      <a:pt x="7941" y="15428"/>
                      <a:pt x="7941" y="15428"/>
                      <a:pt x="8100" y="15428"/>
                    </a:cubicBezTo>
                    <a:cubicBezTo>
                      <a:pt x="8100" y="15428"/>
                      <a:pt x="8100" y="15428"/>
                      <a:pt x="8100" y="15428"/>
                    </a:cubicBezTo>
                    <a:cubicBezTo>
                      <a:pt x="8100" y="15428"/>
                      <a:pt x="8100" y="15223"/>
                      <a:pt x="8259" y="15223"/>
                    </a:cubicBezTo>
                    <a:cubicBezTo>
                      <a:pt x="8259" y="15223"/>
                      <a:pt x="8259" y="15428"/>
                      <a:pt x="8418" y="15428"/>
                    </a:cubicBezTo>
                    <a:cubicBezTo>
                      <a:pt x="8418" y="15428"/>
                      <a:pt x="8418" y="15428"/>
                      <a:pt x="8418" y="15428"/>
                    </a:cubicBezTo>
                    <a:cubicBezTo>
                      <a:pt x="8576" y="15634"/>
                      <a:pt x="8576" y="15428"/>
                      <a:pt x="8576" y="15428"/>
                    </a:cubicBezTo>
                    <a:cubicBezTo>
                      <a:pt x="8735" y="15428"/>
                      <a:pt x="8735" y="15428"/>
                      <a:pt x="8735" y="15428"/>
                    </a:cubicBezTo>
                    <a:cubicBezTo>
                      <a:pt x="8735" y="15428"/>
                      <a:pt x="8894" y="15223"/>
                      <a:pt x="8894" y="15223"/>
                    </a:cubicBezTo>
                    <a:cubicBezTo>
                      <a:pt x="8894" y="15223"/>
                      <a:pt x="8894" y="15017"/>
                      <a:pt x="8894" y="15017"/>
                    </a:cubicBezTo>
                    <a:cubicBezTo>
                      <a:pt x="9053" y="15017"/>
                      <a:pt x="9053" y="15017"/>
                      <a:pt x="9053" y="15017"/>
                    </a:cubicBezTo>
                    <a:cubicBezTo>
                      <a:pt x="9212" y="14811"/>
                      <a:pt x="9212" y="14811"/>
                      <a:pt x="9212" y="14811"/>
                    </a:cubicBezTo>
                    <a:cubicBezTo>
                      <a:pt x="9212" y="14811"/>
                      <a:pt x="9371" y="14605"/>
                      <a:pt x="9371" y="14605"/>
                    </a:cubicBezTo>
                    <a:cubicBezTo>
                      <a:pt x="9529" y="14605"/>
                      <a:pt x="9371" y="14605"/>
                      <a:pt x="9529" y="14605"/>
                    </a:cubicBezTo>
                    <a:cubicBezTo>
                      <a:pt x="9529" y="14605"/>
                      <a:pt x="9688" y="14605"/>
                      <a:pt x="9688" y="14605"/>
                    </a:cubicBezTo>
                    <a:cubicBezTo>
                      <a:pt x="9847" y="14605"/>
                      <a:pt x="9688" y="14811"/>
                      <a:pt x="9847" y="14605"/>
                    </a:cubicBezTo>
                    <a:cubicBezTo>
                      <a:pt x="9847" y="14605"/>
                      <a:pt x="9847" y="14400"/>
                      <a:pt x="10006" y="14400"/>
                    </a:cubicBezTo>
                    <a:cubicBezTo>
                      <a:pt x="10006" y="14400"/>
                      <a:pt x="10006" y="14605"/>
                      <a:pt x="10165" y="14605"/>
                    </a:cubicBezTo>
                    <a:cubicBezTo>
                      <a:pt x="10165" y="14605"/>
                      <a:pt x="10006" y="14811"/>
                      <a:pt x="10165" y="14811"/>
                    </a:cubicBezTo>
                    <a:cubicBezTo>
                      <a:pt x="10165" y="14811"/>
                      <a:pt x="10165" y="14605"/>
                      <a:pt x="10165" y="14811"/>
                    </a:cubicBezTo>
                    <a:cubicBezTo>
                      <a:pt x="10324" y="14811"/>
                      <a:pt x="10165" y="15017"/>
                      <a:pt x="10165" y="15017"/>
                    </a:cubicBezTo>
                    <a:cubicBezTo>
                      <a:pt x="10165" y="15223"/>
                      <a:pt x="10324" y="15017"/>
                      <a:pt x="10324" y="15017"/>
                    </a:cubicBezTo>
                    <a:cubicBezTo>
                      <a:pt x="10482" y="15017"/>
                      <a:pt x="10641" y="15223"/>
                      <a:pt x="10641" y="15223"/>
                    </a:cubicBezTo>
                    <a:cubicBezTo>
                      <a:pt x="10641" y="15017"/>
                      <a:pt x="10800" y="15017"/>
                      <a:pt x="10959" y="15223"/>
                    </a:cubicBezTo>
                    <a:cubicBezTo>
                      <a:pt x="10959" y="15223"/>
                      <a:pt x="10959" y="15428"/>
                      <a:pt x="11118" y="15634"/>
                    </a:cubicBezTo>
                    <a:cubicBezTo>
                      <a:pt x="11118" y="15634"/>
                      <a:pt x="11118" y="15634"/>
                      <a:pt x="11118" y="15634"/>
                    </a:cubicBezTo>
                    <a:cubicBezTo>
                      <a:pt x="11276" y="15634"/>
                      <a:pt x="11276" y="15634"/>
                      <a:pt x="11276" y="15634"/>
                    </a:cubicBezTo>
                    <a:cubicBezTo>
                      <a:pt x="11276" y="15840"/>
                      <a:pt x="11276" y="16045"/>
                      <a:pt x="11276" y="16251"/>
                    </a:cubicBezTo>
                    <a:cubicBezTo>
                      <a:pt x="11276" y="16251"/>
                      <a:pt x="11276" y="16457"/>
                      <a:pt x="11435" y="16457"/>
                    </a:cubicBezTo>
                    <a:cubicBezTo>
                      <a:pt x="11435" y="16457"/>
                      <a:pt x="11435" y="16663"/>
                      <a:pt x="11435" y="16663"/>
                    </a:cubicBezTo>
                    <a:cubicBezTo>
                      <a:pt x="11435" y="16663"/>
                      <a:pt x="11276" y="16868"/>
                      <a:pt x="11276" y="16868"/>
                    </a:cubicBezTo>
                    <a:cubicBezTo>
                      <a:pt x="11276" y="16868"/>
                      <a:pt x="11276" y="16868"/>
                      <a:pt x="11276" y="16868"/>
                    </a:cubicBezTo>
                    <a:cubicBezTo>
                      <a:pt x="11118" y="16868"/>
                      <a:pt x="11118" y="17074"/>
                      <a:pt x="11118" y="17074"/>
                    </a:cubicBezTo>
                    <a:cubicBezTo>
                      <a:pt x="11118" y="17074"/>
                      <a:pt x="11118" y="17074"/>
                      <a:pt x="11118" y="17074"/>
                    </a:cubicBezTo>
                    <a:cubicBezTo>
                      <a:pt x="11118" y="17074"/>
                      <a:pt x="11118" y="17074"/>
                      <a:pt x="11118" y="17280"/>
                    </a:cubicBezTo>
                    <a:cubicBezTo>
                      <a:pt x="11118" y="17280"/>
                      <a:pt x="11118" y="17280"/>
                      <a:pt x="11118" y="17280"/>
                    </a:cubicBezTo>
                    <a:cubicBezTo>
                      <a:pt x="11118" y="17280"/>
                      <a:pt x="10959" y="17485"/>
                      <a:pt x="11118" y="17485"/>
                    </a:cubicBezTo>
                    <a:cubicBezTo>
                      <a:pt x="11118" y="17485"/>
                      <a:pt x="11118" y="17485"/>
                      <a:pt x="11118" y="17691"/>
                    </a:cubicBezTo>
                    <a:cubicBezTo>
                      <a:pt x="11118" y="17691"/>
                      <a:pt x="11118" y="17897"/>
                      <a:pt x="11118" y="17897"/>
                    </a:cubicBezTo>
                    <a:cubicBezTo>
                      <a:pt x="11118" y="17897"/>
                      <a:pt x="11276" y="17691"/>
                      <a:pt x="11276" y="17691"/>
                    </a:cubicBezTo>
                    <a:cubicBezTo>
                      <a:pt x="11435" y="17691"/>
                      <a:pt x="11435" y="17691"/>
                      <a:pt x="11594" y="17691"/>
                    </a:cubicBezTo>
                    <a:cubicBezTo>
                      <a:pt x="11594" y="17897"/>
                      <a:pt x="11594" y="17897"/>
                      <a:pt x="11594" y="18103"/>
                    </a:cubicBezTo>
                    <a:cubicBezTo>
                      <a:pt x="11594" y="18103"/>
                      <a:pt x="11594" y="18308"/>
                      <a:pt x="11753" y="18308"/>
                    </a:cubicBezTo>
                    <a:cubicBezTo>
                      <a:pt x="11753" y="18308"/>
                      <a:pt x="11912" y="18308"/>
                      <a:pt x="11912" y="18308"/>
                    </a:cubicBezTo>
                    <a:cubicBezTo>
                      <a:pt x="12071" y="18514"/>
                      <a:pt x="11753" y="18720"/>
                      <a:pt x="11912" y="18925"/>
                    </a:cubicBezTo>
                    <a:cubicBezTo>
                      <a:pt x="11912" y="18925"/>
                      <a:pt x="12071" y="18925"/>
                      <a:pt x="12071" y="18925"/>
                    </a:cubicBezTo>
                    <a:cubicBezTo>
                      <a:pt x="12229" y="18925"/>
                      <a:pt x="12229" y="18925"/>
                      <a:pt x="12229" y="19131"/>
                    </a:cubicBezTo>
                    <a:cubicBezTo>
                      <a:pt x="12229" y="19131"/>
                      <a:pt x="12229" y="19337"/>
                      <a:pt x="12388" y="19337"/>
                    </a:cubicBezTo>
                    <a:cubicBezTo>
                      <a:pt x="12547" y="19543"/>
                      <a:pt x="12547" y="19131"/>
                      <a:pt x="12706" y="19131"/>
                    </a:cubicBezTo>
                    <a:cubicBezTo>
                      <a:pt x="12706" y="19131"/>
                      <a:pt x="12706" y="19543"/>
                      <a:pt x="12865" y="19543"/>
                    </a:cubicBezTo>
                    <a:cubicBezTo>
                      <a:pt x="12706" y="19543"/>
                      <a:pt x="13024" y="19543"/>
                      <a:pt x="13024" y="19543"/>
                    </a:cubicBezTo>
                    <a:cubicBezTo>
                      <a:pt x="13024" y="19543"/>
                      <a:pt x="13024" y="19543"/>
                      <a:pt x="13024" y="19543"/>
                    </a:cubicBezTo>
                    <a:cubicBezTo>
                      <a:pt x="13024" y="19337"/>
                      <a:pt x="13024" y="19131"/>
                      <a:pt x="12865" y="19131"/>
                    </a:cubicBezTo>
                    <a:cubicBezTo>
                      <a:pt x="12865" y="19131"/>
                      <a:pt x="12865" y="18925"/>
                      <a:pt x="12865" y="18925"/>
                    </a:cubicBezTo>
                    <a:cubicBezTo>
                      <a:pt x="12865" y="18925"/>
                      <a:pt x="12865" y="18720"/>
                      <a:pt x="12865" y="18720"/>
                    </a:cubicBezTo>
                    <a:cubicBezTo>
                      <a:pt x="12865" y="18720"/>
                      <a:pt x="13024" y="18720"/>
                      <a:pt x="13024" y="18720"/>
                    </a:cubicBezTo>
                    <a:cubicBezTo>
                      <a:pt x="13182" y="18720"/>
                      <a:pt x="13182" y="18514"/>
                      <a:pt x="13182" y="18514"/>
                    </a:cubicBezTo>
                    <a:cubicBezTo>
                      <a:pt x="13341" y="18514"/>
                      <a:pt x="13341" y="18720"/>
                      <a:pt x="13341" y="18720"/>
                    </a:cubicBezTo>
                    <a:cubicBezTo>
                      <a:pt x="13500" y="18720"/>
                      <a:pt x="13500" y="18308"/>
                      <a:pt x="13659" y="18720"/>
                    </a:cubicBezTo>
                    <a:cubicBezTo>
                      <a:pt x="13659" y="18720"/>
                      <a:pt x="13659" y="18514"/>
                      <a:pt x="13659" y="18514"/>
                    </a:cubicBezTo>
                    <a:cubicBezTo>
                      <a:pt x="13659" y="18514"/>
                      <a:pt x="13818" y="18720"/>
                      <a:pt x="13818" y="18720"/>
                    </a:cubicBezTo>
                    <a:cubicBezTo>
                      <a:pt x="13818" y="18720"/>
                      <a:pt x="13818" y="18514"/>
                      <a:pt x="13818" y="18514"/>
                    </a:cubicBezTo>
                    <a:cubicBezTo>
                      <a:pt x="13976" y="18514"/>
                      <a:pt x="13976" y="18514"/>
                      <a:pt x="13976" y="18514"/>
                    </a:cubicBezTo>
                    <a:cubicBezTo>
                      <a:pt x="14135" y="18514"/>
                      <a:pt x="14135" y="18514"/>
                      <a:pt x="14135" y="18308"/>
                    </a:cubicBezTo>
                    <a:cubicBezTo>
                      <a:pt x="14294" y="18103"/>
                      <a:pt x="14294" y="18308"/>
                      <a:pt x="14453" y="18308"/>
                    </a:cubicBezTo>
                    <a:cubicBezTo>
                      <a:pt x="14453" y="18514"/>
                      <a:pt x="14612" y="18514"/>
                      <a:pt x="14612" y="18514"/>
                    </a:cubicBezTo>
                    <a:cubicBezTo>
                      <a:pt x="14612" y="18514"/>
                      <a:pt x="14771" y="18514"/>
                      <a:pt x="14771" y="18514"/>
                    </a:cubicBezTo>
                    <a:cubicBezTo>
                      <a:pt x="14771" y="18514"/>
                      <a:pt x="14771" y="18514"/>
                      <a:pt x="14929" y="18514"/>
                    </a:cubicBezTo>
                    <a:cubicBezTo>
                      <a:pt x="14929" y="18514"/>
                      <a:pt x="14929" y="18514"/>
                      <a:pt x="14929" y="18720"/>
                    </a:cubicBezTo>
                    <a:cubicBezTo>
                      <a:pt x="14929" y="18925"/>
                      <a:pt x="14929" y="18925"/>
                      <a:pt x="14929" y="19131"/>
                    </a:cubicBezTo>
                    <a:cubicBezTo>
                      <a:pt x="15088" y="19131"/>
                      <a:pt x="15088" y="19337"/>
                      <a:pt x="15247" y="19337"/>
                    </a:cubicBezTo>
                    <a:cubicBezTo>
                      <a:pt x="15247" y="19337"/>
                      <a:pt x="15406" y="19337"/>
                      <a:pt x="15406" y="19337"/>
                    </a:cubicBezTo>
                    <a:cubicBezTo>
                      <a:pt x="15565" y="19337"/>
                      <a:pt x="15565" y="19337"/>
                      <a:pt x="15724" y="19131"/>
                    </a:cubicBezTo>
                    <a:cubicBezTo>
                      <a:pt x="15724" y="19337"/>
                      <a:pt x="15724" y="19131"/>
                      <a:pt x="15724" y="19131"/>
                    </a:cubicBezTo>
                    <a:cubicBezTo>
                      <a:pt x="15724" y="19131"/>
                      <a:pt x="15724" y="19131"/>
                      <a:pt x="15882" y="19337"/>
                    </a:cubicBezTo>
                    <a:cubicBezTo>
                      <a:pt x="15882" y="19337"/>
                      <a:pt x="16041" y="19131"/>
                      <a:pt x="16041" y="19337"/>
                    </a:cubicBezTo>
                    <a:cubicBezTo>
                      <a:pt x="16041" y="19337"/>
                      <a:pt x="16200" y="19337"/>
                      <a:pt x="16200" y="19131"/>
                    </a:cubicBezTo>
                    <a:cubicBezTo>
                      <a:pt x="16200" y="19337"/>
                      <a:pt x="16200" y="19337"/>
                      <a:pt x="16200" y="19337"/>
                    </a:cubicBezTo>
                    <a:cubicBezTo>
                      <a:pt x="16359" y="19337"/>
                      <a:pt x="16200" y="19543"/>
                      <a:pt x="16200" y="19543"/>
                    </a:cubicBezTo>
                    <a:cubicBezTo>
                      <a:pt x="16200" y="19748"/>
                      <a:pt x="16359" y="19954"/>
                      <a:pt x="16359" y="19954"/>
                    </a:cubicBezTo>
                    <a:cubicBezTo>
                      <a:pt x="16359" y="19954"/>
                      <a:pt x="16359" y="19954"/>
                      <a:pt x="16359" y="19954"/>
                    </a:cubicBezTo>
                    <a:cubicBezTo>
                      <a:pt x="16359" y="20160"/>
                      <a:pt x="16518" y="20160"/>
                      <a:pt x="16518" y="20160"/>
                    </a:cubicBezTo>
                    <a:cubicBezTo>
                      <a:pt x="16676" y="19954"/>
                      <a:pt x="16518" y="19954"/>
                      <a:pt x="16518" y="19954"/>
                    </a:cubicBezTo>
                    <a:cubicBezTo>
                      <a:pt x="16518" y="19954"/>
                      <a:pt x="16518" y="19748"/>
                      <a:pt x="16518" y="19748"/>
                    </a:cubicBezTo>
                    <a:cubicBezTo>
                      <a:pt x="16518" y="19748"/>
                      <a:pt x="16518" y="19748"/>
                      <a:pt x="16518" y="19748"/>
                    </a:cubicBezTo>
                    <a:cubicBezTo>
                      <a:pt x="16518" y="19748"/>
                      <a:pt x="16518" y="19748"/>
                      <a:pt x="16518" y="19543"/>
                    </a:cubicBezTo>
                    <a:cubicBezTo>
                      <a:pt x="16518" y="19543"/>
                      <a:pt x="16518" y="19543"/>
                      <a:pt x="16518" y="19543"/>
                    </a:cubicBezTo>
                    <a:cubicBezTo>
                      <a:pt x="16518" y="19543"/>
                      <a:pt x="16676" y="19337"/>
                      <a:pt x="16835" y="19337"/>
                    </a:cubicBezTo>
                    <a:cubicBezTo>
                      <a:pt x="16835" y="19337"/>
                      <a:pt x="17153" y="19337"/>
                      <a:pt x="17153" y="19131"/>
                    </a:cubicBezTo>
                    <a:cubicBezTo>
                      <a:pt x="17153" y="19131"/>
                      <a:pt x="17312" y="19337"/>
                      <a:pt x="17312" y="19131"/>
                    </a:cubicBezTo>
                    <a:cubicBezTo>
                      <a:pt x="17312" y="19131"/>
                      <a:pt x="17312" y="19131"/>
                      <a:pt x="17312" y="19131"/>
                    </a:cubicBezTo>
                    <a:cubicBezTo>
                      <a:pt x="17471" y="19131"/>
                      <a:pt x="17471" y="19131"/>
                      <a:pt x="17471" y="19131"/>
                    </a:cubicBezTo>
                    <a:cubicBezTo>
                      <a:pt x="17629" y="19131"/>
                      <a:pt x="17471" y="18925"/>
                      <a:pt x="17629" y="18925"/>
                    </a:cubicBezTo>
                    <a:cubicBezTo>
                      <a:pt x="17629" y="19131"/>
                      <a:pt x="17788" y="18925"/>
                      <a:pt x="17788" y="18925"/>
                    </a:cubicBezTo>
                    <a:cubicBezTo>
                      <a:pt x="17788" y="18720"/>
                      <a:pt x="17629" y="18514"/>
                      <a:pt x="17629" y="18514"/>
                    </a:cubicBezTo>
                    <a:cubicBezTo>
                      <a:pt x="17629" y="18514"/>
                      <a:pt x="17629" y="18308"/>
                      <a:pt x="17629" y="18308"/>
                    </a:cubicBezTo>
                    <a:cubicBezTo>
                      <a:pt x="17629" y="18514"/>
                      <a:pt x="17788" y="18720"/>
                      <a:pt x="17947" y="18720"/>
                    </a:cubicBezTo>
                    <a:cubicBezTo>
                      <a:pt x="17947" y="18720"/>
                      <a:pt x="18106" y="18720"/>
                      <a:pt x="18106" y="18720"/>
                    </a:cubicBezTo>
                    <a:cubicBezTo>
                      <a:pt x="18106" y="18514"/>
                      <a:pt x="18265" y="18720"/>
                      <a:pt x="18265" y="18720"/>
                    </a:cubicBezTo>
                    <a:cubicBezTo>
                      <a:pt x="18265" y="18720"/>
                      <a:pt x="18265" y="18514"/>
                      <a:pt x="18265" y="18514"/>
                    </a:cubicBezTo>
                    <a:cubicBezTo>
                      <a:pt x="18265" y="18514"/>
                      <a:pt x="18265" y="18514"/>
                      <a:pt x="18424" y="18514"/>
                    </a:cubicBezTo>
                    <a:cubicBezTo>
                      <a:pt x="18424" y="18514"/>
                      <a:pt x="18424" y="18514"/>
                      <a:pt x="18424" y="18514"/>
                    </a:cubicBezTo>
                    <a:cubicBezTo>
                      <a:pt x="18582" y="18514"/>
                      <a:pt x="18582" y="18514"/>
                      <a:pt x="18582" y="18514"/>
                    </a:cubicBezTo>
                    <a:cubicBezTo>
                      <a:pt x="18582" y="18514"/>
                      <a:pt x="18741" y="18514"/>
                      <a:pt x="18741" y="18514"/>
                    </a:cubicBezTo>
                    <a:cubicBezTo>
                      <a:pt x="18741" y="18514"/>
                      <a:pt x="18900" y="18514"/>
                      <a:pt x="18900" y="18514"/>
                    </a:cubicBezTo>
                    <a:cubicBezTo>
                      <a:pt x="18900" y="18514"/>
                      <a:pt x="18900" y="18308"/>
                      <a:pt x="18900" y="18308"/>
                    </a:cubicBezTo>
                    <a:cubicBezTo>
                      <a:pt x="18900" y="18308"/>
                      <a:pt x="18900" y="18308"/>
                      <a:pt x="18900" y="18308"/>
                    </a:cubicBezTo>
                    <a:cubicBezTo>
                      <a:pt x="19059" y="18103"/>
                      <a:pt x="19059" y="18103"/>
                      <a:pt x="19059" y="18103"/>
                    </a:cubicBezTo>
                    <a:cubicBezTo>
                      <a:pt x="19059" y="18103"/>
                      <a:pt x="19218" y="17897"/>
                      <a:pt x="19218" y="18103"/>
                    </a:cubicBezTo>
                    <a:cubicBezTo>
                      <a:pt x="19218" y="17897"/>
                      <a:pt x="19218" y="17897"/>
                      <a:pt x="19218" y="17897"/>
                    </a:cubicBezTo>
                    <a:cubicBezTo>
                      <a:pt x="19218" y="17691"/>
                      <a:pt x="19535" y="17691"/>
                      <a:pt x="19376" y="17485"/>
                    </a:cubicBezTo>
                    <a:cubicBezTo>
                      <a:pt x="19376" y="17485"/>
                      <a:pt x="19376" y="17485"/>
                      <a:pt x="19376" y="17485"/>
                    </a:cubicBezTo>
                    <a:cubicBezTo>
                      <a:pt x="19376" y="17280"/>
                      <a:pt x="19535" y="17485"/>
                      <a:pt x="19535" y="17485"/>
                    </a:cubicBezTo>
                    <a:cubicBezTo>
                      <a:pt x="19535" y="17485"/>
                      <a:pt x="19694" y="17280"/>
                      <a:pt x="19535" y="17280"/>
                    </a:cubicBezTo>
                    <a:cubicBezTo>
                      <a:pt x="19853" y="17280"/>
                      <a:pt x="19535" y="17074"/>
                      <a:pt x="19853" y="17074"/>
                    </a:cubicBezTo>
                    <a:cubicBezTo>
                      <a:pt x="19694" y="16868"/>
                      <a:pt x="19853" y="16868"/>
                      <a:pt x="20012" y="17074"/>
                    </a:cubicBezTo>
                    <a:cubicBezTo>
                      <a:pt x="19853" y="16868"/>
                      <a:pt x="19853" y="16663"/>
                      <a:pt x="19853" y="16663"/>
                    </a:cubicBezTo>
                    <a:cubicBezTo>
                      <a:pt x="19853" y="16457"/>
                      <a:pt x="19694" y="16663"/>
                      <a:pt x="19694" y="16457"/>
                    </a:cubicBezTo>
                    <a:cubicBezTo>
                      <a:pt x="19694" y="16457"/>
                      <a:pt x="20012" y="16457"/>
                      <a:pt x="20012" y="16457"/>
                    </a:cubicBezTo>
                    <a:cubicBezTo>
                      <a:pt x="20012" y="16251"/>
                      <a:pt x="19853" y="16251"/>
                      <a:pt x="19853" y="16045"/>
                    </a:cubicBezTo>
                    <a:cubicBezTo>
                      <a:pt x="19853" y="16045"/>
                      <a:pt x="19853" y="16045"/>
                      <a:pt x="19853" y="16045"/>
                    </a:cubicBezTo>
                    <a:cubicBezTo>
                      <a:pt x="20012" y="16457"/>
                      <a:pt x="20012" y="16045"/>
                      <a:pt x="20012" y="15840"/>
                    </a:cubicBezTo>
                    <a:cubicBezTo>
                      <a:pt x="20171" y="15634"/>
                      <a:pt x="20171" y="15428"/>
                      <a:pt x="20171" y="15428"/>
                    </a:cubicBezTo>
                    <a:cubicBezTo>
                      <a:pt x="20171" y="15428"/>
                      <a:pt x="20171" y="15223"/>
                      <a:pt x="20171" y="15223"/>
                    </a:cubicBezTo>
                    <a:cubicBezTo>
                      <a:pt x="20171" y="15223"/>
                      <a:pt x="20488" y="15223"/>
                      <a:pt x="20488" y="15223"/>
                    </a:cubicBezTo>
                    <a:cubicBezTo>
                      <a:pt x="20329" y="15017"/>
                      <a:pt x="20329" y="15017"/>
                      <a:pt x="20329" y="15017"/>
                    </a:cubicBezTo>
                    <a:cubicBezTo>
                      <a:pt x="20329" y="14811"/>
                      <a:pt x="20488" y="14811"/>
                      <a:pt x="20329" y="14811"/>
                    </a:cubicBezTo>
                    <a:cubicBezTo>
                      <a:pt x="20488" y="14811"/>
                      <a:pt x="20329" y="14605"/>
                      <a:pt x="20171" y="14605"/>
                    </a:cubicBezTo>
                    <a:cubicBezTo>
                      <a:pt x="20329" y="14605"/>
                      <a:pt x="20329" y="14605"/>
                      <a:pt x="20488" y="14605"/>
                    </a:cubicBezTo>
                    <a:cubicBezTo>
                      <a:pt x="20488" y="14605"/>
                      <a:pt x="20488" y="14400"/>
                      <a:pt x="20329" y="14400"/>
                    </a:cubicBezTo>
                    <a:cubicBezTo>
                      <a:pt x="20329" y="14400"/>
                      <a:pt x="20329" y="14400"/>
                      <a:pt x="20171" y="14400"/>
                    </a:cubicBezTo>
                    <a:cubicBezTo>
                      <a:pt x="20329" y="14400"/>
                      <a:pt x="20329" y="14194"/>
                      <a:pt x="20329" y="14194"/>
                    </a:cubicBezTo>
                    <a:cubicBezTo>
                      <a:pt x="20171" y="14194"/>
                      <a:pt x="20171" y="13988"/>
                      <a:pt x="20012" y="13988"/>
                    </a:cubicBezTo>
                    <a:cubicBezTo>
                      <a:pt x="19853" y="13988"/>
                      <a:pt x="19853" y="13988"/>
                      <a:pt x="19853" y="13988"/>
                    </a:cubicBezTo>
                    <a:cubicBezTo>
                      <a:pt x="19694" y="13988"/>
                      <a:pt x="19853" y="13988"/>
                      <a:pt x="19694" y="13988"/>
                    </a:cubicBezTo>
                    <a:cubicBezTo>
                      <a:pt x="19694" y="13988"/>
                      <a:pt x="19694" y="13988"/>
                      <a:pt x="19535" y="13988"/>
                    </a:cubicBezTo>
                    <a:cubicBezTo>
                      <a:pt x="19694" y="13783"/>
                      <a:pt x="19694" y="13988"/>
                      <a:pt x="19853" y="13988"/>
                    </a:cubicBezTo>
                    <a:cubicBezTo>
                      <a:pt x="19853" y="13783"/>
                      <a:pt x="19853" y="13783"/>
                      <a:pt x="19853" y="13783"/>
                    </a:cubicBezTo>
                    <a:cubicBezTo>
                      <a:pt x="20012" y="13577"/>
                      <a:pt x="20012" y="13577"/>
                      <a:pt x="20171" y="13577"/>
                    </a:cubicBezTo>
                    <a:cubicBezTo>
                      <a:pt x="20012" y="13371"/>
                      <a:pt x="19853" y="13165"/>
                      <a:pt x="19694" y="13165"/>
                    </a:cubicBezTo>
                    <a:cubicBezTo>
                      <a:pt x="19694" y="13165"/>
                      <a:pt x="19535" y="12960"/>
                      <a:pt x="19535" y="12960"/>
                    </a:cubicBezTo>
                    <a:cubicBezTo>
                      <a:pt x="19376" y="12960"/>
                      <a:pt x="19376" y="12960"/>
                      <a:pt x="19218" y="12960"/>
                    </a:cubicBezTo>
                    <a:cubicBezTo>
                      <a:pt x="19376" y="12960"/>
                      <a:pt x="19376" y="12754"/>
                      <a:pt x="19535" y="12960"/>
                    </a:cubicBezTo>
                    <a:cubicBezTo>
                      <a:pt x="19694" y="12960"/>
                      <a:pt x="19853" y="12960"/>
                      <a:pt x="20012" y="13165"/>
                    </a:cubicBezTo>
                    <a:cubicBezTo>
                      <a:pt x="20012" y="12754"/>
                      <a:pt x="19694" y="12754"/>
                      <a:pt x="19535" y="12548"/>
                    </a:cubicBezTo>
                    <a:cubicBezTo>
                      <a:pt x="19376" y="12343"/>
                      <a:pt x="19376" y="12343"/>
                      <a:pt x="19376" y="12137"/>
                    </a:cubicBezTo>
                    <a:cubicBezTo>
                      <a:pt x="19218" y="11931"/>
                      <a:pt x="19218" y="11725"/>
                      <a:pt x="19059" y="11520"/>
                    </a:cubicBezTo>
                    <a:cubicBezTo>
                      <a:pt x="18900" y="11520"/>
                      <a:pt x="18900" y="11520"/>
                      <a:pt x="18741" y="11314"/>
                    </a:cubicBezTo>
                    <a:cubicBezTo>
                      <a:pt x="18741" y="11314"/>
                      <a:pt x="18424" y="11314"/>
                      <a:pt x="18424" y="11108"/>
                    </a:cubicBezTo>
                    <a:cubicBezTo>
                      <a:pt x="18424" y="11108"/>
                      <a:pt x="18582" y="10491"/>
                      <a:pt x="18741" y="10491"/>
                    </a:cubicBezTo>
                    <a:cubicBezTo>
                      <a:pt x="18741" y="10491"/>
                      <a:pt x="18582" y="10285"/>
                      <a:pt x="18582" y="10285"/>
                    </a:cubicBezTo>
                    <a:cubicBezTo>
                      <a:pt x="18741" y="10285"/>
                      <a:pt x="18741" y="10491"/>
                      <a:pt x="18741" y="10491"/>
                    </a:cubicBezTo>
                    <a:cubicBezTo>
                      <a:pt x="18900" y="10491"/>
                      <a:pt x="18741" y="10080"/>
                      <a:pt x="18900" y="10080"/>
                    </a:cubicBezTo>
                    <a:cubicBezTo>
                      <a:pt x="18900" y="10080"/>
                      <a:pt x="18741" y="10080"/>
                      <a:pt x="18741" y="10080"/>
                    </a:cubicBezTo>
                    <a:cubicBezTo>
                      <a:pt x="18900" y="10080"/>
                      <a:pt x="18900" y="10080"/>
                      <a:pt x="19059" y="9874"/>
                    </a:cubicBezTo>
                    <a:cubicBezTo>
                      <a:pt x="19218" y="9874"/>
                      <a:pt x="19218" y="9874"/>
                      <a:pt x="19218" y="9874"/>
                    </a:cubicBezTo>
                    <a:cubicBezTo>
                      <a:pt x="19376" y="9874"/>
                      <a:pt x="19376" y="9874"/>
                      <a:pt x="19376" y="9874"/>
                    </a:cubicBezTo>
                    <a:cubicBezTo>
                      <a:pt x="19376" y="9668"/>
                      <a:pt x="19376" y="9668"/>
                      <a:pt x="19376" y="9668"/>
                    </a:cubicBezTo>
                    <a:cubicBezTo>
                      <a:pt x="19218" y="9463"/>
                      <a:pt x="19059" y="9463"/>
                      <a:pt x="19059" y="9463"/>
                    </a:cubicBezTo>
                    <a:cubicBezTo>
                      <a:pt x="18900" y="9463"/>
                      <a:pt x="18741" y="9463"/>
                      <a:pt x="18582" y="9257"/>
                    </a:cubicBezTo>
                    <a:cubicBezTo>
                      <a:pt x="18582" y="9257"/>
                      <a:pt x="18424" y="9257"/>
                      <a:pt x="18424" y="9463"/>
                    </a:cubicBezTo>
                    <a:cubicBezTo>
                      <a:pt x="18424" y="9463"/>
                      <a:pt x="18424" y="9463"/>
                      <a:pt x="18424" y="9463"/>
                    </a:cubicBezTo>
                    <a:cubicBezTo>
                      <a:pt x="18265" y="9668"/>
                      <a:pt x="18265" y="9874"/>
                      <a:pt x="18106" y="9668"/>
                    </a:cubicBezTo>
                    <a:cubicBezTo>
                      <a:pt x="17788" y="9668"/>
                      <a:pt x="17947" y="9463"/>
                      <a:pt x="17788" y="9257"/>
                    </a:cubicBezTo>
                    <a:cubicBezTo>
                      <a:pt x="17629" y="9051"/>
                      <a:pt x="17471" y="9051"/>
                      <a:pt x="17312" y="9051"/>
                    </a:cubicBezTo>
                    <a:cubicBezTo>
                      <a:pt x="17153" y="8845"/>
                      <a:pt x="16994" y="8640"/>
                      <a:pt x="17153" y="8434"/>
                    </a:cubicBezTo>
                    <a:cubicBezTo>
                      <a:pt x="17153" y="8434"/>
                      <a:pt x="17312" y="8640"/>
                      <a:pt x="17312" y="8640"/>
                    </a:cubicBezTo>
                    <a:cubicBezTo>
                      <a:pt x="17312" y="8640"/>
                      <a:pt x="17629" y="8434"/>
                      <a:pt x="17629" y="8434"/>
                    </a:cubicBezTo>
                    <a:cubicBezTo>
                      <a:pt x="17629" y="8434"/>
                      <a:pt x="17629" y="8228"/>
                      <a:pt x="17629" y="8023"/>
                    </a:cubicBezTo>
                    <a:cubicBezTo>
                      <a:pt x="17788" y="8023"/>
                      <a:pt x="17947" y="8023"/>
                      <a:pt x="17947" y="7817"/>
                    </a:cubicBezTo>
                    <a:cubicBezTo>
                      <a:pt x="17947" y="7817"/>
                      <a:pt x="17947" y="7611"/>
                      <a:pt x="17947" y="7611"/>
                    </a:cubicBezTo>
                    <a:cubicBezTo>
                      <a:pt x="18106" y="7405"/>
                      <a:pt x="18106" y="7611"/>
                      <a:pt x="18265" y="7405"/>
                    </a:cubicBezTo>
                    <a:cubicBezTo>
                      <a:pt x="18265" y="7405"/>
                      <a:pt x="18265" y="7611"/>
                      <a:pt x="18265" y="7405"/>
                    </a:cubicBezTo>
                    <a:cubicBezTo>
                      <a:pt x="18424" y="7611"/>
                      <a:pt x="18582" y="7611"/>
                      <a:pt x="18582" y="7817"/>
                    </a:cubicBezTo>
                    <a:cubicBezTo>
                      <a:pt x="18582" y="8023"/>
                      <a:pt x="18265" y="8023"/>
                      <a:pt x="18424" y="8228"/>
                    </a:cubicBezTo>
                    <a:cubicBezTo>
                      <a:pt x="18424" y="8228"/>
                      <a:pt x="18424" y="8228"/>
                      <a:pt x="18424" y="8228"/>
                    </a:cubicBezTo>
                    <a:cubicBezTo>
                      <a:pt x="18424" y="8434"/>
                      <a:pt x="18582" y="8434"/>
                      <a:pt x="18582" y="8434"/>
                    </a:cubicBezTo>
                    <a:cubicBezTo>
                      <a:pt x="18582" y="8434"/>
                      <a:pt x="18582" y="8434"/>
                      <a:pt x="18582" y="8434"/>
                    </a:cubicBezTo>
                    <a:cubicBezTo>
                      <a:pt x="18582" y="8640"/>
                      <a:pt x="18582" y="8640"/>
                      <a:pt x="18424" y="8640"/>
                    </a:cubicBezTo>
                    <a:cubicBezTo>
                      <a:pt x="18424" y="8845"/>
                      <a:pt x="18582" y="8640"/>
                      <a:pt x="18741" y="8640"/>
                    </a:cubicBezTo>
                    <a:cubicBezTo>
                      <a:pt x="18582" y="8640"/>
                      <a:pt x="18741" y="8640"/>
                      <a:pt x="18741" y="8640"/>
                    </a:cubicBezTo>
                    <a:cubicBezTo>
                      <a:pt x="18741" y="8434"/>
                      <a:pt x="18741" y="8434"/>
                      <a:pt x="18900" y="8434"/>
                    </a:cubicBezTo>
                    <a:cubicBezTo>
                      <a:pt x="18900" y="8228"/>
                      <a:pt x="19218" y="8228"/>
                      <a:pt x="19218" y="8023"/>
                    </a:cubicBezTo>
                    <a:cubicBezTo>
                      <a:pt x="19376" y="8023"/>
                      <a:pt x="19376" y="8023"/>
                      <a:pt x="19535" y="8023"/>
                    </a:cubicBezTo>
                    <a:cubicBezTo>
                      <a:pt x="19376" y="7817"/>
                      <a:pt x="19694" y="7611"/>
                      <a:pt x="19694" y="7611"/>
                    </a:cubicBezTo>
                    <a:cubicBezTo>
                      <a:pt x="19853" y="7611"/>
                      <a:pt x="19853" y="7405"/>
                      <a:pt x="20012" y="7405"/>
                    </a:cubicBezTo>
                    <a:cubicBezTo>
                      <a:pt x="20012" y="7200"/>
                      <a:pt x="19853" y="6994"/>
                      <a:pt x="20171" y="6994"/>
                    </a:cubicBezTo>
                    <a:cubicBezTo>
                      <a:pt x="20171" y="6994"/>
                      <a:pt x="20171" y="6994"/>
                      <a:pt x="20329" y="7200"/>
                    </a:cubicBezTo>
                    <a:cubicBezTo>
                      <a:pt x="20488" y="7200"/>
                      <a:pt x="20488" y="7200"/>
                      <a:pt x="20647" y="7200"/>
                    </a:cubicBezTo>
                    <a:cubicBezTo>
                      <a:pt x="20647" y="6994"/>
                      <a:pt x="20488" y="6994"/>
                      <a:pt x="20488" y="6788"/>
                    </a:cubicBezTo>
                    <a:cubicBezTo>
                      <a:pt x="20488" y="6788"/>
                      <a:pt x="20647" y="6788"/>
                      <a:pt x="20806" y="6788"/>
                    </a:cubicBezTo>
                    <a:cubicBezTo>
                      <a:pt x="20806" y="6788"/>
                      <a:pt x="20806" y="6583"/>
                      <a:pt x="20806" y="6583"/>
                    </a:cubicBezTo>
                    <a:cubicBezTo>
                      <a:pt x="20806" y="6583"/>
                      <a:pt x="20965" y="6583"/>
                      <a:pt x="20965" y="6583"/>
                    </a:cubicBezTo>
                    <a:cubicBezTo>
                      <a:pt x="20965" y="6583"/>
                      <a:pt x="20806" y="6377"/>
                      <a:pt x="20806" y="6171"/>
                    </a:cubicBezTo>
                    <a:cubicBezTo>
                      <a:pt x="20965" y="6171"/>
                      <a:pt x="21124" y="6377"/>
                      <a:pt x="21282" y="6583"/>
                    </a:cubicBezTo>
                    <a:cubicBezTo>
                      <a:pt x="21282" y="6583"/>
                      <a:pt x="21282" y="6583"/>
                      <a:pt x="21282" y="6583"/>
                    </a:cubicBezTo>
                    <a:cubicBezTo>
                      <a:pt x="21124" y="6377"/>
                      <a:pt x="21124" y="6377"/>
                      <a:pt x="21124" y="6377"/>
                    </a:cubicBezTo>
                    <a:cubicBezTo>
                      <a:pt x="21282" y="6171"/>
                      <a:pt x="21282" y="6377"/>
                      <a:pt x="21282" y="6171"/>
                    </a:cubicBezTo>
                    <a:cubicBezTo>
                      <a:pt x="21282" y="5965"/>
                      <a:pt x="21124" y="5554"/>
                      <a:pt x="20965" y="5348"/>
                    </a:cubicBezTo>
                    <a:cubicBezTo>
                      <a:pt x="20965" y="5348"/>
                      <a:pt x="20806" y="5143"/>
                      <a:pt x="20806" y="5143"/>
                    </a:cubicBezTo>
                    <a:cubicBezTo>
                      <a:pt x="20806" y="5143"/>
                      <a:pt x="20965" y="5143"/>
                      <a:pt x="20965" y="5143"/>
                    </a:cubicBezTo>
                    <a:cubicBezTo>
                      <a:pt x="20965" y="4937"/>
                      <a:pt x="20965" y="4937"/>
                      <a:pt x="20965" y="4937"/>
                    </a:cubicBezTo>
                    <a:cubicBezTo>
                      <a:pt x="20965" y="4731"/>
                      <a:pt x="21124" y="4937"/>
                      <a:pt x="21282" y="4937"/>
                    </a:cubicBezTo>
                    <a:cubicBezTo>
                      <a:pt x="21282" y="4937"/>
                      <a:pt x="21600" y="5143"/>
                      <a:pt x="21441" y="493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9" name="Shape">
                <a:extLst>
                  <a:ext uri="{FF2B5EF4-FFF2-40B4-BE49-F238E27FC236}">
                    <a16:creationId xmlns:a16="http://schemas.microsoft.com/office/drawing/2014/main" id="{09F7F71F-6249-4E8B-8250-23B5DD295A9D}"/>
                  </a:ext>
                </a:extLst>
              </p:cNvPr>
              <p:cNvSpPr/>
              <p:nvPr/>
            </p:nvSpPr>
            <p:spPr>
              <a:xfrm>
                <a:off x="1819179" y="3240049"/>
                <a:ext cx="258160" cy="67699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21600"/>
                      <a:pt x="21032" y="21407"/>
                      <a:pt x="21032" y="21407"/>
                    </a:cubicBezTo>
                    <a:cubicBezTo>
                      <a:pt x="21032" y="21407"/>
                      <a:pt x="20463" y="21407"/>
                      <a:pt x="21032" y="21407"/>
                    </a:cubicBezTo>
                    <a:cubicBezTo>
                      <a:pt x="20463" y="21214"/>
                      <a:pt x="20463" y="21214"/>
                      <a:pt x="19895" y="21214"/>
                    </a:cubicBezTo>
                    <a:cubicBezTo>
                      <a:pt x="19895" y="21214"/>
                      <a:pt x="19326" y="21214"/>
                      <a:pt x="18758" y="21214"/>
                    </a:cubicBezTo>
                    <a:cubicBezTo>
                      <a:pt x="18758" y="21407"/>
                      <a:pt x="19326" y="21407"/>
                      <a:pt x="20463" y="21600"/>
                    </a:cubicBezTo>
                    <a:cubicBezTo>
                      <a:pt x="19895" y="21600"/>
                      <a:pt x="19895" y="21407"/>
                      <a:pt x="19895" y="21407"/>
                    </a:cubicBezTo>
                    <a:cubicBezTo>
                      <a:pt x="19895" y="21407"/>
                      <a:pt x="20463" y="21407"/>
                      <a:pt x="20463" y="21407"/>
                    </a:cubicBezTo>
                    <a:cubicBezTo>
                      <a:pt x="20463" y="21407"/>
                      <a:pt x="20463" y="21600"/>
                      <a:pt x="20463" y="21600"/>
                    </a:cubicBezTo>
                    <a:cubicBezTo>
                      <a:pt x="21032" y="21600"/>
                      <a:pt x="21600" y="21600"/>
                      <a:pt x="21600" y="21600"/>
                    </a:cubicBezTo>
                    <a:cubicBezTo>
                      <a:pt x="21600" y="21600"/>
                      <a:pt x="21600" y="21600"/>
                      <a:pt x="21600" y="21600"/>
                    </a:cubicBezTo>
                    <a:close/>
                    <a:moveTo>
                      <a:pt x="15916" y="20829"/>
                    </a:moveTo>
                    <a:cubicBezTo>
                      <a:pt x="16484" y="20829"/>
                      <a:pt x="17053" y="21021"/>
                      <a:pt x="17053" y="20829"/>
                    </a:cubicBezTo>
                    <a:cubicBezTo>
                      <a:pt x="17053" y="20829"/>
                      <a:pt x="15916" y="20829"/>
                      <a:pt x="15916" y="20636"/>
                    </a:cubicBezTo>
                    <a:cubicBezTo>
                      <a:pt x="15347" y="20636"/>
                      <a:pt x="15347" y="20636"/>
                      <a:pt x="15347" y="20829"/>
                    </a:cubicBezTo>
                    <a:cubicBezTo>
                      <a:pt x="15347" y="21021"/>
                      <a:pt x="15916" y="20829"/>
                      <a:pt x="15916" y="20829"/>
                    </a:cubicBezTo>
                    <a:close/>
                    <a:moveTo>
                      <a:pt x="14779" y="20636"/>
                    </a:moveTo>
                    <a:cubicBezTo>
                      <a:pt x="14779" y="20636"/>
                      <a:pt x="14211" y="20636"/>
                      <a:pt x="14211" y="20443"/>
                    </a:cubicBezTo>
                    <a:cubicBezTo>
                      <a:pt x="13642" y="20443"/>
                      <a:pt x="13642" y="20250"/>
                      <a:pt x="13642" y="20443"/>
                    </a:cubicBezTo>
                    <a:cubicBezTo>
                      <a:pt x="13074" y="20443"/>
                      <a:pt x="13074" y="20443"/>
                      <a:pt x="12505" y="20443"/>
                    </a:cubicBezTo>
                    <a:cubicBezTo>
                      <a:pt x="13074" y="20443"/>
                      <a:pt x="13642" y="20636"/>
                      <a:pt x="13642" y="20636"/>
                    </a:cubicBezTo>
                    <a:cubicBezTo>
                      <a:pt x="13642" y="20636"/>
                      <a:pt x="13642" y="20829"/>
                      <a:pt x="14211" y="20829"/>
                    </a:cubicBezTo>
                    <a:cubicBezTo>
                      <a:pt x="14211" y="20829"/>
                      <a:pt x="14211" y="20636"/>
                      <a:pt x="14211" y="20636"/>
                    </a:cubicBezTo>
                    <a:cubicBezTo>
                      <a:pt x="14211" y="20636"/>
                      <a:pt x="14779" y="20636"/>
                      <a:pt x="14211" y="20829"/>
                    </a:cubicBezTo>
                    <a:cubicBezTo>
                      <a:pt x="14779" y="20829"/>
                      <a:pt x="14779" y="20829"/>
                      <a:pt x="14779" y="20636"/>
                    </a:cubicBezTo>
                    <a:close/>
                    <a:moveTo>
                      <a:pt x="18758" y="21214"/>
                    </a:moveTo>
                    <a:cubicBezTo>
                      <a:pt x="19326" y="21214"/>
                      <a:pt x="19895" y="21214"/>
                      <a:pt x="20463" y="21214"/>
                    </a:cubicBezTo>
                    <a:cubicBezTo>
                      <a:pt x="19895" y="21021"/>
                      <a:pt x="19895" y="20829"/>
                      <a:pt x="19326" y="20636"/>
                    </a:cubicBezTo>
                    <a:cubicBezTo>
                      <a:pt x="19326" y="20443"/>
                      <a:pt x="18758" y="20057"/>
                      <a:pt x="18758" y="20057"/>
                    </a:cubicBezTo>
                    <a:cubicBezTo>
                      <a:pt x="18189" y="19864"/>
                      <a:pt x="18189" y="20057"/>
                      <a:pt x="18189" y="20057"/>
                    </a:cubicBezTo>
                    <a:cubicBezTo>
                      <a:pt x="17621" y="20057"/>
                      <a:pt x="17621" y="19864"/>
                      <a:pt x="17621" y="19864"/>
                    </a:cubicBezTo>
                    <a:cubicBezTo>
                      <a:pt x="17053" y="19864"/>
                      <a:pt x="17053" y="20057"/>
                      <a:pt x="17053" y="20057"/>
                    </a:cubicBezTo>
                    <a:cubicBezTo>
                      <a:pt x="17053" y="20057"/>
                      <a:pt x="16484" y="20057"/>
                      <a:pt x="16484" y="20057"/>
                    </a:cubicBezTo>
                    <a:cubicBezTo>
                      <a:pt x="17053" y="20250"/>
                      <a:pt x="16484" y="20057"/>
                      <a:pt x="17053" y="20443"/>
                    </a:cubicBezTo>
                    <a:cubicBezTo>
                      <a:pt x="17053" y="20636"/>
                      <a:pt x="18189" y="20250"/>
                      <a:pt x="18189" y="20443"/>
                    </a:cubicBezTo>
                    <a:cubicBezTo>
                      <a:pt x="17621" y="20636"/>
                      <a:pt x="17053" y="20636"/>
                      <a:pt x="17621" y="20829"/>
                    </a:cubicBezTo>
                    <a:cubicBezTo>
                      <a:pt x="18189" y="20829"/>
                      <a:pt x="18758" y="20829"/>
                      <a:pt x="19326" y="21021"/>
                    </a:cubicBezTo>
                    <a:cubicBezTo>
                      <a:pt x="19326" y="21021"/>
                      <a:pt x="19326" y="21021"/>
                      <a:pt x="19326" y="21021"/>
                    </a:cubicBezTo>
                    <a:cubicBezTo>
                      <a:pt x="19326" y="21021"/>
                      <a:pt x="18758" y="21021"/>
                      <a:pt x="18189" y="21021"/>
                    </a:cubicBezTo>
                    <a:cubicBezTo>
                      <a:pt x="17621" y="21021"/>
                      <a:pt x="17621" y="20829"/>
                      <a:pt x="17053" y="20829"/>
                    </a:cubicBezTo>
                    <a:cubicBezTo>
                      <a:pt x="17053" y="20829"/>
                      <a:pt x="17621" y="20829"/>
                      <a:pt x="17621" y="20829"/>
                    </a:cubicBezTo>
                    <a:cubicBezTo>
                      <a:pt x="17053" y="20636"/>
                      <a:pt x="16484" y="20443"/>
                      <a:pt x="17053" y="20636"/>
                    </a:cubicBezTo>
                    <a:cubicBezTo>
                      <a:pt x="17053" y="20636"/>
                      <a:pt x="17053" y="20636"/>
                      <a:pt x="16484" y="20636"/>
                    </a:cubicBezTo>
                    <a:cubicBezTo>
                      <a:pt x="17053" y="20829"/>
                      <a:pt x="17621" y="20829"/>
                      <a:pt x="18189" y="21021"/>
                    </a:cubicBezTo>
                    <a:cubicBezTo>
                      <a:pt x="17621" y="21021"/>
                      <a:pt x="17621" y="21021"/>
                      <a:pt x="17621" y="21021"/>
                    </a:cubicBezTo>
                    <a:cubicBezTo>
                      <a:pt x="17621" y="21021"/>
                      <a:pt x="17621" y="21021"/>
                      <a:pt x="17053" y="21021"/>
                    </a:cubicBezTo>
                    <a:cubicBezTo>
                      <a:pt x="17053" y="21021"/>
                      <a:pt x="17053" y="21021"/>
                      <a:pt x="17053" y="21021"/>
                    </a:cubicBezTo>
                    <a:cubicBezTo>
                      <a:pt x="17053" y="21021"/>
                      <a:pt x="15916" y="21021"/>
                      <a:pt x="15916" y="21021"/>
                    </a:cubicBezTo>
                    <a:cubicBezTo>
                      <a:pt x="15916" y="21214"/>
                      <a:pt x="17053" y="21214"/>
                      <a:pt x="17053" y="21214"/>
                    </a:cubicBezTo>
                    <a:cubicBezTo>
                      <a:pt x="17621" y="21214"/>
                      <a:pt x="18758" y="21214"/>
                      <a:pt x="18758" y="21214"/>
                    </a:cubicBezTo>
                    <a:close/>
                    <a:moveTo>
                      <a:pt x="10800" y="19671"/>
                    </a:moveTo>
                    <a:cubicBezTo>
                      <a:pt x="10232" y="19671"/>
                      <a:pt x="9663" y="19479"/>
                      <a:pt x="9663" y="19479"/>
                    </a:cubicBezTo>
                    <a:cubicBezTo>
                      <a:pt x="9663" y="19479"/>
                      <a:pt x="9663" y="19479"/>
                      <a:pt x="9663" y="19479"/>
                    </a:cubicBezTo>
                    <a:cubicBezTo>
                      <a:pt x="9095" y="19479"/>
                      <a:pt x="10232" y="19864"/>
                      <a:pt x="10800" y="19864"/>
                    </a:cubicBezTo>
                    <a:cubicBezTo>
                      <a:pt x="10232" y="19671"/>
                      <a:pt x="10800" y="19671"/>
                      <a:pt x="10800" y="19671"/>
                    </a:cubicBezTo>
                    <a:close/>
                    <a:moveTo>
                      <a:pt x="9095" y="18514"/>
                    </a:moveTo>
                    <a:cubicBezTo>
                      <a:pt x="9095" y="18321"/>
                      <a:pt x="8526" y="17936"/>
                      <a:pt x="7958" y="17936"/>
                    </a:cubicBezTo>
                    <a:cubicBezTo>
                      <a:pt x="7389" y="17743"/>
                      <a:pt x="7389" y="17936"/>
                      <a:pt x="7389" y="17936"/>
                    </a:cubicBezTo>
                    <a:cubicBezTo>
                      <a:pt x="7389" y="18129"/>
                      <a:pt x="7389" y="18129"/>
                      <a:pt x="7389" y="18129"/>
                    </a:cubicBezTo>
                    <a:cubicBezTo>
                      <a:pt x="6821" y="18129"/>
                      <a:pt x="7389" y="18321"/>
                      <a:pt x="7389" y="18321"/>
                    </a:cubicBezTo>
                    <a:cubicBezTo>
                      <a:pt x="7389" y="18321"/>
                      <a:pt x="7389" y="18321"/>
                      <a:pt x="7389" y="18321"/>
                    </a:cubicBezTo>
                    <a:cubicBezTo>
                      <a:pt x="7389" y="18514"/>
                      <a:pt x="7389" y="18514"/>
                      <a:pt x="7958" y="18514"/>
                    </a:cubicBezTo>
                    <a:cubicBezTo>
                      <a:pt x="8526" y="18514"/>
                      <a:pt x="7958" y="18321"/>
                      <a:pt x="7958" y="18321"/>
                    </a:cubicBezTo>
                    <a:cubicBezTo>
                      <a:pt x="7958" y="18321"/>
                      <a:pt x="8526" y="18707"/>
                      <a:pt x="9095" y="18514"/>
                    </a:cubicBezTo>
                    <a:close/>
                    <a:moveTo>
                      <a:pt x="6821" y="17936"/>
                    </a:moveTo>
                    <a:cubicBezTo>
                      <a:pt x="7389" y="17743"/>
                      <a:pt x="6253" y="17357"/>
                      <a:pt x="6253" y="17550"/>
                    </a:cubicBezTo>
                    <a:cubicBezTo>
                      <a:pt x="6253" y="17550"/>
                      <a:pt x="6253" y="17743"/>
                      <a:pt x="6253" y="17743"/>
                    </a:cubicBezTo>
                    <a:cubicBezTo>
                      <a:pt x="6253" y="17743"/>
                      <a:pt x="6253" y="17936"/>
                      <a:pt x="6821" y="17936"/>
                    </a:cubicBezTo>
                    <a:close/>
                    <a:moveTo>
                      <a:pt x="6253" y="17550"/>
                    </a:moveTo>
                    <a:cubicBezTo>
                      <a:pt x="6821" y="17550"/>
                      <a:pt x="7389" y="17936"/>
                      <a:pt x="7958" y="17743"/>
                    </a:cubicBezTo>
                    <a:cubicBezTo>
                      <a:pt x="7389" y="17550"/>
                      <a:pt x="7389" y="17357"/>
                      <a:pt x="6821" y="17357"/>
                    </a:cubicBezTo>
                    <a:cubicBezTo>
                      <a:pt x="6821" y="17357"/>
                      <a:pt x="6821" y="17357"/>
                      <a:pt x="6253" y="17550"/>
                    </a:cubicBezTo>
                    <a:close/>
                    <a:moveTo>
                      <a:pt x="5684" y="15429"/>
                    </a:moveTo>
                    <a:cubicBezTo>
                      <a:pt x="6253" y="15236"/>
                      <a:pt x="5684" y="15236"/>
                      <a:pt x="5684" y="15236"/>
                    </a:cubicBezTo>
                    <a:cubicBezTo>
                      <a:pt x="5116" y="15236"/>
                      <a:pt x="5684" y="15236"/>
                      <a:pt x="5116" y="15236"/>
                    </a:cubicBezTo>
                    <a:cubicBezTo>
                      <a:pt x="5684" y="15236"/>
                      <a:pt x="5116" y="15429"/>
                      <a:pt x="5116" y="15429"/>
                    </a:cubicBezTo>
                    <a:cubicBezTo>
                      <a:pt x="5116" y="15429"/>
                      <a:pt x="5116" y="15429"/>
                      <a:pt x="5116" y="15429"/>
                    </a:cubicBezTo>
                    <a:cubicBezTo>
                      <a:pt x="5116" y="15429"/>
                      <a:pt x="5116" y="15429"/>
                      <a:pt x="5116" y="15429"/>
                    </a:cubicBezTo>
                    <a:cubicBezTo>
                      <a:pt x="5116" y="15621"/>
                      <a:pt x="6253" y="16007"/>
                      <a:pt x="6253" y="16007"/>
                    </a:cubicBezTo>
                    <a:cubicBezTo>
                      <a:pt x="6821" y="15814"/>
                      <a:pt x="5116" y="15429"/>
                      <a:pt x="5684" y="15429"/>
                    </a:cubicBezTo>
                    <a:close/>
                    <a:moveTo>
                      <a:pt x="5116" y="14850"/>
                    </a:moveTo>
                    <a:cubicBezTo>
                      <a:pt x="5116" y="14850"/>
                      <a:pt x="5116" y="14850"/>
                      <a:pt x="5116" y="14850"/>
                    </a:cubicBezTo>
                    <a:cubicBezTo>
                      <a:pt x="5116" y="14657"/>
                      <a:pt x="5116" y="14657"/>
                      <a:pt x="5116" y="14657"/>
                    </a:cubicBezTo>
                    <a:cubicBezTo>
                      <a:pt x="5116" y="14657"/>
                      <a:pt x="5116" y="14657"/>
                      <a:pt x="5116" y="14657"/>
                    </a:cubicBezTo>
                    <a:cubicBezTo>
                      <a:pt x="5116" y="14464"/>
                      <a:pt x="5116" y="14464"/>
                      <a:pt x="4547" y="14464"/>
                    </a:cubicBezTo>
                    <a:cubicBezTo>
                      <a:pt x="4547" y="14271"/>
                      <a:pt x="5116" y="14271"/>
                      <a:pt x="5116" y="14271"/>
                    </a:cubicBezTo>
                    <a:cubicBezTo>
                      <a:pt x="4547" y="14271"/>
                      <a:pt x="5116" y="14271"/>
                      <a:pt x="4547" y="14079"/>
                    </a:cubicBezTo>
                    <a:cubicBezTo>
                      <a:pt x="4547" y="13886"/>
                      <a:pt x="4547" y="13886"/>
                      <a:pt x="3979" y="13886"/>
                    </a:cubicBezTo>
                    <a:cubicBezTo>
                      <a:pt x="3979" y="14079"/>
                      <a:pt x="3979" y="14271"/>
                      <a:pt x="3979" y="14464"/>
                    </a:cubicBezTo>
                    <a:cubicBezTo>
                      <a:pt x="4547" y="14657"/>
                      <a:pt x="3979" y="14657"/>
                      <a:pt x="5116" y="14850"/>
                    </a:cubicBezTo>
                    <a:close/>
                    <a:moveTo>
                      <a:pt x="15916" y="20636"/>
                    </a:moveTo>
                    <a:cubicBezTo>
                      <a:pt x="17621" y="20829"/>
                      <a:pt x="15347" y="20250"/>
                      <a:pt x="15916" y="20057"/>
                    </a:cubicBezTo>
                    <a:cubicBezTo>
                      <a:pt x="15916" y="20057"/>
                      <a:pt x="16484" y="20057"/>
                      <a:pt x="17053" y="19864"/>
                    </a:cubicBezTo>
                    <a:cubicBezTo>
                      <a:pt x="17053" y="19864"/>
                      <a:pt x="17053" y="19864"/>
                      <a:pt x="17053" y="19864"/>
                    </a:cubicBezTo>
                    <a:cubicBezTo>
                      <a:pt x="17621" y="19864"/>
                      <a:pt x="17621" y="19864"/>
                      <a:pt x="17621" y="19864"/>
                    </a:cubicBezTo>
                    <a:cubicBezTo>
                      <a:pt x="18189" y="19864"/>
                      <a:pt x="18189" y="19864"/>
                      <a:pt x="18758" y="19864"/>
                    </a:cubicBezTo>
                    <a:cubicBezTo>
                      <a:pt x="18189" y="19864"/>
                      <a:pt x="17621" y="19864"/>
                      <a:pt x="17621" y="19864"/>
                    </a:cubicBezTo>
                    <a:cubicBezTo>
                      <a:pt x="16484" y="19671"/>
                      <a:pt x="15916" y="19671"/>
                      <a:pt x="14779" y="19671"/>
                    </a:cubicBezTo>
                    <a:cubicBezTo>
                      <a:pt x="14779" y="19671"/>
                      <a:pt x="14211" y="19671"/>
                      <a:pt x="13642" y="19671"/>
                    </a:cubicBezTo>
                    <a:cubicBezTo>
                      <a:pt x="13074" y="19479"/>
                      <a:pt x="13074" y="19479"/>
                      <a:pt x="12505" y="19286"/>
                    </a:cubicBezTo>
                    <a:cubicBezTo>
                      <a:pt x="12505" y="19093"/>
                      <a:pt x="12505" y="18900"/>
                      <a:pt x="11937" y="18900"/>
                    </a:cubicBezTo>
                    <a:cubicBezTo>
                      <a:pt x="11937" y="18900"/>
                      <a:pt x="11368" y="18900"/>
                      <a:pt x="11368" y="18900"/>
                    </a:cubicBezTo>
                    <a:cubicBezTo>
                      <a:pt x="10800" y="18900"/>
                      <a:pt x="10232" y="18707"/>
                      <a:pt x="10232" y="18514"/>
                    </a:cubicBezTo>
                    <a:cubicBezTo>
                      <a:pt x="10232" y="18514"/>
                      <a:pt x="9663" y="18321"/>
                      <a:pt x="9663" y="18129"/>
                    </a:cubicBezTo>
                    <a:cubicBezTo>
                      <a:pt x="9663" y="18129"/>
                      <a:pt x="10232" y="18129"/>
                      <a:pt x="10232" y="18129"/>
                    </a:cubicBezTo>
                    <a:cubicBezTo>
                      <a:pt x="9663" y="17936"/>
                      <a:pt x="10232" y="17936"/>
                      <a:pt x="10232" y="17936"/>
                    </a:cubicBezTo>
                    <a:cubicBezTo>
                      <a:pt x="10800" y="17743"/>
                      <a:pt x="10232" y="17743"/>
                      <a:pt x="10232" y="17743"/>
                    </a:cubicBezTo>
                    <a:cubicBezTo>
                      <a:pt x="10232" y="17743"/>
                      <a:pt x="10800" y="17743"/>
                      <a:pt x="10800" y="17550"/>
                    </a:cubicBezTo>
                    <a:cubicBezTo>
                      <a:pt x="10232" y="17357"/>
                      <a:pt x="9663" y="17550"/>
                      <a:pt x="10232" y="17164"/>
                    </a:cubicBezTo>
                    <a:cubicBezTo>
                      <a:pt x="10232" y="17164"/>
                      <a:pt x="10232" y="16971"/>
                      <a:pt x="10232" y="16971"/>
                    </a:cubicBezTo>
                    <a:cubicBezTo>
                      <a:pt x="10232" y="16971"/>
                      <a:pt x="10232" y="16779"/>
                      <a:pt x="10232" y="16779"/>
                    </a:cubicBezTo>
                    <a:cubicBezTo>
                      <a:pt x="10232" y="16779"/>
                      <a:pt x="10232" y="16779"/>
                      <a:pt x="10232" y="16779"/>
                    </a:cubicBezTo>
                    <a:cubicBezTo>
                      <a:pt x="10232" y="16586"/>
                      <a:pt x="10232" y="16586"/>
                      <a:pt x="10232" y="16586"/>
                    </a:cubicBezTo>
                    <a:cubicBezTo>
                      <a:pt x="9663" y="16586"/>
                      <a:pt x="9663" y="16393"/>
                      <a:pt x="9663" y="16393"/>
                    </a:cubicBezTo>
                    <a:cubicBezTo>
                      <a:pt x="9663" y="16393"/>
                      <a:pt x="9663" y="16393"/>
                      <a:pt x="9663" y="16393"/>
                    </a:cubicBezTo>
                    <a:cubicBezTo>
                      <a:pt x="9663" y="16393"/>
                      <a:pt x="9663" y="16393"/>
                      <a:pt x="9663" y="16200"/>
                    </a:cubicBezTo>
                    <a:cubicBezTo>
                      <a:pt x="9663" y="16200"/>
                      <a:pt x="9663" y="16200"/>
                      <a:pt x="9663" y="16200"/>
                    </a:cubicBezTo>
                    <a:cubicBezTo>
                      <a:pt x="9095" y="16007"/>
                      <a:pt x="9663" y="16007"/>
                      <a:pt x="9663" y="15814"/>
                    </a:cubicBezTo>
                    <a:cubicBezTo>
                      <a:pt x="9663" y="15621"/>
                      <a:pt x="8526" y="15814"/>
                      <a:pt x="8526" y="15621"/>
                    </a:cubicBezTo>
                    <a:cubicBezTo>
                      <a:pt x="9095" y="15621"/>
                      <a:pt x="10232" y="15621"/>
                      <a:pt x="9095" y="15429"/>
                    </a:cubicBezTo>
                    <a:cubicBezTo>
                      <a:pt x="9095" y="15236"/>
                      <a:pt x="8526" y="15429"/>
                      <a:pt x="8526" y="15236"/>
                    </a:cubicBezTo>
                    <a:cubicBezTo>
                      <a:pt x="8526" y="15236"/>
                      <a:pt x="8526" y="15043"/>
                      <a:pt x="7958" y="15043"/>
                    </a:cubicBezTo>
                    <a:cubicBezTo>
                      <a:pt x="7958" y="14850"/>
                      <a:pt x="7958" y="14850"/>
                      <a:pt x="7958" y="14850"/>
                    </a:cubicBezTo>
                    <a:cubicBezTo>
                      <a:pt x="7958" y="14850"/>
                      <a:pt x="7958" y="14657"/>
                      <a:pt x="7958" y="14657"/>
                    </a:cubicBezTo>
                    <a:cubicBezTo>
                      <a:pt x="7958" y="14657"/>
                      <a:pt x="7389" y="14657"/>
                      <a:pt x="7389" y="14657"/>
                    </a:cubicBezTo>
                    <a:cubicBezTo>
                      <a:pt x="6821" y="14464"/>
                      <a:pt x="6821" y="14271"/>
                      <a:pt x="6821" y="14271"/>
                    </a:cubicBezTo>
                    <a:cubicBezTo>
                      <a:pt x="6821" y="14079"/>
                      <a:pt x="6821" y="14079"/>
                      <a:pt x="7389" y="14079"/>
                    </a:cubicBezTo>
                    <a:cubicBezTo>
                      <a:pt x="6821" y="13886"/>
                      <a:pt x="6821" y="13886"/>
                      <a:pt x="6253" y="13693"/>
                    </a:cubicBezTo>
                    <a:cubicBezTo>
                      <a:pt x="6253" y="13500"/>
                      <a:pt x="6253" y="13500"/>
                      <a:pt x="6253" y="13307"/>
                    </a:cubicBezTo>
                    <a:cubicBezTo>
                      <a:pt x="6253" y="13307"/>
                      <a:pt x="6253" y="13114"/>
                      <a:pt x="6253" y="13114"/>
                    </a:cubicBezTo>
                    <a:cubicBezTo>
                      <a:pt x="6253" y="13114"/>
                      <a:pt x="5684" y="13114"/>
                      <a:pt x="5684" y="13114"/>
                    </a:cubicBezTo>
                    <a:cubicBezTo>
                      <a:pt x="5684" y="12921"/>
                      <a:pt x="6253" y="12921"/>
                      <a:pt x="6253" y="12921"/>
                    </a:cubicBezTo>
                    <a:cubicBezTo>
                      <a:pt x="5684" y="12921"/>
                      <a:pt x="5684" y="12729"/>
                      <a:pt x="5684" y="12729"/>
                    </a:cubicBezTo>
                    <a:cubicBezTo>
                      <a:pt x="5684" y="12729"/>
                      <a:pt x="5684" y="12536"/>
                      <a:pt x="5684" y="12343"/>
                    </a:cubicBezTo>
                    <a:cubicBezTo>
                      <a:pt x="5684" y="12150"/>
                      <a:pt x="6253" y="12343"/>
                      <a:pt x="6253" y="12150"/>
                    </a:cubicBezTo>
                    <a:cubicBezTo>
                      <a:pt x="6253" y="12150"/>
                      <a:pt x="5684" y="11957"/>
                      <a:pt x="5684" y="11957"/>
                    </a:cubicBezTo>
                    <a:cubicBezTo>
                      <a:pt x="5684" y="11764"/>
                      <a:pt x="5684" y="11571"/>
                      <a:pt x="5116" y="11571"/>
                    </a:cubicBezTo>
                    <a:cubicBezTo>
                      <a:pt x="5116" y="11379"/>
                      <a:pt x="5116" y="11186"/>
                      <a:pt x="5116" y="10993"/>
                    </a:cubicBezTo>
                    <a:cubicBezTo>
                      <a:pt x="5116" y="10800"/>
                      <a:pt x="5116" y="10993"/>
                      <a:pt x="5116" y="10800"/>
                    </a:cubicBezTo>
                    <a:cubicBezTo>
                      <a:pt x="5116" y="10800"/>
                      <a:pt x="5116" y="10800"/>
                      <a:pt x="5684" y="10800"/>
                    </a:cubicBezTo>
                    <a:cubicBezTo>
                      <a:pt x="5684" y="10607"/>
                      <a:pt x="5684" y="10800"/>
                      <a:pt x="5684" y="10607"/>
                    </a:cubicBezTo>
                    <a:cubicBezTo>
                      <a:pt x="5684" y="10414"/>
                      <a:pt x="5116" y="10221"/>
                      <a:pt x="5116" y="10221"/>
                    </a:cubicBezTo>
                    <a:cubicBezTo>
                      <a:pt x="5116" y="10221"/>
                      <a:pt x="5116" y="10029"/>
                      <a:pt x="5116" y="10029"/>
                    </a:cubicBezTo>
                    <a:cubicBezTo>
                      <a:pt x="5116" y="9836"/>
                      <a:pt x="5116" y="9643"/>
                      <a:pt x="5684" y="9643"/>
                    </a:cubicBezTo>
                    <a:cubicBezTo>
                      <a:pt x="5684" y="9643"/>
                      <a:pt x="5684" y="9643"/>
                      <a:pt x="5684" y="9643"/>
                    </a:cubicBezTo>
                    <a:cubicBezTo>
                      <a:pt x="5684" y="9450"/>
                      <a:pt x="5684" y="9450"/>
                      <a:pt x="5684" y="9257"/>
                    </a:cubicBezTo>
                    <a:cubicBezTo>
                      <a:pt x="5116" y="9257"/>
                      <a:pt x="5116" y="9064"/>
                      <a:pt x="5116" y="9064"/>
                    </a:cubicBezTo>
                    <a:cubicBezTo>
                      <a:pt x="5116" y="9064"/>
                      <a:pt x="5116" y="9064"/>
                      <a:pt x="4547" y="8871"/>
                    </a:cubicBezTo>
                    <a:cubicBezTo>
                      <a:pt x="4547" y="8679"/>
                      <a:pt x="3979" y="8679"/>
                      <a:pt x="3979" y="8486"/>
                    </a:cubicBezTo>
                    <a:cubicBezTo>
                      <a:pt x="3979" y="8486"/>
                      <a:pt x="3979" y="8293"/>
                      <a:pt x="3979" y="8293"/>
                    </a:cubicBezTo>
                    <a:cubicBezTo>
                      <a:pt x="3979" y="8293"/>
                      <a:pt x="3979" y="8293"/>
                      <a:pt x="3979" y="8293"/>
                    </a:cubicBezTo>
                    <a:cubicBezTo>
                      <a:pt x="3411" y="8100"/>
                      <a:pt x="3411" y="8100"/>
                      <a:pt x="3411" y="7907"/>
                    </a:cubicBezTo>
                    <a:cubicBezTo>
                      <a:pt x="3411" y="7907"/>
                      <a:pt x="3411" y="7907"/>
                      <a:pt x="3411" y="7714"/>
                    </a:cubicBezTo>
                    <a:cubicBezTo>
                      <a:pt x="3411" y="7714"/>
                      <a:pt x="3411" y="7521"/>
                      <a:pt x="3411" y="7329"/>
                    </a:cubicBezTo>
                    <a:cubicBezTo>
                      <a:pt x="3979" y="7521"/>
                      <a:pt x="3979" y="7329"/>
                      <a:pt x="3979" y="7136"/>
                    </a:cubicBezTo>
                    <a:cubicBezTo>
                      <a:pt x="3411" y="7136"/>
                      <a:pt x="3411" y="6943"/>
                      <a:pt x="3411" y="6750"/>
                    </a:cubicBezTo>
                    <a:cubicBezTo>
                      <a:pt x="3411" y="6557"/>
                      <a:pt x="3411" y="6364"/>
                      <a:pt x="3979" y="6171"/>
                    </a:cubicBezTo>
                    <a:cubicBezTo>
                      <a:pt x="3979" y="5979"/>
                      <a:pt x="3979" y="5979"/>
                      <a:pt x="3979" y="5786"/>
                    </a:cubicBezTo>
                    <a:cubicBezTo>
                      <a:pt x="4547" y="5593"/>
                      <a:pt x="4547" y="5593"/>
                      <a:pt x="4547" y="5593"/>
                    </a:cubicBezTo>
                    <a:cubicBezTo>
                      <a:pt x="5116" y="5400"/>
                      <a:pt x="5116" y="5593"/>
                      <a:pt x="5116" y="5400"/>
                    </a:cubicBezTo>
                    <a:cubicBezTo>
                      <a:pt x="5116" y="5207"/>
                      <a:pt x="4547" y="5207"/>
                      <a:pt x="4547" y="5207"/>
                    </a:cubicBezTo>
                    <a:cubicBezTo>
                      <a:pt x="4547" y="5014"/>
                      <a:pt x="4547" y="5014"/>
                      <a:pt x="4547" y="5014"/>
                    </a:cubicBezTo>
                    <a:cubicBezTo>
                      <a:pt x="4547" y="4821"/>
                      <a:pt x="4547" y="4629"/>
                      <a:pt x="3979" y="4629"/>
                    </a:cubicBezTo>
                    <a:cubicBezTo>
                      <a:pt x="3979" y="4629"/>
                      <a:pt x="4547" y="4436"/>
                      <a:pt x="4547" y="4436"/>
                    </a:cubicBezTo>
                    <a:cubicBezTo>
                      <a:pt x="4547" y="4436"/>
                      <a:pt x="3979" y="4243"/>
                      <a:pt x="3979" y="4243"/>
                    </a:cubicBezTo>
                    <a:cubicBezTo>
                      <a:pt x="3979" y="4050"/>
                      <a:pt x="4547" y="4050"/>
                      <a:pt x="4547" y="3857"/>
                    </a:cubicBezTo>
                    <a:cubicBezTo>
                      <a:pt x="5684" y="3857"/>
                      <a:pt x="5684" y="3857"/>
                      <a:pt x="5684" y="3471"/>
                    </a:cubicBezTo>
                    <a:cubicBezTo>
                      <a:pt x="5684" y="3471"/>
                      <a:pt x="6253" y="3086"/>
                      <a:pt x="5684" y="3086"/>
                    </a:cubicBezTo>
                    <a:cubicBezTo>
                      <a:pt x="5116" y="2893"/>
                      <a:pt x="4547" y="3279"/>
                      <a:pt x="4547" y="2893"/>
                    </a:cubicBezTo>
                    <a:cubicBezTo>
                      <a:pt x="4547" y="2700"/>
                      <a:pt x="3979" y="2507"/>
                      <a:pt x="3979" y="2507"/>
                    </a:cubicBezTo>
                    <a:cubicBezTo>
                      <a:pt x="3979" y="2314"/>
                      <a:pt x="3979" y="2121"/>
                      <a:pt x="3411" y="2121"/>
                    </a:cubicBezTo>
                    <a:cubicBezTo>
                      <a:pt x="3411" y="1929"/>
                      <a:pt x="3411" y="1929"/>
                      <a:pt x="3411" y="1929"/>
                    </a:cubicBezTo>
                    <a:cubicBezTo>
                      <a:pt x="3411" y="1929"/>
                      <a:pt x="3411" y="1929"/>
                      <a:pt x="3411" y="1736"/>
                    </a:cubicBezTo>
                    <a:cubicBezTo>
                      <a:pt x="3411" y="1736"/>
                      <a:pt x="2842" y="1736"/>
                      <a:pt x="2842" y="1736"/>
                    </a:cubicBezTo>
                    <a:cubicBezTo>
                      <a:pt x="2842" y="1543"/>
                      <a:pt x="2842" y="1543"/>
                      <a:pt x="2842" y="1350"/>
                    </a:cubicBezTo>
                    <a:cubicBezTo>
                      <a:pt x="2842" y="1350"/>
                      <a:pt x="2842" y="1350"/>
                      <a:pt x="2842" y="1350"/>
                    </a:cubicBezTo>
                    <a:cubicBezTo>
                      <a:pt x="2842" y="1157"/>
                      <a:pt x="2842" y="1157"/>
                      <a:pt x="2842" y="1157"/>
                    </a:cubicBezTo>
                    <a:cubicBezTo>
                      <a:pt x="2842" y="1157"/>
                      <a:pt x="2842" y="964"/>
                      <a:pt x="2274" y="964"/>
                    </a:cubicBezTo>
                    <a:cubicBezTo>
                      <a:pt x="2274" y="771"/>
                      <a:pt x="2274" y="579"/>
                      <a:pt x="1705" y="386"/>
                    </a:cubicBezTo>
                    <a:cubicBezTo>
                      <a:pt x="1705" y="386"/>
                      <a:pt x="1705" y="386"/>
                      <a:pt x="1705" y="386"/>
                    </a:cubicBezTo>
                    <a:cubicBezTo>
                      <a:pt x="1705" y="386"/>
                      <a:pt x="1705" y="386"/>
                      <a:pt x="1705" y="193"/>
                    </a:cubicBezTo>
                    <a:cubicBezTo>
                      <a:pt x="1705" y="193"/>
                      <a:pt x="1137" y="0"/>
                      <a:pt x="1137" y="0"/>
                    </a:cubicBezTo>
                    <a:cubicBezTo>
                      <a:pt x="1137" y="0"/>
                      <a:pt x="568" y="0"/>
                      <a:pt x="568" y="193"/>
                    </a:cubicBezTo>
                    <a:cubicBezTo>
                      <a:pt x="568" y="193"/>
                      <a:pt x="1137" y="193"/>
                      <a:pt x="568" y="193"/>
                    </a:cubicBezTo>
                    <a:cubicBezTo>
                      <a:pt x="568" y="386"/>
                      <a:pt x="568" y="579"/>
                      <a:pt x="0" y="579"/>
                    </a:cubicBezTo>
                    <a:cubicBezTo>
                      <a:pt x="0" y="579"/>
                      <a:pt x="0" y="771"/>
                      <a:pt x="0" y="771"/>
                    </a:cubicBezTo>
                    <a:cubicBezTo>
                      <a:pt x="0" y="964"/>
                      <a:pt x="568" y="1350"/>
                      <a:pt x="568" y="1543"/>
                    </a:cubicBezTo>
                    <a:cubicBezTo>
                      <a:pt x="568" y="1929"/>
                      <a:pt x="1137" y="2507"/>
                      <a:pt x="1137" y="3086"/>
                    </a:cubicBezTo>
                    <a:cubicBezTo>
                      <a:pt x="1137" y="3086"/>
                      <a:pt x="568" y="3086"/>
                      <a:pt x="568" y="3279"/>
                    </a:cubicBezTo>
                    <a:cubicBezTo>
                      <a:pt x="568" y="3471"/>
                      <a:pt x="1137" y="3471"/>
                      <a:pt x="1137" y="3664"/>
                    </a:cubicBezTo>
                    <a:cubicBezTo>
                      <a:pt x="1705" y="4050"/>
                      <a:pt x="1137" y="4436"/>
                      <a:pt x="1137" y="4821"/>
                    </a:cubicBezTo>
                    <a:cubicBezTo>
                      <a:pt x="1137" y="5207"/>
                      <a:pt x="1705" y="5593"/>
                      <a:pt x="1137" y="5979"/>
                    </a:cubicBezTo>
                    <a:cubicBezTo>
                      <a:pt x="1137" y="6171"/>
                      <a:pt x="1137" y="6171"/>
                      <a:pt x="1137" y="6364"/>
                    </a:cubicBezTo>
                    <a:cubicBezTo>
                      <a:pt x="1137" y="6364"/>
                      <a:pt x="1137" y="6557"/>
                      <a:pt x="1137" y="6557"/>
                    </a:cubicBezTo>
                    <a:cubicBezTo>
                      <a:pt x="1137" y="6750"/>
                      <a:pt x="1705" y="6943"/>
                      <a:pt x="1705" y="7136"/>
                    </a:cubicBezTo>
                    <a:cubicBezTo>
                      <a:pt x="1705" y="7136"/>
                      <a:pt x="1705" y="7136"/>
                      <a:pt x="1705" y="7329"/>
                    </a:cubicBezTo>
                    <a:cubicBezTo>
                      <a:pt x="1705" y="7329"/>
                      <a:pt x="1705" y="7329"/>
                      <a:pt x="1705" y="7521"/>
                    </a:cubicBezTo>
                    <a:cubicBezTo>
                      <a:pt x="1705" y="7714"/>
                      <a:pt x="2274" y="7907"/>
                      <a:pt x="2274" y="8293"/>
                    </a:cubicBezTo>
                    <a:cubicBezTo>
                      <a:pt x="2274" y="8486"/>
                      <a:pt x="2842" y="8486"/>
                      <a:pt x="2274" y="8679"/>
                    </a:cubicBezTo>
                    <a:cubicBezTo>
                      <a:pt x="2274" y="8871"/>
                      <a:pt x="2274" y="8871"/>
                      <a:pt x="2274" y="8871"/>
                    </a:cubicBezTo>
                    <a:cubicBezTo>
                      <a:pt x="2274" y="9064"/>
                      <a:pt x="2842" y="9064"/>
                      <a:pt x="2842" y="9257"/>
                    </a:cubicBezTo>
                    <a:cubicBezTo>
                      <a:pt x="2842" y="9257"/>
                      <a:pt x="2842" y="9450"/>
                      <a:pt x="2842" y="9450"/>
                    </a:cubicBezTo>
                    <a:cubicBezTo>
                      <a:pt x="2842" y="9643"/>
                      <a:pt x="2842" y="9836"/>
                      <a:pt x="2842" y="9836"/>
                    </a:cubicBezTo>
                    <a:cubicBezTo>
                      <a:pt x="2842" y="10029"/>
                      <a:pt x="2274" y="10221"/>
                      <a:pt x="2274" y="10414"/>
                    </a:cubicBezTo>
                    <a:cubicBezTo>
                      <a:pt x="2274" y="10414"/>
                      <a:pt x="2274" y="10607"/>
                      <a:pt x="2274" y="10607"/>
                    </a:cubicBezTo>
                    <a:cubicBezTo>
                      <a:pt x="2274" y="10800"/>
                      <a:pt x="2274" y="10993"/>
                      <a:pt x="2274" y="10993"/>
                    </a:cubicBezTo>
                    <a:cubicBezTo>
                      <a:pt x="2274" y="11186"/>
                      <a:pt x="2274" y="11379"/>
                      <a:pt x="1705" y="11379"/>
                    </a:cubicBezTo>
                    <a:cubicBezTo>
                      <a:pt x="1705" y="11571"/>
                      <a:pt x="2274" y="11764"/>
                      <a:pt x="2274" y="11957"/>
                    </a:cubicBezTo>
                    <a:cubicBezTo>
                      <a:pt x="2842" y="12150"/>
                      <a:pt x="3411" y="12343"/>
                      <a:pt x="3411" y="12729"/>
                    </a:cubicBezTo>
                    <a:cubicBezTo>
                      <a:pt x="3411" y="12729"/>
                      <a:pt x="3411" y="12921"/>
                      <a:pt x="3411" y="12921"/>
                    </a:cubicBezTo>
                    <a:cubicBezTo>
                      <a:pt x="3411" y="13114"/>
                      <a:pt x="3411" y="13307"/>
                      <a:pt x="3411" y="13307"/>
                    </a:cubicBezTo>
                    <a:cubicBezTo>
                      <a:pt x="3411" y="13500"/>
                      <a:pt x="3979" y="13693"/>
                      <a:pt x="4547" y="13886"/>
                    </a:cubicBezTo>
                    <a:cubicBezTo>
                      <a:pt x="3979" y="13886"/>
                      <a:pt x="4547" y="13886"/>
                      <a:pt x="4547" y="13886"/>
                    </a:cubicBezTo>
                    <a:cubicBezTo>
                      <a:pt x="5116" y="13886"/>
                      <a:pt x="5116" y="13886"/>
                      <a:pt x="5116" y="13886"/>
                    </a:cubicBezTo>
                    <a:cubicBezTo>
                      <a:pt x="5116" y="13693"/>
                      <a:pt x="5684" y="13886"/>
                      <a:pt x="6253" y="13693"/>
                    </a:cubicBezTo>
                    <a:cubicBezTo>
                      <a:pt x="6253" y="13886"/>
                      <a:pt x="5116" y="13886"/>
                      <a:pt x="5684" y="14079"/>
                    </a:cubicBezTo>
                    <a:cubicBezTo>
                      <a:pt x="5684" y="14079"/>
                      <a:pt x="6253" y="14079"/>
                      <a:pt x="6253" y="14079"/>
                    </a:cubicBezTo>
                    <a:cubicBezTo>
                      <a:pt x="6253" y="14079"/>
                      <a:pt x="6253" y="14271"/>
                      <a:pt x="6253" y="14271"/>
                    </a:cubicBezTo>
                    <a:cubicBezTo>
                      <a:pt x="5684" y="14079"/>
                      <a:pt x="5684" y="14079"/>
                      <a:pt x="6253" y="14271"/>
                    </a:cubicBezTo>
                    <a:cubicBezTo>
                      <a:pt x="6253" y="14271"/>
                      <a:pt x="6253" y="14271"/>
                      <a:pt x="6253" y="14271"/>
                    </a:cubicBezTo>
                    <a:cubicBezTo>
                      <a:pt x="6253" y="14464"/>
                      <a:pt x="6253" y="14464"/>
                      <a:pt x="6253" y="14657"/>
                    </a:cubicBezTo>
                    <a:cubicBezTo>
                      <a:pt x="5684" y="14657"/>
                      <a:pt x="6253" y="14850"/>
                      <a:pt x="6253" y="15043"/>
                    </a:cubicBezTo>
                    <a:cubicBezTo>
                      <a:pt x="6253" y="15043"/>
                      <a:pt x="6253" y="15043"/>
                      <a:pt x="6253" y="15236"/>
                    </a:cubicBezTo>
                    <a:cubicBezTo>
                      <a:pt x="6821" y="15236"/>
                      <a:pt x="6821" y="15236"/>
                      <a:pt x="7389" y="15429"/>
                    </a:cubicBezTo>
                    <a:cubicBezTo>
                      <a:pt x="7389" y="15429"/>
                      <a:pt x="7389" y="15429"/>
                      <a:pt x="7389" y="15621"/>
                    </a:cubicBezTo>
                    <a:cubicBezTo>
                      <a:pt x="7389" y="15621"/>
                      <a:pt x="6821" y="15621"/>
                      <a:pt x="6821" y="15621"/>
                    </a:cubicBezTo>
                    <a:cubicBezTo>
                      <a:pt x="6821" y="15814"/>
                      <a:pt x="7389" y="16007"/>
                      <a:pt x="7958" y="16007"/>
                    </a:cubicBezTo>
                    <a:cubicBezTo>
                      <a:pt x="7389" y="16007"/>
                      <a:pt x="7389" y="16007"/>
                      <a:pt x="7389" y="16007"/>
                    </a:cubicBezTo>
                    <a:cubicBezTo>
                      <a:pt x="6821" y="16007"/>
                      <a:pt x="6821" y="16007"/>
                      <a:pt x="6821" y="16007"/>
                    </a:cubicBezTo>
                    <a:cubicBezTo>
                      <a:pt x="6821" y="16200"/>
                      <a:pt x="6821" y="16200"/>
                      <a:pt x="6821" y="16200"/>
                    </a:cubicBezTo>
                    <a:cubicBezTo>
                      <a:pt x="7389" y="16200"/>
                      <a:pt x="7389" y="16393"/>
                      <a:pt x="7389" y="16393"/>
                    </a:cubicBezTo>
                    <a:cubicBezTo>
                      <a:pt x="7389" y="16586"/>
                      <a:pt x="7389" y="16779"/>
                      <a:pt x="7389" y="16586"/>
                    </a:cubicBezTo>
                    <a:cubicBezTo>
                      <a:pt x="7389" y="16586"/>
                      <a:pt x="7389" y="16200"/>
                      <a:pt x="6821" y="16200"/>
                    </a:cubicBezTo>
                    <a:cubicBezTo>
                      <a:pt x="6821" y="16200"/>
                      <a:pt x="6821" y="16586"/>
                      <a:pt x="6253" y="16393"/>
                    </a:cubicBezTo>
                    <a:cubicBezTo>
                      <a:pt x="6821" y="16393"/>
                      <a:pt x="6821" y="16393"/>
                      <a:pt x="6821" y="16200"/>
                    </a:cubicBezTo>
                    <a:cubicBezTo>
                      <a:pt x="6821" y="16200"/>
                      <a:pt x="6821" y="15814"/>
                      <a:pt x="6253" y="16007"/>
                    </a:cubicBezTo>
                    <a:cubicBezTo>
                      <a:pt x="6253" y="16007"/>
                      <a:pt x="6253" y="16200"/>
                      <a:pt x="6253" y="16200"/>
                    </a:cubicBezTo>
                    <a:cubicBezTo>
                      <a:pt x="6253" y="16200"/>
                      <a:pt x="5116" y="16200"/>
                      <a:pt x="5116" y="16200"/>
                    </a:cubicBezTo>
                    <a:cubicBezTo>
                      <a:pt x="5116" y="16393"/>
                      <a:pt x="5684" y="16393"/>
                      <a:pt x="5684" y="16393"/>
                    </a:cubicBezTo>
                    <a:cubicBezTo>
                      <a:pt x="5116" y="16586"/>
                      <a:pt x="4547" y="16586"/>
                      <a:pt x="5116" y="16779"/>
                    </a:cubicBezTo>
                    <a:cubicBezTo>
                      <a:pt x="5116" y="16971"/>
                      <a:pt x="5684" y="16779"/>
                      <a:pt x="5116" y="16779"/>
                    </a:cubicBezTo>
                    <a:cubicBezTo>
                      <a:pt x="5116" y="16586"/>
                      <a:pt x="5684" y="16586"/>
                      <a:pt x="5684" y="16586"/>
                    </a:cubicBezTo>
                    <a:cubicBezTo>
                      <a:pt x="5684" y="16779"/>
                      <a:pt x="6253" y="16779"/>
                      <a:pt x="6821" y="16779"/>
                    </a:cubicBezTo>
                    <a:cubicBezTo>
                      <a:pt x="6821" y="16779"/>
                      <a:pt x="6821" y="16779"/>
                      <a:pt x="6821" y="16779"/>
                    </a:cubicBezTo>
                    <a:cubicBezTo>
                      <a:pt x="6821" y="16779"/>
                      <a:pt x="6821" y="16779"/>
                      <a:pt x="7389" y="16971"/>
                    </a:cubicBezTo>
                    <a:cubicBezTo>
                      <a:pt x="7389" y="16971"/>
                      <a:pt x="7389" y="16971"/>
                      <a:pt x="7389" y="16971"/>
                    </a:cubicBezTo>
                    <a:cubicBezTo>
                      <a:pt x="7389" y="16971"/>
                      <a:pt x="6821" y="16971"/>
                      <a:pt x="6821" y="17164"/>
                    </a:cubicBezTo>
                    <a:cubicBezTo>
                      <a:pt x="7389" y="17164"/>
                      <a:pt x="7389" y="17164"/>
                      <a:pt x="7389" y="17164"/>
                    </a:cubicBezTo>
                    <a:cubicBezTo>
                      <a:pt x="7958" y="17357"/>
                      <a:pt x="7389" y="17164"/>
                      <a:pt x="6821" y="17164"/>
                    </a:cubicBezTo>
                    <a:cubicBezTo>
                      <a:pt x="6821" y="17357"/>
                      <a:pt x="8526" y="17550"/>
                      <a:pt x="7958" y="17164"/>
                    </a:cubicBezTo>
                    <a:cubicBezTo>
                      <a:pt x="8526" y="17357"/>
                      <a:pt x="8526" y="17357"/>
                      <a:pt x="9095" y="17550"/>
                    </a:cubicBezTo>
                    <a:cubicBezTo>
                      <a:pt x="8526" y="17550"/>
                      <a:pt x="8526" y="17550"/>
                      <a:pt x="8526" y="17550"/>
                    </a:cubicBezTo>
                    <a:cubicBezTo>
                      <a:pt x="7958" y="17357"/>
                      <a:pt x="7389" y="17357"/>
                      <a:pt x="7389" y="17357"/>
                    </a:cubicBezTo>
                    <a:cubicBezTo>
                      <a:pt x="7389" y="17550"/>
                      <a:pt x="7389" y="17743"/>
                      <a:pt x="7958" y="17743"/>
                    </a:cubicBezTo>
                    <a:cubicBezTo>
                      <a:pt x="7958" y="17743"/>
                      <a:pt x="8526" y="17743"/>
                      <a:pt x="8526" y="17743"/>
                    </a:cubicBezTo>
                    <a:cubicBezTo>
                      <a:pt x="7958" y="17743"/>
                      <a:pt x="8526" y="18321"/>
                      <a:pt x="9095" y="18321"/>
                    </a:cubicBezTo>
                    <a:cubicBezTo>
                      <a:pt x="9095" y="18129"/>
                      <a:pt x="9095" y="18129"/>
                      <a:pt x="9095" y="17936"/>
                    </a:cubicBezTo>
                    <a:cubicBezTo>
                      <a:pt x="9095" y="17936"/>
                      <a:pt x="9095" y="17936"/>
                      <a:pt x="9095" y="17936"/>
                    </a:cubicBezTo>
                    <a:cubicBezTo>
                      <a:pt x="8526" y="18129"/>
                      <a:pt x="9095" y="18321"/>
                      <a:pt x="9663" y="18321"/>
                    </a:cubicBezTo>
                    <a:cubicBezTo>
                      <a:pt x="8526" y="18321"/>
                      <a:pt x="9095" y="18514"/>
                      <a:pt x="9663" y="18514"/>
                    </a:cubicBezTo>
                    <a:cubicBezTo>
                      <a:pt x="9095" y="18514"/>
                      <a:pt x="9095" y="18514"/>
                      <a:pt x="9095" y="18707"/>
                    </a:cubicBezTo>
                    <a:cubicBezTo>
                      <a:pt x="9095" y="18707"/>
                      <a:pt x="9663" y="18707"/>
                      <a:pt x="10232" y="18900"/>
                    </a:cubicBezTo>
                    <a:cubicBezTo>
                      <a:pt x="10232" y="18900"/>
                      <a:pt x="9663" y="18900"/>
                      <a:pt x="9663" y="18900"/>
                    </a:cubicBezTo>
                    <a:cubicBezTo>
                      <a:pt x="9663" y="18900"/>
                      <a:pt x="10232" y="19093"/>
                      <a:pt x="10232" y="19093"/>
                    </a:cubicBezTo>
                    <a:cubicBezTo>
                      <a:pt x="10232" y="19093"/>
                      <a:pt x="10232" y="18900"/>
                      <a:pt x="10232" y="18900"/>
                    </a:cubicBezTo>
                    <a:cubicBezTo>
                      <a:pt x="10232" y="18900"/>
                      <a:pt x="10800" y="18900"/>
                      <a:pt x="10800" y="18900"/>
                    </a:cubicBezTo>
                    <a:cubicBezTo>
                      <a:pt x="10232" y="18900"/>
                      <a:pt x="10232" y="19093"/>
                      <a:pt x="10800" y="19093"/>
                    </a:cubicBezTo>
                    <a:cubicBezTo>
                      <a:pt x="10232" y="19093"/>
                      <a:pt x="9095" y="18707"/>
                      <a:pt x="9095" y="18707"/>
                    </a:cubicBezTo>
                    <a:cubicBezTo>
                      <a:pt x="8526" y="18707"/>
                      <a:pt x="9663" y="18900"/>
                      <a:pt x="8526" y="18900"/>
                    </a:cubicBezTo>
                    <a:cubicBezTo>
                      <a:pt x="9095" y="19093"/>
                      <a:pt x="9663" y="19093"/>
                      <a:pt x="10232" y="19286"/>
                    </a:cubicBezTo>
                    <a:cubicBezTo>
                      <a:pt x="10800" y="19286"/>
                      <a:pt x="10800" y="19286"/>
                      <a:pt x="10800" y="19479"/>
                    </a:cubicBezTo>
                    <a:cubicBezTo>
                      <a:pt x="10800" y="19479"/>
                      <a:pt x="10800" y="19479"/>
                      <a:pt x="10800" y="19479"/>
                    </a:cubicBezTo>
                    <a:cubicBezTo>
                      <a:pt x="10800" y="19479"/>
                      <a:pt x="11368" y="19479"/>
                      <a:pt x="11368" y="19671"/>
                    </a:cubicBezTo>
                    <a:cubicBezTo>
                      <a:pt x="11937" y="19671"/>
                      <a:pt x="11937" y="19671"/>
                      <a:pt x="11937" y="19671"/>
                    </a:cubicBezTo>
                    <a:cubicBezTo>
                      <a:pt x="12505" y="19671"/>
                      <a:pt x="12505" y="19479"/>
                      <a:pt x="13074" y="19479"/>
                    </a:cubicBezTo>
                    <a:cubicBezTo>
                      <a:pt x="12505" y="19479"/>
                      <a:pt x="11937" y="19479"/>
                      <a:pt x="11937" y="19286"/>
                    </a:cubicBezTo>
                    <a:cubicBezTo>
                      <a:pt x="11937" y="19286"/>
                      <a:pt x="13074" y="19479"/>
                      <a:pt x="13074" y="19671"/>
                    </a:cubicBezTo>
                    <a:cubicBezTo>
                      <a:pt x="13074" y="19671"/>
                      <a:pt x="13074" y="19671"/>
                      <a:pt x="13074" y="19671"/>
                    </a:cubicBezTo>
                    <a:cubicBezTo>
                      <a:pt x="13074" y="19671"/>
                      <a:pt x="13074" y="19671"/>
                      <a:pt x="13074" y="19864"/>
                    </a:cubicBezTo>
                    <a:cubicBezTo>
                      <a:pt x="13074" y="19864"/>
                      <a:pt x="13074" y="19864"/>
                      <a:pt x="13074" y="19864"/>
                    </a:cubicBezTo>
                    <a:cubicBezTo>
                      <a:pt x="13074" y="19864"/>
                      <a:pt x="13074" y="19671"/>
                      <a:pt x="13074" y="19671"/>
                    </a:cubicBezTo>
                    <a:cubicBezTo>
                      <a:pt x="12505" y="19671"/>
                      <a:pt x="12505" y="19864"/>
                      <a:pt x="11937" y="19671"/>
                    </a:cubicBezTo>
                    <a:cubicBezTo>
                      <a:pt x="11937" y="19864"/>
                      <a:pt x="11368" y="19671"/>
                      <a:pt x="10800" y="19671"/>
                    </a:cubicBezTo>
                    <a:cubicBezTo>
                      <a:pt x="11368" y="19864"/>
                      <a:pt x="11368" y="19864"/>
                      <a:pt x="11368" y="20057"/>
                    </a:cubicBezTo>
                    <a:cubicBezTo>
                      <a:pt x="11937" y="20057"/>
                      <a:pt x="12505" y="20057"/>
                      <a:pt x="12505" y="20057"/>
                    </a:cubicBezTo>
                    <a:cubicBezTo>
                      <a:pt x="12505" y="20057"/>
                      <a:pt x="12505" y="20057"/>
                      <a:pt x="12505" y="19864"/>
                    </a:cubicBezTo>
                    <a:cubicBezTo>
                      <a:pt x="13074" y="20057"/>
                      <a:pt x="12505" y="20057"/>
                      <a:pt x="12505" y="20057"/>
                    </a:cubicBezTo>
                    <a:cubicBezTo>
                      <a:pt x="12505" y="20250"/>
                      <a:pt x="13074" y="20250"/>
                      <a:pt x="13074" y="20250"/>
                    </a:cubicBezTo>
                    <a:cubicBezTo>
                      <a:pt x="13642" y="20250"/>
                      <a:pt x="13074" y="20250"/>
                      <a:pt x="13074" y="20057"/>
                    </a:cubicBezTo>
                    <a:cubicBezTo>
                      <a:pt x="13074" y="20057"/>
                      <a:pt x="13074" y="19864"/>
                      <a:pt x="13642" y="20057"/>
                    </a:cubicBezTo>
                    <a:cubicBezTo>
                      <a:pt x="13642" y="19864"/>
                      <a:pt x="14779" y="20057"/>
                      <a:pt x="14779" y="20057"/>
                    </a:cubicBezTo>
                    <a:cubicBezTo>
                      <a:pt x="14779" y="20057"/>
                      <a:pt x="14779" y="20057"/>
                      <a:pt x="14211" y="20057"/>
                    </a:cubicBezTo>
                    <a:cubicBezTo>
                      <a:pt x="14211" y="20057"/>
                      <a:pt x="14211" y="20057"/>
                      <a:pt x="14211" y="20057"/>
                    </a:cubicBezTo>
                    <a:cubicBezTo>
                      <a:pt x="14211" y="20057"/>
                      <a:pt x="14211" y="20057"/>
                      <a:pt x="14211" y="20057"/>
                    </a:cubicBezTo>
                    <a:cubicBezTo>
                      <a:pt x="13642" y="20057"/>
                      <a:pt x="13642" y="20057"/>
                      <a:pt x="13642" y="20057"/>
                    </a:cubicBezTo>
                    <a:cubicBezTo>
                      <a:pt x="13074" y="20057"/>
                      <a:pt x="13642" y="20250"/>
                      <a:pt x="13642" y="20250"/>
                    </a:cubicBezTo>
                    <a:cubicBezTo>
                      <a:pt x="13642" y="20443"/>
                      <a:pt x="14211" y="20443"/>
                      <a:pt x="14211" y="20443"/>
                    </a:cubicBezTo>
                    <a:cubicBezTo>
                      <a:pt x="14211" y="20250"/>
                      <a:pt x="15347" y="20057"/>
                      <a:pt x="15347" y="20057"/>
                    </a:cubicBezTo>
                    <a:cubicBezTo>
                      <a:pt x="15916" y="20250"/>
                      <a:pt x="15347" y="20250"/>
                      <a:pt x="15347" y="20250"/>
                    </a:cubicBezTo>
                    <a:cubicBezTo>
                      <a:pt x="15347" y="20250"/>
                      <a:pt x="15347" y="20250"/>
                      <a:pt x="15347" y="20250"/>
                    </a:cubicBezTo>
                    <a:cubicBezTo>
                      <a:pt x="15347" y="20443"/>
                      <a:pt x="15347" y="20443"/>
                      <a:pt x="15347" y="20443"/>
                    </a:cubicBezTo>
                    <a:cubicBezTo>
                      <a:pt x="15347" y="20443"/>
                      <a:pt x="15347" y="20443"/>
                      <a:pt x="15347" y="20443"/>
                    </a:cubicBezTo>
                    <a:cubicBezTo>
                      <a:pt x="15347" y="20443"/>
                      <a:pt x="14779" y="20250"/>
                      <a:pt x="14211" y="20443"/>
                    </a:cubicBezTo>
                    <a:cubicBezTo>
                      <a:pt x="14211" y="20443"/>
                      <a:pt x="15347" y="20636"/>
                      <a:pt x="15916" y="2063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0" name="Shape">
                <a:extLst>
                  <a:ext uri="{FF2B5EF4-FFF2-40B4-BE49-F238E27FC236}">
                    <a16:creationId xmlns:a16="http://schemas.microsoft.com/office/drawing/2014/main" id="{337839EA-0BD8-438F-9EBE-290C0F87750C}"/>
                  </a:ext>
                </a:extLst>
              </p:cNvPr>
              <p:cNvSpPr/>
              <p:nvPr/>
            </p:nvSpPr>
            <p:spPr>
              <a:xfrm>
                <a:off x="3290484" y="2506127"/>
                <a:ext cx="187783" cy="287530"/>
              </a:xfrm>
              <a:custGeom>
                <a:avLst/>
                <a:gdLst/>
                <a:ahLst/>
                <a:cxnLst>
                  <a:cxn ang="0">
                    <a:pos x="wd2" y="hd2"/>
                  </a:cxn>
                  <a:cxn ang="5400000">
                    <a:pos x="wd2" y="hd2"/>
                  </a:cxn>
                  <a:cxn ang="10800000">
                    <a:pos x="wd2" y="hd2"/>
                  </a:cxn>
                  <a:cxn ang="16200000">
                    <a:pos x="wd2" y="hd2"/>
                  </a:cxn>
                </a:cxnLst>
                <a:rect l="0" t="0" r="r" b="b"/>
                <a:pathLst>
                  <a:path w="21407" h="21350" extrusionOk="0">
                    <a:moveTo>
                      <a:pt x="21407" y="10100"/>
                    </a:moveTo>
                    <a:cubicBezTo>
                      <a:pt x="21407" y="8750"/>
                      <a:pt x="21407" y="7400"/>
                      <a:pt x="20636" y="6050"/>
                    </a:cubicBezTo>
                    <a:cubicBezTo>
                      <a:pt x="20636" y="5600"/>
                      <a:pt x="21407" y="5150"/>
                      <a:pt x="20636" y="5150"/>
                    </a:cubicBezTo>
                    <a:cubicBezTo>
                      <a:pt x="20636" y="4700"/>
                      <a:pt x="19093" y="4700"/>
                      <a:pt x="19093" y="4250"/>
                    </a:cubicBezTo>
                    <a:cubicBezTo>
                      <a:pt x="16007" y="3800"/>
                      <a:pt x="13693" y="2900"/>
                      <a:pt x="11378" y="2000"/>
                    </a:cubicBezTo>
                    <a:cubicBezTo>
                      <a:pt x="9836" y="1550"/>
                      <a:pt x="9064" y="1100"/>
                      <a:pt x="7521" y="650"/>
                    </a:cubicBezTo>
                    <a:cubicBezTo>
                      <a:pt x="6750" y="650"/>
                      <a:pt x="5978" y="200"/>
                      <a:pt x="5207" y="200"/>
                    </a:cubicBezTo>
                    <a:cubicBezTo>
                      <a:pt x="4436" y="-250"/>
                      <a:pt x="4436" y="200"/>
                      <a:pt x="3664" y="200"/>
                    </a:cubicBezTo>
                    <a:cubicBezTo>
                      <a:pt x="2893" y="200"/>
                      <a:pt x="2893" y="200"/>
                      <a:pt x="2893" y="650"/>
                    </a:cubicBezTo>
                    <a:cubicBezTo>
                      <a:pt x="2893" y="1100"/>
                      <a:pt x="2893" y="1550"/>
                      <a:pt x="3664" y="2000"/>
                    </a:cubicBezTo>
                    <a:cubicBezTo>
                      <a:pt x="3664" y="2450"/>
                      <a:pt x="3664" y="2900"/>
                      <a:pt x="4436" y="3350"/>
                    </a:cubicBezTo>
                    <a:cubicBezTo>
                      <a:pt x="4436" y="3350"/>
                      <a:pt x="4436" y="3350"/>
                      <a:pt x="4436" y="3350"/>
                    </a:cubicBezTo>
                    <a:cubicBezTo>
                      <a:pt x="4436" y="3800"/>
                      <a:pt x="4436" y="3800"/>
                      <a:pt x="4436" y="3800"/>
                    </a:cubicBezTo>
                    <a:cubicBezTo>
                      <a:pt x="5207" y="4250"/>
                      <a:pt x="5207" y="3800"/>
                      <a:pt x="5207" y="4250"/>
                    </a:cubicBezTo>
                    <a:cubicBezTo>
                      <a:pt x="5207" y="5150"/>
                      <a:pt x="4436" y="5600"/>
                      <a:pt x="4436" y="6500"/>
                    </a:cubicBezTo>
                    <a:cubicBezTo>
                      <a:pt x="4436" y="6950"/>
                      <a:pt x="4436" y="7850"/>
                      <a:pt x="4436" y="8300"/>
                    </a:cubicBezTo>
                    <a:cubicBezTo>
                      <a:pt x="3664" y="8750"/>
                      <a:pt x="3664" y="9200"/>
                      <a:pt x="2893" y="9650"/>
                    </a:cubicBezTo>
                    <a:cubicBezTo>
                      <a:pt x="2121" y="10100"/>
                      <a:pt x="1350" y="11000"/>
                      <a:pt x="578" y="11450"/>
                    </a:cubicBezTo>
                    <a:cubicBezTo>
                      <a:pt x="-193" y="11900"/>
                      <a:pt x="-193" y="12350"/>
                      <a:pt x="578" y="12800"/>
                    </a:cubicBezTo>
                    <a:cubicBezTo>
                      <a:pt x="578" y="13250"/>
                      <a:pt x="1350" y="13700"/>
                      <a:pt x="1350" y="13700"/>
                    </a:cubicBezTo>
                    <a:cubicBezTo>
                      <a:pt x="2121" y="14150"/>
                      <a:pt x="2121" y="13700"/>
                      <a:pt x="2121" y="14150"/>
                    </a:cubicBezTo>
                    <a:cubicBezTo>
                      <a:pt x="2893" y="14600"/>
                      <a:pt x="2893" y="14150"/>
                      <a:pt x="2893" y="14600"/>
                    </a:cubicBezTo>
                    <a:cubicBezTo>
                      <a:pt x="2893" y="15050"/>
                      <a:pt x="2893" y="15500"/>
                      <a:pt x="3664" y="15950"/>
                    </a:cubicBezTo>
                    <a:cubicBezTo>
                      <a:pt x="3664" y="16850"/>
                      <a:pt x="3664" y="17300"/>
                      <a:pt x="4436" y="17750"/>
                    </a:cubicBezTo>
                    <a:cubicBezTo>
                      <a:pt x="3664" y="18200"/>
                      <a:pt x="2893" y="17750"/>
                      <a:pt x="2121" y="17750"/>
                    </a:cubicBezTo>
                    <a:cubicBezTo>
                      <a:pt x="578" y="18200"/>
                      <a:pt x="1350" y="18650"/>
                      <a:pt x="2121" y="18650"/>
                    </a:cubicBezTo>
                    <a:cubicBezTo>
                      <a:pt x="2121" y="19100"/>
                      <a:pt x="2893" y="19550"/>
                      <a:pt x="3664" y="20000"/>
                    </a:cubicBezTo>
                    <a:cubicBezTo>
                      <a:pt x="3664" y="20450"/>
                      <a:pt x="4436" y="20900"/>
                      <a:pt x="4436" y="21350"/>
                    </a:cubicBezTo>
                    <a:cubicBezTo>
                      <a:pt x="5207" y="21350"/>
                      <a:pt x="5978" y="20900"/>
                      <a:pt x="5978" y="20900"/>
                    </a:cubicBezTo>
                    <a:cubicBezTo>
                      <a:pt x="6750" y="21350"/>
                      <a:pt x="7521" y="20900"/>
                      <a:pt x="8293" y="20900"/>
                    </a:cubicBezTo>
                    <a:cubicBezTo>
                      <a:pt x="9064" y="20450"/>
                      <a:pt x="9836" y="20900"/>
                      <a:pt x="10607" y="20450"/>
                    </a:cubicBezTo>
                    <a:cubicBezTo>
                      <a:pt x="10607" y="20450"/>
                      <a:pt x="10607" y="20000"/>
                      <a:pt x="11378" y="20000"/>
                    </a:cubicBezTo>
                    <a:cubicBezTo>
                      <a:pt x="11378" y="20000"/>
                      <a:pt x="11378" y="19550"/>
                      <a:pt x="11378" y="19550"/>
                    </a:cubicBezTo>
                    <a:cubicBezTo>
                      <a:pt x="11378" y="19550"/>
                      <a:pt x="11378" y="19550"/>
                      <a:pt x="11378" y="19550"/>
                    </a:cubicBezTo>
                    <a:cubicBezTo>
                      <a:pt x="11378" y="19100"/>
                      <a:pt x="10607" y="19550"/>
                      <a:pt x="11378" y="19100"/>
                    </a:cubicBezTo>
                    <a:cubicBezTo>
                      <a:pt x="11378" y="19100"/>
                      <a:pt x="12150" y="19100"/>
                      <a:pt x="12150" y="19100"/>
                    </a:cubicBezTo>
                    <a:cubicBezTo>
                      <a:pt x="13693" y="19100"/>
                      <a:pt x="13693" y="19100"/>
                      <a:pt x="14464" y="18650"/>
                    </a:cubicBezTo>
                    <a:cubicBezTo>
                      <a:pt x="15236" y="18650"/>
                      <a:pt x="16007" y="18200"/>
                      <a:pt x="16007" y="17750"/>
                    </a:cubicBezTo>
                    <a:cubicBezTo>
                      <a:pt x="16778" y="17750"/>
                      <a:pt x="16778" y="17300"/>
                      <a:pt x="16778" y="16850"/>
                    </a:cubicBezTo>
                    <a:cubicBezTo>
                      <a:pt x="17550" y="16400"/>
                      <a:pt x="18321" y="16400"/>
                      <a:pt x="19093" y="16850"/>
                    </a:cubicBezTo>
                    <a:cubicBezTo>
                      <a:pt x="19093" y="16400"/>
                      <a:pt x="19093" y="16400"/>
                      <a:pt x="19093" y="15950"/>
                    </a:cubicBezTo>
                    <a:cubicBezTo>
                      <a:pt x="19093" y="15950"/>
                      <a:pt x="18321" y="15950"/>
                      <a:pt x="18321" y="15500"/>
                    </a:cubicBezTo>
                    <a:cubicBezTo>
                      <a:pt x="18321" y="15500"/>
                      <a:pt x="18321" y="15500"/>
                      <a:pt x="18321" y="15050"/>
                    </a:cubicBezTo>
                    <a:cubicBezTo>
                      <a:pt x="18321" y="15050"/>
                      <a:pt x="18321" y="15050"/>
                      <a:pt x="18321" y="14600"/>
                    </a:cubicBezTo>
                    <a:cubicBezTo>
                      <a:pt x="18321" y="14600"/>
                      <a:pt x="18321" y="14600"/>
                      <a:pt x="17550" y="14150"/>
                    </a:cubicBezTo>
                    <a:cubicBezTo>
                      <a:pt x="17550" y="14150"/>
                      <a:pt x="17550" y="14150"/>
                      <a:pt x="16778" y="14150"/>
                    </a:cubicBezTo>
                    <a:cubicBezTo>
                      <a:pt x="16778" y="14150"/>
                      <a:pt x="17550" y="13700"/>
                      <a:pt x="17550" y="13250"/>
                    </a:cubicBezTo>
                    <a:cubicBezTo>
                      <a:pt x="17550" y="12800"/>
                      <a:pt x="17550" y="12800"/>
                      <a:pt x="17550" y="12800"/>
                    </a:cubicBezTo>
                    <a:cubicBezTo>
                      <a:pt x="17550" y="12350"/>
                      <a:pt x="18321" y="12350"/>
                      <a:pt x="18321" y="12350"/>
                    </a:cubicBezTo>
                    <a:cubicBezTo>
                      <a:pt x="18321" y="11900"/>
                      <a:pt x="18321" y="11900"/>
                      <a:pt x="18321" y="11900"/>
                    </a:cubicBezTo>
                    <a:cubicBezTo>
                      <a:pt x="18321" y="11450"/>
                      <a:pt x="18321" y="11450"/>
                      <a:pt x="18321" y="11450"/>
                    </a:cubicBezTo>
                    <a:cubicBezTo>
                      <a:pt x="18321" y="11450"/>
                      <a:pt x="18321" y="11450"/>
                      <a:pt x="18321" y="11450"/>
                    </a:cubicBezTo>
                    <a:cubicBezTo>
                      <a:pt x="19093" y="11000"/>
                      <a:pt x="19093" y="11000"/>
                      <a:pt x="19093" y="11000"/>
                    </a:cubicBezTo>
                    <a:cubicBezTo>
                      <a:pt x="19093" y="10550"/>
                      <a:pt x="19093" y="10550"/>
                      <a:pt x="19093" y="10100"/>
                    </a:cubicBezTo>
                    <a:cubicBezTo>
                      <a:pt x="19864" y="10100"/>
                      <a:pt x="21407" y="10550"/>
                      <a:pt x="21407" y="101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1" name="Shape">
                <a:extLst>
                  <a:ext uri="{FF2B5EF4-FFF2-40B4-BE49-F238E27FC236}">
                    <a16:creationId xmlns:a16="http://schemas.microsoft.com/office/drawing/2014/main" id="{2FB6610F-9B23-476C-A931-A14045ABD982}"/>
                  </a:ext>
                </a:extLst>
              </p:cNvPr>
              <p:cNvSpPr/>
              <p:nvPr/>
            </p:nvSpPr>
            <p:spPr>
              <a:xfrm>
                <a:off x="3308924" y="2728520"/>
                <a:ext cx="230923" cy="155050"/>
              </a:xfrm>
              <a:custGeom>
                <a:avLst/>
                <a:gdLst/>
                <a:ahLst/>
                <a:cxnLst>
                  <a:cxn ang="0">
                    <a:pos x="wd2" y="hd2"/>
                  </a:cxn>
                  <a:cxn ang="5400000">
                    <a:pos x="wd2" y="hd2"/>
                  </a:cxn>
                  <a:cxn ang="10800000">
                    <a:pos x="wd2" y="hd2"/>
                  </a:cxn>
                  <a:cxn ang="16200000">
                    <a:pos x="wd2" y="hd2"/>
                  </a:cxn>
                </a:cxnLst>
                <a:rect l="0" t="0" r="r" b="b"/>
                <a:pathLst>
                  <a:path w="21600" h="21392" extrusionOk="0">
                    <a:moveTo>
                      <a:pt x="21600" y="14746"/>
                    </a:moveTo>
                    <a:cubicBezTo>
                      <a:pt x="20965" y="13915"/>
                      <a:pt x="21600" y="13084"/>
                      <a:pt x="20965" y="13084"/>
                    </a:cubicBezTo>
                    <a:cubicBezTo>
                      <a:pt x="20329" y="12254"/>
                      <a:pt x="19694" y="12254"/>
                      <a:pt x="19694" y="11423"/>
                    </a:cubicBezTo>
                    <a:cubicBezTo>
                      <a:pt x="19694" y="11423"/>
                      <a:pt x="19694" y="10592"/>
                      <a:pt x="19694" y="10592"/>
                    </a:cubicBezTo>
                    <a:cubicBezTo>
                      <a:pt x="19694" y="10592"/>
                      <a:pt x="19694" y="10592"/>
                      <a:pt x="19059" y="10592"/>
                    </a:cubicBezTo>
                    <a:cubicBezTo>
                      <a:pt x="19059" y="9761"/>
                      <a:pt x="18424" y="8930"/>
                      <a:pt x="17788" y="8930"/>
                    </a:cubicBezTo>
                    <a:cubicBezTo>
                      <a:pt x="17788" y="8100"/>
                      <a:pt x="17788" y="8100"/>
                      <a:pt x="17788" y="8100"/>
                    </a:cubicBezTo>
                    <a:cubicBezTo>
                      <a:pt x="17788" y="8100"/>
                      <a:pt x="17153" y="7269"/>
                      <a:pt x="17153" y="7269"/>
                    </a:cubicBezTo>
                    <a:cubicBezTo>
                      <a:pt x="16518" y="6438"/>
                      <a:pt x="16518" y="7269"/>
                      <a:pt x="15882" y="6438"/>
                    </a:cubicBezTo>
                    <a:cubicBezTo>
                      <a:pt x="15882" y="5607"/>
                      <a:pt x="16518" y="6438"/>
                      <a:pt x="15882" y="5607"/>
                    </a:cubicBezTo>
                    <a:cubicBezTo>
                      <a:pt x="15882" y="5607"/>
                      <a:pt x="15247" y="5607"/>
                      <a:pt x="15247" y="5607"/>
                    </a:cubicBezTo>
                    <a:cubicBezTo>
                      <a:pt x="15247" y="5607"/>
                      <a:pt x="15247" y="4777"/>
                      <a:pt x="15247" y="4777"/>
                    </a:cubicBezTo>
                    <a:cubicBezTo>
                      <a:pt x="15247" y="3946"/>
                      <a:pt x="15247" y="3115"/>
                      <a:pt x="15247" y="3115"/>
                    </a:cubicBezTo>
                    <a:cubicBezTo>
                      <a:pt x="15247" y="2284"/>
                      <a:pt x="14612" y="623"/>
                      <a:pt x="13976" y="623"/>
                    </a:cubicBezTo>
                    <a:cubicBezTo>
                      <a:pt x="13341" y="-208"/>
                      <a:pt x="13341" y="-208"/>
                      <a:pt x="12706" y="623"/>
                    </a:cubicBezTo>
                    <a:cubicBezTo>
                      <a:pt x="12706" y="623"/>
                      <a:pt x="12706" y="623"/>
                      <a:pt x="12071" y="623"/>
                    </a:cubicBezTo>
                    <a:cubicBezTo>
                      <a:pt x="12071" y="1454"/>
                      <a:pt x="12071" y="1454"/>
                      <a:pt x="12071" y="1454"/>
                    </a:cubicBezTo>
                    <a:cubicBezTo>
                      <a:pt x="12071" y="2284"/>
                      <a:pt x="11435" y="2284"/>
                      <a:pt x="11435" y="2284"/>
                    </a:cubicBezTo>
                    <a:cubicBezTo>
                      <a:pt x="10800" y="3115"/>
                      <a:pt x="10800" y="3946"/>
                      <a:pt x="10165" y="3946"/>
                    </a:cubicBezTo>
                    <a:cubicBezTo>
                      <a:pt x="10165" y="4777"/>
                      <a:pt x="9529" y="4777"/>
                      <a:pt x="9529" y="4777"/>
                    </a:cubicBezTo>
                    <a:cubicBezTo>
                      <a:pt x="8894" y="4777"/>
                      <a:pt x="7624" y="4777"/>
                      <a:pt x="7624" y="4777"/>
                    </a:cubicBezTo>
                    <a:cubicBezTo>
                      <a:pt x="6988" y="5607"/>
                      <a:pt x="7624" y="5607"/>
                      <a:pt x="7624" y="6438"/>
                    </a:cubicBezTo>
                    <a:cubicBezTo>
                      <a:pt x="7624" y="6438"/>
                      <a:pt x="6988" y="7269"/>
                      <a:pt x="6353" y="7269"/>
                    </a:cubicBezTo>
                    <a:cubicBezTo>
                      <a:pt x="5718" y="7269"/>
                      <a:pt x="5082" y="7269"/>
                      <a:pt x="4447" y="8100"/>
                    </a:cubicBezTo>
                    <a:cubicBezTo>
                      <a:pt x="3812" y="8100"/>
                      <a:pt x="3812" y="8930"/>
                      <a:pt x="3176" y="8100"/>
                    </a:cubicBezTo>
                    <a:cubicBezTo>
                      <a:pt x="3176" y="8100"/>
                      <a:pt x="3176" y="8100"/>
                      <a:pt x="2541" y="8930"/>
                    </a:cubicBezTo>
                    <a:cubicBezTo>
                      <a:pt x="2541" y="8930"/>
                      <a:pt x="1906" y="8930"/>
                      <a:pt x="1906" y="8930"/>
                    </a:cubicBezTo>
                    <a:cubicBezTo>
                      <a:pt x="1271" y="8930"/>
                      <a:pt x="1906" y="8930"/>
                      <a:pt x="1271" y="8930"/>
                    </a:cubicBezTo>
                    <a:cubicBezTo>
                      <a:pt x="1271" y="9761"/>
                      <a:pt x="1271" y="9761"/>
                      <a:pt x="635" y="10592"/>
                    </a:cubicBezTo>
                    <a:cubicBezTo>
                      <a:pt x="635" y="10592"/>
                      <a:pt x="635" y="10592"/>
                      <a:pt x="635" y="11423"/>
                    </a:cubicBezTo>
                    <a:cubicBezTo>
                      <a:pt x="635" y="11423"/>
                      <a:pt x="0" y="11423"/>
                      <a:pt x="0" y="12254"/>
                    </a:cubicBezTo>
                    <a:cubicBezTo>
                      <a:pt x="0" y="12254"/>
                      <a:pt x="0" y="12254"/>
                      <a:pt x="0" y="13084"/>
                    </a:cubicBezTo>
                    <a:cubicBezTo>
                      <a:pt x="635" y="13084"/>
                      <a:pt x="0" y="13915"/>
                      <a:pt x="0" y="14746"/>
                    </a:cubicBezTo>
                    <a:cubicBezTo>
                      <a:pt x="635" y="14746"/>
                      <a:pt x="635" y="15577"/>
                      <a:pt x="635" y="16407"/>
                    </a:cubicBezTo>
                    <a:cubicBezTo>
                      <a:pt x="635" y="16407"/>
                      <a:pt x="1271" y="17238"/>
                      <a:pt x="1271" y="17238"/>
                    </a:cubicBezTo>
                    <a:cubicBezTo>
                      <a:pt x="1271" y="18069"/>
                      <a:pt x="1906" y="18900"/>
                      <a:pt x="2541" y="19730"/>
                    </a:cubicBezTo>
                    <a:cubicBezTo>
                      <a:pt x="2541" y="20561"/>
                      <a:pt x="2541" y="20561"/>
                      <a:pt x="3176" y="21392"/>
                    </a:cubicBezTo>
                    <a:cubicBezTo>
                      <a:pt x="3176" y="20561"/>
                      <a:pt x="3176" y="19730"/>
                      <a:pt x="3176" y="18900"/>
                    </a:cubicBezTo>
                    <a:cubicBezTo>
                      <a:pt x="3812" y="18069"/>
                      <a:pt x="3812" y="18069"/>
                      <a:pt x="4447" y="18069"/>
                    </a:cubicBezTo>
                    <a:cubicBezTo>
                      <a:pt x="5082" y="18069"/>
                      <a:pt x="5718" y="18069"/>
                      <a:pt x="5718" y="18069"/>
                    </a:cubicBezTo>
                    <a:cubicBezTo>
                      <a:pt x="6353" y="18069"/>
                      <a:pt x="6988" y="18069"/>
                      <a:pt x="6988" y="18900"/>
                    </a:cubicBezTo>
                    <a:cubicBezTo>
                      <a:pt x="6988" y="18069"/>
                      <a:pt x="6988" y="18069"/>
                      <a:pt x="6988" y="17238"/>
                    </a:cubicBezTo>
                    <a:cubicBezTo>
                      <a:pt x="6988" y="16407"/>
                      <a:pt x="6988" y="16407"/>
                      <a:pt x="6988" y="16407"/>
                    </a:cubicBezTo>
                    <a:cubicBezTo>
                      <a:pt x="7624" y="15577"/>
                      <a:pt x="7624" y="14746"/>
                      <a:pt x="8259" y="14746"/>
                    </a:cubicBezTo>
                    <a:cubicBezTo>
                      <a:pt x="8894" y="14746"/>
                      <a:pt x="9529" y="15577"/>
                      <a:pt x="10165" y="16407"/>
                    </a:cubicBezTo>
                    <a:cubicBezTo>
                      <a:pt x="10800" y="16407"/>
                      <a:pt x="11435" y="16407"/>
                      <a:pt x="12071" y="16407"/>
                    </a:cubicBezTo>
                    <a:cubicBezTo>
                      <a:pt x="12071" y="16407"/>
                      <a:pt x="13341" y="17238"/>
                      <a:pt x="13341" y="16407"/>
                    </a:cubicBezTo>
                    <a:cubicBezTo>
                      <a:pt x="13976" y="16407"/>
                      <a:pt x="13341" y="15577"/>
                      <a:pt x="13976" y="15577"/>
                    </a:cubicBezTo>
                    <a:cubicBezTo>
                      <a:pt x="13976" y="15577"/>
                      <a:pt x="14612" y="15577"/>
                      <a:pt x="14612" y="15577"/>
                    </a:cubicBezTo>
                    <a:cubicBezTo>
                      <a:pt x="15247" y="15577"/>
                      <a:pt x="15882" y="14746"/>
                      <a:pt x="16518" y="14746"/>
                    </a:cubicBezTo>
                    <a:cubicBezTo>
                      <a:pt x="17153" y="14746"/>
                      <a:pt x="17788" y="14746"/>
                      <a:pt x="17788" y="14746"/>
                    </a:cubicBezTo>
                    <a:cubicBezTo>
                      <a:pt x="18424" y="14746"/>
                      <a:pt x="18424" y="13915"/>
                      <a:pt x="18424" y="13915"/>
                    </a:cubicBezTo>
                    <a:cubicBezTo>
                      <a:pt x="19059" y="13915"/>
                      <a:pt x="19694" y="14746"/>
                      <a:pt x="20329" y="14746"/>
                    </a:cubicBezTo>
                    <a:cubicBezTo>
                      <a:pt x="20965" y="14746"/>
                      <a:pt x="20965" y="13915"/>
                      <a:pt x="21600" y="14746"/>
                    </a:cubicBezTo>
                    <a:cubicBezTo>
                      <a:pt x="21600" y="14746"/>
                      <a:pt x="21600" y="14746"/>
                      <a:pt x="21600" y="147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2" name="Shape">
                <a:extLst>
                  <a:ext uri="{FF2B5EF4-FFF2-40B4-BE49-F238E27FC236}">
                    <a16:creationId xmlns:a16="http://schemas.microsoft.com/office/drawing/2014/main" id="{F592D263-D00A-4BB2-9A32-6909F2AC06D5}"/>
                  </a:ext>
                </a:extLst>
              </p:cNvPr>
              <p:cNvSpPr/>
              <p:nvPr/>
            </p:nvSpPr>
            <p:spPr>
              <a:xfrm>
                <a:off x="1079233" y="1530639"/>
                <a:ext cx="1397186" cy="639972"/>
              </a:xfrm>
              <a:custGeom>
                <a:avLst/>
                <a:gdLst/>
                <a:ahLst/>
                <a:cxnLst>
                  <a:cxn ang="0">
                    <a:pos x="wd2" y="hd2"/>
                  </a:cxn>
                  <a:cxn ang="5400000">
                    <a:pos x="wd2" y="hd2"/>
                  </a:cxn>
                  <a:cxn ang="10800000">
                    <a:pos x="wd2" y="hd2"/>
                  </a:cxn>
                  <a:cxn ang="16200000">
                    <a:pos x="wd2" y="hd2"/>
                  </a:cxn>
                </a:cxnLst>
                <a:rect l="0" t="0" r="r" b="b"/>
                <a:pathLst>
                  <a:path w="21524" h="21600" extrusionOk="0">
                    <a:moveTo>
                      <a:pt x="9107" y="2853"/>
                    </a:moveTo>
                    <a:cubicBezTo>
                      <a:pt x="9107" y="2853"/>
                      <a:pt x="9107" y="2853"/>
                      <a:pt x="9107" y="2853"/>
                    </a:cubicBezTo>
                    <a:cubicBezTo>
                      <a:pt x="9211" y="2853"/>
                      <a:pt x="9315" y="2853"/>
                      <a:pt x="9524" y="2853"/>
                    </a:cubicBezTo>
                    <a:cubicBezTo>
                      <a:pt x="9524" y="2853"/>
                      <a:pt x="9420" y="2853"/>
                      <a:pt x="9420" y="3057"/>
                    </a:cubicBezTo>
                    <a:cubicBezTo>
                      <a:pt x="9524" y="3057"/>
                      <a:pt x="9628" y="3057"/>
                      <a:pt x="9628" y="2853"/>
                    </a:cubicBezTo>
                    <a:cubicBezTo>
                      <a:pt x="9628" y="2853"/>
                      <a:pt x="9628" y="2853"/>
                      <a:pt x="9628" y="2853"/>
                    </a:cubicBezTo>
                    <a:cubicBezTo>
                      <a:pt x="9733" y="2853"/>
                      <a:pt x="9733" y="2853"/>
                      <a:pt x="9733" y="2649"/>
                    </a:cubicBezTo>
                    <a:cubicBezTo>
                      <a:pt x="9733" y="2853"/>
                      <a:pt x="9733" y="2853"/>
                      <a:pt x="9733" y="2853"/>
                    </a:cubicBezTo>
                    <a:cubicBezTo>
                      <a:pt x="9837" y="2853"/>
                      <a:pt x="9941" y="2649"/>
                      <a:pt x="9941" y="2649"/>
                    </a:cubicBezTo>
                    <a:cubicBezTo>
                      <a:pt x="9941" y="2649"/>
                      <a:pt x="10254" y="2649"/>
                      <a:pt x="10254" y="2445"/>
                    </a:cubicBezTo>
                    <a:cubicBezTo>
                      <a:pt x="10254" y="2649"/>
                      <a:pt x="10150" y="2649"/>
                      <a:pt x="10046" y="2649"/>
                    </a:cubicBezTo>
                    <a:cubicBezTo>
                      <a:pt x="10150" y="2853"/>
                      <a:pt x="10359" y="2649"/>
                      <a:pt x="10463" y="2649"/>
                    </a:cubicBezTo>
                    <a:cubicBezTo>
                      <a:pt x="10463" y="2649"/>
                      <a:pt x="10567" y="2649"/>
                      <a:pt x="10567" y="2445"/>
                    </a:cubicBezTo>
                    <a:cubicBezTo>
                      <a:pt x="10567" y="2445"/>
                      <a:pt x="10567" y="2445"/>
                      <a:pt x="10567" y="2445"/>
                    </a:cubicBezTo>
                    <a:cubicBezTo>
                      <a:pt x="10567" y="2445"/>
                      <a:pt x="10672" y="2445"/>
                      <a:pt x="10672" y="2445"/>
                    </a:cubicBezTo>
                    <a:cubicBezTo>
                      <a:pt x="10672" y="2445"/>
                      <a:pt x="10672" y="2445"/>
                      <a:pt x="10672" y="2445"/>
                    </a:cubicBezTo>
                    <a:cubicBezTo>
                      <a:pt x="10672" y="2242"/>
                      <a:pt x="10776" y="2445"/>
                      <a:pt x="10881" y="2242"/>
                    </a:cubicBezTo>
                    <a:cubicBezTo>
                      <a:pt x="10776" y="2242"/>
                      <a:pt x="10672" y="2242"/>
                      <a:pt x="10672" y="2242"/>
                    </a:cubicBezTo>
                    <a:cubicBezTo>
                      <a:pt x="10672" y="2242"/>
                      <a:pt x="10672" y="2242"/>
                      <a:pt x="10672" y="2242"/>
                    </a:cubicBezTo>
                    <a:cubicBezTo>
                      <a:pt x="10150" y="2445"/>
                      <a:pt x="9628" y="2649"/>
                      <a:pt x="9107" y="2853"/>
                    </a:cubicBezTo>
                    <a:cubicBezTo>
                      <a:pt x="9107" y="2853"/>
                      <a:pt x="9107" y="2853"/>
                      <a:pt x="9211" y="2853"/>
                    </a:cubicBezTo>
                    <a:cubicBezTo>
                      <a:pt x="9107" y="2853"/>
                      <a:pt x="9107" y="2853"/>
                      <a:pt x="9107" y="2853"/>
                    </a:cubicBezTo>
                    <a:close/>
                    <a:moveTo>
                      <a:pt x="10985" y="3057"/>
                    </a:moveTo>
                    <a:cubicBezTo>
                      <a:pt x="10985" y="3057"/>
                      <a:pt x="10985" y="3057"/>
                      <a:pt x="10985" y="3057"/>
                    </a:cubicBezTo>
                    <a:cubicBezTo>
                      <a:pt x="10985" y="3057"/>
                      <a:pt x="10985" y="2853"/>
                      <a:pt x="10985" y="2853"/>
                    </a:cubicBezTo>
                    <a:cubicBezTo>
                      <a:pt x="10985" y="2649"/>
                      <a:pt x="10881" y="2853"/>
                      <a:pt x="10776" y="2853"/>
                    </a:cubicBezTo>
                    <a:cubicBezTo>
                      <a:pt x="10776" y="2853"/>
                      <a:pt x="10776" y="2853"/>
                      <a:pt x="10776" y="2649"/>
                    </a:cubicBezTo>
                    <a:cubicBezTo>
                      <a:pt x="10672" y="2649"/>
                      <a:pt x="10567" y="2649"/>
                      <a:pt x="10463" y="2853"/>
                    </a:cubicBezTo>
                    <a:cubicBezTo>
                      <a:pt x="10463" y="2853"/>
                      <a:pt x="10567" y="2853"/>
                      <a:pt x="10567" y="2853"/>
                    </a:cubicBezTo>
                    <a:cubicBezTo>
                      <a:pt x="10463" y="2853"/>
                      <a:pt x="10254" y="2853"/>
                      <a:pt x="10150" y="2853"/>
                    </a:cubicBezTo>
                    <a:cubicBezTo>
                      <a:pt x="10254" y="2853"/>
                      <a:pt x="10359" y="2853"/>
                      <a:pt x="10463" y="2853"/>
                    </a:cubicBezTo>
                    <a:cubicBezTo>
                      <a:pt x="10254" y="3057"/>
                      <a:pt x="10046" y="3057"/>
                      <a:pt x="9941" y="3057"/>
                    </a:cubicBezTo>
                    <a:cubicBezTo>
                      <a:pt x="10046" y="3057"/>
                      <a:pt x="10254" y="3057"/>
                      <a:pt x="10359" y="3057"/>
                    </a:cubicBezTo>
                    <a:cubicBezTo>
                      <a:pt x="10254" y="3057"/>
                      <a:pt x="10150" y="3057"/>
                      <a:pt x="10046" y="3057"/>
                    </a:cubicBezTo>
                    <a:cubicBezTo>
                      <a:pt x="9941" y="3260"/>
                      <a:pt x="9837" y="3260"/>
                      <a:pt x="9733" y="3260"/>
                    </a:cubicBezTo>
                    <a:cubicBezTo>
                      <a:pt x="9837" y="3260"/>
                      <a:pt x="9837" y="3260"/>
                      <a:pt x="9941" y="3260"/>
                    </a:cubicBezTo>
                    <a:cubicBezTo>
                      <a:pt x="9941" y="3260"/>
                      <a:pt x="9941" y="3464"/>
                      <a:pt x="9941" y="3464"/>
                    </a:cubicBezTo>
                    <a:cubicBezTo>
                      <a:pt x="10046" y="3464"/>
                      <a:pt x="10046" y="3260"/>
                      <a:pt x="10150" y="3260"/>
                    </a:cubicBezTo>
                    <a:cubicBezTo>
                      <a:pt x="10150" y="3260"/>
                      <a:pt x="10150" y="3464"/>
                      <a:pt x="10150" y="3464"/>
                    </a:cubicBezTo>
                    <a:cubicBezTo>
                      <a:pt x="10254" y="3464"/>
                      <a:pt x="10359" y="3260"/>
                      <a:pt x="10359" y="3260"/>
                    </a:cubicBezTo>
                    <a:cubicBezTo>
                      <a:pt x="10463" y="3260"/>
                      <a:pt x="10463" y="3260"/>
                      <a:pt x="10567" y="3260"/>
                    </a:cubicBezTo>
                    <a:cubicBezTo>
                      <a:pt x="10463" y="3260"/>
                      <a:pt x="10463" y="3260"/>
                      <a:pt x="10359" y="3260"/>
                    </a:cubicBezTo>
                    <a:cubicBezTo>
                      <a:pt x="10567" y="3260"/>
                      <a:pt x="10776" y="3260"/>
                      <a:pt x="10985" y="3260"/>
                    </a:cubicBezTo>
                    <a:cubicBezTo>
                      <a:pt x="10776" y="3260"/>
                      <a:pt x="10567" y="3464"/>
                      <a:pt x="10359" y="3464"/>
                    </a:cubicBezTo>
                    <a:cubicBezTo>
                      <a:pt x="10359" y="3464"/>
                      <a:pt x="10150" y="3464"/>
                      <a:pt x="10150" y="3464"/>
                    </a:cubicBezTo>
                    <a:cubicBezTo>
                      <a:pt x="10150" y="3668"/>
                      <a:pt x="10254" y="3668"/>
                      <a:pt x="10254" y="3668"/>
                    </a:cubicBezTo>
                    <a:cubicBezTo>
                      <a:pt x="10463" y="3668"/>
                      <a:pt x="10672" y="3464"/>
                      <a:pt x="10881" y="3464"/>
                    </a:cubicBezTo>
                    <a:cubicBezTo>
                      <a:pt x="10985" y="3464"/>
                      <a:pt x="11194" y="3260"/>
                      <a:pt x="11298" y="3260"/>
                    </a:cubicBezTo>
                    <a:cubicBezTo>
                      <a:pt x="11298" y="3464"/>
                      <a:pt x="11298" y="3464"/>
                      <a:pt x="11298" y="3464"/>
                    </a:cubicBezTo>
                    <a:cubicBezTo>
                      <a:pt x="11402" y="3464"/>
                      <a:pt x="11507" y="3464"/>
                      <a:pt x="11611" y="3464"/>
                    </a:cubicBezTo>
                    <a:cubicBezTo>
                      <a:pt x="11715" y="3260"/>
                      <a:pt x="11820" y="3260"/>
                      <a:pt x="12028" y="3057"/>
                    </a:cubicBezTo>
                    <a:cubicBezTo>
                      <a:pt x="12028" y="3057"/>
                      <a:pt x="12133" y="3057"/>
                      <a:pt x="12133" y="2853"/>
                    </a:cubicBezTo>
                    <a:cubicBezTo>
                      <a:pt x="12133" y="2853"/>
                      <a:pt x="11924" y="2853"/>
                      <a:pt x="11924" y="3057"/>
                    </a:cubicBezTo>
                    <a:cubicBezTo>
                      <a:pt x="11924" y="3057"/>
                      <a:pt x="11924" y="3057"/>
                      <a:pt x="11820" y="3057"/>
                    </a:cubicBezTo>
                    <a:cubicBezTo>
                      <a:pt x="11924" y="2853"/>
                      <a:pt x="11715" y="3057"/>
                      <a:pt x="11715" y="3057"/>
                    </a:cubicBezTo>
                    <a:cubicBezTo>
                      <a:pt x="11715" y="3057"/>
                      <a:pt x="11820" y="2853"/>
                      <a:pt x="11820" y="2853"/>
                    </a:cubicBezTo>
                    <a:cubicBezTo>
                      <a:pt x="11820" y="2853"/>
                      <a:pt x="11715" y="2853"/>
                      <a:pt x="11715" y="2853"/>
                    </a:cubicBezTo>
                    <a:cubicBezTo>
                      <a:pt x="11715" y="2853"/>
                      <a:pt x="11820" y="2853"/>
                      <a:pt x="11820" y="2853"/>
                    </a:cubicBezTo>
                    <a:cubicBezTo>
                      <a:pt x="11820" y="2853"/>
                      <a:pt x="11820" y="2649"/>
                      <a:pt x="11820" y="2649"/>
                    </a:cubicBezTo>
                    <a:cubicBezTo>
                      <a:pt x="11820" y="2649"/>
                      <a:pt x="11924" y="2649"/>
                      <a:pt x="11924" y="2649"/>
                    </a:cubicBezTo>
                    <a:cubicBezTo>
                      <a:pt x="11820" y="2445"/>
                      <a:pt x="11507" y="2649"/>
                      <a:pt x="11507" y="2649"/>
                    </a:cubicBezTo>
                    <a:cubicBezTo>
                      <a:pt x="11402" y="2853"/>
                      <a:pt x="11507" y="2649"/>
                      <a:pt x="11507" y="2853"/>
                    </a:cubicBezTo>
                    <a:cubicBezTo>
                      <a:pt x="11507" y="2853"/>
                      <a:pt x="11402" y="2853"/>
                      <a:pt x="11402" y="3057"/>
                    </a:cubicBezTo>
                    <a:cubicBezTo>
                      <a:pt x="11402" y="3057"/>
                      <a:pt x="11402" y="3057"/>
                      <a:pt x="11507" y="3057"/>
                    </a:cubicBezTo>
                    <a:cubicBezTo>
                      <a:pt x="11402" y="3260"/>
                      <a:pt x="11298" y="3057"/>
                      <a:pt x="11194" y="3057"/>
                    </a:cubicBezTo>
                    <a:cubicBezTo>
                      <a:pt x="11089" y="3057"/>
                      <a:pt x="10985" y="3260"/>
                      <a:pt x="11089" y="3057"/>
                    </a:cubicBezTo>
                    <a:cubicBezTo>
                      <a:pt x="10985" y="3057"/>
                      <a:pt x="10985" y="3057"/>
                      <a:pt x="10985" y="3057"/>
                    </a:cubicBezTo>
                    <a:close/>
                    <a:moveTo>
                      <a:pt x="9315" y="2853"/>
                    </a:moveTo>
                    <a:cubicBezTo>
                      <a:pt x="9315" y="3057"/>
                      <a:pt x="9315" y="3057"/>
                      <a:pt x="9211" y="3057"/>
                    </a:cubicBezTo>
                    <a:cubicBezTo>
                      <a:pt x="9315" y="3057"/>
                      <a:pt x="9315" y="3057"/>
                      <a:pt x="9420" y="2853"/>
                    </a:cubicBezTo>
                    <a:cubicBezTo>
                      <a:pt x="9420" y="2853"/>
                      <a:pt x="9315" y="2853"/>
                      <a:pt x="9315" y="2853"/>
                    </a:cubicBezTo>
                    <a:close/>
                    <a:moveTo>
                      <a:pt x="7124" y="4891"/>
                    </a:moveTo>
                    <a:cubicBezTo>
                      <a:pt x="7228" y="4891"/>
                      <a:pt x="7228" y="4891"/>
                      <a:pt x="7333" y="4891"/>
                    </a:cubicBezTo>
                    <a:cubicBezTo>
                      <a:pt x="7333" y="5094"/>
                      <a:pt x="7333" y="5094"/>
                      <a:pt x="7333" y="5094"/>
                    </a:cubicBezTo>
                    <a:cubicBezTo>
                      <a:pt x="7333" y="5298"/>
                      <a:pt x="7437" y="5298"/>
                      <a:pt x="7541" y="5094"/>
                    </a:cubicBezTo>
                    <a:cubicBezTo>
                      <a:pt x="7750" y="5094"/>
                      <a:pt x="7854" y="5094"/>
                      <a:pt x="7959" y="4891"/>
                    </a:cubicBezTo>
                    <a:cubicBezTo>
                      <a:pt x="8376" y="4687"/>
                      <a:pt x="8689" y="4687"/>
                      <a:pt x="9002" y="4483"/>
                    </a:cubicBezTo>
                    <a:cubicBezTo>
                      <a:pt x="9107" y="4279"/>
                      <a:pt x="9211" y="4279"/>
                      <a:pt x="9420" y="4279"/>
                    </a:cubicBezTo>
                    <a:cubicBezTo>
                      <a:pt x="9420" y="4279"/>
                      <a:pt x="9524" y="4075"/>
                      <a:pt x="9524" y="4075"/>
                    </a:cubicBezTo>
                    <a:cubicBezTo>
                      <a:pt x="9628" y="4075"/>
                      <a:pt x="9524" y="3872"/>
                      <a:pt x="9420" y="3668"/>
                    </a:cubicBezTo>
                    <a:cubicBezTo>
                      <a:pt x="9315" y="3668"/>
                      <a:pt x="9107" y="3872"/>
                      <a:pt x="9002" y="3872"/>
                    </a:cubicBezTo>
                    <a:cubicBezTo>
                      <a:pt x="9002" y="3872"/>
                      <a:pt x="9107" y="3872"/>
                      <a:pt x="9107" y="3668"/>
                    </a:cubicBezTo>
                    <a:cubicBezTo>
                      <a:pt x="9002" y="3668"/>
                      <a:pt x="9002" y="3872"/>
                      <a:pt x="9002" y="3872"/>
                    </a:cubicBezTo>
                    <a:cubicBezTo>
                      <a:pt x="9002" y="3872"/>
                      <a:pt x="9002" y="3668"/>
                      <a:pt x="9002" y="3668"/>
                    </a:cubicBezTo>
                    <a:cubicBezTo>
                      <a:pt x="8794" y="3668"/>
                      <a:pt x="8585" y="3668"/>
                      <a:pt x="8376" y="3668"/>
                    </a:cubicBezTo>
                    <a:cubicBezTo>
                      <a:pt x="8272" y="3668"/>
                      <a:pt x="8167" y="3668"/>
                      <a:pt x="8063" y="3668"/>
                    </a:cubicBezTo>
                    <a:cubicBezTo>
                      <a:pt x="8063" y="3668"/>
                      <a:pt x="8063" y="3872"/>
                      <a:pt x="8063" y="3872"/>
                    </a:cubicBezTo>
                    <a:cubicBezTo>
                      <a:pt x="7959" y="4075"/>
                      <a:pt x="7750" y="4075"/>
                      <a:pt x="7646" y="4279"/>
                    </a:cubicBezTo>
                    <a:cubicBezTo>
                      <a:pt x="7646" y="4279"/>
                      <a:pt x="7646" y="4279"/>
                      <a:pt x="7646" y="4279"/>
                    </a:cubicBezTo>
                    <a:cubicBezTo>
                      <a:pt x="7541" y="4483"/>
                      <a:pt x="7228" y="4687"/>
                      <a:pt x="7020" y="4891"/>
                    </a:cubicBezTo>
                    <a:cubicBezTo>
                      <a:pt x="7124" y="4891"/>
                      <a:pt x="7124" y="4891"/>
                      <a:pt x="7124" y="4891"/>
                    </a:cubicBezTo>
                    <a:close/>
                    <a:moveTo>
                      <a:pt x="11402" y="2242"/>
                    </a:moveTo>
                    <a:cubicBezTo>
                      <a:pt x="11402" y="2445"/>
                      <a:pt x="11924" y="2242"/>
                      <a:pt x="11924" y="2038"/>
                    </a:cubicBezTo>
                    <a:cubicBezTo>
                      <a:pt x="11924" y="2038"/>
                      <a:pt x="11924" y="2038"/>
                      <a:pt x="11820" y="2038"/>
                    </a:cubicBezTo>
                    <a:cubicBezTo>
                      <a:pt x="11924" y="2038"/>
                      <a:pt x="12028" y="2038"/>
                      <a:pt x="12133" y="2038"/>
                    </a:cubicBezTo>
                    <a:cubicBezTo>
                      <a:pt x="12028" y="2038"/>
                      <a:pt x="11820" y="2038"/>
                      <a:pt x="11715" y="2038"/>
                    </a:cubicBezTo>
                    <a:cubicBezTo>
                      <a:pt x="11611" y="2038"/>
                      <a:pt x="11507" y="2038"/>
                      <a:pt x="11507" y="2038"/>
                    </a:cubicBezTo>
                    <a:cubicBezTo>
                      <a:pt x="11402" y="2038"/>
                      <a:pt x="11402" y="2242"/>
                      <a:pt x="11402" y="2242"/>
                    </a:cubicBezTo>
                    <a:close/>
                    <a:moveTo>
                      <a:pt x="9733" y="3057"/>
                    </a:moveTo>
                    <a:cubicBezTo>
                      <a:pt x="9837" y="3057"/>
                      <a:pt x="9941" y="3057"/>
                      <a:pt x="10046" y="2853"/>
                    </a:cubicBezTo>
                    <a:cubicBezTo>
                      <a:pt x="9941" y="2853"/>
                      <a:pt x="9733" y="3057"/>
                      <a:pt x="9524" y="3057"/>
                    </a:cubicBezTo>
                    <a:cubicBezTo>
                      <a:pt x="9628" y="3057"/>
                      <a:pt x="9628" y="3057"/>
                      <a:pt x="9733" y="3057"/>
                    </a:cubicBezTo>
                    <a:close/>
                    <a:moveTo>
                      <a:pt x="11402" y="4279"/>
                    </a:moveTo>
                    <a:cubicBezTo>
                      <a:pt x="11402" y="4279"/>
                      <a:pt x="11715" y="4075"/>
                      <a:pt x="11611" y="3872"/>
                    </a:cubicBezTo>
                    <a:cubicBezTo>
                      <a:pt x="11507" y="3872"/>
                      <a:pt x="11194" y="4075"/>
                      <a:pt x="11194" y="4075"/>
                    </a:cubicBezTo>
                    <a:cubicBezTo>
                      <a:pt x="11298" y="4075"/>
                      <a:pt x="11194" y="4483"/>
                      <a:pt x="11402" y="4279"/>
                    </a:cubicBezTo>
                    <a:close/>
                    <a:moveTo>
                      <a:pt x="11611" y="1834"/>
                    </a:moveTo>
                    <a:cubicBezTo>
                      <a:pt x="11820" y="1834"/>
                      <a:pt x="11924" y="1834"/>
                      <a:pt x="12028" y="1834"/>
                    </a:cubicBezTo>
                    <a:cubicBezTo>
                      <a:pt x="12133" y="1834"/>
                      <a:pt x="12341" y="1834"/>
                      <a:pt x="12341" y="1630"/>
                    </a:cubicBezTo>
                    <a:cubicBezTo>
                      <a:pt x="12237" y="1630"/>
                      <a:pt x="12237" y="1630"/>
                      <a:pt x="12028" y="1630"/>
                    </a:cubicBezTo>
                    <a:cubicBezTo>
                      <a:pt x="11924" y="1834"/>
                      <a:pt x="11715" y="1834"/>
                      <a:pt x="11611" y="1834"/>
                    </a:cubicBezTo>
                    <a:cubicBezTo>
                      <a:pt x="11611" y="1834"/>
                      <a:pt x="11611" y="1834"/>
                      <a:pt x="11611" y="1834"/>
                    </a:cubicBezTo>
                    <a:close/>
                    <a:moveTo>
                      <a:pt x="237" y="15079"/>
                    </a:moveTo>
                    <a:cubicBezTo>
                      <a:pt x="133" y="15079"/>
                      <a:pt x="-76" y="15079"/>
                      <a:pt x="28" y="15079"/>
                    </a:cubicBezTo>
                    <a:cubicBezTo>
                      <a:pt x="28" y="15079"/>
                      <a:pt x="28" y="15283"/>
                      <a:pt x="28" y="15283"/>
                    </a:cubicBezTo>
                    <a:cubicBezTo>
                      <a:pt x="28" y="15487"/>
                      <a:pt x="28" y="15691"/>
                      <a:pt x="133" y="15487"/>
                    </a:cubicBezTo>
                    <a:cubicBezTo>
                      <a:pt x="133" y="15487"/>
                      <a:pt x="133" y="15487"/>
                      <a:pt x="133" y="15487"/>
                    </a:cubicBezTo>
                    <a:cubicBezTo>
                      <a:pt x="133" y="15487"/>
                      <a:pt x="133" y="15487"/>
                      <a:pt x="133" y="15487"/>
                    </a:cubicBezTo>
                    <a:cubicBezTo>
                      <a:pt x="133" y="15487"/>
                      <a:pt x="133" y="15487"/>
                      <a:pt x="133" y="15487"/>
                    </a:cubicBezTo>
                    <a:cubicBezTo>
                      <a:pt x="133" y="15283"/>
                      <a:pt x="133" y="15283"/>
                      <a:pt x="133" y="15283"/>
                    </a:cubicBezTo>
                    <a:cubicBezTo>
                      <a:pt x="133" y="15283"/>
                      <a:pt x="133" y="15283"/>
                      <a:pt x="133" y="15283"/>
                    </a:cubicBezTo>
                    <a:cubicBezTo>
                      <a:pt x="133" y="15079"/>
                      <a:pt x="237" y="15079"/>
                      <a:pt x="237" y="15079"/>
                    </a:cubicBezTo>
                    <a:close/>
                    <a:moveTo>
                      <a:pt x="863" y="15283"/>
                    </a:moveTo>
                    <a:cubicBezTo>
                      <a:pt x="759" y="15487"/>
                      <a:pt x="759" y="15487"/>
                      <a:pt x="759" y="15487"/>
                    </a:cubicBezTo>
                    <a:cubicBezTo>
                      <a:pt x="863" y="15487"/>
                      <a:pt x="863" y="15283"/>
                      <a:pt x="967" y="15283"/>
                    </a:cubicBezTo>
                    <a:cubicBezTo>
                      <a:pt x="863" y="15283"/>
                      <a:pt x="863" y="15283"/>
                      <a:pt x="863" y="15283"/>
                    </a:cubicBezTo>
                    <a:close/>
                    <a:moveTo>
                      <a:pt x="550" y="17117"/>
                    </a:moveTo>
                    <a:cubicBezTo>
                      <a:pt x="550" y="17117"/>
                      <a:pt x="550" y="17117"/>
                      <a:pt x="550" y="17117"/>
                    </a:cubicBezTo>
                    <a:moveTo>
                      <a:pt x="1072" y="17728"/>
                    </a:moveTo>
                    <a:cubicBezTo>
                      <a:pt x="1072" y="17728"/>
                      <a:pt x="1072" y="17728"/>
                      <a:pt x="1072" y="17728"/>
                    </a:cubicBezTo>
                    <a:cubicBezTo>
                      <a:pt x="1072" y="17525"/>
                      <a:pt x="1072" y="17525"/>
                      <a:pt x="1072" y="17321"/>
                    </a:cubicBezTo>
                    <a:cubicBezTo>
                      <a:pt x="1072" y="17321"/>
                      <a:pt x="967" y="17321"/>
                      <a:pt x="967" y="17117"/>
                    </a:cubicBezTo>
                    <a:cubicBezTo>
                      <a:pt x="967" y="16913"/>
                      <a:pt x="1072" y="16709"/>
                      <a:pt x="863" y="16709"/>
                    </a:cubicBezTo>
                    <a:cubicBezTo>
                      <a:pt x="863" y="16506"/>
                      <a:pt x="550" y="16302"/>
                      <a:pt x="446" y="16302"/>
                    </a:cubicBezTo>
                    <a:cubicBezTo>
                      <a:pt x="446" y="16506"/>
                      <a:pt x="341" y="16506"/>
                      <a:pt x="446" y="16506"/>
                    </a:cubicBezTo>
                    <a:cubicBezTo>
                      <a:pt x="446" y="16709"/>
                      <a:pt x="550" y="16506"/>
                      <a:pt x="550" y="16506"/>
                    </a:cubicBezTo>
                    <a:cubicBezTo>
                      <a:pt x="550" y="16506"/>
                      <a:pt x="550" y="16506"/>
                      <a:pt x="550" y="16709"/>
                    </a:cubicBezTo>
                    <a:cubicBezTo>
                      <a:pt x="446" y="16506"/>
                      <a:pt x="446" y="16506"/>
                      <a:pt x="446" y="16709"/>
                    </a:cubicBezTo>
                    <a:cubicBezTo>
                      <a:pt x="446" y="16709"/>
                      <a:pt x="446" y="16709"/>
                      <a:pt x="446" y="16709"/>
                    </a:cubicBezTo>
                    <a:cubicBezTo>
                      <a:pt x="446" y="16709"/>
                      <a:pt x="341" y="16709"/>
                      <a:pt x="341" y="16709"/>
                    </a:cubicBezTo>
                    <a:cubicBezTo>
                      <a:pt x="446" y="16709"/>
                      <a:pt x="446" y="16709"/>
                      <a:pt x="446" y="16709"/>
                    </a:cubicBezTo>
                    <a:cubicBezTo>
                      <a:pt x="446" y="16709"/>
                      <a:pt x="446" y="16913"/>
                      <a:pt x="446" y="16913"/>
                    </a:cubicBezTo>
                    <a:cubicBezTo>
                      <a:pt x="446" y="16913"/>
                      <a:pt x="550" y="16709"/>
                      <a:pt x="550" y="16709"/>
                    </a:cubicBezTo>
                    <a:cubicBezTo>
                      <a:pt x="446" y="16913"/>
                      <a:pt x="550" y="16913"/>
                      <a:pt x="550" y="16913"/>
                    </a:cubicBezTo>
                    <a:cubicBezTo>
                      <a:pt x="654" y="16913"/>
                      <a:pt x="550" y="17117"/>
                      <a:pt x="654" y="17117"/>
                    </a:cubicBezTo>
                    <a:cubicBezTo>
                      <a:pt x="654" y="17117"/>
                      <a:pt x="550" y="17117"/>
                      <a:pt x="550" y="17321"/>
                    </a:cubicBezTo>
                    <a:cubicBezTo>
                      <a:pt x="550" y="17117"/>
                      <a:pt x="654" y="17117"/>
                      <a:pt x="654" y="17321"/>
                    </a:cubicBezTo>
                    <a:cubicBezTo>
                      <a:pt x="654" y="17321"/>
                      <a:pt x="654" y="17321"/>
                      <a:pt x="654" y="17321"/>
                    </a:cubicBezTo>
                    <a:cubicBezTo>
                      <a:pt x="654" y="17321"/>
                      <a:pt x="654" y="17321"/>
                      <a:pt x="654" y="17321"/>
                    </a:cubicBezTo>
                    <a:cubicBezTo>
                      <a:pt x="654" y="17321"/>
                      <a:pt x="654" y="17321"/>
                      <a:pt x="654" y="17321"/>
                    </a:cubicBezTo>
                    <a:cubicBezTo>
                      <a:pt x="654" y="17525"/>
                      <a:pt x="863" y="17525"/>
                      <a:pt x="863" y="17321"/>
                    </a:cubicBezTo>
                    <a:cubicBezTo>
                      <a:pt x="863" y="17321"/>
                      <a:pt x="759" y="17525"/>
                      <a:pt x="759" y="17525"/>
                    </a:cubicBezTo>
                    <a:cubicBezTo>
                      <a:pt x="759" y="17728"/>
                      <a:pt x="863" y="17932"/>
                      <a:pt x="967" y="17932"/>
                    </a:cubicBezTo>
                    <a:cubicBezTo>
                      <a:pt x="1072" y="17932"/>
                      <a:pt x="1072" y="17728"/>
                      <a:pt x="1072" y="17728"/>
                    </a:cubicBezTo>
                    <a:close/>
                    <a:moveTo>
                      <a:pt x="550" y="17321"/>
                    </a:moveTo>
                    <a:cubicBezTo>
                      <a:pt x="550" y="17321"/>
                      <a:pt x="550" y="17321"/>
                      <a:pt x="550" y="17321"/>
                    </a:cubicBezTo>
                    <a:cubicBezTo>
                      <a:pt x="654" y="17321"/>
                      <a:pt x="550" y="17321"/>
                      <a:pt x="550" y="17321"/>
                    </a:cubicBezTo>
                    <a:close/>
                    <a:moveTo>
                      <a:pt x="759" y="15283"/>
                    </a:moveTo>
                    <a:cubicBezTo>
                      <a:pt x="759" y="15283"/>
                      <a:pt x="759" y="15283"/>
                      <a:pt x="759" y="15283"/>
                    </a:cubicBezTo>
                    <a:cubicBezTo>
                      <a:pt x="759" y="15283"/>
                      <a:pt x="759" y="15487"/>
                      <a:pt x="654" y="15487"/>
                    </a:cubicBezTo>
                    <a:cubicBezTo>
                      <a:pt x="759" y="15487"/>
                      <a:pt x="967" y="15079"/>
                      <a:pt x="863" y="15079"/>
                    </a:cubicBezTo>
                    <a:cubicBezTo>
                      <a:pt x="863" y="14875"/>
                      <a:pt x="759" y="15079"/>
                      <a:pt x="759" y="15283"/>
                    </a:cubicBezTo>
                    <a:close/>
                    <a:moveTo>
                      <a:pt x="446" y="14468"/>
                    </a:moveTo>
                    <a:cubicBezTo>
                      <a:pt x="446" y="14468"/>
                      <a:pt x="446" y="14468"/>
                      <a:pt x="446" y="14468"/>
                    </a:cubicBezTo>
                    <a:cubicBezTo>
                      <a:pt x="446" y="14468"/>
                      <a:pt x="341" y="14468"/>
                      <a:pt x="341" y="14672"/>
                    </a:cubicBezTo>
                    <a:cubicBezTo>
                      <a:pt x="237" y="14672"/>
                      <a:pt x="237" y="14672"/>
                      <a:pt x="133" y="14672"/>
                    </a:cubicBezTo>
                    <a:cubicBezTo>
                      <a:pt x="237" y="14672"/>
                      <a:pt x="446" y="14468"/>
                      <a:pt x="237" y="14468"/>
                    </a:cubicBezTo>
                    <a:cubicBezTo>
                      <a:pt x="133" y="14468"/>
                      <a:pt x="133" y="14468"/>
                      <a:pt x="28" y="14672"/>
                    </a:cubicBezTo>
                    <a:cubicBezTo>
                      <a:pt x="28" y="14672"/>
                      <a:pt x="28" y="14875"/>
                      <a:pt x="133" y="14875"/>
                    </a:cubicBezTo>
                    <a:cubicBezTo>
                      <a:pt x="28" y="14875"/>
                      <a:pt x="28" y="15079"/>
                      <a:pt x="133" y="14875"/>
                    </a:cubicBezTo>
                    <a:cubicBezTo>
                      <a:pt x="237" y="14875"/>
                      <a:pt x="341" y="14672"/>
                      <a:pt x="446" y="14468"/>
                    </a:cubicBezTo>
                    <a:close/>
                    <a:moveTo>
                      <a:pt x="550" y="14875"/>
                    </a:moveTo>
                    <a:cubicBezTo>
                      <a:pt x="654" y="14875"/>
                      <a:pt x="654" y="15079"/>
                      <a:pt x="654" y="15079"/>
                    </a:cubicBezTo>
                    <a:cubicBezTo>
                      <a:pt x="759" y="14875"/>
                      <a:pt x="654" y="14672"/>
                      <a:pt x="550" y="14875"/>
                    </a:cubicBezTo>
                    <a:close/>
                    <a:moveTo>
                      <a:pt x="14115" y="2445"/>
                    </a:moveTo>
                    <a:cubicBezTo>
                      <a:pt x="14115" y="2445"/>
                      <a:pt x="14115" y="2445"/>
                      <a:pt x="14115" y="2445"/>
                    </a:cubicBezTo>
                    <a:cubicBezTo>
                      <a:pt x="14115" y="2445"/>
                      <a:pt x="14115" y="2445"/>
                      <a:pt x="14115" y="2445"/>
                    </a:cubicBezTo>
                    <a:cubicBezTo>
                      <a:pt x="14115" y="2445"/>
                      <a:pt x="14011" y="2445"/>
                      <a:pt x="14011" y="2649"/>
                    </a:cubicBezTo>
                    <a:cubicBezTo>
                      <a:pt x="14011" y="2649"/>
                      <a:pt x="14115" y="2649"/>
                      <a:pt x="14220" y="2649"/>
                    </a:cubicBezTo>
                    <a:cubicBezTo>
                      <a:pt x="14115" y="2649"/>
                      <a:pt x="14115" y="2649"/>
                      <a:pt x="14115" y="2649"/>
                    </a:cubicBezTo>
                    <a:cubicBezTo>
                      <a:pt x="14115" y="2649"/>
                      <a:pt x="14115" y="2853"/>
                      <a:pt x="14115" y="2853"/>
                    </a:cubicBezTo>
                    <a:cubicBezTo>
                      <a:pt x="14220" y="2853"/>
                      <a:pt x="14324" y="2853"/>
                      <a:pt x="14428" y="2649"/>
                    </a:cubicBezTo>
                    <a:cubicBezTo>
                      <a:pt x="14428" y="2649"/>
                      <a:pt x="14533" y="2649"/>
                      <a:pt x="14533" y="2649"/>
                    </a:cubicBezTo>
                    <a:cubicBezTo>
                      <a:pt x="14637" y="2853"/>
                      <a:pt x="14533" y="3057"/>
                      <a:pt x="14533" y="3057"/>
                    </a:cubicBezTo>
                    <a:cubicBezTo>
                      <a:pt x="14533" y="3057"/>
                      <a:pt x="14428" y="3057"/>
                      <a:pt x="14428" y="3260"/>
                    </a:cubicBezTo>
                    <a:cubicBezTo>
                      <a:pt x="14324" y="3260"/>
                      <a:pt x="14428" y="3260"/>
                      <a:pt x="14428" y="3260"/>
                    </a:cubicBezTo>
                    <a:cubicBezTo>
                      <a:pt x="14428" y="3260"/>
                      <a:pt x="14324" y="3260"/>
                      <a:pt x="14324" y="3464"/>
                    </a:cubicBezTo>
                    <a:cubicBezTo>
                      <a:pt x="14324" y="3464"/>
                      <a:pt x="14324" y="3464"/>
                      <a:pt x="14428" y="3464"/>
                    </a:cubicBezTo>
                    <a:cubicBezTo>
                      <a:pt x="14428" y="3464"/>
                      <a:pt x="14533" y="3464"/>
                      <a:pt x="14533" y="3464"/>
                    </a:cubicBezTo>
                    <a:cubicBezTo>
                      <a:pt x="14533" y="3464"/>
                      <a:pt x="14533" y="3464"/>
                      <a:pt x="14533" y="3464"/>
                    </a:cubicBezTo>
                    <a:cubicBezTo>
                      <a:pt x="14637" y="3668"/>
                      <a:pt x="14741" y="3464"/>
                      <a:pt x="14846" y="3464"/>
                    </a:cubicBezTo>
                    <a:cubicBezTo>
                      <a:pt x="14846" y="3464"/>
                      <a:pt x="14846" y="3464"/>
                      <a:pt x="14846" y="3464"/>
                    </a:cubicBezTo>
                    <a:cubicBezTo>
                      <a:pt x="14950" y="3464"/>
                      <a:pt x="14950" y="3464"/>
                      <a:pt x="14950" y="3464"/>
                    </a:cubicBezTo>
                    <a:cubicBezTo>
                      <a:pt x="14950" y="3464"/>
                      <a:pt x="14950" y="3464"/>
                      <a:pt x="14950" y="3668"/>
                    </a:cubicBezTo>
                    <a:cubicBezTo>
                      <a:pt x="15159" y="3668"/>
                      <a:pt x="15263" y="3668"/>
                      <a:pt x="15472" y="3668"/>
                    </a:cubicBezTo>
                    <a:cubicBezTo>
                      <a:pt x="15576" y="3668"/>
                      <a:pt x="15681" y="3668"/>
                      <a:pt x="15785" y="3464"/>
                    </a:cubicBezTo>
                    <a:cubicBezTo>
                      <a:pt x="15889" y="3464"/>
                      <a:pt x="15889" y="3464"/>
                      <a:pt x="15889" y="3464"/>
                    </a:cubicBezTo>
                    <a:cubicBezTo>
                      <a:pt x="15889" y="3464"/>
                      <a:pt x="15889" y="3464"/>
                      <a:pt x="15994" y="3464"/>
                    </a:cubicBezTo>
                    <a:cubicBezTo>
                      <a:pt x="15889" y="3668"/>
                      <a:pt x="16202" y="3668"/>
                      <a:pt x="16202" y="3668"/>
                    </a:cubicBezTo>
                    <a:cubicBezTo>
                      <a:pt x="16307" y="3668"/>
                      <a:pt x="16515" y="3668"/>
                      <a:pt x="16515" y="3464"/>
                    </a:cubicBezTo>
                    <a:cubicBezTo>
                      <a:pt x="16620" y="3464"/>
                      <a:pt x="16620" y="3464"/>
                      <a:pt x="16724" y="3464"/>
                    </a:cubicBezTo>
                    <a:cubicBezTo>
                      <a:pt x="16620" y="3260"/>
                      <a:pt x="16620" y="3464"/>
                      <a:pt x="16515" y="3260"/>
                    </a:cubicBezTo>
                    <a:cubicBezTo>
                      <a:pt x="16620" y="3260"/>
                      <a:pt x="16724" y="3260"/>
                      <a:pt x="16724" y="3057"/>
                    </a:cubicBezTo>
                    <a:cubicBezTo>
                      <a:pt x="16724" y="3057"/>
                      <a:pt x="16724" y="3057"/>
                      <a:pt x="16620" y="3057"/>
                    </a:cubicBezTo>
                    <a:cubicBezTo>
                      <a:pt x="16724" y="3057"/>
                      <a:pt x="16724" y="3057"/>
                      <a:pt x="16724" y="3057"/>
                    </a:cubicBezTo>
                    <a:cubicBezTo>
                      <a:pt x="16724" y="3057"/>
                      <a:pt x="16620" y="3057"/>
                      <a:pt x="16515" y="3057"/>
                    </a:cubicBezTo>
                    <a:cubicBezTo>
                      <a:pt x="16515" y="3057"/>
                      <a:pt x="16515" y="3057"/>
                      <a:pt x="16620" y="3057"/>
                    </a:cubicBezTo>
                    <a:cubicBezTo>
                      <a:pt x="16202" y="3057"/>
                      <a:pt x="15889" y="3057"/>
                      <a:pt x="15576" y="3057"/>
                    </a:cubicBezTo>
                    <a:cubicBezTo>
                      <a:pt x="15576" y="3057"/>
                      <a:pt x="15576" y="3057"/>
                      <a:pt x="15576" y="3260"/>
                    </a:cubicBezTo>
                    <a:cubicBezTo>
                      <a:pt x="15576" y="3260"/>
                      <a:pt x="15472" y="3057"/>
                      <a:pt x="15472" y="3057"/>
                    </a:cubicBezTo>
                    <a:cubicBezTo>
                      <a:pt x="15367" y="3057"/>
                      <a:pt x="15367" y="3057"/>
                      <a:pt x="15263" y="3057"/>
                    </a:cubicBezTo>
                    <a:cubicBezTo>
                      <a:pt x="15263" y="3057"/>
                      <a:pt x="15159" y="3057"/>
                      <a:pt x="15159" y="3057"/>
                    </a:cubicBezTo>
                    <a:cubicBezTo>
                      <a:pt x="15159" y="3057"/>
                      <a:pt x="15054" y="3057"/>
                      <a:pt x="15054" y="3057"/>
                    </a:cubicBezTo>
                    <a:cubicBezTo>
                      <a:pt x="15054" y="3260"/>
                      <a:pt x="15054" y="3057"/>
                      <a:pt x="14950" y="3057"/>
                    </a:cubicBezTo>
                    <a:cubicBezTo>
                      <a:pt x="15054" y="3057"/>
                      <a:pt x="15054" y="3057"/>
                      <a:pt x="15159" y="3057"/>
                    </a:cubicBezTo>
                    <a:cubicBezTo>
                      <a:pt x="15054" y="3057"/>
                      <a:pt x="15054" y="2853"/>
                      <a:pt x="15054" y="2853"/>
                    </a:cubicBezTo>
                    <a:cubicBezTo>
                      <a:pt x="14950" y="2853"/>
                      <a:pt x="14846" y="2853"/>
                      <a:pt x="14846" y="2853"/>
                    </a:cubicBezTo>
                    <a:cubicBezTo>
                      <a:pt x="14950" y="2853"/>
                      <a:pt x="15159" y="2853"/>
                      <a:pt x="15263" y="2853"/>
                    </a:cubicBezTo>
                    <a:cubicBezTo>
                      <a:pt x="15159" y="2649"/>
                      <a:pt x="14950" y="2649"/>
                      <a:pt x="14950" y="2649"/>
                    </a:cubicBezTo>
                    <a:cubicBezTo>
                      <a:pt x="14950" y="2649"/>
                      <a:pt x="15054" y="2649"/>
                      <a:pt x="15054" y="2649"/>
                    </a:cubicBezTo>
                    <a:cubicBezTo>
                      <a:pt x="15054" y="2649"/>
                      <a:pt x="15054" y="2649"/>
                      <a:pt x="14950" y="2649"/>
                    </a:cubicBezTo>
                    <a:cubicBezTo>
                      <a:pt x="14846" y="2649"/>
                      <a:pt x="14637" y="2649"/>
                      <a:pt x="14533" y="2649"/>
                    </a:cubicBezTo>
                    <a:cubicBezTo>
                      <a:pt x="14533" y="2649"/>
                      <a:pt x="14637" y="2649"/>
                      <a:pt x="14637" y="2445"/>
                    </a:cubicBezTo>
                    <a:cubicBezTo>
                      <a:pt x="14637" y="2445"/>
                      <a:pt x="14428" y="2445"/>
                      <a:pt x="14428" y="2445"/>
                    </a:cubicBezTo>
                    <a:cubicBezTo>
                      <a:pt x="14324" y="2445"/>
                      <a:pt x="14220" y="2445"/>
                      <a:pt x="14115" y="2445"/>
                    </a:cubicBezTo>
                    <a:close/>
                    <a:moveTo>
                      <a:pt x="14115" y="4279"/>
                    </a:moveTo>
                    <a:cubicBezTo>
                      <a:pt x="14220" y="4075"/>
                      <a:pt x="14324" y="4075"/>
                      <a:pt x="14428" y="3872"/>
                    </a:cubicBezTo>
                    <a:cubicBezTo>
                      <a:pt x="14324" y="3872"/>
                      <a:pt x="14220" y="3872"/>
                      <a:pt x="14115" y="3872"/>
                    </a:cubicBezTo>
                    <a:cubicBezTo>
                      <a:pt x="14011" y="3872"/>
                      <a:pt x="14011" y="3872"/>
                      <a:pt x="13907" y="3872"/>
                    </a:cubicBezTo>
                    <a:cubicBezTo>
                      <a:pt x="13802" y="3872"/>
                      <a:pt x="13698" y="3872"/>
                      <a:pt x="13594" y="3872"/>
                    </a:cubicBezTo>
                    <a:cubicBezTo>
                      <a:pt x="13489" y="3872"/>
                      <a:pt x="13489" y="3872"/>
                      <a:pt x="13489" y="4075"/>
                    </a:cubicBezTo>
                    <a:cubicBezTo>
                      <a:pt x="13385" y="3872"/>
                      <a:pt x="13281" y="4075"/>
                      <a:pt x="13176" y="4279"/>
                    </a:cubicBezTo>
                    <a:cubicBezTo>
                      <a:pt x="13072" y="4483"/>
                      <a:pt x="13072" y="4687"/>
                      <a:pt x="12967" y="4891"/>
                    </a:cubicBezTo>
                    <a:cubicBezTo>
                      <a:pt x="13072" y="4891"/>
                      <a:pt x="13176" y="4891"/>
                      <a:pt x="13281" y="4687"/>
                    </a:cubicBezTo>
                    <a:cubicBezTo>
                      <a:pt x="13385" y="4687"/>
                      <a:pt x="13489" y="4483"/>
                      <a:pt x="13385" y="4483"/>
                    </a:cubicBezTo>
                    <a:cubicBezTo>
                      <a:pt x="13489" y="4483"/>
                      <a:pt x="13594" y="4483"/>
                      <a:pt x="13698" y="4483"/>
                    </a:cubicBezTo>
                    <a:cubicBezTo>
                      <a:pt x="13802" y="4483"/>
                      <a:pt x="14011" y="4279"/>
                      <a:pt x="14011" y="4279"/>
                    </a:cubicBezTo>
                    <a:cubicBezTo>
                      <a:pt x="14011" y="4279"/>
                      <a:pt x="14011" y="4279"/>
                      <a:pt x="14115" y="4279"/>
                    </a:cubicBezTo>
                    <a:close/>
                    <a:moveTo>
                      <a:pt x="13594" y="3260"/>
                    </a:moveTo>
                    <a:cubicBezTo>
                      <a:pt x="13594" y="3464"/>
                      <a:pt x="13489" y="3260"/>
                      <a:pt x="13489" y="3464"/>
                    </a:cubicBezTo>
                    <a:cubicBezTo>
                      <a:pt x="13594" y="3464"/>
                      <a:pt x="13594" y="3464"/>
                      <a:pt x="13594" y="3464"/>
                    </a:cubicBezTo>
                    <a:cubicBezTo>
                      <a:pt x="13594" y="3464"/>
                      <a:pt x="13698" y="3464"/>
                      <a:pt x="13802" y="3464"/>
                    </a:cubicBezTo>
                    <a:cubicBezTo>
                      <a:pt x="13907" y="3464"/>
                      <a:pt x="14115" y="3464"/>
                      <a:pt x="14115" y="3260"/>
                    </a:cubicBezTo>
                    <a:cubicBezTo>
                      <a:pt x="14220" y="3057"/>
                      <a:pt x="14115" y="3057"/>
                      <a:pt x="14011" y="3057"/>
                    </a:cubicBezTo>
                    <a:cubicBezTo>
                      <a:pt x="13802" y="3260"/>
                      <a:pt x="13698" y="3260"/>
                      <a:pt x="13594" y="3260"/>
                    </a:cubicBezTo>
                    <a:close/>
                    <a:moveTo>
                      <a:pt x="16828" y="4279"/>
                    </a:moveTo>
                    <a:cubicBezTo>
                      <a:pt x="16724" y="4075"/>
                      <a:pt x="16828" y="4075"/>
                      <a:pt x="16724" y="4075"/>
                    </a:cubicBezTo>
                    <a:cubicBezTo>
                      <a:pt x="16620" y="4075"/>
                      <a:pt x="16411" y="4075"/>
                      <a:pt x="16307" y="4075"/>
                    </a:cubicBezTo>
                    <a:cubicBezTo>
                      <a:pt x="16202" y="4075"/>
                      <a:pt x="16202" y="3872"/>
                      <a:pt x="16098" y="4075"/>
                    </a:cubicBezTo>
                    <a:cubicBezTo>
                      <a:pt x="16098" y="4075"/>
                      <a:pt x="15994" y="4279"/>
                      <a:pt x="16098" y="4279"/>
                    </a:cubicBezTo>
                    <a:cubicBezTo>
                      <a:pt x="16098" y="4483"/>
                      <a:pt x="16202" y="4483"/>
                      <a:pt x="16307" y="4483"/>
                    </a:cubicBezTo>
                    <a:cubicBezTo>
                      <a:pt x="16515" y="4483"/>
                      <a:pt x="16724" y="4483"/>
                      <a:pt x="16828" y="4483"/>
                    </a:cubicBezTo>
                    <a:cubicBezTo>
                      <a:pt x="16828" y="4279"/>
                      <a:pt x="16828" y="4279"/>
                      <a:pt x="16828" y="4279"/>
                    </a:cubicBezTo>
                    <a:cubicBezTo>
                      <a:pt x="16828" y="4279"/>
                      <a:pt x="16828" y="4279"/>
                      <a:pt x="16828" y="4279"/>
                    </a:cubicBezTo>
                    <a:close/>
                    <a:moveTo>
                      <a:pt x="15367" y="1223"/>
                    </a:moveTo>
                    <a:cubicBezTo>
                      <a:pt x="15263" y="1223"/>
                      <a:pt x="15159" y="1426"/>
                      <a:pt x="15054" y="1426"/>
                    </a:cubicBezTo>
                    <a:cubicBezTo>
                      <a:pt x="15159" y="1426"/>
                      <a:pt x="15263" y="1426"/>
                      <a:pt x="15367" y="1426"/>
                    </a:cubicBezTo>
                    <a:cubicBezTo>
                      <a:pt x="15367" y="1426"/>
                      <a:pt x="15263" y="1426"/>
                      <a:pt x="15263" y="1426"/>
                    </a:cubicBezTo>
                    <a:cubicBezTo>
                      <a:pt x="15472" y="1426"/>
                      <a:pt x="15576" y="1426"/>
                      <a:pt x="15785" y="1426"/>
                    </a:cubicBezTo>
                    <a:cubicBezTo>
                      <a:pt x="15681" y="1426"/>
                      <a:pt x="15576" y="1426"/>
                      <a:pt x="15472" y="1426"/>
                    </a:cubicBezTo>
                    <a:cubicBezTo>
                      <a:pt x="15367" y="1426"/>
                      <a:pt x="15263" y="1426"/>
                      <a:pt x="15159" y="1630"/>
                    </a:cubicBezTo>
                    <a:cubicBezTo>
                      <a:pt x="15159" y="1630"/>
                      <a:pt x="15263" y="1630"/>
                      <a:pt x="15263" y="1630"/>
                    </a:cubicBezTo>
                    <a:cubicBezTo>
                      <a:pt x="15263" y="1630"/>
                      <a:pt x="15263" y="1630"/>
                      <a:pt x="15159" y="1630"/>
                    </a:cubicBezTo>
                    <a:cubicBezTo>
                      <a:pt x="15263" y="1834"/>
                      <a:pt x="15367" y="1630"/>
                      <a:pt x="15472" y="1834"/>
                    </a:cubicBezTo>
                    <a:cubicBezTo>
                      <a:pt x="15367" y="1834"/>
                      <a:pt x="15263" y="1834"/>
                      <a:pt x="15263" y="1834"/>
                    </a:cubicBezTo>
                    <a:cubicBezTo>
                      <a:pt x="15367" y="1834"/>
                      <a:pt x="15472" y="1834"/>
                      <a:pt x="15576" y="1834"/>
                    </a:cubicBezTo>
                    <a:cubicBezTo>
                      <a:pt x="15576" y="1834"/>
                      <a:pt x="15576" y="1834"/>
                      <a:pt x="15576" y="1834"/>
                    </a:cubicBezTo>
                    <a:cubicBezTo>
                      <a:pt x="15576" y="1834"/>
                      <a:pt x="15785" y="1834"/>
                      <a:pt x="15785" y="1834"/>
                    </a:cubicBezTo>
                    <a:cubicBezTo>
                      <a:pt x="15785" y="1834"/>
                      <a:pt x="15785" y="1834"/>
                      <a:pt x="15785" y="1834"/>
                    </a:cubicBezTo>
                    <a:cubicBezTo>
                      <a:pt x="15785" y="1630"/>
                      <a:pt x="15785" y="1834"/>
                      <a:pt x="15785" y="1834"/>
                    </a:cubicBezTo>
                    <a:cubicBezTo>
                      <a:pt x="15889" y="2038"/>
                      <a:pt x="15889" y="1834"/>
                      <a:pt x="15994" y="1834"/>
                    </a:cubicBezTo>
                    <a:cubicBezTo>
                      <a:pt x="15994" y="1630"/>
                      <a:pt x="16098" y="1834"/>
                      <a:pt x="16098" y="1630"/>
                    </a:cubicBezTo>
                    <a:cubicBezTo>
                      <a:pt x="16098" y="1630"/>
                      <a:pt x="16098" y="1630"/>
                      <a:pt x="16098" y="1630"/>
                    </a:cubicBezTo>
                    <a:cubicBezTo>
                      <a:pt x="16202" y="1630"/>
                      <a:pt x="16202" y="1630"/>
                      <a:pt x="16307" y="1630"/>
                    </a:cubicBezTo>
                    <a:cubicBezTo>
                      <a:pt x="16307" y="1630"/>
                      <a:pt x="16202" y="1630"/>
                      <a:pt x="16202" y="1630"/>
                    </a:cubicBezTo>
                    <a:cubicBezTo>
                      <a:pt x="16307" y="1834"/>
                      <a:pt x="16515" y="1630"/>
                      <a:pt x="16620" y="1426"/>
                    </a:cubicBezTo>
                    <a:cubicBezTo>
                      <a:pt x="16724" y="1426"/>
                      <a:pt x="16828" y="1426"/>
                      <a:pt x="16828" y="1426"/>
                    </a:cubicBezTo>
                    <a:cubicBezTo>
                      <a:pt x="16933" y="1223"/>
                      <a:pt x="16724" y="1426"/>
                      <a:pt x="16724" y="1426"/>
                    </a:cubicBezTo>
                    <a:cubicBezTo>
                      <a:pt x="16724" y="1223"/>
                      <a:pt x="16620" y="1223"/>
                      <a:pt x="16515" y="1223"/>
                    </a:cubicBezTo>
                    <a:cubicBezTo>
                      <a:pt x="16620" y="1223"/>
                      <a:pt x="16724" y="1223"/>
                      <a:pt x="16724" y="1019"/>
                    </a:cubicBezTo>
                    <a:cubicBezTo>
                      <a:pt x="16620" y="1019"/>
                      <a:pt x="16620" y="1019"/>
                      <a:pt x="16620" y="1019"/>
                    </a:cubicBezTo>
                    <a:cubicBezTo>
                      <a:pt x="16620" y="1019"/>
                      <a:pt x="16620" y="1019"/>
                      <a:pt x="16724" y="1019"/>
                    </a:cubicBezTo>
                    <a:cubicBezTo>
                      <a:pt x="16620" y="1019"/>
                      <a:pt x="16515" y="1019"/>
                      <a:pt x="16515" y="1019"/>
                    </a:cubicBezTo>
                    <a:cubicBezTo>
                      <a:pt x="16620" y="1019"/>
                      <a:pt x="16411" y="1019"/>
                      <a:pt x="16411" y="1019"/>
                    </a:cubicBezTo>
                    <a:cubicBezTo>
                      <a:pt x="16515" y="815"/>
                      <a:pt x="16307" y="815"/>
                      <a:pt x="16202" y="815"/>
                    </a:cubicBezTo>
                    <a:cubicBezTo>
                      <a:pt x="16307" y="815"/>
                      <a:pt x="16307" y="815"/>
                      <a:pt x="16307" y="815"/>
                    </a:cubicBezTo>
                    <a:cubicBezTo>
                      <a:pt x="16202" y="815"/>
                      <a:pt x="16202" y="815"/>
                      <a:pt x="16202" y="611"/>
                    </a:cubicBezTo>
                    <a:cubicBezTo>
                      <a:pt x="16202" y="611"/>
                      <a:pt x="16202" y="611"/>
                      <a:pt x="16098" y="611"/>
                    </a:cubicBezTo>
                    <a:cubicBezTo>
                      <a:pt x="16098" y="611"/>
                      <a:pt x="15889" y="611"/>
                      <a:pt x="15889" y="611"/>
                    </a:cubicBezTo>
                    <a:cubicBezTo>
                      <a:pt x="15889" y="611"/>
                      <a:pt x="15994" y="611"/>
                      <a:pt x="15994" y="611"/>
                    </a:cubicBezTo>
                    <a:cubicBezTo>
                      <a:pt x="15785" y="611"/>
                      <a:pt x="15681" y="815"/>
                      <a:pt x="15472" y="815"/>
                    </a:cubicBezTo>
                    <a:cubicBezTo>
                      <a:pt x="15576" y="815"/>
                      <a:pt x="15576" y="815"/>
                      <a:pt x="15681" y="815"/>
                    </a:cubicBezTo>
                    <a:cubicBezTo>
                      <a:pt x="15576" y="815"/>
                      <a:pt x="15367" y="815"/>
                      <a:pt x="15263" y="815"/>
                    </a:cubicBezTo>
                    <a:cubicBezTo>
                      <a:pt x="15367" y="1019"/>
                      <a:pt x="15367" y="1019"/>
                      <a:pt x="15367" y="1019"/>
                    </a:cubicBezTo>
                    <a:cubicBezTo>
                      <a:pt x="15263" y="1019"/>
                      <a:pt x="15263" y="1019"/>
                      <a:pt x="15159" y="1019"/>
                    </a:cubicBezTo>
                    <a:cubicBezTo>
                      <a:pt x="15263" y="1019"/>
                      <a:pt x="15367" y="1019"/>
                      <a:pt x="15472" y="1019"/>
                    </a:cubicBezTo>
                    <a:cubicBezTo>
                      <a:pt x="15472" y="1019"/>
                      <a:pt x="15367" y="1019"/>
                      <a:pt x="15367" y="1019"/>
                    </a:cubicBezTo>
                    <a:cubicBezTo>
                      <a:pt x="15263" y="1019"/>
                      <a:pt x="15159" y="1019"/>
                      <a:pt x="15054" y="1019"/>
                    </a:cubicBezTo>
                    <a:cubicBezTo>
                      <a:pt x="15054" y="1223"/>
                      <a:pt x="15054" y="1223"/>
                      <a:pt x="15054" y="1223"/>
                    </a:cubicBezTo>
                    <a:cubicBezTo>
                      <a:pt x="15159" y="1223"/>
                      <a:pt x="15263" y="1223"/>
                      <a:pt x="15367" y="1223"/>
                    </a:cubicBezTo>
                    <a:cubicBezTo>
                      <a:pt x="15367" y="1223"/>
                      <a:pt x="15367" y="1223"/>
                      <a:pt x="15367" y="1223"/>
                    </a:cubicBezTo>
                    <a:close/>
                    <a:moveTo>
                      <a:pt x="1176" y="17525"/>
                    </a:moveTo>
                    <a:cubicBezTo>
                      <a:pt x="1072" y="17525"/>
                      <a:pt x="1072" y="17525"/>
                      <a:pt x="1072" y="17525"/>
                    </a:cubicBezTo>
                    <a:cubicBezTo>
                      <a:pt x="1176" y="17525"/>
                      <a:pt x="1176" y="17525"/>
                      <a:pt x="1176" y="17525"/>
                    </a:cubicBezTo>
                    <a:close/>
                    <a:moveTo>
                      <a:pt x="14324" y="2038"/>
                    </a:moveTo>
                    <a:cubicBezTo>
                      <a:pt x="14324" y="2038"/>
                      <a:pt x="14324" y="2038"/>
                      <a:pt x="14324" y="2038"/>
                    </a:cubicBezTo>
                    <a:cubicBezTo>
                      <a:pt x="14428" y="2038"/>
                      <a:pt x="14533" y="2038"/>
                      <a:pt x="14637" y="2038"/>
                    </a:cubicBezTo>
                    <a:cubicBezTo>
                      <a:pt x="14637" y="2038"/>
                      <a:pt x="14846" y="2038"/>
                      <a:pt x="14741" y="1834"/>
                    </a:cubicBezTo>
                    <a:cubicBezTo>
                      <a:pt x="14741" y="1834"/>
                      <a:pt x="14846" y="1834"/>
                      <a:pt x="14846" y="1834"/>
                    </a:cubicBezTo>
                    <a:cubicBezTo>
                      <a:pt x="14846" y="1834"/>
                      <a:pt x="14741" y="1834"/>
                      <a:pt x="14637" y="1834"/>
                    </a:cubicBezTo>
                    <a:cubicBezTo>
                      <a:pt x="14637" y="1630"/>
                      <a:pt x="14428" y="1630"/>
                      <a:pt x="14428" y="1630"/>
                    </a:cubicBezTo>
                    <a:cubicBezTo>
                      <a:pt x="14324" y="1630"/>
                      <a:pt x="14324" y="1834"/>
                      <a:pt x="14324" y="1834"/>
                    </a:cubicBezTo>
                    <a:cubicBezTo>
                      <a:pt x="14324" y="1834"/>
                      <a:pt x="14324" y="1834"/>
                      <a:pt x="14324" y="1834"/>
                    </a:cubicBezTo>
                    <a:cubicBezTo>
                      <a:pt x="14324" y="1834"/>
                      <a:pt x="14428" y="1834"/>
                      <a:pt x="14428" y="1834"/>
                    </a:cubicBezTo>
                    <a:cubicBezTo>
                      <a:pt x="14428" y="1834"/>
                      <a:pt x="14324" y="1834"/>
                      <a:pt x="14324" y="2038"/>
                    </a:cubicBezTo>
                    <a:cubicBezTo>
                      <a:pt x="14324" y="2038"/>
                      <a:pt x="14324" y="2038"/>
                      <a:pt x="14324" y="2038"/>
                    </a:cubicBezTo>
                    <a:close/>
                    <a:moveTo>
                      <a:pt x="11507" y="6521"/>
                    </a:moveTo>
                    <a:cubicBezTo>
                      <a:pt x="11611" y="6521"/>
                      <a:pt x="11715" y="6521"/>
                      <a:pt x="11820" y="6521"/>
                    </a:cubicBezTo>
                    <a:cubicBezTo>
                      <a:pt x="11924" y="6521"/>
                      <a:pt x="12133" y="6521"/>
                      <a:pt x="12133" y="6317"/>
                    </a:cubicBezTo>
                    <a:cubicBezTo>
                      <a:pt x="12028" y="6521"/>
                      <a:pt x="12133" y="6317"/>
                      <a:pt x="12133" y="6113"/>
                    </a:cubicBezTo>
                    <a:cubicBezTo>
                      <a:pt x="12028" y="6113"/>
                      <a:pt x="11924" y="5909"/>
                      <a:pt x="11924" y="5909"/>
                    </a:cubicBezTo>
                    <a:cubicBezTo>
                      <a:pt x="12028" y="5909"/>
                      <a:pt x="11715" y="5909"/>
                      <a:pt x="11820" y="6113"/>
                    </a:cubicBezTo>
                    <a:cubicBezTo>
                      <a:pt x="11715" y="6113"/>
                      <a:pt x="11715" y="5909"/>
                      <a:pt x="11715" y="6113"/>
                    </a:cubicBezTo>
                    <a:cubicBezTo>
                      <a:pt x="11611" y="6113"/>
                      <a:pt x="11507" y="6113"/>
                      <a:pt x="11507" y="6317"/>
                    </a:cubicBezTo>
                    <a:cubicBezTo>
                      <a:pt x="11298" y="6317"/>
                      <a:pt x="11402" y="6521"/>
                      <a:pt x="11507" y="6317"/>
                    </a:cubicBezTo>
                    <a:cubicBezTo>
                      <a:pt x="11402" y="6521"/>
                      <a:pt x="11611" y="6317"/>
                      <a:pt x="11507" y="6521"/>
                    </a:cubicBezTo>
                    <a:close/>
                    <a:moveTo>
                      <a:pt x="12341" y="3872"/>
                    </a:moveTo>
                    <a:cubicBezTo>
                      <a:pt x="12341" y="4075"/>
                      <a:pt x="12341" y="4075"/>
                      <a:pt x="12341" y="4075"/>
                    </a:cubicBezTo>
                    <a:cubicBezTo>
                      <a:pt x="12341" y="4075"/>
                      <a:pt x="12237" y="4075"/>
                      <a:pt x="12237" y="4075"/>
                    </a:cubicBezTo>
                    <a:cubicBezTo>
                      <a:pt x="12133" y="4075"/>
                      <a:pt x="12133" y="4075"/>
                      <a:pt x="12237" y="4279"/>
                    </a:cubicBezTo>
                    <a:cubicBezTo>
                      <a:pt x="12341" y="4279"/>
                      <a:pt x="12341" y="4075"/>
                      <a:pt x="12446" y="4279"/>
                    </a:cubicBezTo>
                    <a:cubicBezTo>
                      <a:pt x="12341" y="4279"/>
                      <a:pt x="12341" y="4279"/>
                      <a:pt x="12237" y="4279"/>
                    </a:cubicBezTo>
                    <a:cubicBezTo>
                      <a:pt x="12341" y="4279"/>
                      <a:pt x="12237" y="4483"/>
                      <a:pt x="12237" y="4279"/>
                    </a:cubicBezTo>
                    <a:cubicBezTo>
                      <a:pt x="12237" y="4483"/>
                      <a:pt x="12133" y="4483"/>
                      <a:pt x="12028" y="4483"/>
                    </a:cubicBezTo>
                    <a:cubicBezTo>
                      <a:pt x="12028" y="4483"/>
                      <a:pt x="12028" y="4279"/>
                      <a:pt x="12028" y="4279"/>
                    </a:cubicBezTo>
                    <a:cubicBezTo>
                      <a:pt x="11924" y="4279"/>
                      <a:pt x="11715" y="4279"/>
                      <a:pt x="11715" y="4483"/>
                    </a:cubicBezTo>
                    <a:cubicBezTo>
                      <a:pt x="11715" y="4483"/>
                      <a:pt x="11820" y="4687"/>
                      <a:pt x="11820" y="4687"/>
                    </a:cubicBezTo>
                    <a:cubicBezTo>
                      <a:pt x="11820" y="4687"/>
                      <a:pt x="11924" y="4687"/>
                      <a:pt x="11924" y="4687"/>
                    </a:cubicBezTo>
                    <a:cubicBezTo>
                      <a:pt x="12028" y="4891"/>
                      <a:pt x="12028" y="4891"/>
                      <a:pt x="12028" y="5094"/>
                    </a:cubicBezTo>
                    <a:cubicBezTo>
                      <a:pt x="12028" y="5094"/>
                      <a:pt x="12028" y="5094"/>
                      <a:pt x="12028" y="5094"/>
                    </a:cubicBezTo>
                    <a:cubicBezTo>
                      <a:pt x="12133" y="5094"/>
                      <a:pt x="12133" y="5094"/>
                      <a:pt x="12237" y="5094"/>
                    </a:cubicBezTo>
                    <a:cubicBezTo>
                      <a:pt x="12237" y="5094"/>
                      <a:pt x="12237" y="4891"/>
                      <a:pt x="12341" y="4891"/>
                    </a:cubicBezTo>
                    <a:cubicBezTo>
                      <a:pt x="12237" y="5094"/>
                      <a:pt x="12341" y="4891"/>
                      <a:pt x="12341" y="4891"/>
                    </a:cubicBezTo>
                    <a:cubicBezTo>
                      <a:pt x="12446" y="4891"/>
                      <a:pt x="12550" y="4891"/>
                      <a:pt x="12654" y="4891"/>
                    </a:cubicBezTo>
                    <a:cubicBezTo>
                      <a:pt x="12654" y="4891"/>
                      <a:pt x="12759" y="4687"/>
                      <a:pt x="12759" y="4687"/>
                    </a:cubicBezTo>
                    <a:cubicBezTo>
                      <a:pt x="12863" y="4687"/>
                      <a:pt x="12863" y="4687"/>
                      <a:pt x="12863" y="4483"/>
                    </a:cubicBezTo>
                    <a:cubicBezTo>
                      <a:pt x="12863" y="4483"/>
                      <a:pt x="12759" y="4483"/>
                      <a:pt x="12759" y="4483"/>
                    </a:cubicBezTo>
                    <a:cubicBezTo>
                      <a:pt x="12863" y="4483"/>
                      <a:pt x="12863" y="4483"/>
                      <a:pt x="12759" y="4483"/>
                    </a:cubicBezTo>
                    <a:cubicBezTo>
                      <a:pt x="12759" y="4483"/>
                      <a:pt x="12759" y="4279"/>
                      <a:pt x="12863" y="4279"/>
                    </a:cubicBezTo>
                    <a:cubicBezTo>
                      <a:pt x="12759" y="4279"/>
                      <a:pt x="12654" y="4279"/>
                      <a:pt x="12654" y="4279"/>
                    </a:cubicBezTo>
                    <a:cubicBezTo>
                      <a:pt x="12654" y="4279"/>
                      <a:pt x="12863" y="4279"/>
                      <a:pt x="12967" y="4075"/>
                    </a:cubicBezTo>
                    <a:cubicBezTo>
                      <a:pt x="12967" y="4075"/>
                      <a:pt x="12967" y="4075"/>
                      <a:pt x="12863" y="4075"/>
                    </a:cubicBezTo>
                    <a:cubicBezTo>
                      <a:pt x="12967" y="4075"/>
                      <a:pt x="13176" y="3872"/>
                      <a:pt x="12967" y="3872"/>
                    </a:cubicBezTo>
                    <a:cubicBezTo>
                      <a:pt x="12863" y="3872"/>
                      <a:pt x="12759" y="4075"/>
                      <a:pt x="12654" y="4075"/>
                    </a:cubicBezTo>
                    <a:cubicBezTo>
                      <a:pt x="12654" y="3872"/>
                      <a:pt x="12550" y="3872"/>
                      <a:pt x="12550" y="3872"/>
                    </a:cubicBezTo>
                    <a:cubicBezTo>
                      <a:pt x="12550" y="3872"/>
                      <a:pt x="12550" y="3872"/>
                      <a:pt x="12550" y="3872"/>
                    </a:cubicBezTo>
                    <a:cubicBezTo>
                      <a:pt x="12550" y="4075"/>
                      <a:pt x="12446" y="3872"/>
                      <a:pt x="12341" y="3872"/>
                    </a:cubicBezTo>
                    <a:close/>
                    <a:moveTo>
                      <a:pt x="11298" y="5909"/>
                    </a:moveTo>
                    <a:cubicBezTo>
                      <a:pt x="11402" y="5706"/>
                      <a:pt x="11298" y="5706"/>
                      <a:pt x="11298" y="5706"/>
                    </a:cubicBezTo>
                    <a:cubicBezTo>
                      <a:pt x="11298" y="5706"/>
                      <a:pt x="11298" y="5706"/>
                      <a:pt x="11298" y="5706"/>
                    </a:cubicBezTo>
                    <a:cubicBezTo>
                      <a:pt x="11194" y="5706"/>
                      <a:pt x="11194" y="5502"/>
                      <a:pt x="11089" y="5502"/>
                    </a:cubicBezTo>
                    <a:cubicBezTo>
                      <a:pt x="11089" y="5502"/>
                      <a:pt x="11089" y="5502"/>
                      <a:pt x="11089" y="5502"/>
                    </a:cubicBezTo>
                    <a:cubicBezTo>
                      <a:pt x="10985" y="5502"/>
                      <a:pt x="10881" y="5298"/>
                      <a:pt x="10881" y="5298"/>
                    </a:cubicBezTo>
                    <a:cubicBezTo>
                      <a:pt x="10985" y="5094"/>
                      <a:pt x="11089" y="5094"/>
                      <a:pt x="11089" y="5094"/>
                    </a:cubicBezTo>
                    <a:cubicBezTo>
                      <a:pt x="11089" y="4891"/>
                      <a:pt x="11089" y="4891"/>
                      <a:pt x="11089" y="4891"/>
                    </a:cubicBezTo>
                    <a:cubicBezTo>
                      <a:pt x="11089" y="4687"/>
                      <a:pt x="11194" y="4687"/>
                      <a:pt x="11194" y="4483"/>
                    </a:cubicBezTo>
                    <a:cubicBezTo>
                      <a:pt x="11194" y="4483"/>
                      <a:pt x="11298" y="4483"/>
                      <a:pt x="11194" y="4279"/>
                    </a:cubicBezTo>
                    <a:cubicBezTo>
                      <a:pt x="11194" y="4279"/>
                      <a:pt x="11089" y="4279"/>
                      <a:pt x="10985" y="4279"/>
                    </a:cubicBezTo>
                    <a:cubicBezTo>
                      <a:pt x="10985" y="4279"/>
                      <a:pt x="10881" y="4075"/>
                      <a:pt x="10881" y="4279"/>
                    </a:cubicBezTo>
                    <a:cubicBezTo>
                      <a:pt x="10776" y="4279"/>
                      <a:pt x="10567" y="4687"/>
                      <a:pt x="10567" y="4891"/>
                    </a:cubicBezTo>
                    <a:cubicBezTo>
                      <a:pt x="10567" y="4891"/>
                      <a:pt x="10463" y="5094"/>
                      <a:pt x="10463" y="5094"/>
                    </a:cubicBezTo>
                    <a:cubicBezTo>
                      <a:pt x="10359" y="4891"/>
                      <a:pt x="10463" y="4687"/>
                      <a:pt x="10567" y="4483"/>
                    </a:cubicBezTo>
                    <a:cubicBezTo>
                      <a:pt x="10567" y="4483"/>
                      <a:pt x="10463" y="4483"/>
                      <a:pt x="10463" y="4483"/>
                    </a:cubicBezTo>
                    <a:cubicBezTo>
                      <a:pt x="10672" y="4279"/>
                      <a:pt x="10150" y="4279"/>
                      <a:pt x="10359" y="4483"/>
                    </a:cubicBezTo>
                    <a:cubicBezTo>
                      <a:pt x="10254" y="4483"/>
                      <a:pt x="10046" y="4687"/>
                      <a:pt x="9941" y="4687"/>
                    </a:cubicBezTo>
                    <a:cubicBezTo>
                      <a:pt x="10046" y="4687"/>
                      <a:pt x="10046" y="4687"/>
                      <a:pt x="10046" y="4687"/>
                    </a:cubicBezTo>
                    <a:cubicBezTo>
                      <a:pt x="9941" y="4687"/>
                      <a:pt x="9941" y="4687"/>
                      <a:pt x="9837" y="4687"/>
                    </a:cubicBezTo>
                    <a:cubicBezTo>
                      <a:pt x="9941" y="4687"/>
                      <a:pt x="10046" y="4483"/>
                      <a:pt x="10150" y="4483"/>
                    </a:cubicBezTo>
                    <a:cubicBezTo>
                      <a:pt x="9941" y="4279"/>
                      <a:pt x="9941" y="4279"/>
                      <a:pt x="9733" y="4483"/>
                    </a:cubicBezTo>
                    <a:cubicBezTo>
                      <a:pt x="9628" y="4483"/>
                      <a:pt x="9524" y="4483"/>
                      <a:pt x="9420" y="4483"/>
                    </a:cubicBezTo>
                    <a:cubicBezTo>
                      <a:pt x="9524" y="4483"/>
                      <a:pt x="9837" y="4279"/>
                      <a:pt x="9628" y="4075"/>
                    </a:cubicBezTo>
                    <a:cubicBezTo>
                      <a:pt x="9628" y="4075"/>
                      <a:pt x="9524" y="4279"/>
                      <a:pt x="9420" y="4279"/>
                    </a:cubicBezTo>
                    <a:cubicBezTo>
                      <a:pt x="9315" y="4279"/>
                      <a:pt x="9211" y="4279"/>
                      <a:pt x="9107" y="4483"/>
                    </a:cubicBezTo>
                    <a:cubicBezTo>
                      <a:pt x="9002" y="4483"/>
                      <a:pt x="8794" y="4483"/>
                      <a:pt x="8585" y="4687"/>
                    </a:cubicBezTo>
                    <a:cubicBezTo>
                      <a:pt x="8585" y="4687"/>
                      <a:pt x="8689" y="4687"/>
                      <a:pt x="8585" y="4687"/>
                    </a:cubicBezTo>
                    <a:cubicBezTo>
                      <a:pt x="8585" y="4687"/>
                      <a:pt x="8585" y="4687"/>
                      <a:pt x="8481" y="4687"/>
                    </a:cubicBezTo>
                    <a:cubicBezTo>
                      <a:pt x="8481" y="4891"/>
                      <a:pt x="8376" y="4891"/>
                      <a:pt x="8272" y="4891"/>
                    </a:cubicBezTo>
                    <a:cubicBezTo>
                      <a:pt x="8376" y="4891"/>
                      <a:pt x="8481" y="4891"/>
                      <a:pt x="8481" y="4891"/>
                    </a:cubicBezTo>
                    <a:cubicBezTo>
                      <a:pt x="8481" y="5094"/>
                      <a:pt x="8376" y="5094"/>
                      <a:pt x="8376" y="5094"/>
                    </a:cubicBezTo>
                    <a:cubicBezTo>
                      <a:pt x="8585" y="5094"/>
                      <a:pt x="8794" y="5094"/>
                      <a:pt x="9002" y="5094"/>
                    </a:cubicBezTo>
                    <a:cubicBezTo>
                      <a:pt x="8898" y="5094"/>
                      <a:pt x="8794" y="5094"/>
                      <a:pt x="8794" y="5094"/>
                    </a:cubicBezTo>
                    <a:cubicBezTo>
                      <a:pt x="8794" y="5094"/>
                      <a:pt x="8794" y="5094"/>
                      <a:pt x="8794" y="5094"/>
                    </a:cubicBezTo>
                    <a:cubicBezTo>
                      <a:pt x="8585" y="5094"/>
                      <a:pt x="8481" y="5298"/>
                      <a:pt x="8272" y="5298"/>
                    </a:cubicBezTo>
                    <a:cubicBezTo>
                      <a:pt x="8167" y="5298"/>
                      <a:pt x="8167" y="5502"/>
                      <a:pt x="8272" y="5502"/>
                    </a:cubicBezTo>
                    <a:cubicBezTo>
                      <a:pt x="8481" y="5502"/>
                      <a:pt x="8689" y="5502"/>
                      <a:pt x="8898" y="5502"/>
                    </a:cubicBezTo>
                    <a:cubicBezTo>
                      <a:pt x="9002" y="5706"/>
                      <a:pt x="9211" y="5502"/>
                      <a:pt x="9315" y="5706"/>
                    </a:cubicBezTo>
                    <a:cubicBezTo>
                      <a:pt x="9002" y="5706"/>
                      <a:pt x="8585" y="5706"/>
                      <a:pt x="8272" y="5706"/>
                    </a:cubicBezTo>
                    <a:cubicBezTo>
                      <a:pt x="8167" y="5706"/>
                      <a:pt x="8167" y="5706"/>
                      <a:pt x="8063" y="5909"/>
                    </a:cubicBezTo>
                    <a:cubicBezTo>
                      <a:pt x="8063" y="5909"/>
                      <a:pt x="8063" y="6113"/>
                      <a:pt x="8063" y="6113"/>
                    </a:cubicBezTo>
                    <a:cubicBezTo>
                      <a:pt x="8167" y="6113"/>
                      <a:pt x="8272" y="6113"/>
                      <a:pt x="8376" y="6113"/>
                    </a:cubicBezTo>
                    <a:cubicBezTo>
                      <a:pt x="8376" y="6113"/>
                      <a:pt x="8481" y="6113"/>
                      <a:pt x="8585" y="6317"/>
                    </a:cubicBezTo>
                    <a:cubicBezTo>
                      <a:pt x="8585" y="6317"/>
                      <a:pt x="8481" y="6521"/>
                      <a:pt x="8481" y="6521"/>
                    </a:cubicBezTo>
                    <a:cubicBezTo>
                      <a:pt x="8481" y="6521"/>
                      <a:pt x="8585" y="6521"/>
                      <a:pt x="8585" y="6521"/>
                    </a:cubicBezTo>
                    <a:cubicBezTo>
                      <a:pt x="8794" y="6521"/>
                      <a:pt x="9002" y="6521"/>
                      <a:pt x="9211" y="6317"/>
                    </a:cubicBezTo>
                    <a:cubicBezTo>
                      <a:pt x="9420" y="6317"/>
                      <a:pt x="9628" y="6317"/>
                      <a:pt x="9837" y="6113"/>
                    </a:cubicBezTo>
                    <a:cubicBezTo>
                      <a:pt x="9941" y="6113"/>
                      <a:pt x="10150" y="6113"/>
                      <a:pt x="10046" y="6113"/>
                    </a:cubicBezTo>
                    <a:cubicBezTo>
                      <a:pt x="10150" y="6317"/>
                      <a:pt x="10254" y="6317"/>
                      <a:pt x="10254" y="6317"/>
                    </a:cubicBezTo>
                    <a:cubicBezTo>
                      <a:pt x="10254" y="6317"/>
                      <a:pt x="10254" y="6317"/>
                      <a:pt x="10254" y="6317"/>
                    </a:cubicBezTo>
                    <a:cubicBezTo>
                      <a:pt x="10359" y="6521"/>
                      <a:pt x="10567" y="6317"/>
                      <a:pt x="10672" y="6317"/>
                    </a:cubicBezTo>
                    <a:cubicBezTo>
                      <a:pt x="10776" y="6317"/>
                      <a:pt x="10985" y="6317"/>
                      <a:pt x="10881" y="6113"/>
                    </a:cubicBezTo>
                    <a:cubicBezTo>
                      <a:pt x="11089" y="6113"/>
                      <a:pt x="10776" y="6113"/>
                      <a:pt x="10672" y="6317"/>
                    </a:cubicBezTo>
                    <a:cubicBezTo>
                      <a:pt x="10776" y="6113"/>
                      <a:pt x="10776" y="6113"/>
                      <a:pt x="10776" y="6113"/>
                    </a:cubicBezTo>
                    <a:cubicBezTo>
                      <a:pt x="10672" y="5909"/>
                      <a:pt x="10776" y="6113"/>
                      <a:pt x="10776" y="6113"/>
                    </a:cubicBezTo>
                    <a:cubicBezTo>
                      <a:pt x="10881" y="5909"/>
                      <a:pt x="10881" y="6113"/>
                      <a:pt x="10881" y="5909"/>
                    </a:cubicBezTo>
                    <a:cubicBezTo>
                      <a:pt x="10985" y="5909"/>
                      <a:pt x="10985" y="5909"/>
                      <a:pt x="11089" y="5909"/>
                    </a:cubicBezTo>
                    <a:cubicBezTo>
                      <a:pt x="11089" y="5909"/>
                      <a:pt x="11089" y="6113"/>
                      <a:pt x="11194" y="5909"/>
                    </a:cubicBezTo>
                    <a:cubicBezTo>
                      <a:pt x="11194" y="6113"/>
                      <a:pt x="11298" y="5909"/>
                      <a:pt x="11298" y="5909"/>
                    </a:cubicBezTo>
                    <a:close/>
                    <a:moveTo>
                      <a:pt x="12759" y="3057"/>
                    </a:moveTo>
                    <a:cubicBezTo>
                      <a:pt x="12654" y="3057"/>
                      <a:pt x="12446" y="3057"/>
                      <a:pt x="12654" y="3057"/>
                    </a:cubicBezTo>
                    <a:cubicBezTo>
                      <a:pt x="12863" y="3057"/>
                      <a:pt x="13072" y="3057"/>
                      <a:pt x="13281" y="3057"/>
                    </a:cubicBezTo>
                    <a:cubicBezTo>
                      <a:pt x="13176" y="3057"/>
                      <a:pt x="12967" y="3057"/>
                      <a:pt x="12863" y="3260"/>
                    </a:cubicBezTo>
                    <a:cubicBezTo>
                      <a:pt x="12863" y="3260"/>
                      <a:pt x="12967" y="3260"/>
                      <a:pt x="12967" y="3260"/>
                    </a:cubicBezTo>
                    <a:cubicBezTo>
                      <a:pt x="12967" y="3260"/>
                      <a:pt x="12863" y="3260"/>
                      <a:pt x="12863" y="3260"/>
                    </a:cubicBezTo>
                    <a:cubicBezTo>
                      <a:pt x="12863" y="3464"/>
                      <a:pt x="12967" y="3260"/>
                      <a:pt x="12967" y="3260"/>
                    </a:cubicBezTo>
                    <a:cubicBezTo>
                      <a:pt x="13072" y="3260"/>
                      <a:pt x="13176" y="3260"/>
                      <a:pt x="13281" y="3260"/>
                    </a:cubicBezTo>
                    <a:cubicBezTo>
                      <a:pt x="13281" y="3260"/>
                      <a:pt x="13385" y="3260"/>
                      <a:pt x="13385" y="3260"/>
                    </a:cubicBezTo>
                    <a:cubicBezTo>
                      <a:pt x="13385" y="3260"/>
                      <a:pt x="13489" y="3260"/>
                      <a:pt x="13489" y="3057"/>
                    </a:cubicBezTo>
                    <a:cubicBezTo>
                      <a:pt x="13489" y="3057"/>
                      <a:pt x="13594" y="3260"/>
                      <a:pt x="13594" y="3057"/>
                    </a:cubicBezTo>
                    <a:cubicBezTo>
                      <a:pt x="13594" y="3057"/>
                      <a:pt x="13594" y="3057"/>
                      <a:pt x="13489" y="3057"/>
                    </a:cubicBezTo>
                    <a:cubicBezTo>
                      <a:pt x="13594" y="2853"/>
                      <a:pt x="13698" y="2853"/>
                      <a:pt x="13698" y="2853"/>
                    </a:cubicBezTo>
                    <a:cubicBezTo>
                      <a:pt x="13698" y="2853"/>
                      <a:pt x="13698" y="2649"/>
                      <a:pt x="13802" y="2649"/>
                    </a:cubicBezTo>
                    <a:cubicBezTo>
                      <a:pt x="13698" y="2649"/>
                      <a:pt x="13698" y="2649"/>
                      <a:pt x="13698" y="2649"/>
                    </a:cubicBezTo>
                    <a:cubicBezTo>
                      <a:pt x="13594" y="2649"/>
                      <a:pt x="13594" y="2649"/>
                      <a:pt x="13489" y="2649"/>
                    </a:cubicBezTo>
                    <a:cubicBezTo>
                      <a:pt x="13489" y="2649"/>
                      <a:pt x="13489" y="2649"/>
                      <a:pt x="13385" y="2649"/>
                    </a:cubicBezTo>
                    <a:cubicBezTo>
                      <a:pt x="13385" y="2649"/>
                      <a:pt x="13281" y="2649"/>
                      <a:pt x="13176" y="2649"/>
                    </a:cubicBezTo>
                    <a:cubicBezTo>
                      <a:pt x="13281" y="2649"/>
                      <a:pt x="13281" y="2649"/>
                      <a:pt x="13281" y="2853"/>
                    </a:cubicBezTo>
                    <a:cubicBezTo>
                      <a:pt x="13281" y="2853"/>
                      <a:pt x="13281" y="2853"/>
                      <a:pt x="13176" y="2853"/>
                    </a:cubicBezTo>
                    <a:cubicBezTo>
                      <a:pt x="13281" y="2853"/>
                      <a:pt x="13281" y="2853"/>
                      <a:pt x="13385" y="2853"/>
                    </a:cubicBezTo>
                    <a:cubicBezTo>
                      <a:pt x="13281" y="2853"/>
                      <a:pt x="13176" y="2853"/>
                      <a:pt x="13281" y="2853"/>
                    </a:cubicBezTo>
                    <a:cubicBezTo>
                      <a:pt x="13176" y="3057"/>
                      <a:pt x="13176" y="2853"/>
                      <a:pt x="13072" y="2853"/>
                    </a:cubicBezTo>
                    <a:cubicBezTo>
                      <a:pt x="13072" y="2649"/>
                      <a:pt x="12967" y="2649"/>
                      <a:pt x="12863" y="2853"/>
                    </a:cubicBezTo>
                    <a:cubicBezTo>
                      <a:pt x="12967" y="2853"/>
                      <a:pt x="12967" y="2853"/>
                      <a:pt x="12967" y="2853"/>
                    </a:cubicBezTo>
                    <a:cubicBezTo>
                      <a:pt x="12967" y="2853"/>
                      <a:pt x="12967" y="2853"/>
                      <a:pt x="12863" y="2853"/>
                    </a:cubicBezTo>
                    <a:cubicBezTo>
                      <a:pt x="12863" y="2853"/>
                      <a:pt x="12967" y="2853"/>
                      <a:pt x="12967" y="2853"/>
                    </a:cubicBezTo>
                    <a:cubicBezTo>
                      <a:pt x="12863" y="3057"/>
                      <a:pt x="12863" y="3057"/>
                      <a:pt x="12967" y="3057"/>
                    </a:cubicBezTo>
                    <a:cubicBezTo>
                      <a:pt x="12863" y="3057"/>
                      <a:pt x="12863" y="3057"/>
                      <a:pt x="12759" y="3057"/>
                    </a:cubicBezTo>
                    <a:close/>
                    <a:moveTo>
                      <a:pt x="13176" y="2649"/>
                    </a:moveTo>
                    <a:cubicBezTo>
                      <a:pt x="13281" y="2649"/>
                      <a:pt x="13281" y="2649"/>
                      <a:pt x="13385" y="2649"/>
                    </a:cubicBezTo>
                    <a:cubicBezTo>
                      <a:pt x="13281" y="2649"/>
                      <a:pt x="13176" y="2649"/>
                      <a:pt x="13072" y="2649"/>
                    </a:cubicBezTo>
                    <a:cubicBezTo>
                      <a:pt x="13176" y="2649"/>
                      <a:pt x="13176" y="2649"/>
                      <a:pt x="13176" y="2649"/>
                    </a:cubicBezTo>
                    <a:close/>
                    <a:moveTo>
                      <a:pt x="12550" y="2853"/>
                    </a:moveTo>
                    <a:cubicBezTo>
                      <a:pt x="12550" y="2853"/>
                      <a:pt x="12550" y="2853"/>
                      <a:pt x="12550" y="2853"/>
                    </a:cubicBezTo>
                    <a:cubicBezTo>
                      <a:pt x="12550" y="2853"/>
                      <a:pt x="12446" y="2853"/>
                      <a:pt x="12446" y="2853"/>
                    </a:cubicBezTo>
                    <a:cubicBezTo>
                      <a:pt x="12550" y="3057"/>
                      <a:pt x="12550" y="2853"/>
                      <a:pt x="12654" y="2853"/>
                    </a:cubicBezTo>
                    <a:cubicBezTo>
                      <a:pt x="12550" y="3057"/>
                      <a:pt x="12550" y="3057"/>
                      <a:pt x="12550" y="3057"/>
                    </a:cubicBezTo>
                    <a:cubicBezTo>
                      <a:pt x="12654" y="3057"/>
                      <a:pt x="12759" y="3057"/>
                      <a:pt x="12863" y="2853"/>
                    </a:cubicBezTo>
                    <a:cubicBezTo>
                      <a:pt x="12863" y="2853"/>
                      <a:pt x="12759" y="2853"/>
                      <a:pt x="12759" y="2853"/>
                    </a:cubicBezTo>
                    <a:cubicBezTo>
                      <a:pt x="12759" y="2853"/>
                      <a:pt x="12863" y="2853"/>
                      <a:pt x="12863" y="2853"/>
                    </a:cubicBezTo>
                    <a:cubicBezTo>
                      <a:pt x="12654" y="2853"/>
                      <a:pt x="12550" y="2853"/>
                      <a:pt x="12446" y="2853"/>
                    </a:cubicBezTo>
                    <a:cubicBezTo>
                      <a:pt x="12446" y="2853"/>
                      <a:pt x="12446" y="2853"/>
                      <a:pt x="12550" y="2853"/>
                    </a:cubicBezTo>
                    <a:close/>
                    <a:moveTo>
                      <a:pt x="13176" y="1834"/>
                    </a:moveTo>
                    <a:cubicBezTo>
                      <a:pt x="13281" y="1834"/>
                      <a:pt x="13385" y="1834"/>
                      <a:pt x="13489" y="1834"/>
                    </a:cubicBezTo>
                    <a:cubicBezTo>
                      <a:pt x="13489" y="1834"/>
                      <a:pt x="13489" y="1834"/>
                      <a:pt x="13489" y="1834"/>
                    </a:cubicBezTo>
                    <a:cubicBezTo>
                      <a:pt x="13489" y="1834"/>
                      <a:pt x="13698" y="1834"/>
                      <a:pt x="13698" y="1834"/>
                    </a:cubicBezTo>
                    <a:cubicBezTo>
                      <a:pt x="13698" y="2038"/>
                      <a:pt x="13698" y="2038"/>
                      <a:pt x="13698" y="2038"/>
                    </a:cubicBezTo>
                    <a:cubicBezTo>
                      <a:pt x="13802" y="2038"/>
                      <a:pt x="13907" y="2038"/>
                      <a:pt x="13907" y="2038"/>
                    </a:cubicBezTo>
                    <a:cubicBezTo>
                      <a:pt x="14011" y="2038"/>
                      <a:pt x="14115" y="1834"/>
                      <a:pt x="14011" y="1834"/>
                    </a:cubicBezTo>
                    <a:cubicBezTo>
                      <a:pt x="14011" y="1834"/>
                      <a:pt x="14011" y="1834"/>
                      <a:pt x="14115" y="1630"/>
                    </a:cubicBezTo>
                    <a:cubicBezTo>
                      <a:pt x="14011" y="1630"/>
                      <a:pt x="14011" y="1630"/>
                      <a:pt x="13907" y="1630"/>
                    </a:cubicBezTo>
                    <a:cubicBezTo>
                      <a:pt x="13907" y="1630"/>
                      <a:pt x="13907" y="1630"/>
                      <a:pt x="14011" y="1630"/>
                    </a:cubicBezTo>
                    <a:cubicBezTo>
                      <a:pt x="13907" y="1426"/>
                      <a:pt x="13802" y="1630"/>
                      <a:pt x="13698" y="1630"/>
                    </a:cubicBezTo>
                    <a:cubicBezTo>
                      <a:pt x="13698" y="1630"/>
                      <a:pt x="13698" y="1630"/>
                      <a:pt x="13698" y="1630"/>
                    </a:cubicBezTo>
                    <a:cubicBezTo>
                      <a:pt x="13698" y="1630"/>
                      <a:pt x="13698" y="1630"/>
                      <a:pt x="13698" y="1630"/>
                    </a:cubicBezTo>
                    <a:cubicBezTo>
                      <a:pt x="13698" y="1630"/>
                      <a:pt x="13698" y="1426"/>
                      <a:pt x="13698" y="1426"/>
                    </a:cubicBezTo>
                    <a:cubicBezTo>
                      <a:pt x="13698" y="1426"/>
                      <a:pt x="13594" y="1426"/>
                      <a:pt x="13489" y="1426"/>
                    </a:cubicBezTo>
                    <a:cubicBezTo>
                      <a:pt x="13385" y="1426"/>
                      <a:pt x="13281" y="1426"/>
                      <a:pt x="13176" y="1630"/>
                    </a:cubicBezTo>
                    <a:cubicBezTo>
                      <a:pt x="13281" y="1630"/>
                      <a:pt x="13281" y="1630"/>
                      <a:pt x="13385" y="1630"/>
                    </a:cubicBezTo>
                    <a:cubicBezTo>
                      <a:pt x="13281" y="1630"/>
                      <a:pt x="13281" y="1630"/>
                      <a:pt x="13281" y="1630"/>
                    </a:cubicBezTo>
                    <a:cubicBezTo>
                      <a:pt x="13281" y="1630"/>
                      <a:pt x="13385" y="1426"/>
                      <a:pt x="13489" y="1630"/>
                    </a:cubicBezTo>
                    <a:cubicBezTo>
                      <a:pt x="13385" y="1630"/>
                      <a:pt x="13385" y="1630"/>
                      <a:pt x="13385" y="1630"/>
                    </a:cubicBezTo>
                    <a:cubicBezTo>
                      <a:pt x="13385" y="1630"/>
                      <a:pt x="13489" y="1630"/>
                      <a:pt x="13489" y="1630"/>
                    </a:cubicBezTo>
                    <a:cubicBezTo>
                      <a:pt x="13489" y="1630"/>
                      <a:pt x="13385" y="1630"/>
                      <a:pt x="13385" y="1630"/>
                    </a:cubicBezTo>
                    <a:cubicBezTo>
                      <a:pt x="13385" y="1630"/>
                      <a:pt x="13385" y="1630"/>
                      <a:pt x="13385" y="1630"/>
                    </a:cubicBezTo>
                    <a:cubicBezTo>
                      <a:pt x="13385" y="1630"/>
                      <a:pt x="13072" y="1630"/>
                      <a:pt x="13176" y="1834"/>
                    </a:cubicBezTo>
                    <a:close/>
                    <a:moveTo>
                      <a:pt x="12967" y="3872"/>
                    </a:moveTo>
                    <a:cubicBezTo>
                      <a:pt x="12863" y="3872"/>
                      <a:pt x="12759" y="3872"/>
                      <a:pt x="12654" y="3872"/>
                    </a:cubicBezTo>
                    <a:cubicBezTo>
                      <a:pt x="12759" y="4075"/>
                      <a:pt x="12967" y="3872"/>
                      <a:pt x="13072" y="3872"/>
                    </a:cubicBezTo>
                    <a:cubicBezTo>
                      <a:pt x="13072" y="3872"/>
                      <a:pt x="13072" y="3872"/>
                      <a:pt x="12967" y="3872"/>
                    </a:cubicBezTo>
                    <a:close/>
                    <a:moveTo>
                      <a:pt x="12654" y="2649"/>
                    </a:moveTo>
                    <a:cubicBezTo>
                      <a:pt x="12759" y="2649"/>
                      <a:pt x="12759" y="2649"/>
                      <a:pt x="12759" y="2649"/>
                    </a:cubicBezTo>
                    <a:cubicBezTo>
                      <a:pt x="12759" y="2649"/>
                      <a:pt x="12759" y="2649"/>
                      <a:pt x="12654" y="2649"/>
                    </a:cubicBezTo>
                    <a:cubicBezTo>
                      <a:pt x="12654" y="2649"/>
                      <a:pt x="12654" y="2649"/>
                      <a:pt x="12654" y="2649"/>
                    </a:cubicBezTo>
                    <a:cubicBezTo>
                      <a:pt x="12654" y="2649"/>
                      <a:pt x="12550" y="2649"/>
                      <a:pt x="12550" y="2649"/>
                    </a:cubicBezTo>
                    <a:cubicBezTo>
                      <a:pt x="12550" y="2649"/>
                      <a:pt x="12654" y="2649"/>
                      <a:pt x="12654" y="2649"/>
                    </a:cubicBezTo>
                    <a:close/>
                    <a:moveTo>
                      <a:pt x="17976" y="17728"/>
                    </a:moveTo>
                    <a:cubicBezTo>
                      <a:pt x="17976" y="17728"/>
                      <a:pt x="17767" y="17728"/>
                      <a:pt x="17767" y="17728"/>
                    </a:cubicBezTo>
                    <a:cubicBezTo>
                      <a:pt x="17767" y="17728"/>
                      <a:pt x="17872" y="17728"/>
                      <a:pt x="17872" y="17728"/>
                    </a:cubicBezTo>
                    <a:cubicBezTo>
                      <a:pt x="17872" y="17728"/>
                      <a:pt x="17767" y="17728"/>
                      <a:pt x="17767" y="17728"/>
                    </a:cubicBezTo>
                    <a:cubicBezTo>
                      <a:pt x="17767" y="17525"/>
                      <a:pt x="17872" y="17525"/>
                      <a:pt x="17872" y="17525"/>
                    </a:cubicBezTo>
                    <a:cubicBezTo>
                      <a:pt x="17767" y="17525"/>
                      <a:pt x="17767" y="17525"/>
                      <a:pt x="17767" y="17525"/>
                    </a:cubicBezTo>
                    <a:cubicBezTo>
                      <a:pt x="17767" y="17525"/>
                      <a:pt x="17976" y="17321"/>
                      <a:pt x="17976" y="17321"/>
                    </a:cubicBezTo>
                    <a:cubicBezTo>
                      <a:pt x="17976" y="17117"/>
                      <a:pt x="17767" y="17117"/>
                      <a:pt x="17767" y="17321"/>
                    </a:cubicBezTo>
                    <a:cubicBezTo>
                      <a:pt x="17767" y="17321"/>
                      <a:pt x="17767" y="17117"/>
                      <a:pt x="17767" y="17117"/>
                    </a:cubicBezTo>
                    <a:cubicBezTo>
                      <a:pt x="17663" y="17117"/>
                      <a:pt x="17663" y="17321"/>
                      <a:pt x="17559" y="17321"/>
                    </a:cubicBezTo>
                    <a:cubicBezTo>
                      <a:pt x="17663" y="17321"/>
                      <a:pt x="17663" y="17321"/>
                      <a:pt x="17559" y="17321"/>
                    </a:cubicBezTo>
                    <a:cubicBezTo>
                      <a:pt x="17559" y="17321"/>
                      <a:pt x="17559" y="17321"/>
                      <a:pt x="17559" y="17321"/>
                    </a:cubicBezTo>
                    <a:cubicBezTo>
                      <a:pt x="17559" y="17321"/>
                      <a:pt x="17559" y="17321"/>
                      <a:pt x="17559" y="17117"/>
                    </a:cubicBezTo>
                    <a:cubicBezTo>
                      <a:pt x="17559" y="17117"/>
                      <a:pt x="17559" y="17117"/>
                      <a:pt x="17559" y="17321"/>
                    </a:cubicBezTo>
                    <a:cubicBezTo>
                      <a:pt x="17559" y="17321"/>
                      <a:pt x="17559" y="17117"/>
                      <a:pt x="17559" y="17117"/>
                    </a:cubicBezTo>
                    <a:cubicBezTo>
                      <a:pt x="17454" y="17321"/>
                      <a:pt x="17454" y="17117"/>
                      <a:pt x="17350" y="17117"/>
                    </a:cubicBezTo>
                    <a:cubicBezTo>
                      <a:pt x="17454" y="17117"/>
                      <a:pt x="17454" y="17117"/>
                      <a:pt x="17454" y="17117"/>
                    </a:cubicBezTo>
                    <a:cubicBezTo>
                      <a:pt x="17454" y="17117"/>
                      <a:pt x="17350" y="17117"/>
                      <a:pt x="17350" y="17117"/>
                    </a:cubicBezTo>
                    <a:cubicBezTo>
                      <a:pt x="17454" y="17117"/>
                      <a:pt x="17559" y="16913"/>
                      <a:pt x="17559" y="16913"/>
                    </a:cubicBezTo>
                    <a:cubicBezTo>
                      <a:pt x="17559" y="16913"/>
                      <a:pt x="17454" y="16913"/>
                      <a:pt x="17454" y="16913"/>
                    </a:cubicBezTo>
                    <a:cubicBezTo>
                      <a:pt x="17454" y="16913"/>
                      <a:pt x="17454" y="16913"/>
                      <a:pt x="17454" y="16709"/>
                    </a:cubicBezTo>
                    <a:cubicBezTo>
                      <a:pt x="17350" y="16913"/>
                      <a:pt x="17246" y="16913"/>
                      <a:pt x="17246" y="17117"/>
                    </a:cubicBezTo>
                    <a:cubicBezTo>
                      <a:pt x="17246" y="16913"/>
                      <a:pt x="17454" y="16506"/>
                      <a:pt x="17559" y="16506"/>
                    </a:cubicBezTo>
                    <a:cubicBezTo>
                      <a:pt x="17559" y="16302"/>
                      <a:pt x="17663" y="16302"/>
                      <a:pt x="17663" y="16302"/>
                    </a:cubicBezTo>
                    <a:cubicBezTo>
                      <a:pt x="17663" y="16098"/>
                      <a:pt x="17559" y="16098"/>
                      <a:pt x="17559" y="16098"/>
                    </a:cubicBezTo>
                    <a:cubicBezTo>
                      <a:pt x="17663" y="16098"/>
                      <a:pt x="17663" y="16098"/>
                      <a:pt x="17767" y="15894"/>
                    </a:cubicBezTo>
                    <a:cubicBezTo>
                      <a:pt x="17767" y="15894"/>
                      <a:pt x="17663" y="15894"/>
                      <a:pt x="17663" y="15894"/>
                    </a:cubicBezTo>
                    <a:cubicBezTo>
                      <a:pt x="17663" y="16098"/>
                      <a:pt x="17663" y="15894"/>
                      <a:pt x="17663" y="15894"/>
                    </a:cubicBezTo>
                    <a:cubicBezTo>
                      <a:pt x="17559" y="15894"/>
                      <a:pt x="17559" y="16098"/>
                      <a:pt x="17559" y="16098"/>
                    </a:cubicBezTo>
                    <a:cubicBezTo>
                      <a:pt x="17454" y="16098"/>
                      <a:pt x="17141" y="16302"/>
                      <a:pt x="17246" y="16506"/>
                    </a:cubicBezTo>
                    <a:cubicBezTo>
                      <a:pt x="17141" y="16506"/>
                      <a:pt x="16933" y="17117"/>
                      <a:pt x="16933" y="17117"/>
                    </a:cubicBezTo>
                    <a:cubicBezTo>
                      <a:pt x="16933" y="17117"/>
                      <a:pt x="16828" y="17321"/>
                      <a:pt x="16933" y="17321"/>
                    </a:cubicBezTo>
                    <a:cubicBezTo>
                      <a:pt x="16828" y="17321"/>
                      <a:pt x="16828" y="17321"/>
                      <a:pt x="16828" y="17525"/>
                    </a:cubicBezTo>
                    <a:cubicBezTo>
                      <a:pt x="16828" y="17321"/>
                      <a:pt x="16828" y="17321"/>
                      <a:pt x="16724" y="17525"/>
                    </a:cubicBezTo>
                    <a:cubicBezTo>
                      <a:pt x="16724" y="17525"/>
                      <a:pt x="16724" y="17728"/>
                      <a:pt x="16620" y="17728"/>
                    </a:cubicBezTo>
                    <a:cubicBezTo>
                      <a:pt x="16620" y="17728"/>
                      <a:pt x="16620" y="17728"/>
                      <a:pt x="16620" y="17525"/>
                    </a:cubicBezTo>
                    <a:cubicBezTo>
                      <a:pt x="16620" y="17728"/>
                      <a:pt x="16515" y="17728"/>
                      <a:pt x="16515" y="17728"/>
                    </a:cubicBezTo>
                    <a:cubicBezTo>
                      <a:pt x="16620" y="17728"/>
                      <a:pt x="16620" y="17728"/>
                      <a:pt x="16724" y="17728"/>
                    </a:cubicBezTo>
                    <a:cubicBezTo>
                      <a:pt x="16620" y="17728"/>
                      <a:pt x="16411" y="17932"/>
                      <a:pt x="16411" y="18136"/>
                    </a:cubicBezTo>
                    <a:cubicBezTo>
                      <a:pt x="16307" y="18340"/>
                      <a:pt x="16620" y="18340"/>
                      <a:pt x="16620" y="18136"/>
                    </a:cubicBezTo>
                    <a:cubicBezTo>
                      <a:pt x="16620" y="18136"/>
                      <a:pt x="16620" y="18136"/>
                      <a:pt x="16620" y="18340"/>
                    </a:cubicBezTo>
                    <a:cubicBezTo>
                      <a:pt x="16724" y="18340"/>
                      <a:pt x="16933" y="18340"/>
                      <a:pt x="17037" y="18340"/>
                    </a:cubicBezTo>
                    <a:cubicBezTo>
                      <a:pt x="17141" y="18340"/>
                      <a:pt x="17141" y="18136"/>
                      <a:pt x="17246" y="18136"/>
                    </a:cubicBezTo>
                    <a:cubicBezTo>
                      <a:pt x="17246" y="18340"/>
                      <a:pt x="17246" y="18340"/>
                      <a:pt x="17141" y="18340"/>
                    </a:cubicBezTo>
                    <a:cubicBezTo>
                      <a:pt x="17246" y="18340"/>
                      <a:pt x="17246" y="18340"/>
                      <a:pt x="17246" y="18340"/>
                    </a:cubicBezTo>
                    <a:cubicBezTo>
                      <a:pt x="17350" y="18340"/>
                      <a:pt x="17350" y="18340"/>
                      <a:pt x="17350" y="18340"/>
                    </a:cubicBezTo>
                    <a:cubicBezTo>
                      <a:pt x="17350" y="18340"/>
                      <a:pt x="17454" y="18340"/>
                      <a:pt x="17454" y="18340"/>
                    </a:cubicBezTo>
                    <a:cubicBezTo>
                      <a:pt x="17454" y="18340"/>
                      <a:pt x="17350" y="18543"/>
                      <a:pt x="17246" y="18543"/>
                    </a:cubicBezTo>
                    <a:cubicBezTo>
                      <a:pt x="17141" y="18543"/>
                      <a:pt x="17141" y="18747"/>
                      <a:pt x="17141" y="18747"/>
                    </a:cubicBezTo>
                    <a:cubicBezTo>
                      <a:pt x="17246" y="18747"/>
                      <a:pt x="17350" y="18747"/>
                      <a:pt x="17350" y="18543"/>
                    </a:cubicBezTo>
                    <a:cubicBezTo>
                      <a:pt x="17454" y="18543"/>
                      <a:pt x="17559" y="18340"/>
                      <a:pt x="17559" y="18340"/>
                    </a:cubicBezTo>
                    <a:cubicBezTo>
                      <a:pt x="17559" y="18340"/>
                      <a:pt x="17559" y="18340"/>
                      <a:pt x="17559" y="18340"/>
                    </a:cubicBezTo>
                    <a:cubicBezTo>
                      <a:pt x="17559" y="18340"/>
                      <a:pt x="17663" y="18136"/>
                      <a:pt x="17663" y="18136"/>
                    </a:cubicBezTo>
                    <a:cubicBezTo>
                      <a:pt x="17767" y="18136"/>
                      <a:pt x="17663" y="18340"/>
                      <a:pt x="17663" y="18340"/>
                    </a:cubicBezTo>
                    <a:cubicBezTo>
                      <a:pt x="17663" y="18543"/>
                      <a:pt x="17559" y="18747"/>
                      <a:pt x="17559" y="18747"/>
                    </a:cubicBezTo>
                    <a:cubicBezTo>
                      <a:pt x="17559" y="18747"/>
                      <a:pt x="17663" y="18543"/>
                      <a:pt x="17767" y="18543"/>
                    </a:cubicBezTo>
                    <a:cubicBezTo>
                      <a:pt x="17767" y="18543"/>
                      <a:pt x="17663" y="18747"/>
                      <a:pt x="17663" y="18951"/>
                    </a:cubicBezTo>
                    <a:cubicBezTo>
                      <a:pt x="17663" y="18747"/>
                      <a:pt x="17767" y="18747"/>
                      <a:pt x="17767" y="18951"/>
                    </a:cubicBezTo>
                    <a:cubicBezTo>
                      <a:pt x="17872" y="18747"/>
                      <a:pt x="17976" y="18340"/>
                      <a:pt x="17976" y="18136"/>
                    </a:cubicBezTo>
                    <a:cubicBezTo>
                      <a:pt x="17976" y="18136"/>
                      <a:pt x="17872" y="18340"/>
                      <a:pt x="17872" y="18340"/>
                    </a:cubicBezTo>
                    <a:cubicBezTo>
                      <a:pt x="17872" y="18340"/>
                      <a:pt x="17976" y="18136"/>
                      <a:pt x="17976" y="17932"/>
                    </a:cubicBezTo>
                    <a:cubicBezTo>
                      <a:pt x="17976" y="17932"/>
                      <a:pt x="17976" y="17932"/>
                      <a:pt x="17976" y="17932"/>
                    </a:cubicBezTo>
                    <a:cubicBezTo>
                      <a:pt x="17976" y="17932"/>
                      <a:pt x="17872" y="18340"/>
                      <a:pt x="17767" y="18340"/>
                    </a:cubicBezTo>
                    <a:cubicBezTo>
                      <a:pt x="17663" y="18340"/>
                      <a:pt x="17767" y="18136"/>
                      <a:pt x="17767" y="18136"/>
                    </a:cubicBezTo>
                    <a:cubicBezTo>
                      <a:pt x="17767" y="18136"/>
                      <a:pt x="17767" y="18136"/>
                      <a:pt x="17767" y="18136"/>
                    </a:cubicBezTo>
                    <a:cubicBezTo>
                      <a:pt x="17767" y="17932"/>
                      <a:pt x="17976" y="17728"/>
                      <a:pt x="17976" y="17728"/>
                    </a:cubicBezTo>
                    <a:close/>
                    <a:moveTo>
                      <a:pt x="21524" y="204"/>
                    </a:moveTo>
                    <a:cubicBezTo>
                      <a:pt x="21524" y="204"/>
                      <a:pt x="21315" y="204"/>
                      <a:pt x="21211" y="204"/>
                    </a:cubicBezTo>
                    <a:cubicBezTo>
                      <a:pt x="21315" y="204"/>
                      <a:pt x="21315" y="204"/>
                      <a:pt x="21315" y="204"/>
                    </a:cubicBezTo>
                    <a:cubicBezTo>
                      <a:pt x="21315" y="204"/>
                      <a:pt x="21315" y="0"/>
                      <a:pt x="21211" y="0"/>
                    </a:cubicBezTo>
                    <a:cubicBezTo>
                      <a:pt x="21211" y="0"/>
                      <a:pt x="21315" y="0"/>
                      <a:pt x="21315" y="0"/>
                    </a:cubicBezTo>
                    <a:cubicBezTo>
                      <a:pt x="21002" y="0"/>
                      <a:pt x="20689" y="0"/>
                      <a:pt x="20481" y="204"/>
                    </a:cubicBezTo>
                    <a:cubicBezTo>
                      <a:pt x="20585" y="0"/>
                      <a:pt x="20689" y="0"/>
                      <a:pt x="20794" y="0"/>
                    </a:cubicBezTo>
                    <a:cubicBezTo>
                      <a:pt x="20585" y="0"/>
                      <a:pt x="20272" y="0"/>
                      <a:pt x="20063" y="0"/>
                    </a:cubicBezTo>
                    <a:cubicBezTo>
                      <a:pt x="20063" y="0"/>
                      <a:pt x="20063" y="0"/>
                      <a:pt x="20063" y="0"/>
                    </a:cubicBezTo>
                    <a:cubicBezTo>
                      <a:pt x="19959" y="0"/>
                      <a:pt x="19854" y="0"/>
                      <a:pt x="19646" y="0"/>
                    </a:cubicBezTo>
                    <a:cubicBezTo>
                      <a:pt x="19750" y="0"/>
                      <a:pt x="19750" y="0"/>
                      <a:pt x="19750" y="0"/>
                    </a:cubicBezTo>
                    <a:cubicBezTo>
                      <a:pt x="19541" y="0"/>
                      <a:pt x="19333" y="0"/>
                      <a:pt x="19124" y="0"/>
                    </a:cubicBezTo>
                    <a:cubicBezTo>
                      <a:pt x="19124" y="0"/>
                      <a:pt x="19228" y="0"/>
                      <a:pt x="19228" y="204"/>
                    </a:cubicBezTo>
                    <a:cubicBezTo>
                      <a:pt x="19020" y="204"/>
                      <a:pt x="18811" y="0"/>
                      <a:pt x="18602" y="0"/>
                    </a:cubicBezTo>
                    <a:cubicBezTo>
                      <a:pt x="18707" y="0"/>
                      <a:pt x="18707" y="0"/>
                      <a:pt x="18811" y="0"/>
                    </a:cubicBezTo>
                    <a:cubicBezTo>
                      <a:pt x="18602" y="0"/>
                      <a:pt x="18498" y="0"/>
                      <a:pt x="18394" y="0"/>
                    </a:cubicBezTo>
                    <a:cubicBezTo>
                      <a:pt x="18394" y="0"/>
                      <a:pt x="18394" y="204"/>
                      <a:pt x="18394" y="204"/>
                    </a:cubicBezTo>
                    <a:cubicBezTo>
                      <a:pt x="18394" y="204"/>
                      <a:pt x="18289" y="204"/>
                      <a:pt x="18185" y="204"/>
                    </a:cubicBezTo>
                    <a:cubicBezTo>
                      <a:pt x="18185" y="204"/>
                      <a:pt x="18289" y="204"/>
                      <a:pt x="18289" y="204"/>
                    </a:cubicBezTo>
                    <a:cubicBezTo>
                      <a:pt x="18185" y="204"/>
                      <a:pt x="18185" y="204"/>
                      <a:pt x="18081" y="204"/>
                    </a:cubicBezTo>
                    <a:cubicBezTo>
                      <a:pt x="18185" y="204"/>
                      <a:pt x="18394" y="204"/>
                      <a:pt x="18498" y="408"/>
                    </a:cubicBezTo>
                    <a:cubicBezTo>
                      <a:pt x="18289" y="408"/>
                      <a:pt x="18081" y="204"/>
                      <a:pt x="17976" y="204"/>
                    </a:cubicBezTo>
                    <a:cubicBezTo>
                      <a:pt x="17976" y="204"/>
                      <a:pt x="17976" y="204"/>
                      <a:pt x="18081" y="408"/>
                    </a:cubicBezTo>
                    <a:cubicBezTo>
                      <a:pt x="17976" y="408"/>
                      <a:pt x="17976" y="204"/>
                      <a:pt x="17872" y="204"/>
                    </a:cubicBezTo>
                    <a:cubicBezTo>
                      <a:pt x="17872" y="204"/>
                      <a:pt x="17767" y="204"/>
                      <a:pt x="17767" y="204"/>
                    </a:cubicBezTo>
                    <a:cubicBezTo>
                      <a:pt x="17663" y="204"/>
                      <a:pt x="17454" y="204"/>
                      <a:pt x="17350" y="204"/>
                    </a:cubicBezTo>
                    <a:cubicBezTo>
                      <a:pt x="17454" y="204"/>
                      <a:pt x="17454" y="408"/>
                      <a:pt x="17559" y="408"/>
                    </a:cubicBezTo>
                    <a:cubicBezTo>
                      <a:pt x="17350" y="408"/>
                      <a:pt x="17246" y="408"/>
                      <a:pt x="17037" y="408"/>
                    </a:cubicBezTo>
                    <a:cubicBezTo>
                      <a:pt x="16828" y="408"/>
                      <a:pt x="16620" y="408"/>
                      <a:pt x="16411" y="408"/>
                    </a:cubicBezTo>
                    <a:cubicBezTo>
                      <a:pt x="16515" y="408"/>
                      <a:pt x="16620" y="408"/>
                      <a:pt x="16724" y="408"/>
                    </a:cubicBezTo>
                    <a:cubicBezTo>
                      <a:pt x="16620" y="611"/>
                      <a:pt x="16515" y="611"/>
                      <a:pt x="16515" y="611"/>
                    </a:cubicBezTo>
                    <a:cubicBezTo>
                      <a:pt x="16724" y="611"/>
                      <a:pt x="16828" y="611"/>
                      <a:pt x="17037" y="611"/>
                    </a:cubicBezTo>
                    <a:cubicBezTo>
                      <a:pt x="16933" y="611"/>
                      <a:pt x="16724" y="611"/>
                      <a:pt x="16620" y="611"/>
                    </a:cubicBezTo>
                    <a:cubicBezTo>
                      <a:pt x="16620" y="611"/>
                      <a:pt x="16620" y="611"/>
                      <a:pt x="16724" y="611"/>
                    </a:cubicBezTo>
                    <a:cubicBezTo>
                      <a:pt x="16620" y="611"/>
                      <a:pt x="16620" y="611"/>
                      <a:pt x="16515" y="611"/>
                    </a:cubicBezTo>
                    <a:cubicBezTo>
                      <a:pt x="16620" y="815"/>
                      <a:pt x="16828" y="611"/>
                      <a:pt x="16933" y="611"/>
                    </a:cubicBezTo>
                    <a:cubicBezTo>
                      <a:pt x="17037" y="611"/>
                      <a:pt x="17246" y="611"/>
                      <a:pt x="17350" y="611"/>
                    </a:cubicBezTo>
                    <a:cubicBezTo>
                      <a:pt x="17141" y="611"/>
                      <a:pt x="16828" y="815"/>
                      <a:pt x="16620" y="815"/>
                    </a:cubicBezTo>
                    <a:cubicBezTo>
                      <a:pt x="16620" y="815"/>
                      <a:pt x="16620" y="815"/>
                      <a:pt x="16620" y="815"/>
                    </a:cubicBezTo>
                    <a:cubicBezTo>
                      <a:pt x="16933" y="815"/>
                      <a:pt x="17246" y="611"/>
                      <a:pt x="17663" y="611"/>
                    </a:cubicBezTo>
                    <a:cubicBezTo>
                      <a:pt x="17454" y="815"/>
                      <a:pt x="17141" y="815"/>
                      <a:pt x="16933" y="815"/>
                    </a:cubicBezTo>
                    <a:cubicBezTo>
                      <a:pt x="17141" y="1019"/>
                      <a:pt x="17454" y="815"/>
                      <a:pt x="17767" y="815"/>
                    </a:cubicBezTo>
                    <a:cubicBezTo>
                      <a:pt x="17663" y="815"/>
                      <a:pt x="17663" y="815"/>
                      <a:pt x="17559" y="815"/>
                    </a:cubicBezTo>
                    <a:cubicBezTo>
                      <a:pt x="17976" y="815"/>
                      <a:pt x="18394" y="611"/>
                      <a:pt x="18811" y="611"/>
                    </a:cubicBezTo>
                    <a:cubicBezTo>
                      <a:pt x="18602" y="611"/>
                      <a:pt x="18498" y="611"/>
                      <a:pt x="18394" y="815"/>
                    </a:cubicBezTo>
                    <a:cubicBezTo>
                      <a:pt x="18498" y="815"/>
                      <a:pt x="18602" y="815"/>
                      <a:pt x="18602" y="815"/>
                    </a:cubicBezTo>
                    <a:cubicBezTo>
                      <a:pt x="18498" y="815"/>
                      <a:pt x="18289" y="815"/>
                      <a:pt x="18081" y="815"/>
                    </a:cubicBezTo>
                    <a:cubicBezTo>
                      <a:pt x="17872" y="1019"/>
                      <a:pt x="17559" y="815"/>
                      <a:pt x="17454" y="1019"/>
                    </a:cubicBezTo>
                    <a:cubicBezTo>
                      <a:pt x="17559" y="1223"/>
                      <a:pt x="17663" y="1223"/>
                      <a:pt x="17767" y="1223"/>
                    </a:cubicBezTo>
                    <a:cubicBezTo>
                      <a:pt x="17663" y="1223"/>
                      <a:pt x="17559" y="1223"/>
                      <a:pt x="17454" y="1223"/>
                    </a:cubicBezTo>
                    <a:cubicBezTo>
                      <a:pt x="17246" y="1019"/>
                      <a:pt x="17141" y="1019"/>
                      <a:pt x="16933" y="1019"/>
                    </a:cubicBezTo>
                    <a:cubicBezTo>
                      <a:pt x="16933" y="1019"/>
                      <a:pt x="16724" y="1019"/>
                      <a:pt x="16828" y="1223"/>
                    </a:cubicBezTo>
                    <a:cubicBezTo>
                      <a:pt x="16828" y="1223"/>
                      <a:pt x="16933" y="1223"/>
                      <a:pt x="16933" y="1223"/>
                    </a:cubicBezTo>
                    <a:cubicBezTo>
                      <a:pt x="16933" y="1223"/>
                      <a:pt x="16933" y="1426"/>
                      <a:pt x="16933" y="1426"/>
                    </a:cubicBezTo>
                    <a:cubicBezTo>
                      <a:pt x="16933" y="1426"/>
                      <a:pt x="17037" y="1426"/>
                      <a:pt x="17037" y="1426"/>
                    </a:cubicBezTo>
                    <a:cubicBezTo>
                      <a:pt x="16933" y="1426"/>
                      <a:pt x="16933" y="1426"/>
                      <a:pt x="16828" y="1426"/>
                    </a:cubicBezTo>
                    <a:cubicBezTo>
                      <a:pt x="16933" y="1630"/>
                      <a:pt x="17246" y="1630"/>
                      <a:pt x="17350" y="1630"/>
                    </a:cubicBezTo>
                    <a:cubicBezTo>
                      <a:pt x="16933" y="1630"/>
                      <a:pt x="16515" y="1834"/>
                      <a:pt x="16098" y="1834"/>
                    </a:cubicBezTo>
                    <a:cubicBezTo>
                      <a:pt x="16202" y="2038"/>
                      <a:pt x="16307" y="1834"/>
                      <a:pt x="16411" y="1834"/>
                    </a:cubicBezTo>
                    <a:cubicBezTo>
                      <a:pt x="16411" y="1834"/>
                      <a:pt x="16307" y="1834"/>
                      <a:pt x="16307" y="2038"/>
                    </a:cubicBezTo>
                    <a:cubicBezTo>
                      <a:pt x="16411" y="1834"/>
                      <a:pt x="16515" y="1834"/>
                      <a:pt x="16724" y="1834"/>
                    </a:cubicBezTo>
                    <a:cubicBezTo>
                      <a:pt x="16620" y="1834"/>
                      <a:pt x="16620" y="1834"/>
                      <a:pt x="16620" y="1834"/>
                    </a:cubicBezTo>
                    <a:cubicBezTo>
                      <a:pt x="16620" y="1834"/>
                      <a:pt x="16620" y="1834"/>
                      <a:pt x="16724" y="1834"/>
                    </a:cubicBezTo>
                    <a:cubicBezTo>
                      <a:pt x="16620" y="2038"/>
                      <a:pt x="16515" y="2038"/>
                      <a:pt x="16411" y="2038"/>
                    </a:cubicBezTo>
                    <a:cubicBezTo>
                      <a:pt x="16411" y="2038"/>
                      <a:pt x="16411" y="2038"/>
                      <a:pt x="16411" y="2038"/>
                    </a:cubicBezTo>
                    <a:cubicBezTo>
                      <a:pt x="16307" y="2038"/>
                      <a:pt x="16307" y="2242"/>
                      <a:pt x="16307" y="2242"/>
                    </a:cubicBezTo>
                    <a:cubicBezTo>
                      <a:pt x="16515" y="2038"/>
                      <a:pt x="16724" y="2038"/>
                      <a:pt x="16933" y="2038"/>
                    </a:cubicBezTo>
                    <a:cubicBezTo>
                      <a:pt x="16724" y="2038"/>
                      <a:pt x="16411" y="2445"/>
                      <a:pt x="16202" y="2242"/>
                    </a:cubicBezTo>
                    <a:cubicBezTo>
                      <a:pt x="16202" y="2038"/>
                      <a:pt x="16202" y="2038"/>
                      <a:pt x="16098" y="2038"/>
                    </a:cubicBezTo>
                    <a:cubicBezTo>
                      <a:pt x="16098" y="2038"/>
                      <a:pt x="15889" y="2038"/>
                      <a:pt x="15889" y="2038"/>
                    </a:cubicBezTo>
                    <a:cubicBezTo>
                      <a:pt x="15785" y="2242"/>
                      <a:pt x="15889" y="2242"/>
                      <a:pt x="15889" y="2445"/>
                    </a:cubicBezTo>
                    <a:cubicBezTo>
                      <a:pt x="15681" y="2445"/>
                      <a:pt x="15472" y="2445"/>
                      <a:pt x="15263" y="2649"/>
                    </a:cubicBezTo>
                    <a:cubicBezTo>
                      <a:pt x="15367" y="2649"/>
                      <a:pt x="15367" y="2649"/>
                      <a:pt x="15472" y="2445"/>
                    </a:cubicBezTo>
                    <a:cubicBezTo>
                      <a:pt x="15472" y="2649"/>
                      <a:pt x="15472" y="2649"/>
                      <a:pt x="15472" y="2649"/>
                    </a:cubicBezTo>
                    <a:cubicBezTo>
                      <a:pt x="15472" y="2649"/>
                      <a:pt x="15576" y="2853"/>
                      <a:pt x="15681" y="2649"/>
                    </a:cubicBezTo>
                    <a:cubicBezTo>
                      <a:pt x="15681" y="2649"/>
                      <a:pt x="15681" y="2649"/>
                      <a:pt x="15681" y="2649"/>
                    </a:cubicBezTo>
                    <a:cubicBezTo>
                      <a:pt x="15785" y="2649"/>
                      <a:pt x="15785" y="2649"/>
                      <a:pt x="15889" y="2649"/>
                    </a:cubicBezTo>
                    <a:cubicBezTo>
                      <a:pt x="15889" y="2649"/>
                      <a:pt x="15994" y="2649"/>
                      <a:pt x="16098" y="2649"/>
                    </a:cubicBezTo>
                    <a:cubicBezTo>
                      <a:pt x="16202" y="2649"/>
                      <a:pt x="16202" y="2649"/>
                      <a:pt x="16307" y="2649"/>
                    </a:cubicBezTo>
                    <a:cubicBezTo>
                      <a:pt x="16202" y="2853"/>
                      <a:pt x="16620" y="2853"/>
                      <a:pt x="16620" y="2649"/>
                    </a:cubicBezTo>
                    <a:cubicBezTo>
                      <a:pt x="16620" y="2649"/>
                      <a:pt x="16620" y="2649"/>
                      <a:pt x="16620" y="2649"/>
                    </a:cubicBezTo>
                    <a:cubicBezTo>
                      <a:pt x="16724" y="2649"/>
                      <a:pt x="16724" y="2649"/>
                      <a:pt x="16828" y="2649"/>
                    </a:cubicBezTo>
                    <a:cubicBezTo>
                      <a:pt x="16724" y="2649"/>
                      <a:pt x="16724" y="2853"/>
                      <a:pt x="16724" y="2853"/>
                    </a:cubicBezTo>
                    <a:cubicBezTo>
                      <a:pt x="16933" y="2649"/>
                      <a:pt x="17141" y="2649"/>
                      <a:pt x="17350" y="2649"/>
                    </a:cubicBezTo>
                    <a:cubicBezTo>
                      <a:pt x="17350" y="2649"/>
                      <a:pt x="17454" y="2649"/>
                      <a:pt x="17454" y="2445"/>
                    </a:cubicBezTo>
                    <a:cubicBezTo>
                      <a:pt x="17454" y="2445"/>
                      <a:pt x="17246" y="2445"/>
                      <a:pt x="17246" y="2445"/>
                    </a:cubicBezTo>
                    <a:cubicBezTo>
                      <a:pt x="17246" y="2445"/>
                      <a:pt x="17246" y="2445"/>
                      <a:pt x="17246" y="2445"/>
                    </a:cubicBezTo>
                    <a:cubicBezTo>
                      <a:pt x="17141" y="2242"/>
                      <a:pt x="16933" y="2445"/>
                      <a:pt x="16828" y="2242"/>
                    </a:cubicBezTo>
                    <a:cubicBezTo>
                      <a:pt x="16828" y="2242"/>
                      <a:pt x="16933" y="2242"/>
                      <a:pt x="16933" y="2242"/>
                    </a:cubicBezTo>
                    <a:cubicBezTo>
                      <a:pt x="16933" y="2242"/>
                      <a:pt x="16933" y="2242"/>
                      <a:pt x="16933" y="2242"/>
                    </a:cubicBezTo>
                    <a:cubicBezTo>
                      <a:pt x="17037" y="2242"/>
                      <a:pt x="17141" y="2242"/>
                      <a:pt x="17246" y="2242"/>
                    </a:cubicBezTo>
                    <a:cubicBezTo>
                      <a:pt x="17350" y="2242"/>
                      <a:pt x="17454" y="2242"/>
                      <a:pt x="17663" y="2242"/>
                    </a:cubicBezTo>
                    <a:cubicBezTo>
                      <a:pt x="17767" y="1834"/>
                      <a:pt x="18081" y="1834"/>
                      <a:pt x="18289" y="1834"/>
                    </a:cubicBezTo>
                    <a:cubicBezTo>
                      <a:pt x="18289" y="1834"/>
                      <a:pt x="18185" y="1834"/>
                      <a:pt x="18081" y="1834"/>
                    </a:cubicBezTo>
                    <a:cubicBezTo>
                      <a:pt x="18289" y="1630"/>
                      <a:pt x="18394" y="1630"/>
                      <a:pt x="18498" y="1630"/>
                    </a:cubicBezTo>
                    <a:cubicBezTo>
                      <a:pt x="18394" y="1426"/>
                      <a:pt x="18081" y="1630"/>
                      <a:pt x="17872" y="1426"/>
                    </a:cubicBezTo>
                    <a:cubicBezTo>
                      <a:pt x="17976" y="1426"/>
                      <a:pt x="18185" y="1426"/>
                      <a:pt x="18289" y="1426"/>
                    </a:cubicBezTo>
                    <a:cubicBezTo>
                      <a:pt x="18394" y="1426"/>
                      <a:pt x="18602" y="1630"/>
                      <a:pt x="18602" y="1426"/>
                    </a:cubicBezTo>
                    <a:cubicBezTo>
                      <a:pt x="18498" y="1426"/>
                      <a:pt x="18394" y="1426"/>
                      <a:pt x="18289" y="1426"/>
                    </a:cubicBezTo>
                    <a:cubicBezTo>
                      <a:pt x="18498" y="1223"/>
                      <a:pt x="18707" y="1223"/>
                      <a:pt x="18811" y="1223"/>
                    </a:cubicBezTo>
                    <a:cubicBezTo>
                      <a:pt x="18915" y="1223"/>
                      <a:pt x="18915" y="1426"/>
                      <a:pt x="18915" y="1223"/>
                    </a:cubicBezTo>
                    <a:cubicBezTo>
                      <a:pt x="18915" y="1223"/>
                      <a:pt x="18811" y="1223"/>
                      <a:pt x="18811" y="1223"/>
                    </a:cubicBezTo>
                    <a:cubicBezTo>
                      <a:pt x="18915" y="1223"/>
                      <a:pt x="19228" y="1223"/>
                      <a:pt x="19333" y="1223"/>
                    </a:cubicBezTo>
                    <a:cubicBezTo>
                      <a:pt x="19333" y="1223"/>
                      <a:pt x="19333" y="1223"/>
                      <a:pt x="19333" y="1223"/>
                    </a:cubicBezTo>
                    <a:cubicBezTo>
                      <a:pt x="19437" y="1223"/>
                      <a:pt x="19437" y="1223"/>
                      <a:pt x="19541" y="1019"/>
                    </a:cubicBezTo>
                    <a:cubicBezTo>
                      <a:pt x="19437" y="1019"/>
                      <a:pt x="19333" y="1019"/>
                      <a:pt x="19228" y="1019"/>
                    </a:cubicBezTo>
                    <a:cubicBezTo>
                      <a:pt x="19437" y="1019"/>
                      <a:pt x="19541" y="1019"/>
                      <a:pt x="19646" y="1019"/>
                    </a:cubicBezTo>
                    <a:cubicBezTo>
                      <a:pt x="19646" y="1019"/>
                      <a:pt x="19646" y="1019"/>
                      <a:pt x="19646" y="815"/>
                    </a:cubicBezTo>
                    <a:cubicBezTo>
                      <a:pt x="19750" y="1019"/>
                      <a:pt x="19959" y="815"/>
                      <a:pt x="20167" y="815"/>
                    </a:cubicBezTo>
                    <a:cubicBezTo>
                      <a:pt x="20376" y="611"/>
                      <a:pt x="20585" y="611"/>
                      <a:pt x="20794" y="611"/>
                    </a:cubicBezTo>
                    <a:cubicBezTo>
                      <a:pt x="20585" y="611"/>
                      <a:pt x="20376" y="611"/>
                      <a:pt x="20063" y="611"/>
                    </a:cubicBezTo>
                    <a:cubicBezTo>
                      <a:pt x="20376" y="611"/>
                      <a:pt x="20585" y="408"/>
                      <a:pt x="20898" y="408"/>
                    </a:cubicBezTo>
                    <a:cubicBezTo>
                      <a:pt x="21002" y="408"/>
                      <a:pt x="21211" y="408"/>
                      <a:pt x="21315" y="204"/>
                    </a:cubicBezTo>
                    <a:cubicBezTo>
                      <a:pt x="21420" y="204"/>
                      <a:pt x="21524" y="204"/>
                      <a:pt x="21524" y="204"/>
                    </a:cubicBezTo>
                    <a:close/>
                    <a:moveTo>
                      <a:pt x="17767" y="5909"/>
                    </a:moveTo>
                    <a:cubicBezTo>
                      <a:pt x="17767" y="5909"/>
                      <a:pt x="17767" y="5909"/>
                      <a:pt x="17663" y="6113"/>
                    </a:cubicBezTo>
                    <a:cubicBezTo>
                      <a:pt x="17767" y="6113"/>
                      <a:pt x="17767" y="6113"/>
                      <a:pt x="17767" y="5909"/>
                    </a:cubicBezTo>
                    <a:cubicBezTo>
                      <a:pt x="17767" y="5909"/>
                      <a:pt x="17767" y="5909"/>
                      <a:pt x="17767" y="5909"/>
                    </a:cubicBezTo>
                    <a:close/>
                    <a:moveTo>
                      <a:pt x="18394" y="7336"/>
                    </a:moveTo>
                    <a:cubicBezTo>
                      <a:pt x="18498" y="7336"/>
                      <a:pt x="18498" y="7336"/>
                      <a:pt x="18498" y="7336"/>
                    </a:cubicBezTo>
                    <a:cubicBezTo>
                      <a:pt x="18394" y="7336"/>
                      <a:pt x="18394" y="7336"/>
                      <a:pt x="18394" y="7336"/>
                    </a:cubicBezTo>
                    <a:cubicBezTo>
                      <a:pt x="18394" y="7336"/>
                      <a:pt x="18394" y="7336"/>
                      <a:pt x="18394" y="7336"/>
                    </a:cubicBezTo>
                    <a:close/>
                    <a:moveTo>
                      <a:pt x="18602" y="7540"/>
                    </a:moveTo>
                    <a:cubicBezTo>
                      <a:pt x="18498" y="7336"/>
                      <a:pt x="18498" y="7336"/>
                      <a:pt x="18394" y="7336"/>
                    </a:cubicBezTo>
                    <a:cubicBezTo>
                      <a:pt x="18289" y="7336"/>
                      <a:pt x="18185" y="7336"/>
                      <a:pt x="18185" y="7540"/>
                    </a:cubicBezTo>
                    <a:cubicBezTo>
                      <a:pt x="18185" y="7336"/>
                      <a:pt x="18289" y="7336"/>
                      <a:pt x="18394" y="7336"/>
                    </a:cubicBezTo>
                    <a:cubicBezTo>
                      <a:pt x="18289" y="7132"/>
                      <a:pt x="18081" y="7336"/>
                      <a:pt x="17976" y="7132"/>
                    </a:cubicBezTo>
                    <a:cubicBezTo>
                      <a:pt x="18081" y="7132"/>
                      <a:pt x="18081" y="7132"/>
                      <a:pt x="18185" y="7132"/>
                    </a:cubicBezTo>
                    <a:cubicBezTo>
                      <a:pt x="18185" y="7132"/>
                      <a:pt x="18185" y="7132"/>
                      <a:pt x="18185" y="7132"/>
                    </a:cubicBezTo>
                    <a:cubicBezTo>
                      <a:pt x="18185" y="7132"/>
                      <a:pt x="18185" y="6928"/>
                      <a:pt x="18185" y="6928"/>
                    </a:cubicBezTo>
                    <a:cubicBezTo>
                      <a:pt x="18081" y="6928"/>
                      <a:pt x="18081" y="6928"/>
                      <a:pt x="18081" y="6928"/>
                    </a:cubicBezTo>
                    <a:cubicBezTo>
                      <a:pt x="18081" y="6928"/>
                      <a:pt x="18081" y="6928"/>
                      <a:pt x="18081" y="6928"/>
                    </a:cubicBezTo>
                    <a:cubicBezTo>
                      <a:pt x="18081" y="6725"/>
                      <a:pt x="17976" y="6928"/>
                      <a:pt x="17976" y="6928"/>
                    </a:cubicBezTo>
                    <a:cubicBezTo>
                      <a:pt x="17872" y="6928"/>
                      <a:pt x="17976" y="6928"/>
                      <a:pt x="17976" y="6928"/>
                    </a:cubicBezTo>
                    <a:cubicBezTo>
                      <a:pt x="17976" y="6928"/>
                      <a:pt x="17872" y="6928"/>
                      <a:pt x="17872" y="6928"/>
                    </a:cubicBezTo>
                    <a:cubicBezTo>
                      <a:pt x="17872" y="6928"/>
                      <a:pt x="17872" y="6928"/>
                      <a:pt x="17872" y="6725"/>
                    </a:cubicBezTo>
                    <a:cubicBezTo>
                      <a:pt x="17872" y="6928"/>
                      <a:pt x="17767" y="6928"/>
                      <a:pt x="17767" y="6928"/>
                    </a:cubicBezTo>
                    <a:cubicBezTo>
                      <a:pt x="17767" y="6928"/>
                      <a:pt x="17872" y="6725"/>
                      <a:pt x="17872" y="6725"/>
                    </a:cubicBezTo>
                    <a:cubicBezTo>
                      <a:pt x="17767" y="6725"/>
                      <a:pt x="17767" y="6725"/>
                      <a:pt x="17767" y="6928"/>
                    </a:cubicBezTo>
                    <a:cubicBezTo>
                      <a:pt x="17767" y="6725"/>
                      <a:pt x="17767" y="6725"/>
                      <a:pt x="17767" y="6725"/>
                    </a:cubicBezTo>
                    <a:cubicBezTo>
                      <a:pt x="17767" y="6725"/>
                      <a:pt x="17663" y="6725"/>
                      <a:pt x="17663" y="6725"/>
                    </a:cubicBezTo>
                    <a:cubicBezTo>
                      <a:pt x="17767" y="6725"/>
                      <a:pt x="17767" y="6725"/>
                      <a:pt x="17767" y="6725"/>
                    </a:cubicBezTo>
                    <a:cubicBezTo>
                      <a:pt x="17767" y="6725"/>
                      <a:pt x="17767" y="6521"/>
                      <a:pt x="17767" y="6521"/>
                    </a:cubicBezTo>
                    <a:cubicBezTo>
                      <a:pt x="17767" y="6521"/>
                      <a:pt x="17559" y="6725"/>
                      <a:pt x="17559" y="6521"/>
                    </a:cubicBezTo>
                    <a:cubicBezTo>
                      <a:pt x="17454" y="6521"/>
                      <a:pt x="17454" y="6521"/>
                      <a:pt x="17350" y="6317"/>
                    </a:cubicBezTo>
                    <a:cubicBezTo>
                      <a:pt x="17454" y="6317"/>
                      <a:pt x="17559" y="6521"/>
                      <a:pt x="17663" y="6317"/>
                    </a:cubicBezTo>
                    <a:cubicBezTo>
                      <a:pt x="17559" y="6317"/>
                      <a:pt x="17559" y="6317"/>
                      <a:pt x="17454" y="6317"/>
                    </a:cubicBezTo>
                    <a:cubicBezTo>
                      <a:pt x="17559" y="6317"/>
                      <a:pt x="17976" y="6317"/>
                      <a:pt x="17976" y="6113"/>
                    </a:cubicBezTo>
                    <a:cubicBezTo>
                      <a:pt x="17767" y="6113"/>
                      <a:pt x="17663" y="6113"/>
                      <a:pt x="17454" y="6113"/>
                    </a:cubicBezTo>
                    <a:cubicBezTo>
                      <a:pt x="17559" y="5909"/>
                      <a:pt x="17872" y="6113"/>
                      <a:pt x="17976" y="5909"/>
                    </a:cubicBezTo>
                    <a:cubicBezTo>
                      <a:pt x="17976" y="5909"/>
                      <a:pt x="17976" y="5909"/>
                      <a:pt x="17976" y="5706"/>
                    </a:cubicBezTo>
                    <a:cubicBezTo>
                      <a:pt x="17872" y="5706"/>
                      <a:pt x="17767" y="5706"/>
                      <a:pt x="17767" y="5706"/>
                    </a:cubicBezTo>
                    <a:cubicBezTo>
                      <a:pt x="17767" y="5706"/>
                      <a:pt x="17663" y="5909"/>
                      <a:pt x="17663" y="5909"/>
                    </a:cubicBezTo>
                    <a:cubicBezTo>
                      <a:pt x="17663" y="5706"/>
                      <a:pt x="17663" y="5706"/>
                      <a:pt x="17767" y="5706"/>
                    </a:cubicBezTo>
                    <a:cubicBezTo>
                      <a:pt x="17663" y="5706"/>
                      <a:pt x="17559" y="5706"/>
                      <a:pt x="17454" y="5706"/>
                    </a:cubicBezTo>
                    <a:cubicBezTo>
                      <a:pt x="17559" y="5706"/>
                      <a:pt x="17663" y="5706"/>
                      <a:pt x="17767" y="5706"/>
                    </a:cubicBezTo>
                    <a:cubicBezTo>
                      <a:pt x="17872" y="5502"/>
                      <a:pt x="17872" y="5502"/>
                      <a:pt x="17767" y="5502"/>
                    </a:cubicBezTo>
                    <a:cubicBezTo>
                      <a:pt x="17454" y="5298"/>
                      <a:pt x="17350" y="5502"/>
                      <a:pt x="17141" y="5706"/>
                    </a:cubicBezTo>
                    <a:cubicBezTo>
                      <a:pt x="17246" y="5706"/>
                      <a:pt x="17350" y="5502"/>
                      <a:pt x="17246" y="5502"/>
                    </a:cubicBezTo>
                    <a:cubicBezTo>
                      <a:pt x="17246" y="5502"/>
                      <a:pt x="17141" y="5706"/>
                      <a:pt x="17141" y="5502"/>
                    </a:cubicBezTo>
                    <a:cubicBezTo>
                      <a:pt x="17141" y="5502"/>
                      <a:pt x="17559" y="5298"/>
                      <a:pt x="17454" y="5298"/>
                    </a:cubicBezTo>
                    <a:cubicBezTo>
                      <a:pt x="17454" y="5298"/>
                      <a:pt x="17350" y="5298"/>
                      <a:pt x="17350" y="5298"/>
                    </a:cubicBezTo>
                    <a:cubicBezTo>
                      <a:pt x="17246" y="5298"/>
                      <a:pt x="17141" y="5298"/>
                      <a:pt x="17037" y="5502"/>
                    </a:cubicBezTo>
                    <a:cubicBezTo>
                      <a:pt x="17141" y="5298"/>
                      <a:pt x="17454" y="5298"/>
                      <a:pt x="17454" y="5094"/>
                    </a:cubicBezTo>
                    <a:cubicBezTo>
                      <a:pt x="17454" y="5094"/>
                      <a:pt x="17246" y="4891"/>
                      <a:pt x="17246" y="4891"/>
                    </a:cubicBezTo>
                    <a:cubicBezTo>
                      <a:pt x="17141" y="4891"/>
                      <a:pt x="17037" y="5094"/>
                      <a:pt x="17037" y="5094"/>
                    </a:cubicBezTo>
                    <a:cubicBezTo>
                      <a:pt x="17037" y="5094"/>
                      <a:pt x="17037" y="5094"/>
                      <a:pt x="16933" y="5094"/>
                    </a:cubicBezTo>
                    <a:cubicBezTo>
                      <a:pt x="16933" y="5094"/>
                      <a:pt x="17037" y="5094"/>
                      <a:pt x="17037" y="4891"/>
                    </a:cubicBezTo>
                    <a:cubicBezTo>
                      <a:pt x="16933" y="4891"/>
                      <a:pt x="16828" y="5094"/>
                      <a:pt x="16724" y="5298"/>
                    </a:cubicBezTo>
                    <a:cubicBezTo>
                      <a:pt x="16724" y="5094"/>
                      <a:pt x="16828" y="5094"/>
                      <a:pt x="16828" y="4891"/>
                    </a:cubicBezTo>
                    <a:cubicBezTo>
                      <a:pt x="16828" y="4891"/>
                      <a:pt x="16828" y="4891"/>
                      <a:pt x="16724" y="4891"/>
                    </a:cubicBezTo>
                    <a:cubicBezTo>
                      <a:pt x="16828" y="4891"/>
                      <a:pt x="17037" y="4891"/>
                      <a:pt x="16933" y="4891"/>
                    </a:cubicBezTo>
                    <a:cubicBezTo>
                      <a:pt x="16933" y="4687"/>
                      <a:pt x="16724" y="4891"/>
                      <a:pt x="16620" y="4891"/>
                    </a:cubicBezTo>
                    <a:cubicBezTo>
                      <a:pt x="16724" y="4891"/>
                      <a:pt x="16933" y="4891"/>
                      <a:pt x="16933" y="4687"/>
                    </a:cubicBezTo>
                    <a:cubicBezTo>
                      <a:pt x="16933" y="4483"/>
                      <a:pt x="16724" y="4483"/>
                      <a:pt x="16724" y="4483"/>
                    </a:cubicBezTo>
                    <a:cubicBezTo>
                      <a:pt x="16620" y="4483"/>
                      <a:pt x="16411" y="4483"/>
                      <a:pt x="16411" y="4483"/>
                    </a:cubicBezTo>
                    <a:cubicBezTo>
                      <a:pt x="16307" y="4687"/>
                      <a:pt x="16307" y="4687"/>
                      <a:pt x="16411" y="4687"/>
                    </a:cubicBezTo>
                    <a:cubicBezTo>
                      <a:pt x="16411" y="4687"/>
                      <a:pt x="16098" y="4483"/>
                      <a:pt x="16098" y="4891"/>
                    </a:cubicBezTo>
                    <a:cubicBezTo>
                      <a:pt x="16098" y="4891"/>
                      <a:pt x="16202" y="4687"/>
                      <a:pt x="16098" y="4687"/>
                    </a:cubicBezTo>
                    <a:cubicBezTo>
                      <a:pt x="16098" y="4483"/>
                      <a:pt x="15994" y="4687"/>
                      <a:pt x="15994" y="4687"/>
                    </a:cubicBezTo>
                    <a:cubicBezTo>
                      <a:pt x="15994" y="4687"/>
                      <a:pt x="15889" y="4687"/>
                      <a:pt x="15994" y="4687"/>
                    </a:cubicBezTo>
                    <a:cubicBezTo>
                      <a:pt x="15889" y="4687"/>
                      <a:pt x="15785" y="4891"/>
                      <a:pt x="15681" y="4891"/>
                    </a:cubicBezTo>
                    <a:cubicBezTo>
                      <a:pt x="15681" y="4891"/>
                      <a:pt x="15785" y="4687"/>
                      <a:pt x="15785" y="4687"/>
                    </a:cubicBezTo>
                    <a:cubicBezTo>
                      <a:pt x="15785" y="4687"/>
                      <a:pt x="15785" y="4687"/>
                      <a:pt x="15785" y="4687"/>
                    </a:cubicBezTo>
                    <a:cubicBezTo>
                      <a:pt x="15785" y="4687"/>
                      <a:pt x="15889" y="4687"/>
                      <a:pt x="15889" y="4687"/>
                    </a:cubicBezTo>
                    <a:cubicBezTo>
                      <a:pt x="15785" y="4687"/>
                      <a:pt x="15785" y="4687"/>
                      <a:pt x="15681" y="4687"/>
                    </a:cubicBezTo>
                    <a:cubicBezTo>
                      <a:pt x="15785" y="4687"/>
                      <a:pt x="15889" y="4483"/>
                      <a:pt x="15994" y="4483"/>
                    </a:cubicBezTo>
                    <a:cubicBezTo>
                      <a:pt x="15994" y="4279"/>
                      <a:pt x="15994" y="4279"/>
                      <a:pt x="15994" y="4279"/>
                    </a:cubicBezTo>
                    <a:cubicBezTo>
                      <a:pt x="15994" y="4279"/>
                      <a:pt x="15994" y="4279"/>
                      <a:pt x="15994" y="4075"/>
                    </a:cubicBezTo>
                    <a:cubicBezTo>
                      <a:pt x="15994" y="4075"/>
                      <a:pt x="15994" y="4075"/>
                      <a:pt x="15994" y="4075"/>
                    </a:cubicBezTo>
                    <a:cubicBezTo>
                      <a:pt x="15889" y="3872"/>
                      <a:pt x="15785" y="4075"/>
                      <a:pt x="15681" y="4075"/>
                    </a:cubicBezTo>
                    <a:cubicBezTo>
                      <a:pt x="15681" y="4075"/>
                      <a:pt x="15576" y="4075"/>
                      <a:pt x="15472" y="4075"/>
                    </a:cubicBezTo>
                    <a:cubicBezTo>
                      <a:pt x="15472" y="4075"/>
                      <a:pt x="15472" y="4075"/>
                      <a:pt x="15472" y="4075"/>
                    </a:cubicBezTo>
                    <a:cubicBezTo>
                      <a:pt x="15367" y="4279"/>
                      <a:pt x="15159" y="4075"/>
                      <a:pt x="15159" y="4279"/>
                    </a:cubicBezTo>
                    <a:cubicBezTo>
                      <a:pt x="15159" y="4279"/>
                      <a:pt x="15263" y="4279"/>
                      <a:pt x="15263" y="4483"/>
                    </a:cubicBezTo>
                    <a:cubicBezTo>
                      <a:pt x="15159" y="4483"/>
                      <a:pt x="15054" y="4279"/>
                      <a:pt x="14950" y="4483"/>
                    </a:cubicBezTo>
                    <a:cubicBezTo>
                      <a:pt x="14950" y="4687"/>
                      <a:pt x="15054" y="4687"/>
                      <a:pt x="15054" y="4687"/>
                    </a:cubicBezTo>
                    <a:cubicBezTo>
                      <a:pt x="15054" y="4687"/>
                      <a:pt x="15054" y="4687"/>
                      <a:pt x="15054" y="4891"/>
                    </a:cubicBezTo>
                    <a:cubicBezTo>
                      <a:pt x="14950" y="4687"/>
                      <a:pt x="14950" y="4687"/>
                      <a:pt x="14741" y="4891"/>
                    </a:cubicBezTo>
                    <a:cubicBezTo>
                      <a:pt x="14846" y="4891"/>
                      <a:pt x="14846" y="4891"/>
                      <a:pt x="14950" y="5094"/>
                    </a:cubicBezTo>
                    <a:cubicBezTo>
                      <a:pt x="14846" y="5094"/>
                      <a:pt x="14846" y="5298"/>
                      <a:pt x="14741" y="5298"/>
                    </a:cubicBezTo>
                    <a:cubicBezTo>
                      <a:pt x="14741" y="5298"/>
                      <a:pt x="14741" y="5298"/>
                      <a:pt x="14741" y="5298"/>
                    </a:cubicBezTo>
                    <a:cubicBezTo>
                      <a:pt x="14637" y="5298"/>
                      <a:pt x="14533" y="5298"/>
                      <a:pt x="14428" y="5298"/>
                    </a:cubicBezTo>
                    <a:cubicBezTo>
                      <a:pt x="14533" y="5298"/>
                      <a:pt x="14637" y="5298"/>
                      <a:pt x="14741" y="5094"/>
                    </a:cubicBezTo>
                    <a:cubicBezTo>
                      <a:pt x="14741" y="4891"/>
                      <a:pt x="14637" y="4891"/>
                      <a:pt x="14741" y="4687"/>
                    </a:cubicBezTo>
                    <a:cubicBezTo>
                      <a:pt x="14741" y="4687"/>
                      <a:pt x="14741" y="4483"/>
                      <a:pt x="14846" y="4483"/>
                    </a:cubicBezTo>
                    <a:cubicBezTo>
                      <a:pt x="14846" y="4279"/>
                      <a:pt x="15159" y="4279"/>
                      <a:pt x="15263" y="4075"/>
                    </a:cubicBezTo>
                    <a:cubicBezTo>
                      <a:pt x="15263" y="4075"/>
                      <a:pt x="15367" y="4075"/>
                      <a:pt x="15367" y="3872"/>
                    </a:cubicBezTo>
                    <a:cubicBezTo>
                      <a:pt x="15263" y="3872"/>
                      <a:pt x="15054" y="4075"/>
                      <a:pt x="15054" y="4075"/>
                    </a:cubicBezTo>
                    <a:cubicBezTo>
                      <a:pt x="14846" y="4075"/>
                      <a:pt x="14741" y="4075"/>
                      <a:pt x="14533" y="4279"/>
                    </a:cubicBezTo>
                    <a:cubicBezTo>
                      <a:pt x="14428" y="4279"/>
                      <a:pt x="14220" y="4483"/>
                      <a:pt x="14011" y="4687"/>
                    </a:cubicBezTo>
                    <a:cubicBezTo>
                      <a:pt x="14115" y="4687"/>
                      <a:pt x="14115" y="4687"/>
                      <a:pt x="14115" y="4687"/>
                    </a:cubicBezTo>
                    <a:cubicBezTo>
                      <a:pt x="14011" y="4891"/>
                      <a:pt x="13802" y="4891"/>
                      <a:pt x="13907" y="5094"/>
                    </a:cubicBezTo>
                    <a:cubicBezTo>
                      <a:pt x="14011" y="5298"/>
                      <a:pt x="14220" y="5298"/>
                      <a:pt x="14324" y="5298"/>
                    </a:cubicBezTo>
                    <a:cubicBezTo>
                      <a:pt x="14115" y="5298"/>
                      <a:pt x="14011" y="5298"/>
                      <a:pt x="13802" y="5298"/>
                    </a:cubicBezTo>
                    <a:cubicBezTo>
                      <a:pt x="13802" y="5706"/>
                      <a:pt x="14115" y="5706"/>
                      <a:pt x="14115" y="5706"/>
                    </a:cubicBezTo>
                    <a:cubicBezTo>
                      <a:pt x="14220" y="5706"/>
                      <a:pt x="14220" y="5502"/>
                      <a:pt x="14324" y="5502"/>
                    </a:cubicBezTo>
                    <a:cubicBezTo>
                      <a:pt x="14115" y="5706"/>
                      <a:pt x="14428" y="5706"/>
                      <a:pt x="14533" y="5706"/>
                    </a:cubicBezTo>
                    <a:cubicBezTo>
                      <a:pt x="14637" y="5706"/>
                      <a:pt x="14741" y="5909"/>
                      <a:pt x="14846" y="5909"/>
                    </a:cubicBezTo>
                    <a:cubicBezTo>
                      <a:pt x="14950" y="5909"/>
                      <a:pt x="15054" y="5909"/>
                      <a:pt x="15159" y="5909"/>
                    </a:cubicBezTo>
                    <a:cubicBezTo>
                      <a:pt x="15159" y="5909"/>
                      <a:pt x="15263" y="5909"/>
                      <a:pt x="15263" y="5909"/>
                    </a:cubicBezTo>
                    <a:cubicBezTo>
                      <a:pt x="15263" y="5909"/>
                      <a:pt x="15159" y="5706"/>
                      <a:pt x="15159" y="5706"/>
                    </a:cubicBezTo>
                    <a:cubicBezTo>
                      <a:pt x="15367" y="5706"/>
                      <a:pt x="15472" y="5706"/>
                      <a:pt x="15681" y="5706"/>
                    </a:cubicBezTo>
                    <a:cubicBezTo>
                      <a:pt x="15681" y="5706"/>
                      <a:pt x="15785" y="5909"/>
                      <a:pt x="15785" y="5706"/>
                    </a:cubicBezTo>
                    <a:cubicBezTo>
                      <a:pt x="15785" y="5706"/>
                      <a:pt x="15681" y="5706"/>
                      <a:pt x="15681" y="5706"/>
                    </a:cubicBezTo>
                    <a:cubicBezTo>
                      <a:pt x="15681" y="5502"/>
                      <a:pt x="15785" y="5502"/>
                      <a:pt x="15785" y="5502"/>
                    </a:cubicBezTo>
                    <a:cubicBezTo>
                      <a:pt x="15785" y="5502"/>
                      <a:pt x="15785" y="5502"/>
                      <a:pt x="15785" y="5502"/>
                    </a:cubicBezTo>
                    <a:cubicBezTo>
                      <a:pt x="15889" y="5706"/>
                      <a:pt x="15889" y="5706"/>
                      <a:pt x="15994" y="5706"/>
                    </a:cubicBezTo>
                    <a:cubicBezTo>
                      <a:pt x="15889" y="5706"/>
                      <a:pt x="15889" y="5909"/>
                      <a:pt x="15889" y="5909"/>
                    </a:cubicBezTo>
                    <a:cubicBezTo>
                      <a:pt x="15994" y="5909"/>
                      <a:pt x="15994" y="5909"/>
                      <a:pt x="15994" y="5909"/>
                    </a:cubicBezTo>
                    <a:cubicBezTo>
                      <a:pt x="15994" y="5909"/>
                      <a:pt x="15994" y="5909"/>
                      <a:pt x="15994" y="5909"/>
                    </a:cubicBezTo>
                    <a:cubicBezTo>
                      <a:pt x="15994" y="6113"/>
                      <a:pt x="16098" y="5909"/>
                      <a:pt x="16098" y="5909"/>
                    </a:cubicBezTo>
                    <a:cubicBezTo>
                      <a:pt x="15889" y="6113"/>
                      <a:pt x="16202" y="6113"/>
                      <a:pt x="16202" y="6317"/>
                    </a:cubicBezTo>
                    <a:cubicBezTo>
                      <a:pt x="16202" y="6317"/>
                      <a:pt x="16098" y="6317"/>
                      <a:pt x="15994" y="6317"/>
                    </a:cubicBezTo>
                    <a:cubicBezTo>
                      <a:pt x="15994" y="6317"/>
                      <a:pt x="15889" y="6317"/>
                      <a:pt x="15889" y="6521"/>
                    </a:cubicBezTo>
                    <a:cubicBezTo>
                      <a:pt x="15994" y="6521"/>
                      <a:pt x="16098" y="6317"/>
                      <a:pt x="16098" y="6317"/>
                    </a:cubicBezTo>
                    <a:cubicBezTo>
                      <a:pt x="16202" y="6317"/>
                      <a:pt x="16307" y="6317"/>
                      <a:pt x="16307" y="6317"/>
                    </a:cubicBezTo>
                    <a:cubicBezTo>
                      <a:pt x="16307" y="6317"/>
                      <a:pt x="16307" y="6317"/>
                      <a:pt x="16202" y="6317"/>
                    </a:cubicBezTo>
                    <a:cubicBezTo>
                      <a:pt x="16307" y="6317"/>
                      <a:pt x="16307" y="6317"/>
                      <a:pt x="16307" y="6317"/>
                    </a:cubicBezTo>
                    <a:cubicBezTo>
                      <a:pt x="16307" y="6317"/>
                      <a:pt x="16307" y="6317"/>
                      <a:pt x="16202" y="6521"/>
                    </a:cubicBezTo>
                    <a:cubicBezTo>
                      <a:pt x="16202" y="6521"/>
                      <a:pt x="16307" y="6521"/>
                      <a:pt x="16307" y="6521"/>
                    </a:cubicBezTo>
                    <a:cubicBezTo>
                      <a:pt x="16202" y="6521"/>
                      <a:pt x="16411" y="6725"/>
                      <a:pt x="16411" y="6521"/>
                    </a:cubicBezTo>
                    <a:cubicBezTo>
                      <a:pt x="16515" y="6521"/>
                      <a:pt x="16202" y="6725"/>
                      <a:pt x="16515" y="6725"/>
                    </a:cubicBezTo>
                    <a:cubicBezTo>
                      <a:pt x="16411" y="6725"/>
                      <a:pt x="16515" y="7132"/>
                      <a:pt x="16515" y="7336"/>
                    </a:cubicBezTo>
                    <a:cubicBezTo>
                      <a:pt x="16411" y="7336"/>
                      <a:pt x="16307" y="7336"/>
                      <a:pt x="16202" y="7540"/>
                    </a:cubicBezTo>
                    <a:cubicBezTo>
                      <a:pt x="16098" y="7540"/>
                      <a:pt x="15994" y="7540"/>
                      <a:pt x="15889" y="7743"/>
                    </a:cubicBezTo>
                    <a:cubicBezTo>
                      <a:pt x="15889" y="7743"/>
                      <a:pt x="15785" y="7743"/>
                      <a:pt x="15785" y="7947"/>
                    </a:cubicBezTo>
                    <a:cubicBezTo>
                      <a:pt x="15785" y="7947"/>
                      <a:pt x="15889" y="7947"/>
                      <a:pt x="15889" y="8151"/>
                    </a:cubicBezTo>
                    <a:cubicBezTo>
                      <a:pt x="15785" y="8151"/>
                      <a:pt x="15681" y="8151"/>
                      <a:pt x="15576" y="8151"/>
                    </a:cubicBezTo>
                    <a:cubicBezTo>
                      <a:pt x="15472" y="8151"/>
                      <a:pt x="15472" y="8355"/>
                      <a:pt x="15367" y="8355"/>
                    </a:cubicBezTo>
                    <a:cubicBezTo>
                      <a:pt x="15367" y="8355"/>
                      <a:pt x="15367" y="8558"/>
                      <a:pt x="15367" y="8558"/>
                    </a:cubicBezTo>
                    <a:cubicBezTo>
                      <a:pt x="15367" y="8558"/>
                      <a:pt x="15367" y="8355"/>
                      <a:pt x="15367" y="8355"/>
                    </a:cubicBezTo>
                    <a:cubicBezTo>
                      <a:pt x="15367" y="8355"/>
                      <a:pt x="15263" y="8355"/>
                      <a:pt x="15263" y="8151"/>
                    </a:cubicBezTo>
                    <a:cubicBezTo>
                      <a:pt x="15159" y="8151"/>
                      <a:pt x="15159" y="8151"/>
                      <a:pt x="15054" y="8151"/>
                    </a:cubicBezTo>
                    <a:cubicBezTo>
                      <a:pt x="15054" y="8151"/>
                      <a:pt x="15054" y="8355"/>
                      <a:pt x="15054" y="8355"/>
                    </a:cubicBezTo>
                    <a:cubicBezTo>
                      <a:pt x="14950" y="8355"/>
                      <a:pt x="14741" y="8355"/>
                      <a:pt x="14741" y="8558"/>
                    </a:cubicBezTo>
                    <a:cubicBezTo>
                      <a:pt x="14741" y="8762"/>
                      <a:pt x="14846" y="8762"/>
                      <a:pt x="14950" y="8762"/>
                    </a:cubicBezTo>
                    <a:cubicBezTo>
                      <a:pt x="15054" y="8762"/>
                      <a:pt x="15054" y="8762"/>
                      <a:pt x="15159" y="8762"/>
                    </a:cubicBezTo>
                    <a:cubicBezTo>
                      <a:pt x="15159" y="8762"/>
                      <a:pt x="15263" y="8762"/>
                      <a:pt x="15263" y="8762"/>
                    </a:cubicBezTo>
                    <a:cubicBezTo>
                      <a:pt x="15367" y="8558"/>
                      <a:pt x="15367" y="8762"/>
                      <a:pt x="15472" y="8762"/>
                    </a:cubicBezTo>
                    <a:cubicBezTo>
                      <a:pt x="15472" y="8558"/>
                      <a:pt x="15472" y="8558"/>
                      <a:pt x="15472" y="8558"/>
                    </a:cubicBezTo>
                    <a:cubicBezTo>
                      <a:pt x="15576" y="8355"/>
                      <a:pt x="15472" y="8558"/>
                      <a:pt x="15576" y="8558"/>
                    </a:cubicBezTo>
                    <a:cubicBezTo>
                      <a:pt x="15576" y="8558"/>
                      <a:pt x="15576" y="8762"/>
                      <a:pt x="15576" y="8762"/>
                    </a:cubicBezTo>
                    <a:cubicBezTo>
                      <a:pt x="15681" y="8558"/>
                      <a:pt x="15681" y="8558"/>
                      <a:pt x="15785" y="8558"/>
                    </a:cubicBezTo>
                    <a:cubicBezTo>
                      <a:pt x="15785" y="8762"/>
                      <a:pt x="15681" y="8762"/>
                      <a:pt x="15681" y="8762"/>
                    </a:cubicBezTo>
                    <a:cubicBezTo>
                      <a:pt x="15785" y="8762"/>
                      <a:pt x="15785" y="9170"/>
                      <a:pt x="15889" y="8966"/>
                    </a:cubicBezTo>
                    <a:cubicBezTo>
                      <a:pt x="15889" y="8966"/>
                      <a:pt x="15785" y="9170"/>
                      <a:pt x="15785" y="9170"/>
                    </a:cubicBezTo>
                    <a:cubicBezTo>
                      <a:pt x="15889" y="9170"/>
                      <a:pt x="15889" y="9170"/>
                      <a:pt x="15994" y="9170"/>
                    </a:cubicBezTo>
                    <a:cubicBezTo>
                      <a:pt x="15889" y="9170"/>
                      <a:pt x="15889" y="9170"/>
                      <a:pt x="15785" y="9374"/>
                    </a:cubicBezTo>
                    <a:cubicBezTo>
                      <a:pt x="15889" y="9374"/>
                      <a:pt x="15889" y="9577"/>
                      <a:pt x="15994" y="9374"/>
                    </a:cubicBezTo>
                    <a:cubicBezTo>
                      <a:pt x="15994" y="9374"/>
                      <a:pt x="15994" y="9577"/>
                      <a:pt x="15889" y="9577"/>
                    </a:cubicBezTo>
                    <a:cubicBezTo>
                      <a:pt x="15994" y="9577"/>
                      <a:pt x="15994" y="9577"/>
                      <a:pt x="16098" y="9577"/>
                    </a:cubicBezTo>
                    <a:cubicBezTo>
                      <a:pt x="16098" y="9577"/>
                      <a:pt x="16202" y="9577"/>
                      <a:pt x="16202" y="9577"/>
                    </a:cubicBezTo>
                    <a:cubicBezTo>
                      <a:pt x="16202" y="9577"/>
                      <a:pt x="16202" y="9781"/>
                      <a:pt x="16307" y="9781"/>
                    </a:cubicBezTo>
                    <a:cubicBezTo>
                      <a:pt x="16307" y="9781"/>
                      <a:pt x="16411" y="9781"/>
                      <a:pt x="16411" y="9985"/>
                    </a:cubicBezTo>
                    <a:cubicBezTo>
                      <a:pt x="16515" y="9985"/>
                      <a:pt x="16620" y="9985"/>
                      <a:pt x="16724" y="9985"/>
                    </a:cubicBezTo>
                    <a:cubicBezTo>
                      <a:pt x="16828" y="10189"/>
                      <a:pt x="16828" y="9985"/>
                      <a:pt x="16933" y="9985"/>
                    </a:cubicBezTo>
                    <a:cubicBezTo>
                      <a:pt x="16828" y="9985"/>
                      <a:pt x="16828" y="9781"/>
                      <a:pt x="16828" y="9577"/>
                    </a:cubicBezTo>
                    <a:cubicBezTo>
                      <a:pt x="16724" y="9577"/>
                      <a:pt x="16724" y="9577"/>
                      <a:pt x="16620" y="9577"/>
                    </a:cubicBezTo>
                    <a:cubicBezTo>
                      <a:pt x="16620" y="9577"/>
                      <a:pt x="16724" y="9374"/>
                      <a:pt x="16724" y="9374"/>
                    </a:cubicBezTo>
                    <a:cubicBezTo>
                      <a:pt x="16620" y="9374"/>
                      <a:pt x="16515" y="9170"/>
                      <a:pt x="16515" y="9170"/>
                    </a:cubicBezTo>
                    <a:cubicBezTo>
                      <a:pt x="16620" y="8966"/>
                      <a:pt x="16724" y="9170"/>
                      <a:pt x="16724" y="9170"/>
                    </a:cubicBezTo>
                    <a:cubicBezTo>
                      <a:pt x="16724" y="9170"/>
                      <a:pt x="16724" y="9170"/>
                      <a:pt x="16724" y="9170"/>
                    </a:cubicBezTo>
                    <a:cubicBezTo>
                      <a:pt x="16828" y="9170"/>
                      <a:pt x="16828" y="9374"/>
                      <a:pt x="16828" y="9374"/>
                    </a:cubicBezTo>
                    <a:cubicBezTo>
                      <a:pt x="16933" y="9374"/>
                      <a:pt x="16933" y="9577"/>
                      <a:pt x="16933" y="9374"/>
                    </a:cubicBezTo>
                    <a:cubicBezTo>
                      <a:pt x="16933" y="9374"/>
                      <a:pt x="16933" y="9577"/>
                      <a:pt x="17037" y="9374"/>
                    </a:cubicBezTo>
                    <a:cubicBezTo>
                      <a:pt x="17037" y="9577"/>
                      <a:pt x="17037" y="9577"/>
                      <a:pt x="17037" y="9577"/>
                    </a:cubicBezTo>
                    <a:cubicBezTo>
                      <a:pt x="17141" y="9577"/>
                      <a:pt x="17141" y="9781"/>
                      <a:pt x="17141" y="9781"/>
                    </a:cubicBezTo>
                    <a:cubicBezTo>
                      <a:pt x="17141" y="9577"/>
                      <a:pt x="17141" y="9577"/>
                      <a:pt x="17141" y="9577"/>
                    </a:cubicBezTo>
                    <a:cubicBezTo>
                      <a:pt x="17246" y="9577"/>
                      <a:pt x="17246" y="9577"/>
                      <a:pt x="17246" y="9577"/>
                    </a:cubicBezTo>
                    <a:cubicBezTo>
                      <a:pt x="17350" y="9577"/>
                      <a:pt x="17246" y="9374"/>
                      <a:pt x="17246" y="9374"/>
                    </a:cubicBezTo>
                    <a:cubicBezTo>
                      <a:pt x="17246" y="9374"/>
                      <a:pt x="17350" y="9170"/>
                      <a:pt x="17350" y="9170"/>
                    </a:cubicBezTo>
                    <a:cubicBezTo>
                      <a:pt x="17350" y="9170"/>
                      <a:pt x="17350" y="9374"/>
                      <a:pt x="17454" y="9374"/>
                    </a:cubicBezTo>
                    <a:cubicBezTo>
                      <a:pt x="17454" y="9170"/>
                      <a:pt x="17559" y="8966"/>
                      <a:pt x="17454" y="8966"/>
                    </a:cubicBezTo>
                    <a:cubicBezTo>
                      <a:pt x="17454" y="8966"/>
                      <a:pt x="17454" y="8966"/>
                      <a:pt x="17454" y="8966"/>
                    </a:cubicBezTo>
                    <a:cubicBezTo>
                      <a:pt x="17454" y="8966"/>
                      <a:pt x="17350" y="8966"/>
                      <a:pt x="17350" y="8966"/>
                    </a:cubicBezTo>
                    <a:cubicBezTo>
                      <a:pt x="17350" y="8966"/>
                      <a:pt x="17350" y="8762"/>
                      <a:pt x="17350" y="8762"/>
                    </a:cubicBezTo>
                    <a:cubicBezTo>
                      <a:pt x="17350" y="8762"/>
                      <a:pt x="17454" y="8762"/>
                      <a:pt x="17454" y="8762"/>
                    </a:cubicBezTo>
                    <a:cubicBezTo>
                      <a:pt x="17454" y="8762"/>
                      <a:pt x="17454" y="8762"/>
                      <a:pt x="17350" y="8762"/>
                    </a:cubicBezTo>
                    <a:cubicBezTo>
                      <a:pt x="17350" y="8762"/>
                      <a:pt x="17454" y="8558"/>
                      <a:pt x="17454" y="8558"/>
                    </a:cubicBezTo>
                    <a:cubicBezTo>
                      <a:pt x="17454" y="8558"/>
                      <a:pt x="17350" y="8558"/>
                      <a:pt x="17350" y="8558"/>
                    </a:cubicBezTo>
                    <a:cubicBezTo>
                      <a:pt x="17350" y="8558"/>
                      <a:pt x="17246" y="8558"/>
                      <a:pt x="17246" y="8558"/>
                    </a:cubicBezTo>
                    <a:cubicBezTo>
                      <a:pt x="17246" y="8558"/>
                      <a:pt x="17246" y="8558"/>
                      <a:pt x="17246" y="8558"/>
                    </a:cubicBezTo>
                    <a:cubicBezTo>
                      <a:pt x="17246" y="8355"/>
                      <a:pt x="17246" y="8355"/>
                      <a:pt x="17141" y="8558"/>
                    </a:cubicBezTo>
                    <a:cubicBezTo>
                      <a:pt x="17246" y="8355"/>
                      <a:pt x="17246" y="8355"/>
                      <a:pt x="17141" y="8355"/>
                    </a:cubicBezTo>
                    <a:cubicBezTo>
                      <a:pt x="17141" y="8355"/>
                      <a:pt x="17141" y="8355"/>
                      <a:pt x="17141" y="8151"/>
                    </a:cubicBezTo>
                    <a:cubicBezTo>
                      <a:pt x="17141" y="8151"/>
                      <a:pt x="17141" y="8151"/>
                      <a:pt x="17246" y="8151"/>
                    </a:cubicBezTo>
                    <a:cubicBezTo>
                      <a:pt x="17141" y="8151"/>
                      <a:pt x="17141" y="8151"/>
                      <a:pt x="17037" y="8151"/>
                    </a:cubicBezTo>
                    <a:cubicBezTo>
                      <a:pt x="17037" y="8151"/>
                      <a:pt x="17037" y="7947"/>
                      <a:pt x="17141" y="7947"/>
                    </a:cubicBezTo>
                    <a:cubicBezTo>
                      <a:pt x="17037" y="7947"/>
                      <a:pt x="17141" y="7743"/>
                      <a:pt x="17037" y="7743"/>
                    </a:cubicBezTo>
                    <a:cubicBezTo>
                      <a:pt x="17141" y="7743"/>
                      <a:pt x="17141" y="8151"/>
                      <a:pt x="17246" y="7947"/>
                    </a:cubicBezTo>
                    <a:cubicBezTo>
                      <a:pt x="17246" y="7743"/>
                      <a:pt x="17246" y="7743"/>
                      <a:pt x="17246" y="7540"/>
                    </a:cubicBezTo>
                    <a:cubicBezTo>
                      <a:pt x="17246" y="7743"/>
                      <a:pt x="17246" y="7743"/>
                      <a:pt x="17350" y="7743"/>
                    </a:cubicBezTo>
                    <a:cubicBezTo>
                      <a:pt x="17350" y="7743"/>
                      <a:pt x="17350" y="7540"/>
                      <a:pt x="17350" y="7540"/>
                    </a:cubicBezTo>
                    <a:cubicBezTo>
                      <a:pt x="17350" y="7743"/>
                      <a:pt x="17454" y="7540"/>
                      <a:pt x="17454" y="7540"/>
                    </a:cubicBezTo>
                    <a:cubicBezTo>
                      <a:pt x="17454" y="7540"/>
                      <a:pt x="17454" y="7743"/>
                      <a:pt x="17454" y="7743"/>
                    </a:cubicBezTo>
                    <a:cubicBezTo>
                      <a:pt x="17559" y="7947"/>
                      <a:pt x="17559" y="7743"/>
                      <a:pt x="17663" y="7743"/>
                    </a:cubicBezTo>
                    <a:cubicBezTo>
                      <a:pt x="17559" y="7743"/>
                      <a:pt x="17559" y="7947"/>
                      <a:pt x="17559" y="7947"/>
                    </a:cubicBezTo>
                    <a:cubicBezTo>
                      <a:pt x="17663" y="7947"/>
                      <a:pt x="17767" y="7743"/>
                      <a:pt x="17872" y="7743"/>
                    </a:cubicBezTo>
                    <a:cubicBezTo>
                      <a:pt x="17872" y="7743"/>
                      <a:pt x="17663" y="7947"/>
                      <a:pt x="17663" y="7947"/>
                    </a:cubicBezTo>
                    <a:cubicBezTo>
                      <a:pt x="17559" y="8151"/>
                      <a:pt x="17663" y="8355"/>
                      <a:pt x="17663" y="8355"/>
                    </a:cubicBezTo>
                    <a:cubicBezTo>
                      <a:pt x="17663" y="8355"/>
                      <a:pt x="17767" y="8355"/>
                      <a:pt x="17767" y="8151"/>
                    </a:cubicBezTo>
                    <a:cubicBezTo>
                      <a:pt x="17663" y="8355"/>
                      <a:pt x="17872" y="8355"/>
                      <a:pt x="17872" y="8558"/>
                    </a:cubicBezTo>
                    <a:cubicBezTo>
                      <a:pt x="17872" y="8355"/>
                      <a:pt x="17976" y="8151"/>
                      <a:pt x="17976" y="8151"/>
                    </a:cubicBezTo>
                    <a:cubicBezTo>
                      <a:pt x="17976" y="8151"/>
                      <a:pt x="17976" y="8151"/>
                      <a:pt x="17976" y="8151"/>
                    </a:cubicBezTo>
                    <a:cubicBezTo>
                      <a:pt x="17976" y="8151"/>
                      <a:pt x="17976" y="7947"/>
                      <a:pt x="17976" y="7947"/>
                    </a:cubicBezTo>
                    <a:cubicBezTo>
                      <a:pt x="18081" y="8151"/>
                      <a:pt x="18289" y="7947"/>
                      <a:pt x="18185" y="7947"/>
                    </a:cubicBezTo>
                    <a:cubicBezTo>
                      <a:pt x="18289" y="7947"/>
                      <a:pt x="18289" y="7947"/>
                      <a:pt x="18394" y="7947"/>
                    </a:cubicBezTo>
                    <a:cubicBezTo>
                      <a:pt x="18289" y="7743"/>
                      <a:pt x="18289" y="7743"/>
                      <a:pt x="18289" y="7743"/>
                    </a:cubicBezTo>
                    <a:cubicBezTo>
                      <a:pt x="18289" y="7743"/>
                      <a:pt x="18289" y="7743"/>
                      <a:pt x="18289" y="7743"/>
                    </a:cubicBezTo>
                    <a:cubicBezTo>
                      <a:pt x="18394" y="7743"/>
                      <a:pt x="18602" y="7743"/>
                      <a:pt x="18394" y="7540"/>
                    </a:cubicBezTo>
                    <a:cubicBezTo>
                      <a:pt x="18498" y="7540"/>
                      <a:pt x="18707" y="7743"/>
                      <a:pt x="18602" y="7540"/>
                    </a:cubicBezTo>
                    <a:close/>
                    <a:moveTo>
                      <a:pt x="15785" y="6725"/>
                    </a:moveTo>
                    <a:cubicBezTo>
                      <a:pt x="15681" y="6928"/>
                      <a:pt x="15472" y="6928"/>
                      <a:pt x="15472" y="7132"/>
                    </a:cubicBezTo>
                    <a:cubicBezTo>
                      <a:pt x="15681" y="7132"/>
                      <a:pt x="15785" y="7336"/>
                      <a:pt x="15994" y="6928"/>
                    </a:cubicBezTo>
                    <a:cubicBezTo>
                      <a:pt x="15994" y="6928"/>
                      <a:pt x="16098" y="6725"/>
                      <a:pt x="16098" y="6725"/>
                    </a:cubicBezTo>
                    <a:cubicBezTo>
                      <a:pt x="15994" y="6725"/>
                      <a:pt x="15785" y="6725"/>
                      <a:pt x="15785" y="6725"/>
                    </a:cubicBezTo>
                    <a:close/>
                    <a:moveTo>
                      <a:pt x="16515" y="16709"/>
                    </a:moveTo>
                    <a:cubicBezTo>
                      <a:pt x="16724" y="16506"/>
                      <a:pt x="17037" y="16302"/>
                      <a:pt x="17246" y="16098"/>
                    </a:cubicBezTo>
                    <a:cubicBezTo>
                      <a:pt x="17454" y="15894"/>
                      <a:pt x="17559" y="15894"/>
                      <a:pt x="17663" y="15691"/>
                    </a:cubicBezTo>
                    <a:cubicBezTo>
                      <a:pt x="17767" y="15691"/>
                      <a:pt x="17872" y="15487"/>
                      <a:pt x="17767" y="15487"/>
                    </a:cubicBezTo>
                    <a:cubicBezTo>
                      <a:pt x="17663" y="15487"/>
                      <a:pt x="17872" y="15487"/>
                      <a:pt x="17767" y="15487"/>
                    </a:cubicBezTo>
                    <a:cubicBezTo>
                      <a:pt x="17767" y="15487"/>
                      <a:pt x="17767" y="15487"/>
                      <a:pt x="17663" y="15283"/>
                    </a:cubicBezTo>
                    <a:cubicBezTo>
                      <a:pt x="17767" y="15283"/>
                      <a:pt x="17767" y="15283"/>
                      <a:pt x="17767" y="15283"/>
                    </a:cubicBezTo>
                    <a:cubicBezTo>
                      <a:pt x="17767" y="15283"/>
                      <a:pt x="17872" y="15079"/>
                      <a:pt x="17872" y="14875"/>
                    </a:cubicBezTo>
                    <a:cubicBezTo>
                      <a:pt x="17872" y="14875"/>
                      <a:pt x="17767" y="14875"/>
                      <a:pt x="17767" y="14672"/>
                    </a:cubicBezTo>
                    <a:cubicBezTo>
                      <a:pt x="17663" y="14672"/>
                      <a:pt x="17663" y="14875"/>
                      <a:pt x="17559" y="14875"/>
                    </a:cubicBezTo>
                    <a:cubicBezTo>
                      <a:pt x="17559" y="14875"/>
                      <a:pt x="17559" y="14875"/>
                      <a:pt x="17559" y="14672"/>
                    </a:cubicBezTo>
                    <a:cubicBezTo>
                      <a:pt x="17559" y="14672"/>
                      <a:pt x="17663" y="14672"/>
                      <a:pt x="17663" y="14468"/>
                    </a:cubicBezTo>
                    <a:cubicBezTo>
                      <a:pt x="17559" y="14468"/>
                      <a:pt x="17454" y="14468"/>
                      <a:pt x="17454" y="14468"/>
                    </a:cubicBezTo>
                    <a:cubicBezTo>
                      <a:pt x="17454" y="14468"/>
                      <a:pt x="17454" y="14468"/>
                      <a:pt x="17454" y="14468"/>
                    </a:cubicBezTo>
                    <a:cubicBezTo>
                      <a:pt x="17246" y="14672"/>
                      <a:pt x="17037" y="14875"/>
                      <a:pt x="16828" y="14875"/>
                    </a:cubicBezTo>
                    <a:cubicBezTo>
                      <a:pt x="16828" y="14875"/>
                      <a:pt x="16828" y="14875"/>
                      <a:pt x="16828" y="14875"/>
                    </a:cubicBezTo>
                    <a:cubicBezTo>
                      <a:pt x="16828" y="14875"/>
                      <a:pt x="16828" y="14875"/>
                      <a:pt x="16933" y="14875"/>
                    </a:cubicBezTo>
                    <a:cubicBezTo>
                      <a:pt x="16933" y="14875"/>
                      <a:pt x="16828" y="14672"/>
                      <a:pt x="16828" y="14672"/>
                    </a:cubicBezTo>
                    <a:cubicBezTo>
                      <a:pt x="16933" y="14875"/>
                      <a:pt x="17037" y="14672"/>
                      <a:pt x="17037" y="14672"/>
                    </a:cubicBezTo>
                    <a:cubicBezTo>
                      <a:pt x="17141" y="14468"/>
                      <a:pt x="17350" y="14468"/>
                      <a:pt x="17454" y="14468"/>
                    </a:cubicBezTo>
                    <a:cubicBezTo>
                      <a:pt x="17454" y="14264"/>
                      <a:pt x="17559" y="14264"/>
                      <a:pt x="17663" y="14264"/>
                    </a:cubicBezTo>
                    <a:cubicBezTo>
                      <a:pt x="17767" y="14060"/>
                      <a:pt x="17559" y="14264"/>
                      <a:pt x="17559" y="14060"/>
                    </a:cubicBezTo>
                    <a:cubicBezTo>
                      <a:pt x="17559" y="14060"/>
                      <a:pt x="17559" y="14060"/>
                      <a:pt x="17454" y="14060"/>
                    </a:cubicBezTo>
                    <a:cubicBezTo>
                      <a:pt x="17350" y="14060"/>
                      <a:pt x="17454" y="14060"/>
                      <a:pt x="17350" y="13857"/>
                    </a:cubicBezTo>
                    <a:cubicBezTo>
                      <a:pt x="17350" y="13857"/>
                      <a:pt x="17246" y="14060"/>
                      <a:pt x="17141" y="14060"/>
                    </a:cubicBezTo>
                    <a:cubicBezTo>
                      <a:pt x="17246" y="14060"/>
                      <a:pt x="17246" y="13857"/>
                      <a:pt x="17246" y="13857"/>
                    </a:cubicBezTo>
                    <a:cubicBezTo>
                      <a:pt x="17246" y="13857"/>
                      <a:pt x="17246" y="13857"/>
                      <a:pt x="17246" y="13857"/>
                    </a:cubicBezTo>
                    <a:cubicBezTo>
                      <a:pt x="17141" y="13857"/>
                      <a:pt x="17037" y="13857"/>
                      <a:pt x="17037" y="13857"/>
                    </a:cubicBezTo>
                    <a:cubicBezTo>
                      <a:pt x="17037" y="13857"/>
                      <a:pt x="17141" y="13857"/>
                      <a:pt x="17141" y="13653"/>
                    </a:cubicBezTo>
                    <a:cubicBezTo>
                      <a:pt x="17141" y="13653"/>
                      <a:pt x="17141" y="13653"/>
                      <a:pt x="17141" y="13449"/>
                    </a:cubicBezTo>
                    <a:cubicBezTo>
                      <a:pt x="17141" y="13449"/>
                      <a:pt x="17141" y="13449"/>
                      <a:pt x="17141" y="13653"/>
                    </a:cubicBezTo>
                    <a:cubicBezTo>
                      <a:pt x="17141" y="13449"/>
                      <a:pt x="17141" y="13449"/>
                      <a:pt x="17141" y="13449"/>
                    </a:cubicBezTo>
                    <a:cubicBezTo>
                      <a:pt x="17037" y="13449"/>
                      <a:pt x="17037" y="13449"/>
                      <a:pt x="17037" y="13449"/>
                    </a:cubicBezTo>
                    <a:cubicBezTo>
                      <a:pt x="17037" y="13449"/>
                      <a:pt x="17037" y="13449"/>
                      <a:pt x="16933" y="13449"/>
                    </a:cubicBezTo>
                    <a:cubicBezTo>
                      <a:pt x="16933" y="13449"/>
                      <a:pt x="17037" y="13449"/>
                      <a:pt x="17037" y="13245"/>
                    </a:cubicBezTo>
                    <a:cubicBezTo>
                      <a:pt x="16933" y="13245"/>
                      <a:pt x="16933" y="13245"/>
                      <a:pt x="16933" y="13245"/>
                    </a:cubicBezTo>
                    <a:cubicBezTo>
                      <a:pt x="16933" y="13245"/>
                      <a:pt x="16933" y="13245"/>
                      <a:pt x="17037" y="13245"/>
                    </a:cubicBezTo>
                    <a:cubicBezTo>
                      <a:pt x="16933" y="13245"/>
                      <a:pt x="16933" y="13245"/>
                      <a:pt x="16933" y="13042"/>
                    </a:cubicBezTo>
                    <a:cubicBezTo>
                      <a:pt x="16933" y="13042"/>
                      <a:pt x="16933" y="13042"/>
                      <a:pt x="16933" y="13042"/>
                    </a:cubicBezTo>
                    <a:cubicBezTo>
                      <a:pt x="16933" y="13042"/>
                      <a:pt x="16828" y="13042"/>
                      <a:pt x="16828" y="13042"/>
                    </a:cubicBezTo>
                    <a:cubicBezTo>
                      <a:pt x="16828" y="12838"/>
                      <a:pt x="16828" y="12838"/>
                      <a:pt x="16828" y="12838"/>
                    </a:cubicBezTo>
                    <a:cubicBezTo>
                      <a:pt x="16828" y="13042"/>
                      <a:pt x="16828" y="13042"/>
                      <a:pt x="16828" y="13042"/>
                    </a:cubicBezTo>
                    <a:cubicBezTo>
                      <a:pt x="16933" y="13042"/>
                      <a:pt x="17037" y="13042"/>
                      <a:pt x="17141" y="12838"/>
                    </a:cubicBezTo>
                    <a:cubicBezTo>
                      <a:pt x="17141" y="12838"/>
                      <a:pt x="17037" y="12634"/>
                      <a:pt x="17037" y="12634"/>
                    </a:cubicBezTo>
                    <a:cubicBezTo>
                      <a:pt x="17141" y="12634"/>
                      <a:pt x="16933" y="12634"/>
                      <a:pt x="16933" y="12634"/>
                    </a:cubicBezTo>
                    <a:cubicBezTo>
                      <a:pt x="17037" y="12634"/>
                      <a:pt x="17141" y="12430"/>
                      <a:pt x="17141" y="12226"/>
                    </a:cubicBezTo>
                    <a:cubicBezTo>
                      <a:pt x="17141" y="12430"/>
                      <a:pt x="17037" y="12226"/>
                      <a:pt x="17037" y="12226"/>
                    </a:cubicBezTo>
                    <a:cubicBezTo>
                      <a:pt x="16933" y="12226"/>
                      <a:pt x="16933" y="12226"/>
                      <a:pt x="16828" y="12226"/>
                    </a:cubicBezTo>
                    <a:cubicBezTo>
                      <a:pt x="16933" y="12226"/>
                      <a:pt x="17037" y="12226"/>
                      <a:pt x="17037" y="12023"/>
                    </a:cubicBezTo>
                    <a:cubicBezTo>
                      <a:pt x="17037" y="12023"/>
                      <a:pt x="16933" y="12023"/>
                      <a:pt x="16933" y="12023"/>
                    </a:cubicBezTo>
                    <a:cubicBezTo>
                      <a:pt x="16933" y="12023"/>
                      <a:pt x="16828" y="12023"/>
                      <a:pt x="16828" y="12023"/>
                    </a:cubicBezTo>
                    <a:cubicBezTo>
                      <a:pt x="16828" y="12023"/>
                      <a:pt x="17037" y="12023"/>
                      <a:pt x="17037" y="11819"/>
                    </a:cubicBezTo>
                    <a:cubicBezTo>
                      <a:pt x="17037" y="11819"/>
                      <a:pt x="17037" y="11819"/>
                      <a:pt x="16933" y="11819"/>
                    </a:cubicBezTo>
                    <a:cubicBezTo>
                      <a:pt x="16933" y="11819"/>
                      <a:pt x="16933" y="11615"/>
                      <a:pt x="17037" y="11615"/>
                    </a:cubicBezTo>
                    <a:cubicBezTo>
                      <a:pt x="16933" y="11615"/>
                      <a:pt x="16828" y="11615"/>
                      <a:pt x="16828" y="11615"/>
                    </a:cubicBezTo>
                    <a:cubicBezTo>
                      <a:pt x="16828" y="11615"/>
                      <a:pt x="16933" y="11615"/>
                      <a:pt x="16933" y="11615"/>
                    </a:cubicBezTo>
                    <a:cubicBezTo>
                      <a:pt x="17037" y="11411"/>
                      <a:pt x="16933" y="11615"/>
                      <a:pt x="16933" y="11615"/>
                    </a:cubicBezTo>
                    <a:cubicBezTo>
                      <a:pt x="16933" y="11615"/>
                      <a:pt x="16933" y="11411"/>
                      <a:pt x="16933" y="11411"/>
                    </a:cubicBezTo>
                    <a:cubicBezTo>
                      <a:pt x="16933" y="11411"/>
                      <a:pt x="16933" y="11411"/>
                      <a:pt x="16933" y="11411"/>
                    </a:cubicBezTo>
                    <a:cubicBezTo>
                      <a:pt x="16933" y="11411"/>
                      <a:pt x="16933" y="11208"/>
                      <a:pt x="16933" y="11208"/>
                    </a:cubicBezTo>
                    <a:cubicBezTo>
                      <a:pt x="16933" y="11208"/>
                      <a:pt x="16933" y="11208"/>
                      <a:pt x="16933" y="11208"/>
                    </a:cubicBezTo>
                    <a:cubicBezTo>
                      <a:pt x="17037" y="11004"/>
                      <a:pt x="16933" y="11208"/>
                      <a:pt x="16828" y="11208"/>
                    </a:cubicBezTo>
                    <a:cubicBezTo>
                      <a:pt x="16828" y="11208"/>
                      <a:pt x="17037" y="11004"/>
                      <a:pt x="16828" y="11004"/>
                    </a:cubicBezTo>
                    <a:cubicBezTo>
                      <a:pt x="16828" y="11004"/>
                      <a:pt x="16724" y="11208"/>
                      <a:pt x="16724" y="11208"/>
                    </a:cubicBezTo>
                    <a:cubicBezTo>
                      <a:pt x="16620" y="11208"/>
                      <a:pt x="16515" y="11411"/>
                      <a:pt x="16620" y="11411"/>
                    </a:cubicBezTo>
                    <a:cubicBezTo>
                      <a:pt x="16620" y="11411"/>
                      <a:pt x="16515" y="11411"/>
                      <a:pt x="16515" y="11615"/>
                    </a:cubicBezTo>
                    <a:cubicBezTo>
                      <a:pt x="16515" y="11615"/>
                      <a:pt x="16411" y="11615"/>
                      <a:pt x="16515" y="11615"/>
                    </a:cubicBezTo>
                    <a:cubicBezTo>
                      <a:pt x="16515" y="11615"/>
                      <a:pt x="16411" y="11615"/>
                      <a:pt x="16411" y="11819"/>
                    </a:cubicBezTo>
                    <a:cubicBezTo>
                      <a:pt x="16307" y="11819"/>
                      <a:pt x="16307" y="12023"/>
                      <a:pt x="16307" y="12023"/>
                    </a:cubicBezTo>
                    <a:cubicBezTo>
                      <a:pt x="16411" y="11819"/>
                      <a:pt x="16202" y="11819"/>
                      <a:pt x="16202" y="12023"/>
                    </a:cubicBezTo>
                    <a:cubicBezTo>
                      <a:pt x="16098" y="12023"/>
                      <a:pt x="15889" y="12023"/>
                      <a:pt x="15889" y="12226"/>
                    </a:cubicBezTo>
                    <a:cubicBezTo>
                      <a:pt x="15889" y="12226"/>
                      <a:pt x="15889" y="12023"/>
                      <a:pt x="15889" y="12023"/>
                    </a:cubicBezTo>
                    <a:cubicBezTo>
                      <a:pt x="15889" y="12023"/>
                      <a:pt x="15785" y="12226"/>
                      <a:pt x="15785" y="12226"/>
                    </a:cubicBezTo>
                    <a:cubicBezTo>
                      <a:pt x="15889" y="12226"/>
                      <a:pt x="15889" y="12023"/>
                      <a:pt x="15785" y="12023"/>
                    </a:cubicBezTo>
                    <a:cubicBezTo>
                      <a:pt x="15785" y="12023"/>
                      <a:pt x="15681" y="12226"/>
                      <a:pt x="15681" y="12226"/>
                    </a:cubicBezTo>
                    <a:cubicBezTo>
                      <a:pt x="15681" y="12226"/>
                      <a:pt x="15576" y="12226"/>
                      <a:pt x="15576" y="12226"/>
                    </a:cubicBezTo>
                    <a:cubicBezTo>
                      <a:pt x="15576" y="12226"/>
                      <a:pt x="15785" y="12226"/>
                      <a:pt x="15785" y="11819"/>
                    </a:cubicBezTo>
                    <a:cubicBezTo>
                      <a:pt x="15785" y="11615"/>
                      <a:pt x="15576" y="12023"/>
                      <a:pt x="15367" y="11819"/>
                    </a:cubicBezTo>
                    <a:cubicBezTo>
                      <a:pt x="15472" y="11819"/>
                      <a:pt x="15472" y="11819"/>
                      <a:pt x="15576" y="11819"/>
                    </a:cubicBezTo>
                    <a:cubicBezTo>
                      <a:pt x="15576" y="12023"/>
                      <a:pt x="15681" y="11615"/>
                      <a:pt x="15681" y="11615"/>
                    </a:cubicBezTo>
                    <a:cubicBezTo>
                      <a:pt x="15681" y="11615"/>
                      <a:pt x="15681" y="11411"/>
                      <a:pt x="15576" y="11411"/>
                    </a:cubicBezTo>
                    <a:cubicBezTo>
                      <a:pt x="15681" y="11411"/>
                      <a:pt x="15785" y="11411"/>
                      <a:pt x="15681" y="11208"/>
                    </a:cubicBezTo>
                    <a:cubicBezTo>
                      <a:pt x="15681" y="11208"/>
                      <a:pt x="15576" y="11208"/>
                      <a:pt x="15472" y="11208"/>
                    </a:cubicBezTo>
                    <a:cubicBezTo>
                      <a:pt x="15576" y="11208"/>
                      <a:pt x="15681" y="11208"/>
                      <a:pt x="15785" y="11004"/>
                    </a:cubicBezTo>
                    <a:cubicBezTo>
                      <a:pt x="15785" y="11004"/>
                      <a:pt x="15785" y="11004"/>
                      <a:pt x="15785" y="11004"/>
                    </a:cubicBezTo>
                    <a:cubicBezTo>
                      <a:pt x="15785" y="10800"/>
                      <a:pt x="15994" y="10596"/>
                      <a:pt x="15889" y="10596"/>
                    </a:cubicBezTo>
                    <a:cubicBezTo>
                      <a:pt x="15889" y="10596"/>
                      <a:pt x="15785" y="10596"/>
                      <a:pt x="15785" y="10596"/>
                    </a:cubicBezTo>
                    <a:cubicBezTo>
                      <a:pt x="15785" y="10596"/>
                      <a:pt x="15785" y="10596"/>
                      <a:pt x="15785" y="10596"/>
                    </a:cubicBezTo>
                    <a:cubicBezTo>
                      <a:pt x="15785" y="10596"/>
                      <a:pt x="15785" y="10596"/>
                      <a:pt x="15681" y="10596"/>
                    </a:cubicBezTo>
                    <a:cubicBezTo>
                      <a:pt x="15681" y="10596"/>
                      <a:pt x="15367" y="10392"/>
                      <a:pt x="15576" y="10392"/>
                    </a:cubicBezTo>
                    <a:cubicBezTo>
                      <a:pt x="15576" y="10392"/>
                      <a:pt x="15472" y="10392"/>
                      <a:pt x="15472" y="10392"/>
                    </a:cubicBezTo>
                    <a:cubicBezTo>
                      <a:pt x="15576" y="10392"/>
                      <a:pt x="15576" y="10189"/>
                      <a:pt x="15576" y="10189"/>
                    </a:cubicBezTo>
                    <a:cubicBezTo>
                      <a:pt x="15576" y="10189"/>
                      <a:pt x="15472" y="10189"/>
                      <a:pt x="15472" y="10189"/>
                    </a:cubicBezTo>
                    <a:cubicBezTo>
                      <a:pt x="15576" y="10189"/>
                      <a:pt x="15472" y="9985"/>
                      <a:pt x="15367" y="10189"/>
                    </a:cubicBezTo>
                    <a:cubicBezTo>
                      <a:pt x="15367" y="10189"/>
                      <a:pt x="15472" y="9985"/>
                      <a:pt x="15472" y="9985"/>
                    </a:cubicBezTo>
                    <a:cubicBezTo>
                      <a:pt x="15472" y="9985"/>
                      <a:pt x="15263" y="9781"/>
                      <a:pt x="15263" y="9781"/>
                    </a:cubicBezTo>
                    <a:cubicBezTo>
                      <a:pt x="15263" y="9781"/>
                      <a:pt x="15054" y="9985"/>
                      <a:pt x="15054" y="9985"/>
                    </a:cubicBezTo>
                    <a:cubicBezTo>
                      <a:pt x="14950" y="9781"/>
                      <a:pt x="14846" y="9985"/>
                      <a:pt x="14741" y="9985"/>
                    </a:cubicBezTo>
                    <a:cubicBezTo>
                      <a:pt x="14846" y="9985"/>
                      <a:pt x="14846" y="9985"/>
                      <a:pt x="14846" y="9985"/>
                    </a:cubicBezTo>
                    <a:cubicBezTo>
                      <a:pt x="14741" y="9781"/>
                      <a:pt x="14533" y="9781"/>
                      <a:pt x="14428" y="9781"/>
                    </a:cubicBezTo>
                    <a:cubicBezTo>
                      <a:pt x="14324" y="9781"/>
                      <a:pt x="14115" y="9985"/>
                      <a:pt x="14324" y="10189"/>
                    </a:cubicBezTo>
                    <a:cubicBezTo>
                      <a:pt x="14220" y="10392"/>
                      <a:pt x="14220" y="10392"/>
                      <a:pt x="14220" y="10596"/>
                    </a:cubicBezTo>
                    <a:cubicBezTo>
                      <a:pt x="14115" y="10596"/>
                      <a:pt x="14115" y="10596"/>
                      <a:pt x="14011" y="10596"/>
                    </a:cubicBezTo>
                    <a:cubicBezTo>
                      <a:pt x="14011" y="10800"/>
                      <a:pt x="14115" y="10800"/>
                      <a:pt x="14115" y="10596"/>
                    </a:cubicBezTo>
                    <a:cubicBezTo>
                      <a:pt x="14115" y="10800"/>
                      <a:pt x="14011" y="10800"/>
                      <a:pt x="14115" y="10800"/>
                    </a:cubicBezTo>
                    <a:cubicBezTo>
                      <a:pt x="14011" y="10800"/>
                      <a:pt x="14115" y="11004"/>
                      <a:pt x="14011" y="11004"/>
                    </a:cubicBezTo>
                    <a:cubicBezTo>
                      <a:pt x="14011" y="11004"/>
                      <a:pt x="14011" y="11208"/>
                      <a:pt x="14115" y="11208"/>
                    </a:cubicBezTo>
                    <a:cubicBezTo>
                      <a:pt x="14011" y="11208"/>
                      <a:pt x="13907" y="11411"/>
                      <a:pt x="14011" y="11411"/>
                    </a:cubicBezTo>
                    <a:cubicBezTo>
                      <a:pt x="13907" y="11208"/>
                      <a:pt x="13907" y="11411"/>
                      <a:pt x="13802" y="11411"/>
                    </a:cubicBezTo>
                    <a:cubicBezTo>
                      <a:pt x="13802" y="11615"/>
                      <a:pt x="13594" y="11615"/>
                      <a:pt x="13594" y="11819"/>
                    </a:cubicBezTo>
                    <a:cubicBezTo>
                      <a:pt x="13489" y="12023"/>
                      <a:pt x="13698" y="12023"/>
                      <a:pt x="13698" y="12226"/>
                    </a:cubicBezTo>
                    <a:cubicBezTo>
                      <a:pt x="13802" y="12430"/>
                      <a:pt x="13698" y="12634"/>
                      <a:pt x="13698" y="12634"/>
                    </a:cubicBezTo>
                    <a:cubicBezTo>
                      <a:pt x="13698" y="12838"/>
                      <a:pt x="13594" y="13245"/>
                      <a:pt x="13489" y="13245"/>
                    </a:cubicBezTo>
                    <a:cubicBezTo>
                      <a:pt x="13489" y="13449"/>
                      <a:pt x="13281" y="13449"/>
                      <a:pt x="13281" y="13653"/>
                    </a:cubicBezTo>
                    <a:cubicBezTo>
                      <a:pt x="13072" y="13857"/>
                      <a:pt x="12759" y="13857"/>
                      <a:pt x="12550" y="14264"/>
                    </a:cubicBezTo>
                    <a:cubicBezTo>
                      <a:pt x="12654" y="14264"/>
                      <a:pt x="12550" y="14468"/>
                      <a:pt x="12654" y="14468"/>
                    </a:cubicBezTo>
                    <a:cubicBezTo>
                      <a:pt x="12654" y="14468"/>
                      <a:pt x="12550" y="14468"/>
                      <a:pt x="12550" y="14468"/>
                    </a:cubicBezTo>
                    <a:cubicBezTo>
                      <a:pt x="12654" y="14468"/>
                      <a:pt x="12550" y="14468"/>
                      <a:pt x="12654" y="14672"/>
                    </a:cubicBezTo>
                    <a:cubicBezTo>
                      <a:pt x="12550" y="14672"/>
                      <a:pt x="12550" y="15079"/>
                      <a:pt x="12446" y="15079"/>
                    </a:cubicBezTo>
                    <a:cubicBezTo>
                      <a:pt x="12446" y="15283"/>
                      <a:pt x="12446" y="15487"/>
                      <a:pt x="12446" y="15487"/>
                    </a:cubicBezTo>
                    <a:cubicBezTo>
                      <a:pt x="12446" y="15487"/>
                      <a:pt x="12237" y="15691"/>
                      <a:pt x="12237" y="15894"/>
                    </a:cubicBezTo>
                    <a:cubicBezTo>
                      <a:pt x="12237" y="15894"/>
                      <a:pt x="12237" y="15894"/>
                      <a:pt x="12237" y="15894"/>
                    </a:cubicBezTo>
                    <a:cubicBezTo>
                      <a:pt x="12237" y="16098"/>
                      <a:pt x="12237" y="16098"/>
                      <a:pt x="12133" y="16098"/>
                    </a:cubicBezTo>
                    <a:cubicBezTo>
                      <a:pt x="12237" y="16098"/>
                      <a:pt x="12133" y="15894"/>
                      <a:pt x="12133" y="15894"/>
                    </a:cubicBezTo>
                    <a:cubicBezTo>
                      <a:pt x="12133" y="15894"/>
                      <a:pt x="12028" y="16098"/>
                      <a:pt x="12028" y="16098"/>
                    </a:cubicBezTo>
                    <a:cubicBezTo>
                      <a:pt x="11924" y="16302"/>
                      <a:pt x="12028" y="16302"/>
                      <a:pt x="12028" y="16506"/>
                    </a:cubicBezTo>
                    <a:cubicBezTo>
                      <a:pt x="11924" y="16098"/>
                      <a:pt x="11924" y="16098"/>
                      <a:pt x="11715" y="16302"/>
                    </a:cubicBezTo>
                    <a:cubicBezTo>
                      <a:pt x="11820" y="16098"/>
                      <a:pt x="11924" y="16098"/>
                      <a:pt x="11820" y="15691"/>
                    </a:cubicBezTo>
                    <a:cubicBezTo>
                      <a:pt x="11820" y="15691"/>
                      <a:pt x="11715" y="15487"/>
                      <a:pt x="11611" y="15487"/>
                    </a:cubicBezTo>
                    <a:cubicBezTo>
                      <a:pt x="11715" y="15487"/>
                      <a:pt x="11715" y="15487"/>
                      <a:pt x="11715" y="15283"/>
                    </a:cubicBezTo>
                    <a:cubicBezTo>
                      <a:pt x="11715" y="15079"/>
                      <a:pt x="11715" y="15079"/>
                      <a:pt x="11715" y="14875"/>
                    </a:cubicBezTo>
                    <a:cubicBezTo>
                      <a:pt x="11820" y="14875"/>
                      <a:pt x="11820" y="14672"/>
                      <a:pt x="11924" y="14468"/>
                    </a:cubicBezTo>
                    <a:cubicBezTo>
                      <a:pt x="11924" y="14468"/>
                      <a:pt x="11924" y="14468"/>
                      <a:pt x="11924" y="14468"/>
                    </a:cubicBezTo>
                    <a:cubicBezTo>
                      <a:pt x="11924" y="14264"/>
                      <a:pt x="11924" y="14264"/>
                      <a:pt x="12028" y="14060"/>
                    </a:cubicBezTo>
                    <a:cubicBezTo>
                      <a:pt x="12028" y="13857"/>
                      <a:pt x="11924" y="13857"/>
                      <a:pt x="11820" y="13857"/>
                    </a:cubicBezTo>
                    <a:cubicBezTo>
                      <a:pt x="11715" y="13857"/>
                      <a:pt x="11507" y="13653"/>
                      <a:pt x="11298" y="13857"/>
                    </a:cubicBezTo>
                    <a:cubicBezTo>
                      <a:pt x="11402" y="13857"/>
                      <a:pt x="11402" y="13857"/>
                      <a:pt x="11402" y="13653"/>
                    </a:cubicBezTo>
                    <a:cubicBezTo>
                      <a:pt x="11402" y="13653"/>
                      <a:pt x="11298" y="13653"/>
                      <a:pt x="11194" y="13449"/>
                    </a:cubicBezTo>
                    <a:cubicBezTo>
                      <a:pt x="11194" y="13449"/>
                      <a:pt x="11089" y="13449"/>
                      <a:pt x="10985" y="13449"/>
                    </a:cubicBezTo>
                    <a:cubicBezTo>
                      <a:pt x="10985" y="13245"/>
                      <a:pt x="10985" y="13042"/>
                      <a:pt x="10881" y="13042"/>
                    </a:cubicBezTo>
                    <a:cubicBezTo>
                      <a:pt x="10881" y="12838"/>
                      <a:pt x="10672" y="12634"/>
                      <a:pt x="10567" y="12634"/>
                    </a:cubicBezTo>
                    <a:cubicBezTo>
                      <a:pt x="10359" y="12634"/>
                      <a:pt x="10254" y="12838"/>
                      <a:pt x="10150" y="12838"/>
                    </a:cubicBezTo>
                    <a:cubicBezTo>
                      <a:pt x="10150" y="12838"/>
                      <a:pt x="10150" y="12838"/>
                      <a:pt x="10150" y="12838"/>
                    </a:cubicBezTo>
                    <a:cubicBezTo>
                      <a:pt x="10150" y="12838"/>
                      <a:pt x="10046" y="12838"/>
                      <a:pt x="10046" y="12838"/>
                    </a:cubicBezTo>
                    <a:cubicBezTo>
                      <a:pt x="10046" y="12838"/>
                      <a:pt x="10150" y="12634"/>
                      <a:pt x="10150" y="12634"/>
                    </a:cubicBezTo>
                    <a:cubicBezTo>
                      <a:pt x="10254" y="12430"/>
                      <a:pt x="10254" y="12023"/>
                      <a:pt x="10254" y="12023"/>
                    </a:cubicBezTo>
                    <a:cubicBezTo>
                      <a:pt x="10254" y="12023"/>
                      <a:pt x="10359" y="11819"/>
                      <a:pt x="10254" y="11819"/>
                    </a:cubicBezTo>
                    <a:cubicBezTo>
                      <a:pt x="10254" y="11819"/>
                      <a:pt x="10150" y="11819"/>
                      <a:pt x="10150" y="11819"/>
                    </a:cubicBezTo>
                    <a:cubicBezTo>
                      <a:pt x="10046" y="11819"/>
                      <a:pt x="10046" y="12023"/>
                      <a:pt x="9941" y="12023"/>
                    </a:cubicBezTo>
                    <a:cubicBezTo>
                      <a:pt x="10046" y="12023"/>
                      <a:pt x="10046" y="12023"/>
                      <a:pt x="10046" y="11819"/>
                    </a:cubicBezTo>
                    <a:cubicBezTo>
                      <a:pt x="10046" y="11819"/>
                      <a:pt x="10046" y="11819"/>
                      <a:pt x="9941" y="11615"/>
                    </a:cubicBezTo>
                    <a:cubicBezTo>
                      <a:pt x="10046" y="11615"/>
                      <a:pt x="10359" y="11004"/>
                      <a:pt x="10359" y="10800"/>
                    </a:cubicBezTo>
                    <a:cubicBezTo>
                      <a:pt x="10463" y="10800"/>
                      <a:pt x="10567" y="10596"/>
                      <a:pt x="10672" y="10392"/>
                    </a:cubicBezTo>
                    <a:cubicBezTo>
                      <a:pt x="10776" y="10392"/>
                      <a:pt x="10881" y="10189"/>
                      <a:pt x="10985" y="10189"/>
                    </a:cubicBezTo>
                    <a:cubicBezTo>
                      <a:pt x="10881" y="9985"/>
                      <a:pt x="10985" y="10189"/>
                      <a:pt x="10985" y="9985"/>
                    </a:cubicBezTo>
                    <a:cubicBezTo>
                      <a:pt x="10985" y="9985"/>
                      <a:pt x="11194" y="9985"/>
                      <a:pt x="11089" y="9781"/>
                    </a:cubicBezTo>
                    <a:cubicBezTo>
                      <a:pt x="11089" y="9781"/>
                      <a:pt x="11194" y="9985"/>
                      <a:pt x="11194" y="9985"/>
                    </a:cubicBezTo>
                    <a:cubicBezTo>
                      <a:pt x="11194" y="9985"/>
                      <a:pt x="11194" y="9781"/>
                      <a:pt x="11194" y="9781"/>
                    </a:cubicBezTo>
                    <a:cubicBezTo>
                      <a:pt x="11298" y="9781"/>
                      <a:pt x="11402" y="9781"/>
                      <a:pt x="11402" y="9781"/>
                    </a:cubicBezTo>
                    <a:cubicBezTo>
                      <a:pt x="11298" y="9781"/>
                      <a:pt x="11402" y="9577"/>
                      <a:pt x="11402" y="9577"/>
                    </a:cubicBezTo>
                    <a:cubicBezTo>
                      <a:pt x="11507" y="9577"/>
                      <a:pt x="11715" y="9577"/>
                      <a:pt x="11715" y="9577"/>
                    </a:cubicBezTo>
                    <a:cubicBezTo>
                      <a:pt x="11924" y="9374"/>
                      <a:pt x="11820" y="9374"/>
                      <a:pt x="11715" y="9170"/>
                    </a:cubicBezTo>
                    <a:cubicBezTo>
                      <a:pt x="11611" y="9170"/>
                      <a:pt x="11611" y="9170"/>
                      <a:pt x="11507" y="9170"/>
                    </a:cubicBezTo>
                    <a:cubicBezTo>
                      <a:pt x="11507" y="9170"/>
                      <a:pt x="11611" y="9170"/>
                      <a:pt x="11611" y="9170"/>
                    </a:cubicBezTo>
                    <a:cubicBezTo>
                      <a:pt x="11507" y="8966"/>
                      <a:pt x="11507" y="8966"/>
                      <a:pt x="11402" y="8966"/>
                    </a:cubicBezTo>
                    <a:cubicBezTo>
                      <a:pt x="11402" y="8966"/>
                      <a:pt x="11402" y="8966"/>
                      <a:pt x="11402" y="8966"/>
                    </a:cubicBezTo>
                    <a:cubicBezTo>
                      <a:pt x="11298" y="9170"/>
                      <a:pt x="11402" y="8966"/>
                      <a:pt x="11402" y="8966"/>
                    </a:cubicBezTo>
                    <a:cubicBezTo>
                      <a:pt x="11402" y="8966"/>
                      <a:pt x="11611" y="9170"/>
                      <a:pt x="11715" y="8966"/>
                    </a:cubicBezTo>
                    <a:cubicBezTo>
                      <a:pt x="11715" y="9170"/>
                      <a:pt x="11715" y="9170"/>
                      <a:pt x="11715" y="9170"/>
                    </a:cubicBezTo>
                    <a:cubicBezTo>
                      <a:pt x="11715" y="9170"/>
                      <a:pt x="11924" y="9170"/>
                      <a:pt x="12028" y="9170"/>
                    </a:cubicBezTo>
                    <a:cubicBezTo>
                      <a:pt x="12028" y="9170"/>
                      <a:pt x="12133" y="8966"/>
                      <a:pt x="12133" y="8966"/>
                    </a:cubicBezTo>
                    <a:cubicBezTo>
                      <a:pt x="12133" y="8966"/>
                      <a:pt x="12237" y="8966"/>
                      <a:pt x="12133" y="8966"/>
                    </a:cubicBezTo>
                    <a:cubicBezTo>
                      <a:pt x="12133" y="8966"/>
                      <a:pt x="12237" y="8762"/>
                      <a:pt x="12237" y="8762"/>
                    </a:cubicBezTo>
                    <a:cubicBezTo>
                      <a:pt x="12237" y="8966"/>
                      <a:pt x="12341" y="8966"/>
                      <a:pt x="12341" y="8966"/>
                    </a:cubicBezTo>
                    <a:cubicBezTo>
                      <a:pt x="12341" y="8966"/>
                      <a:pt x="12550" y="8762"/>
                      <a:pt x="12654" y="8762"/>
                    </a:cubicBezTo>
                    <a:cubicBezTo>
                      <a:pt x="12759" y="8558"/>
                      <a:pt x="12967" y="8558"/>
                      <a:pt x="12967" y="8355"/>
                    </a:cubicBezTo>
                    <a:cubicBezTo>
                      <a:pt x="12863" y="8151"/>
                      <a:pt x="12759" y="8355"/>
                      <a:pt x="12654" y="8151"/>
                    </a:cubicBezTo>
                    <a:cubicBezTo>
                      <a:pt x="12550" y="8151"/>
                      <a:pt x="12550" y="7947"/>
                      <a:pt x="12446" y="7947"/>
                    </a:cubicBezTo>
                    <a:cubicBezTo>
                      <a:pt x="12446" y="7947"/>
                      <a:pt x="12341" y="7947"/>
                      <a:pt x="12341" y="7947"/>
                    </a:cubicBezTo>
                    <a:cubicBezTo>
                      <a:pt x="12341" y="7947"/>
                      <a:pt x="12237" y="7947"/>
                      <a:pt x="12237" y="7947"/>
                    </a:cubicBezTo>
                    <a:cubicBezTo>
                      <a:pt x="12341" y="7947"/>
                      <a:pt x="12446" y="7947"/>
                      <a:pt x="12550" y="7947"/>
                    </a:cubicBezTo>
                    <a:cubicBezTo>
                      <a:pt x="12550" y="7947"/>
                      <a:pt x="12550" y="7947"/>
                      <a:pt x="12550" y="7947"/>
                    </a:cubicBezTo>
                    <a:cubicBezTo>
                      <a:pt x="12654" y="7947"/>
                      <a:pt x="12759" y="8151"/>
                      <a:pt x="12759" y="8151"/>
                    </a:cubicBezTo>
                    <a:cubicBezTo>
                      <a:pt x="12863" y="8151"/>
                      <a:pt x="12967" y="8355"/>
                      <a:pt x="13072" y="8151"/>
                    </a:cubicBezTo>
                    <a:cubicBezTo>
                      <a:pt x="13176" y="8151"/>
                      <a:pt x="13385" y="7947"/>
                      <a:pt x="13385" y="7947"/>
                    </a:cubicBezTo>
                    <a:cubicBezTo>
                      <a:pt x="13489" y="7743"/>
                      <a:pt x="13385" y="7743"/>
                      <a:pt x="13385" y="7743"/>
                    </a:cubicBezTo>
                    <a:cubicBezTo>
                      <a:pt x="13385" y="7540"/>
                      <a:pt x="13594" y="7540"/>
                      <a:pt x="13594" y="7540"/>
                    </a:cubicBezTo>
                    <a:cubicBezTo>
                      <a:pt x="13698" y="7540"/>
                      <a:pt x="13698" y="7743"/>
                      <a:pt x="13802" y="7743"/>
                    </a:cubicBezTo>
                    <a:cubicBezTo>
                      <a:pt x="13802" y="7743"/>
                      <a:pt x="13907" y="7743"/>
                      <a:pt x="13907" y="7743"/>
                    </a:cubicBezTo>
                    <a:cubicBezTo>
                      <a:pt x="13907" y="7743"/>
                      <a:pt x="13907" y="7540"/>
                      <a:pt x="13907" y="7540"/>
                    </a:cubicBezTo>
                    <a:cubicBezTo>
                      <a:pt x="13907" y="7336"/>
                      <a:pt x="13802" y="7336"/>
                      <a:pt x="13802" y="7336"/>
                    </a:cubicBezTo>
                    <a:cubicBezTo>
                      <a:pt x="13802" y="7336"/>
                      <a:pt x="13907" y="7336"/>
                      <a:pt x="13907" y="7540"/>
                    </a:cubicBezTo>
                    <a:cubicBezTo>
                      <a:pt x="13907" y="7540"/>
                      <a:pt x="13907" y="7540"/>
                      <a:pt x="13907" y="7540"/>
                    </a:cubicBezTo>
                    <a:cubicBezTo>
                      <a:pt x="14011" y="7540"/>
                      <a:pt x="14011" y="7540"/>
                      <a:pt x="14011" y="7743"/>
                    </a:cubicBezTo>
                    <a:cubicBezTo>
                      <a:pt x="14011" y="7743"/>
                      <a:pt x="14115" y="7540"/>
                      <a:pt x="14220" y="7540"/>
                    </a:cubicBezTo>
                    <a:cubicBezTo>
                      <a:pt x="14324" y="7540"/>
                      <a:pt x="14428" y="7336"/>
                      <a:pt x="14533" y="7336"/>
                    </a:cubicBezTo>
                    <a:cubicBezTo>
                      <a:pt x="14637" y="7336"/>
                      <a:pt x="14637" y="7132"/>
                      <a:pt x="14637" y="7132"/>
                    </a:cubicBezTo>
                    <a:cubicBezTo>
                      <a:pt x="14637" y="6928"/>
                      <a:pt x="14533" y="6928"/>
                      <a:pt x="14637" y="6725"/>
                    </a:cubicBezTo>
                    <a:cubicBezTo>
                      <a:pt x="14637" y="6725"/>
                      <a:pt x="14637" y="6725"/>
                      <a:pt x="14637" y="6725"/>
                    </a:cubicBezTo>
                    <a:cubicBezTo>
                      <a:pt x="14637" y="6521"/>
                      <a:pt x="14637" y="6521"/>
                      <a:pt x="14741" y="6521"/>
                    </a:cubicBezTo>
                    <a:cubicBezTo>
                      <a:pt x="14846" y="6521"/>
                      <a:pt x="15054" y="6521"/>
                      <a:pt x="14846" y="6317"/>
                    </a:cubicBezTo>
                    <a:cubicBezTo>
                      <a:pt x="14846" y="6317"/>
                      <a:pt x="15054" y="6317"/>
                      <a:pt x="15054" y="6317"/>
                    </a:cubicBezTo>
                    <a:cubicBezTo>
                      <a:pt x="15054" y="6113"/>
                      <a:pt x="14950" y="6113"/>
                      <a:pt x="14846" y="6113"/>
                    </a:cubicBezTo>
                    <a:cubicBezTo>
                      <a:pt x="14950" y="6113"/>
                      <a:pt x="14846" y="6113"/>
                      <a:pt x="14846" y="6113"/>
                    </a:cubicBezTo>
                    <a:cubicBezTo>
                      <a:pt x="14846" y="6113"/>
                      <a:pt x="14846" y="6113"/>
                      <a:pt x="14950" y="5909"/>
                    </a:cubicBezTo>
                    <a:cubicBezTo>
                      <a:pt x="14741" y="5909"/>
                      <a:pt x="14533" y="5909"/>
                      <a:pt x="14324" y="5909"/>
                    </a:cubicBezTo>
                    <a:cubicBezTo>
                      <a:pt x="14324" y="5909"/>
                      <a:pt x="14220" y="6113"/>
                      <a:pt x="14220" y="6317"/>
                    </a:cubicBezTo>
                    <a:cubicBezTo>
                      <a:pt x="14220" y="6317"/>
                      <a:pt x="14324" y="6317"/>
                      <a:pt x="14324" y="6317"/>
                    </a:cubicBezTo>
                    <a:cubicBezTo>
                      <a:pt x="14324" y="6317"/>
                      <a:pt x="14220" y="6317"/>
                      <a:pt x="14220" y="6317"/>
                    </a:cubicBezTo>
                    <a:cubicBezTo>
                      <a:pt x="14220" y="6317"/>
                      <a:pt x="14220" y="6521"/>
                      <a:pt x="14220" y="6521"/>
                    </a:cubicBezTo>
                    <a:cubicBezTo>
                      <a:pt x="14115" y="6521"/>
                      <a:pt x="14115" y="6521"/>
                      <a:pt x="14011" y="6521"/>
                    </a:cubicBezTo>
                    <a:cubicBezTo>
                      <a:pt x="13907" y="6725"/>
                      <a:pt x="13698" y="6928"/>
                      <a:pt x="13594" y="7132"/>
                    </a:cubicBezTo>
                    <a:cubicBezTo>
                      <a:pt x="13489" y="7132"/>
                      <a:pt x="13385" y="7336"/>
                      <a:pt x="13385" y="7336"/>
                    </a:cubicBezTo>
                    <a:cubicBezTo>
                      <a:pt x="13385" y="7336"/>
                      <a:pt x="13385" y="6928"/>
                      <a:pt x="13385" y="6928"/>
                    </a:cubicBezTo>
                    <a:cubicBezTo>
                      <a:pt x="13385" y="6928"/>
                      <a:pt x="13385" y="6725"/>
                      <a:pt x="13489" y="6725"/>
                    </a:cubicBezTo>
                    <a:cubicBezTo>
                      <a:pt x="13489" y="6928"/>
                      <a:pt x="13594" y="6521"/>
                      <a:pt x="13594" y="6317"/>
                    </a:cubicBezTo>
                    <a:cubicBezTo>
                      <a:pt x="13594" y="5909"/>
                      <a:pt x="13385" y="6317"/>
                      <a:pt x="13281" y="6521"/>
                    </a:cubicBezTo>
                    <a:cubicBezTo>
                      <a:pt x="13176" y="6521"/>
                      <a:pt x="13072" y="6725"/>
                      <a:pt x="13072" y="6725"/>
                    </a:cubicBezTo>
                    <a:cubicBezTo>
                      <a:pt x="13072" y="6521"/>
                      <a:pt x="13281" y="6317"/>
                      <a:pt x="13072" y="6113"/>
                    </a:cubicBezTo>
                    <a:cubicBezTo>
                      <a:pt x="13072" y="6113"/>
                      <a:pt x="13072" y="6113"/>
                      <a:pt x="13176" y="6113"/>
                    </a:cubicBezTo>
                    <a:cubicBezTo>
                      <a:pt x="13176" y="6317"/>
                      <a:pt x="13281" y="6113"/>
                      <a:pt x="13281" y="6113"/>
                    </a:cubicBezTo>
                    <a:cubicBezTo>
                      <a:pt x="13281" y="6113"/>
                      <a:pt x="13176" y="6113"/>
                      <a:pt x="13072" y="6113"/>
                    </a:cubicBezTo>
                    <a:cubicBezTo>
                      <a:pt x="13176" y="6113"/>
                      <a:pt x="13176" y="6113"/>
                      <a:pt x="13176" y="5909"/>
                    </a:cubicBezTo>
                    <a:cubicBezTo>
                      <a:pt x="13176" y="6113"/>
                      <a:pt x="12967" y="6113"/>
                      <a:pt x="12967" y="5909"/>
                    </a:cubicBezTo>
                    <a:cubicBezTo>
                      <a:pt x="12967" y="5909"/>
                      <a:pt x="12863" y="5909"/>
                      <a:pt x="12863" y="5909"/>
                    </a:cubicBezTo>
                    <a:cubicBezTo>
                      <a:pt x="12967" y="5909"/>
                      <a:pt x="13072" y="5909"/>
                      <a:pt x="13072" y="5706"/>
                    </a:cubicBezTo>
                    <a:cubicBezTo>
                      <a:pt x="13072" y="5706"/>
                      <a:pt x="13072" y="5706"/>
                      <a:pt x="13072" y="5706"/>
                    </a:cubicBezTo>
                    <a:cubicBezTo>
                      <a:pt x="13072" y="5706"/>
                      <a:pt x="13176" y="5909"/>
                      <a:pt x="13176" y="5706"/>
                    </a:cubicBezTo>
                    <a:cubicBezTo>
                      <a:pt x="13281" y="5706"/>
                      <a:pt x="13176" y="5706"/>
                      <a:pt x="13176" y="5706"/>
                    </a:cubicBezTo>
                    <a:cubicBezTo>
                      <a:pt x="13176" y="5502"/>
                      <a:pt x="13176" y="5502"/>
                      <a:pt x="13072" y="5298"/>
                    </a:cubicBezTo>
                    <a:cubicBezTo>
                      <a:pt x="13176" y="5298"/>
                      <a:pt x="13176" y="5298"/>
                      <a:pt x="13176" y="5094"/>
                    </a:cubicBezTo>
                    <a:cubicBezTo>
                      <a:pt x="13281" y="5094"/>
                      <a:pt x="13176" y="5094"/>
                      <a:pt x="13176" y="4891"/>
                    </a:cubicBezTo>
                    <a:cubicBezTo>
                      <a:pt x="13176" y="4891"/>
                      <a:pt x="13072" y="4891"/>
                      <a:pt x="13072" y="4891"/>
                    </a:cubicBezTo>
                    <a:cubicBezTo>
                      <a:pt x="12967" y="4891"/>
                      <a:pt x="12759" y="4891"/>
                      <a:pt x="12759" y="5094"/>
                    </a:cubicBezTo>
                    <a:cubicBezTo>
                      <a:pt x="12759" y="5094"/>
                      <a:pt x="12759" y="5094"/>
                      <a:pt x="12759" y="5094"/>
                    </a:cubicBezTo>
                    <a:cubicBezTo>
                      <a:pt x="12654" y="5094"/>
                      <a:pt x="12654" y="5094"/>
                      <a:pt x="12550" y="5298"/>
                    </a:cubicBezTo>
                    <a:cubicBezTo>
                      <a:pt x="12446" y="5298"/>
                      <a:pt x="12341" y="5502"/>
                      <a:pt x="12550" y="5502"/>
                    </a:cubicBezTo>
                    <a:cubicBezTo>
                      <a:pt x="12446" y="5502"/>
                      <a:pt x="12446" y="5502"/>
                      <a:pt x="12446" y="5502"/>
                    </a:cubicBezTo>
                    <a:cubicBezTo>
                      <a:pt x="12446" y="5502"/>
                      <a:pt x="12237" y="5706"/>
                      <a:pt x="12237" y="5706"/>
                    </a:cubicBezTo>
                    <a:cubicBezTo>
                      <a:pt x="12237" y="5909"/>
                      <a:pt x="12237" y="5909"/>
                      <a:pt x="12341" y="5909"/>
                    </a:cubicBezTo>
                    <a:cubicBezTo>
                      <a:pt x="12341" y="5909"/>
                      <a:pt x="12341" y="5909"/>
                      <a:pt x="12446" y="5909"/>
                    </a:cubicBezTo>
                    <a:cubicBezTo>
                      <a:pt x="12446" y="6113"/>
                      <a:pt x="12446" y="5909"/>
                      <a:pt x="12446" y="5909"/>
                    </a:cubicBezTo>
                    <a:cubicBezTo>
                      <a:pt x="12550" y="5909"/>
                      <a:pt x="12550" y="6113"/>
                      <a:pt x="12550" y="6113"/>
                    </a:cubicBezTo>
                    <a:cubicBezTo>
                      <a:pt x="12550" y="6113"/>
                      <a:pt x="12654" y="6113"/>
                      <a:pt x="12654" y="6113"/>
                    </a:cubicBezTo>
                    <a:cubicBezTo>
                      <a:pt x="12654" y="6113"/>
                      <a:pt x="12654" y="6113"/>
                      <a:pt x="12654" y="6113"/>
                    </a:cubicBezTo>
                    <a:cubicBezTo>
                      <a:pt x="12654" y="6113"/>
                      <a:pt x="12654" y="6113"/>
                      <a:pt x="12654" y="6113"/>
                    </a:cubicBezTo>
                    <a:cubicBezTo>
                      <a:pt x="12654" y="6113"/>
                      <a:pt x="12550" y="6113"/>
                      <a:pt x="12550" y="6113"/>
                    </a:cubicBezTo>
                    <a:cubicBezTo>
                      <a:pt x="12550" y="6113"/>
                      <a:pt x="12654" y="6113"/>
                      <a:pt x="12654" y="6113"/>
                    </a:cubicBezTo>
                    <a:cubicBezTo>
                      <a:pt x="12550" y="6113"/>
                      <a:pt x="12446" y="6113"/>
                      <a:pt x="12446" y="6317"/>
                    </a:cubicBezTo>
                    <a:cubicBezTo>
                      <a:pt x="12446" y="6317"/>
                      <a:pt x="12446" y="6317"/>
                      <a:pt x="12446" y="6317"/>
                    </a:cubicBezTo>
                    <a:cubicBezTo>
                      <a:pt x="12446" y="6317"/>
                      <a:pt x="12341" y="6317"/>
                      <a:pt x="12341" y="6521"/>
                    </a:cubicBezTo>
                    <a:cubicBezTo>
                      <a:pt x="12341" y="6521"/>
                      <a:pt x="12550" y="6113"/>
                      <a:pt x="12446" y="6521"/>
                    </a:cubicBezTo>
                    <a:cubicBezTo>
                      <a:pt x="12446" y="6521"/>
                      <a:pt x="12446" y="6521"/>
                      <a:pt x="12446" y="6521"/>
                    </a:cubicBezTo>
                    <a:cubicBezTo>
                      <a:pt x="12341" y="6521"/>
                      <a:pt x="12237" y="6725"/>
                      <a:pt x="12133" y="6725"/>
                    </a:cubicBezTo>
                    <a:cubicBezTo>
                      <a:pt x="12028" y="6928"/>
                      <a:pt x="11924" y="6725"/>
                      <a:pt x="11820" y="6928"/>
                    </a:cubicBezTo>
                    <a:cubicBezTo>
                      <a:pt x="11820" y="7132"/>
                      <a:pt x="11820" y="7336"/>
                      <a:pt x="11715" y="7336"/>
                    </a:cubicBezTo>
                    <a:cubicBezTo>
                      <a:pt x="11611" y="7336"/>
                      <a:pt x="11611" y="7336"/>
                      <a:pt x="11507" y="7336"/>
                    </a:cubicBezTo>
                    <a:cubicBezTo>
                      <a:pt x="11507" y="7540"/>
                      <a:pt x="11611" y="7540"/>
                      <a:pt x="11507" y="7540"/>
                    </a:cubicBezTo>
                    <a:cubicBezTo>
                      <a:pt x="11507" y="7540"/>
                      <a:pt x="11507" y="7336"/>
                      <a:pt x="11507" y="7336"/>
                    </a:cubicBezTo>
                    <a:cubicBezTo>
                      <a:pt x="11507" y="7336"/>
                      <a:pt x="11507" y="7336"/>
                      <a:pt x="11611" y="7336"/>
                    </a:cubicBezTo>
                    <a:cubicBezTo>
                      <a:pt x="11611" y="7336"/>
                      <a:pt x="11611" y="7336"/>
                      <a:pt x="11715" y="7336"/>
                    </a:cubicBezTo>
                    <a:cubicBezTo>
                      <a:pt x="11715" y="7336"/>
                      <a:pt x="11715" y="7336"/>
                      <a:pt x="11715" y="7336"/>
                    </a:cubicBezTo>
                    <a:cubicBezTo>
                      <a:pt x="11715" y="7336"/>
                      <a:pt x="11715" y="7132"/>
                      <a:pt x="11715" y="7132"/>
                    </a:cubicBezTo>
                    <a:cubicBezTo>
                      <a:pt x="11715" y="7132"/>
                      <a:pt x="11611" y="7132"/>
                      <a:pt x="11611" y="7132"/>
                    </a:cubicBezTo>
                    <a:cubicBezTo>
                      <a:pt x="11611" y="6928"/>
                      <a:pt x="11820" y="6928"/>
                      <a:pt x="11924" y="6725"/>
                    </a:cubicBezTo>
                    <a:cubicBezTo>
                      <a:pt x="11820" y="6725"/>
                      <a:pt x="11715" y="6725"/>
                      <a:pt x="11715" y="6725"/>
                    </a:cubicBezTo>
                    <a:cubicBezTo>
                      <a:pt x="11715" y="6725"/>
                      <a:pt x="11715" y="6725"/>
                      <a:pt x="11820" y="6725"/>
                    </a:cubicBezTo>
                    <a:cubicBezTo>
                      <a:pt x="11820" y="6725"/>
                      <a:pt x="11715" y="6725"/>
                      <a:pt x="11715" y="6725"/>
                    </a:cubicBezTo>
                    <a:cubicBezTo>
                      <a:pt x="11715" y="6725"/>
                      <a:pt x="11715" y="6521"/>
                      <a:pt x="11611" y="6521"/>
                    </a:cubicBezTo>
                    <a:cubicBezTo>
                      <a:pt x="11611" y="6521"/>
                      <a:pt x="11507" y="6521"/>
                      <a:pt x="11507" y="6725"/>
                    </a:cubicBezTo>
                    <a:cubicBezTo>
                      <a:pt x="11507" y="6725"/>
                      <a:pt x="11402" y="6725"/>
                      <a:pt x="11402" y="6725"/>
                    </a:cubicBezTo>
                    <a:cubicBezTo>
                      <a:pt x="11402" y="6725"/>
                      <a:pt x="11402" y="6725"/>
                      <a:pt x="11402" y="6725"/>
                    </a:cubicBezTo>
                    <a:cubicBezTo>
                      <a:pt x="11402" y="6725"/>
                      <a:pt x="11298" y="6725"/>
                      <a:pt x="11402" y="6928"/>
                    </a:cubicBezTo>
                    <a:cubicBezTo>
                      <a:pt x="11402" y="6928"/>
                      <a:pt x="11402" y="6725"/>
                      <a:pt x="11507" y="6928"/>
                    </a:cubicBezTo>
                    <a:cubicBezTo>
                      <a:pt x="11611" y="6928"/>
                      <a:pt x="11402" y="7132"/>
                      <a:pt x="11298" y="6928"/>
                    </a:cubicBezTo>
                    <a:cubicBezTo>
                      <a:pt x="11298" y="6928"/>
                      <a:pt x="11298" y="6725"/>
                      <a:pt x="11298" y="6725"/>
                    </a:cubicBezTo>
                    <a:cubicBezTo>
                      <a:pt x="11298" y="6725"/>
                      <a:pt x="11298" y="6928"/>
                      <a:pt x="11298" y="6928"/>
                    </a:cubicBezTo>
                    <a:cubicBezTo>
                      <a:pt x="11194" y="6928"/>
                      <a:pt x="11089" y="6928"/>
                      <a:pt x="10985" y="6928"/>
                    </a:cubicBezTo>
                    <a:cubicBezTo>
                      <a:pt x="10881" y="6928"/>
                      <a:pt x="10672" y="6928"/>
                      <a:pt x="10567" y="6928"/>
                    </a:cubicBezTo>
                    <a:cubicBezTo>
                      <a:pt x="10463" y="6928"/>
                      <a:pt x="10463" y="6928"/>
                      <a:pt x="10463" y="6928"/>
                    </a:cubicBezTo>
                    <a:cubicBezTo>
                      <a:pt x="10359" y="6928"/>
                      <a:pt x="10359" y="6725"/>
                      <a:pt x="10359" y="6725"/>
                    </a:cubicBezTo>
                    <a:cubicBezTo>
                      <a:pt x="10254" y="6725"/>
                      <a:pt x="10046" y="6928"/>
                      <a:pt x="10150" y="6725"/>
                    </a:cubicBezTo>
                    <a:cubicBezTo>
                      <a:pt x="10150" y="6725"/>
                      <a:pt x="10150" y="6725"/>
                      <a:pt x="10046" y="6725"/>
                    </a:cubicBezTo>
                    <a:cubicBezTo>
                      <a:pt x="10046" y="6725"/>
                      <a:pt x="10046" y="6725"/>
                      <a:pt x="10046" y="6725"/>
                    </a:cubicBezTo>
                    <a:cubicBezTo>
                      <a:pt x="9941" y="6725"/>
                      <a:pt x="10046" y="6521"/>
                      <a:pt x="10046" y="6521"/>
                    </a:cubicBezTo>
                    <a:cubicBezTo>
                      <a:pt x="10046" y="6317"/>
                      <a:pt x="10046" y="6317"/>
                      <a:pt x="9941" y="6317"/>
                    </a:cubicBezTo>
                    <a:cubicBezTo>
                      <a:pt x="9733" y="6521"/>
                      <a:pt x="9524" y="6521"/>
                      <a:pt x="9315" y="6725"/>
                    </a:cubicBezTo>
                    <a:cubicBezTo>
                      <a:pt x="9420" y="6928"/>
                      <a:pt x="9524" y="6725"/>
                      <a:pt x="9628" y="6725"/>
                    </a:cubicBezTo>
                    <a:cubicBezTo>
                      <a:pt x="9628" y="6725"/>
                      <a:pt x="9733" y="6725"/>
                      <a:pt x="9837" y="6725"/>
                    </a:cubicBezTo>
                    <a:cubicBezTo>
                      <a:pt x="9837" y="6521"/>
                      <a:pt x="9941" y="6521"/>
                      <a:pt x="10046" y="6521"/>
                    </a:cubicBezTo>
                    <a:cubicBezTo>
                      <a:pt x="9837" y="6725"/>
                      <a:pt x="9628" y="6725"/>
                      <a:pt x="9420" y="6928"/>
                    </a:cubicBezTo>
                    <a:cubicBezTo>
                      <a:pt x="9315" y="6928"/>
                      <a:pt x="9315" y="7132"/>
                      <a:pt x="9315" y="7336"/>
                    </a:cubicBezTo>
                    <a:cubicBezTo>
                      <a:pt x="9211" y="7336"/>
                      <a:pt x="9107" y="7336"/>
                      <a:pt x="9107" y="7743"/>
                    </a:cubicBezTo>
                    <a:cubicBezTo>
                      <a:pt x="9107" y="7540"/>
                      <a:pt x="9107" y="7336"/>
                      <a:pt x="9002" y="7336"/>
                    </a:cubicBezTo>
                    <a:cubicBezTo>
                      <a:pt x="9107" y="7336"/>
                      <a:pt x="9211" y="7336"/>
                      <a:pt x="9211" y="7336"/>
                    </a:cubicBezTo>
                    <a:cubicBezTo>
                      <a:pt x="9211" y="7336"/>
                      <a:pt x="9107" y="7132"/>
                      <a:pt x="9211" y="7132"/>
                    </a:cubicBezTo>
                    <a:cubicBezTo>
                      <a:pt x="9107" y="7132"/>
                      <a:pt x="9107" y="7132"/>
                      <a:pt x="9107" y="7132"/>
                    </a:cubicBezTo>
                    <a:cubicBezTo>
                      <a:pt x="9107" y="7132"/>
                      <a:pt x="9107" y="7132"/>
                      <a:pt x="9107" y="6928"/>
                    </a:cubicBezTo>
                    <a:cubicBezTo>
                      <a:pt x="9002" y="6928"/>
                      <a:pt x="9002" y="6928"/>
                      <a:pt x="9002" y="6928"/>
                    </a:cubicBezTo>
                    <a:cubicBezTo>
                      <a:pt x="8794" y="6928"/>
                      <a:pt x="8689" y="6928"/>
                      <a:pt x="8481" y="6928"/>
                    </a:cubicBezTo>
                    <a:cubicBezTo>
                      <a:pt x="8376" y="6928"/>
                      <a:pt x="8272" y="6928"/>
                      <a:pt x="8063" y="6928"/>
                    </a:cubicBezTo>
                    <a:cubicBezTo>
                      <a:pt x="8063" y="6928"/>
                      <a:pt x="7959" y="6928"/>
                      <a:pt x="7854" y="6928"/>
                    </a:cubicBezTo>
                    <a:cubicBezTo>
                      <a:pt x="8063" y="6725"/>
                      <a:pt x="8167" y="6725"/>
                      <a:pt x="8272" y="6725"/>
                    </a:cubicBezTo>
                    <a:cubicBezTo>
                      <a:pt x="8272" y="6521"/>
                      <a:pt x="8272" y="6521"/>
                      <a:pt x="8272" y="6521"/>
                    </a:cubicBezTo>
                    <a:cubicBezTo>
                      <a:pt x="8167" y="6317"/>
                      <a:pt x="8063" y="6317"/>
                      <a:pt x="7959" y="6317"/>
                    </a:cubicBezTo>
                    <a:cubicBezTo>
                      <a:pt x="8063" y="6521"/>
                      <a:pt x="7750" y="6317"/>
                      <a:pt x="7646" y="6317"/>
                    </a:cubicBezTo>
                    <a:cubicBezTo>
                      <a:pt x="7541" y="6317"/>
                      <a:pt x="7541" y="6113"/>
                      <a:pt x="7437" y="6113"/>
                    </a:cubicBezTo>
                    <a:cubicBezTo>
                      <a:pt x="7437" y="6113"/>
                      <a:pt x="7437" y="6113"/>
                      <a:pt x="7333" y="6113"/>
                    </a:cubicBezTo>
                    <a:cubicBezTo>
                      <a:pt x="7333" y="6113"/>
                      <a:pt x="7333" y="6113"/>
                      <a:pt x="7333" y="6113"/>
                    </a:cubicBezTo>
                    <a:cubicBezTo>
                      <a:pt x="7228" y="5909"/>
                      <a:pt x="7020" y="5909"/>
                      <a:pt x="6915" y="5909"/>
                    </a:cubicBezTo>
                    <a:cubicBezTo>
                      <a:pt x="6811" y="5909"/>
                      <a:pt x="6707" y="6113"/>
                      <a:pt x="6498" y="6113"/>
                    </a:cubicBezTo>
                    <a:cubicBezTo>
                      <a:pt x="6602" y="6113"/>
                      <a:pt x="6602" y="6113"/>
                      <a:pt x="6707" y="5909"/>
                    </a:cubicBezTo>
                    <a:cubicBezTo>
                      <a:pt x="6602" y="5909"/>
                      <a:pt x="6707" y="5909"/>
                      <a:pt x="6707" y="5706"/>
                    </a:cubicBezTo>
                    <a:cubicBezTo>
                      <a:pt x="6707" y="5706"/>
                      <a:pt x="6602" y="5706"/>
                      <a:pt x="6602" y="5706"/>
                    </a:cubicBezTo>
                    <a:cubicBezTo>
                      <a:pt x="6602" y="5909"/>
                      <a:pt x="6602" y="5909"/>
                      <a:pt x="6602" y="5909"/>
                    </a:cubicBezTo>
                    <a:cubicBezTo>
                      <a:pt x="6602" y="5909"/>
                      <a:pt x="6498" y="5909"/>
                      <a:pt x="6394" y="5909"/>
                    </a:cubicBezTo>
                    <a:cubicBezTo>
                      <a:pt x="6394" y="6113"/>
                      <a:pt x="6394" y="6113"/>
                      <a:pt x="6289" y="6113"/>
                    </a:cubicBezTo>
                    <a:cubicBezTo>
                      <a:pt x="6081" y="5909"/>
                      <a:pt x="6394" y="5298"/>
                      <a:pt x="6081" y="5706"/>
                    </a:cubicBezTo>
                    <a:cubicBezTo>
                      <a:pt x="6081" y="5706"/>
                      <a:pt x="6081" y="5706"/>
                      <a:pt x="6081" y="5706"/>
                    </a:cubicBezTo>
                    <a:cubicBezTo>
                      <a:pt x="6081" y="5706"/>
                      <a:pt x="6081" y="5706"/>
                      <a:pt x="6081" y="5706"/>
                    </a:cubicBezTo>
                    <a:cubicBezTo>
                      <a:pt x="6081" y="5706"/>
                      <a:pt x="6081" y="5706"/>
                      <a:pt x="6185" y="5706"/>
                    </a:cubicBezTo>
                    <a:cubicBezTo>
                      <a:pt x="5976" y="5706"/>
                      <a:pt x="5872" y="5909"/>
                      <a:pt x="5663" y="5909"/>
                    </a:cubicBezTo>
                    <a:cubicBezTo>
                      <a:pt x="5767" y="5909"/>
                      <a:pt x="5767" y="5909"/>
                      <a:pt x="5767" y="5909"/>
                    </a:cubicBezTo>
                    <a:cubicBezTo>
                      <a:pt x="5559" y="5909"/>
                      <a:pt x="5350" y="6113"/>
                      <a:pt x="5141" y="6317"/>
                    </a:cubicBezTo>
                    <a:cubicBezTo>
                      <a:pt x="5141" y="6113"/>
                      <a:pt x="5246" y="6113"/>
                      <a:pt x="5246" y="6113"/>
                    </a:cubicBezTo>
                    <a:cubicBezTo>
                      <a:pt x="5141" y="6113"/>
                      <a:pt x="5141" y="6113"/>
                      <a:pt x="5141" y="6113"/>
                    </a:cubicBezTo>
                    <a:cubicBezTo>
                      <a:pt x="5141" y="6113"/>
                      <a:pt x="5141" y="6113"/>
                      <a:pt x="5141" y="6113"/>
                    </a:cubicBezTo>
                    <a:cubicBezTo>
                      <a:pt x="5037" y="6113"/>
                      <a:pt x="4724" y="6113"/>
                      <a:pt x="4724" y="6317"/>
                    </a:cubicBezTo>
                    <a:cubicBezTo>
                      <a:pt x="4724" y="6317"/>
                      <a:pt x="4724" y="6317"/>
                      <a:pt x="4724" y="6317"/>
                    </a:cubicBezTo>
                    <a:cubicBezTo>
                      <a:pt x="4724" y="6521"/>
                      <a:pt x="4620" y="6317"/>
                      <a:pt x="4515" y="6317"/>
                    </a:cubicBezTo>
                    <a:cubicBezTo>
                      <a:pt x="4515" y="6521"/>
                      <a:pt x="4620" y="6521"/>
                      <a:pt x="4620" y="6521"/>
                    </a:cubicBezTo>
                    <a:cubicBezTo>
                      <a:pt x="4620" y="6521"/>
                      <a:pt x="4515" y="6521"/>
                      <a:pt x="4515" y="6521"/>
                    </a:cubicBezTo>
                    <a:cubicBezTo>
                      <a:pt x="4620" y="6317"/>
                      <a:pt x="4724" y="6317"/>
                      <a:pt x="4724" y="6317"/>
                    </a:cubicBezTo>
                    <a:cubicBezTo>
                      <a:pt x="4933" y="6317"/>
                      <a:pt x="5037" y="6113"/>
                      <a:pt x="5141" y="6113"/>
                    </a:cubicBezTo>
                    <a:cubicBezTo>
                      <a:pt x="5246" y="6113"/>
                      <a:pt x="5663" y="5909"/>
                      <a:pt x="5767" y="5706"/>
                    </a:cubicBezTo>
                    <a:cubicBezTo>
                      <a:pt x="5454" y="5706"/>
                      <a:pt x="5246" y="5909"/>
                      <a:pt x="5037" y="5909"/>
                    </a:cubicBezTo>
                    <a:cubicBezTo>
                      <a:pt x="5037" y="5909"/>
                      <a:pt x="5037" y="5909"/>
                      <a:pt x="5037" y="5909"/>
                    </a:cubicBezTo>
                    <a:cubicBezTo>
                      <a:pt x="4828" y="6113"/>
                      <a:pt x="4724" y="6113"/>
                      <a:pt x="4515" y="6113"/>
                    </a:cubicBezTo>
                    <a:cubicBezTo>
                      <a:pt x="4620" y="6113"/>
                      <a:pt x="4620" y="6113"/>
                      <a:pt x="4724" y="6113"/>
                    </a:cubicBezTo>
                    <a:cubicBezTo>
                      <a:pt x="4620" y="5909"/>
                      <a:pt x="4620" y="6113"/>
                      <a:pt x="4620" y="5909"/>
                    </a:cubicBezTo>
                    <a:cubicBezTo>
                      <a:pt x="4620" y="5909"/>
                      <a:pt x="4620" y="6113"/>
                      <a:pt x="4515" y="6113"/>
                    </a:cubicBezTo>
                    <a:cubicBezTo>
                      <a:pt x="4515" y="6113"/>
                      <a:pt x="4411" y="6113"/>
                      <a:pt x="4411" y="6113"/>
                    </a:cubicBezTo>
                    <a:cubicBezTo>
                      <a:pt x="4307" y="6113"/>
                      <a:pt x="4202" y="6113"/>
                      <a:pt x="4098" y="6317"/>
                    </a:cubicBezTo>
                    <a:cubicBezTo>
                      <a:pt x="4202" y="6317"/>
                      <a:pt x="4202" y="6317"/>
                      <a:pt x="4202" y="6317"/>
                    </a:cubicBezTo>
                    <a:cubicBezTo>
                      <a:pt x="4098" y="6317"/>
                      <a:pt x="4098" y="6317"/>
                      <a:pt x="4098" y="6317"/>
                    </a:cubicBezTo>
                    <a:cubicBezTo>
                      <a:pt x="4202" y="6317"/>
                      <a:pt x="4202" y="6521"/>
                      <a:pt x="4098" y="6521"/>
                    </a:cubicBezTo>
                    <a:cubicBezTo>
                      <a:pt x="3994" y="6521"/>
                      <a:pt x="3889" y="6317"/>
                      <a:pt x="3785" y="6317"/>
                    </a:cubicBezTo>
                    <a:cubicBezTo>
                      <a:pt x="3681" y="6317"/>
                      <a:pt x="3681" y="6317"/>
                      <a:pt x="3681" y="6113"/>
                    </a:cubicBezTo>
                    <a:cubicBezTo>
                      <a:pt x="3576" y="6113"/>
                      <a:pt x="3681" y="6113"/>
                      <a:pt x="3576" y="6113"/>
                    </a:cubicBezTo>
                    <a:cubicBezTo>
                      <a:pt x="3576" y="6113"/>
                      <a:pt x="3472" y="6113"/>
                      <a:pt x="3472" y="6113"/>
                    </a:cubicBezTo>
                    <a:cubicBezTo>
                      <a:pt x="3367" y="5909"/>
                      <a:pt x="3367" y="5909"/>
                      <a:pt x="3263" y="6113"/>
                    </a:cubicBezTo>
                    <a:cubicBezTo>
                      <a:pt x="3159" y="6317"/>
                      <a:pt x="3054" y="6521"/>
                      <a:pt x="2950" y="6521"/>
                    </a:cubicBezTo>
                    <a:cubicBezTo>
                      <a:pt x="2220" y="7743"/>
                      <a:pt x="1489" y="8966"/>
                      <a:pt x="759" y="9985"/>
                    </a:cubicBezTo>
                    <a:cubicBezTo>
                      <a:pt x="550" y="10392"/>
                      <a:pt x="446" y="10596"/>
                      <a:pt x="237" y="11004"/>
                    </a:cubicBezTo>
                    <a:cubicBezTo>
                      <a:pt x="237" y="11004"/>
                      <a:pt x="237" y="11004"/>
                      <a:pt x="237" y="11004"/>
                    </a:cubicBezTo>
                    <a:cubicBezTo>
                      <a:pt x="341" y="11004"/>
                      <a:pt x="341" y="11004"/>
                      <a:pt x="341" y="11004"/>
                    </a:cubicBezTo>
                    <a:cubicBezTo>
                      <a:pt x="446" y="11004"/>
                      <a:pt x="550" y="11004"/>
                      <a:pt x="654" y="11004"/>
                    </a:cubicBezTo>
                    <a:cubicBezTo>
                      <a:pt x="550" y="11004"/>
                      <a:pt x="446" y="11208"/>
                      <a:pt x="550" y="11208"/>
                    </a:cubicBezTo>
                    <a:cubicBezTo>
                      <a:pt x="550" y="11411"/>
                      <a:pt x="550" y="11411"/>
                      <a:pt x="550" y="11615"/>
                    </a:cubicBezTo>
                    <a:cubicBezTo>
                      <a:pt x="550" y="11615"/>
                      <a:pt x="550" y="11615"/>
                      <a:pt x="550" y="11819"/>
                    </a:cubicBezTo>
                    <a:cubicBezTo>
                      <a:pt x="654" y="11819"/>
                      <a:pt x="863" y="11615"/>
                      <a:pt x="967" y="11411"/>
                    </a:cubicBezTo>
                    <a:cubicBezTo>
                      <a:pt x="967" y="11411"/>
                      <a:pt x="1072" y="11411"/>
                      <a:pt x="1176" y="11411"/>
                    </a:cubicBezTo>
                    <a:cubicBezTo>
                      <a:pt x="1176" y="11208"/>
                      <a:pt x="1281" y="11208"/>
                      <a:pt x="1281" y="11208"/>
                    </a:cubicBezTo>
                    <a:cubicBezTo>
                      <a:pt x="1281" y="11411"/>
                      <a:pt x="1281" y="11411"/>
                      <a:pt x="1281" y="11411"/>
                    </a:cubicBezTo>
                    <a:cubicBezTo>
                      <a:pt x="1281" y="11411"/>
                      <a:pt x="1281" y="11615"/>
                      <a:pt x="1281" y="11615"/>
                    </a:cubicBezTo>
                    <a:cubicBezTo>
                      <a:pt x="1281" y="11615"/>
                      <a:pt x="1281" y="11615"/>
                      <a:pt x="1281" y="11615"/>
                    </a:cubicBezTo>
                    <a:cubicBezTo>
                      <a:pt x="1281" y="11615"/>
                      <a:pt x="1281" y="11819"/>
                      <a:pt x="1281" y="11819"/>
                    </a:cubicBezTo>
                    <a:cubicBezTo>
                      <a:pt x="1281" y="11819"/>
                      <a:pt x="1281" y="11819"/>
                      <a:pt x="1281" y="12023"/>
                    </a:cubicBezTo>
                    <a:cubicBezTo>
                      <a:pt x="1281" y="12023"/>
                      <a:pt x="1281" y="12226"/>
                      <a:pt x="1281" y="12226"/>
                    </a:cubicBezTo>
                    <a:cubicBezTo>
                      <a:pt x="1281" y="12430"/>
                      <a:pt x="1281" y="12838"/>
                      <a:pt x="1176" y="12838"/>
                    </a:cubicBezTo>
                    <a:cubicBezTo>
                      <a:pt x="1176" y="12838"/>
                      <a:pt x="1176" y="12838"/>
                      <a:pt x="1176" y="12838"/>
                    </a:cubicBezTo>
                    <a:cubicBezTo>
                      <a:pt x="1176" y="12838"/>
                      <a:pt x="1176" y="12838"/>
                      <a:pt x="1176" y="12838"/>
                    </a:cubicBezTo>
                    <a:cubicBezTo>
                      <a:pt x="1176" y="12838"/>
                      <a:pt x="1176" y="12838"/>
                      <a:pt x="1176" y="13042"/>
                    </a:cubicBezTo>
                    <a:cubicBezTo>
                      <a:pt x="1176" y="13042"/>
                      <a:pt x="1176" y="13042"/>
                      <a:pt x="1176" y="13042"/>
                    </a:cubicBezTo>
                    <a:cubicBezTo>
                      <a:pt x="1176" y="13042"/>
                      <a:pt x="1281" y="13245"/>
                      <a:pt x="1281" y="13245"/>
                    </a:cubicBezTo>
                    <a:cubicBezTo>
                      <a:pt x="1281" y="13245"/>
                      <a:pt x="1281" y="13245"/>
                      <a:pt x="1281" y="13245"/>
                    </a:cubicBezTo>
                    <a:cubicBezTo>
                      <a:pt x="1385" y="13245"/>
                      <a:pt x="1385" y="13449"/>
                      <a:pt x="1385" y="13245"/>
                    </a:cubicBezTo>
                    <a:cubicBezTo>
                      <a:pt x="1385" y="13653"/>
                      <a:pt x="1176" y="13653"/>
                      <a:pt x="1072" y="13857"/>
                    </a:cubicBezTo>
                    <a:cubicBezTo>
                      <a:pt x="1176" y="13857"/>
                      <a:pt x="1281" y="13653"/>
                      <a:pt x="1281" y="13653"/>
                    </a:cubicBezTo>
                    <a:cubicBezTo>
                      <a:pt x="1281" y="13653"/>
                      <a:pt x="1281" y="13653"/>
                      <a:pt x="1281" y="13653"/>
                    </a:cubicBezTo>
                    <a:cubicBezTo>
                      <a:pt x="1281" y="13653"/>
                      <a:pt x="1281" y="13653"/>
                      <a:pt x="1281" y="13653"/>
                    </a:cubicBezTo>
                    <a:cubicBezTo>
                      <a:pt x="1176" y="13857"/>
                      <a:pt x="1072" y="14060"/>
                      <a:pt x="967" y="14264"/>
                    </a:cubicBezTo>
                    <a:cubicBezTo>
                      <a:pt x="759" y="14264"/>
                      <a:pt x="863" y="14468"/>
                      <a:pt x="967" y="14468"/>
                    </a:cubicBezTo>
                    <a:cubicBezTo>
                      <a:pt x="967" y="14468"/>
                      <a:pt x="550" y="14672"/>
                      <a:pt x="759" y="14875"/>
                    </a:cubicBezTo>
                    <a:cubicBezTo>
                      <a:pt x="759" y="14875"/>
                      <a:pt x="759" y="14875"/>
                      <a:pt x="759" y="14875"/>
                    </a:cubicBezTo>
                    <a:cubicBezTo>
                      <a:pt x="863" y="14875"/>
                      <a:pt x="967" y="14672"/>
                      <a:pt x="1176" y="14672"/>
                    </a:cubicBezTo>
                    <a:cubicBezTo>
                      <a:pt x="1176" y="14672"/>
                      <a:pt x="1176" y="14672"/>
                      <a:pt x="1176" y="14672"/>
                    </a:cubicBezTo>
                    <a:cubicBezTo>
                      <a:pt x="1072" y="14672"/>
                      <a:pt x="967" y="14672"/>
                      <a:pt x="1072" y="14875"/>
                    </a:cubicBezTo>
                    <a:cubicBezTo>
                      <a:pt x="1072" y="14875"/>
                      <a:pt x="1176" y="14672"/>
                      <a:pt x="1176" y="14875"/>
                    </a:cubicBezTo>
                    <a:cubicBezTo>
                      <a:pt x="1072" y="14875"/>
                      <a:pt x="1072" y="14875"/>
                      <a:pt x="967" y="14875"/>
                    </a:cubicBezTo>
                    <a:cubicBezTo>
                      <a:pt x="967" y="14672"/>
                      <a:pt x="967" y="14672"/>
                      <a:pt x="1072" y="14672"/>
                    </a:cubicBezTo>
                    <a:cubicBezTo>
                      <a:pt x="967" y="14672"/>
                      <a:pt x="863" y="14875"/>
                      <a:pt x="863" y="14875"/>
                    </a:cubicBezTo>
                    <a:cubicBezTo>
                      <a:pt x="1072" y="14875"/>
                      <a:pt x="759" y="15283"/>
                      <a:pt x="967" y="15079"/>
                    </a:cubicBezTo>
                    <a:cubicBezTo>
                      <a:pt x="967" y="15283"/>
                      <a:pt x="863" y="15283"/>
                      <a:pt x="863" y="15487"/>
                    </a:cubicBezTo>
                    <a:cubicBezTo>
                      <a:pt x="863" y="15487"/>
                      <a:pt x="863" y="15487"/>
                      <a:pt x="967" y="15283"/>
                    </a:cubicBezTo>
                    <a:cubicBezTo>
                      <a:pt x="863" y="15487"/>
                      <a:pt x="863" y="15487"/>
                      <a:pt x="863" y="15487"/>
                    </a:cubicBezTo>
                    <a:cubicBezTo>
                      <a:pt x="759" y="15487"/>
                      <a:pt x="759" y="15487"/>
                      <a:pt x="759" y="15691"/>
                    </a:cubicBezTo>
                    <a:cubicBezTo>
                      <a:pt x="759" y="15691"/>
                      <a:pt x="759" y="15691"/>
                      <a:pt x="759" y="15894"/>
                    </a:cubicBezTo>
                    <a:cubicBezTo>
                      <a:pt x="863" y="15691"/>
                      <a:pt x="1072" y="15487"/>
                      <a:pt x="1281" y="15283"/>
                    </a:cubicBezTo>
                    <a:cubicBezTo>
                      <a:pt x="1176" y="15283"/>
                      <a:pt x="1072" y="15283"/>
                      <a:pt x="1072" y="15487"/>
                    </a:cubicBezTo>
                    <a:cubicBezTo>
                      <a:pt x="1072" y="15487"/>
                      <a:pt x="1072" y="15691"/>
                      <a:pt x="1072" y="15691"/>
                    </a:cubicBezTo>
                    <a:cubicBezTo>
                      <a:pt x="1072" y="15487"/>
                      <a:pt x="1072" y="15487"/>
                      <a:pt x="1072" y="15487"/>
                    </a:cubicBezTo>
                    <a:cubicBezTo>
                      <a:pt x="967" y="15487"/>
                      <a:pt x="863" y="15487"/>
                      <a:pt x="863" y="15691"/>
                    </a:cubicBezTo>
                    <a:cubicBezTo>
                      <a:pt x="863" y="15691"/>
                      <a:pt x="863" y="15691"/>
                      <a:pt x="863" y="15691"/>
                    </a:cubicBezTo>
                    <a:cubicBezTo>
                      <a:pt x="759" y="15691"/>
                      <a:pt x="759" y="15894"/>
                      <a:pt x="759" y="15894"/>
                    </a:cubicBezTo>
                    <a:cubicBezTo>
                      <a:pt x="759" y="15894"/>
                      <a:pt x="863" y="15894"/>
                      <a:pt x="863" y="15894"/>
                    </a:cubicBezTo>
                    <a:cubicBezTo>
                      <a:pt x="863" y="15894"/>
                      <a:pt x="967" y="15894"/>
                      <a:pt x="1072" y="15894"/>
                    </a:cubicBezTo>
                    <a:cubicBezTo>
                      <a:pt x="967" y="15894"/>
                      <a:pt x="759" y="15894"/>
                      <a:pt x="654" y="16098"/>
                    </a:cubicBezTo>
                    <a:cubicBezTo>
                      <a:pt x="550" y="16302"/>
                      <a:pt x="863" y="16302"/>
                      <a:pt x="863" y="16302"/>
                    </a:cubicBezTo>
                    <a:cubicBezTo>
                      <a:pt x="863" y="16302"/>
                      <a:pt x="863" y="16302"/>
                      <a:pt x="863" y="16302"/>
                    </a:cubicBezTo>
                    <a:cubicBezTo>
                      <a:pt x="863" y="16302"/>
                      <a:pt x="863" y="16302"/>
                      <a:pt x="863" y="16302"/>
                    </a:cubicBezTo>
                    <a:cubicBezTo>
                      <a:pt x="863" y="16302"/>
                      <a:pt x="863" y="16506"/>
                      <a:pt x="863" y="16506"/>
                    </a:cubicBezTo>
                    <a:cubicBezTo>
                      <a:pt x="863" y="16506"/>
                      <a:pt x="967" y="16506"/>
                      <a:pt x="967" y="16506"/>
                    </a:cubicBezTo>
                    <a:cubicBezTo>
                      <a:pt x="967" y="16506"/>
                      <a:pt x="863" y="16506"/>
                      <a:pt x="759" y="16506"/>
                    </a:cubicBezTo>
                    <a:cubicBezTo>
                      <a:pt x="863" y="16506"/>
                      <a:pt x="967" y="16709"/>
                      <a:pt x="1072" y="16506"/>
                    </a:cubicBezTo>
                    <a:cubicBezTo>
                      <a:pt x="1072" y="16506"/>
                      <a:pt x="1072" y="16506"/>
                      <a:pt x="967" y="16506"/>
                    </a:cubicBezTo>
                    <a:cubicBezTo>
                      <a:pt x="1072" y="16709"/>
                      <a:pt x="1176" y="16506"/>
                      <a:pt x="1281" y="16302"/>
                    </a:cubicBezTo>
                    <a:cubicBezTo>
                      <a:pt x="1176" y="16506"/>
                      <a:pt x="1176" y="16506"/>
                      <a:pt x="1072" y="16709"/>
                    </a:cubicBezTo>
                    <a:cubicBezTo>
                      <a:pt x="1072" y="16709"/>
                      <a:pt x="1072" y="16913"/>
                      <a:pt x="1072" y="16913"/>
                    </a:cubicBezTo>
                    <a:cubicBezTo>
                      <a:pt x="1176" y="17117"/>
                      <a:pt x="1281" y="16913"/>
                      <a:pt x="1281" y="16709"/>
                    </a:cubicBezTo>
                    <a:cubicBezTo>
                      <a:pt x="1385" y="16913"/>
                      <a:pt x="1281" y="16913"/>
                      <a:pt x="1281" y="16913"/>
                    </a:cubicBezTo>
                    <a:cubicBezTo>
                      <a:pt x="1281" y="16913"/>
                      <a:pt x="1176" y="17117"/>
                      <a:pt x="1281" y="17117"/>
                    </a:cubicBezTo>
                    <a:cubicBezTo>
                      <a:pt x="1281" y="17117"/>
                      <a:pt x="1281" y="17117"/>
                      <a:pt x="1176" y="17117"/>
                    </a:cubicBezTo>
                    <a:cubicBezTo>
                      <a:pt x="1176" y="16913"/>
                      <a:pt x="1072" y="17117"/>
                      <a:pt x="1176" y="17117"/>
                    </a:cubicBezTo>
                    <a:cubicBezTo>
                      <a:pt x="1281" y="17321"/>
                      <a:pt x="1281" y="17117"/>
                      <a:pt x="1385" y="17117"/>
                    </a:cubicBezTo>
                    <a:cubicBezTo>
                      <a:pt x="1385" y="17117"/>
                      <a:pt x="1281" y="17117"/>
                      <a:pt x="1281" y="17321"/>
                    </a:cubicBezTo>
                    <a:cubicBezTo>
                      <a:pt x="1281" y="17321"/>
                      <a:pt x="1385" y="17321"/>
                      <a:pt x="1385" y="17321"/>
                    </a:cubicBezTo>
                    <a:cubicBezTo>
                      <a:pt x="1385" y="17321"/>
                      <a:pt x="1281" y="17321"/>
                      <a:pt x="1281" y="17321"/>
                    </a:cubicBezTo>
                    <a:cubicBezTo>
                      <a:pt x="1281" y="17321"/>
                      <a:pt x="1281" y="17321"/>
                      <a:pt x="1281" y="17321"/>
                    </a:cubicBezTo>
                    <a:cubicBezTo>
                      <a:pt x="1281" y="17321"/>
                      <a:pt x="1281" y="17525"/>
                      <a:pt x="1281" y="17525"/>
                    </a:cubicBezTo>
                    <a:cubicBezTo>
                      <a:pt x="1281" y="17321"/>
                      <a:pt x="1385" y="17525"/>
                      <a:pt x="1489" y="17525"/>
                    </a:cubicBezTo>
                    <a:cubicBezTo>
                      <a:pt x="1698" y="17525"/>
                      <a:pt x="1802" y="17525"/>
                      <a:pt x="2011" y="17525"/>
                    </a:cubicBezTo>
                    <a:cubicBezTo>
                      <a:pt x="2741" y="17525"/>
                      <a:pt x="3367" y="17525"/>
                      <a:pt x="3994" y="17525"/>
                    </a:cubicBezTo>
                    <a:cubicBezTo>
                      <a:pt x="5246" y="17525"/>
                      <a:pt x="6498" y="17525"/>
                      <a:pt x="7750" y="17525"/>
                    </a:cubicBezTo>
                    <a:cubicBezTo>
                      <a:pt x="7854" y="17525"/>
                      <a:pt x="7959" y="17525"/>
                      <a:pt x="7959" y="17525"/>
                    </a:cubicBezTo>
                    <a:cubicBezTo>
                      <a:pt x="7959" y="17525"/>
                      <a:pt x="8063" y="17117"/>
                      <a:pt x="8063" y="17321"/>
                    </a:cubicBezTo>
                    <a:cubicBezTo>
                      <a:pt x="8063" y="17321"/>
                      <a:pt x="7959" y="17525"/>
                      <a:pt x="8063" y="17525"/>
                    </a:cubicBezTo>
                    <a:cubicBezTo>
                      <a:pt x="8063" y="17728"/>
                      <a:pt x="8167" y="17728"/>
                      <a:pt x="8167" y="17728"/>
                    </a:cubicBezTo>
                    <a:cubicBezTo>
                      <a:pt x="8272" y="17728"/>
                      <a:pt x="8585" y="17525"/>
                      <a:pt x="8481" y="17932"/>
                    </a:cubicBezTo>
                    <a:cubicBezTo>
                      <a:pt x="8585" y="17728"/>
                      <a:pt x="8585" y="17932"/>
                      <a:pt x="8689" y="17932"/>
                    </a:cubicBezTo>
                    <a:cubicBezTo>
                      <a:pt x="8689" y="17932"/>
                      <a:pt x="8794" y="17932"/>
                      <a:pt x="8898" y="17932"/>
                    </a:cubicBezTo>
                    <a:cubicBezTo>
                      <a:pt x="8898" y="17932"/>
                      <a:pt x="8794" y="17932"/>
                      <a:pt x="8898" y="17932"/>
                    </a:cubicBezTo>
                    <a:cubicBezTo>
                      <a:pt x="8898" y="17932"/>
                      <a:pt x="8898" y="17932"/>
                      <a:pt x="8898" y="17932"/>
                    </a:cubicBezTo>
                    <a:cubicBezTo>
                      <a:pt x="9002" y="17932"/>
                      <a:pt x="9107" y="18136"/>
                      <a:pt x="9211" y="17932"/>
                    </a:cubicBezTo>
                    <a:cubicBezTo>
                      <a:pt x="9315" y="17932"/>
                      <a:pt x="9315" y="17728"/>
                      <a:pt x="9420" y="17728"/>
                    </a:cubicBezTo>
                    <a:cubicBezTo>
                      <a:pt x="9420" y="17728"/>
                      <a:pt x="9420" y="17728"/>
                      <a:pt x="9315" y="17932"/>
                    </a:cubicBezTo>
                    <a:cubicBezTo>
                      <a:pt x="9420" y="17932"/>
                      <a:pt x="9420" y="17525"/>
                      <a:pt x="9524" y="17525"/>
                    </a:cubicBezTo>
                    <a:cubicBezTo>
                      <a:pt x="9628" y="17525"/>
                      <a:pt x="9420" y="17728"/>
                      <a:pt x="9420" y="17728"/>
                    </a:cubicBezTo>
                    <a:cubicBezTo>
                      <a:pt x="9524" y="17728"/>
                      <a:pt x="9524" y="17728"/>
                      <a:pt x="9524" y="17728"/>
                    </a:cubicBezTo>
                    <a:cubicBezTo>
                      <a:pt x="9524" y="17728"/>
                      <a:pt x="9628" y="17728"/>
                      <a:pt x="9628" y="17525"/>
                    </a:cubicBezTo>
                    <a:cubicBezTo>
                      <a:pt x="9628" y="17525"/>
                      <a:pt x="9628" y="17525"/>
                      <a:pt x="9628" y="17525"/>
                    </a:cubicBezTo>
                    <a:cubicBezTo>
                      <a:pt x="9628" y="17525"/>
                      <a:pt x="9628" y="17525"/>
                      <a:pt x="9628" y="17525"/>
                    </a:cubicBezTo>
                    <a:cubicBezTo>
                      <a:pt x="9733" y="17525"/>
                      <a:pt x="9733" y="17525"/>
                      <a:pt x="9837" y="17525"/>
                    </a:cubicBezTo>
                    <a:cubicBezTo>
                      <a:pt x="9941" y="17728"/>
                      <a:pt x="10046" y="17525"/>
                      <a:pt x="10046" y="17728"/>
                    </a:cubicBezTo>
                    <a:cubicBezTo>
                      <a:pt x="10046" y="18136"/>
                      <a:pt x="10046" y="18136"/>
                      <a:pt x="10254" y="18136"/>
                    </a:cubicBezTo>
                    <a:cubicBezTo>
                      <a:pt x="10254" y="18136"/>
                      <a:pt x="10150" y="18136"/>
                      <a:pt x="10150" y="18340"/>
                    </a:cubicBezTo>
                    <a:cubicBezTo>
                      <a:pt x="10150" y="18340"/>
                      <a:pt x="10150" y="18340"/>
                      <a:pt x="10150" y="18340"/>
                    </a:cubicBezTo>
                    <a:cubicBezTo>
                      <a:pt x="10150" y="18340"/>
                      <a:pt x="10254" y="18340"/>
                      <a:pt x="10254" y="18340"/>
                    </a:cubicBezTo>
                    <a:cubicBezTo>
                      <a:pt x="10254" y="18543"/>
                      <a:pt x="10150" y="18543"/>
                      <a:pt x="10150" y="18543"/>
                    </a:cubicBezTo>
                    <a:cubicBezTo>
                      <a:pt x="10150" y="18747"/>
                      <a:pt x="10254" y="18543"/>
                      <a:pt x="10254" y="18747"/>
                    </a:cubicBezTo>
                    <a:cubicBezTo>
                      <a:pt x="10254" y="18747"/>
                      <a:pt x="10150" y="18747"/>
                      <a:pt x="10150" y="18747"/>
                    </a:cubicBezTo>
                    <a:cubicBezTo>
                      <a:pt x="10150" y="18747"/>
                      <a:pt x="10150" y="18747"/>
                      <a:pt x="10150" y="18747"/>
                    </a:cubicBezTo>
                    <a:cubicBezTo>
                      <a:pt x="10046" y="19155"/>
                      <a:pt x="10254" y="18747"/>
                      <a:pt x="10254" y="18951"/>
                    </a:cubicBezTo>
                    <a:cubicBezTo>
                      <a:pt x="10254" y="19155"/>
                      <a:pt x="10776" y="19155"/>
                      <a:pt x="10776" y="19155"/>
                    </a:cubicBezTo>
                    <a:cubicBezTo>
                      <a:pt x="10776" y="19155"/>
                      <a:pt x="10776" y="19155"/>
                      <a:pt x="10776" y="19155"/>
                    </a:cubicBezTo>
                    <a:cubicBezTo>
                      <a:pt x="10776" y="19155"/>
                      <a:pt x="10776" y="19155"/>
                      <a:pt x="10776" y="19155"/>
                    </a:cubicBezTo>
                    <a:cubicBezTo>
                      <a:pt x="10776" y="19358"/>
                      <a:pt x="10881" y="19358"/>
                      <a:pt x="10881" y="19155"/>
                    </a:cubicBezTo>
                    <a:cubicBezTo>
                      <a:pt x="10881" y="19155"/>
                      <a:pt x="10881" y="19155"/>
                      <a:pt x="10881" y="19358"/>
                    </a:cubicBezTo>
                    <a:cubicBezTo>
                      <a:pt x="10985" y="19155"/>
                      <a:pt x="10985" y="19358"/>
                      <a:pt x="10985" y="19358"/>
                    </a:cubicBezTo>
                    <a:cubicBezTo>
                      <a:pt x="10985" y="19358"/>
                      <a:pt x="10985" y="19562"/>
                      <a:pt x="10985" y="19358"/>
                    </a:cubicBezTo>
                    <a:cubicBezTo>
                      <a:pt x="10985" y="19766"/>
                      <a:pt x="11089" y="19562"/>
                      <a:pt x="10985" y="19766"/>
                    </a:cubicBezTo>
                    <a:cubicBezTo>
                      <a:pt x="11089" y="19766"/>
                      <a:pt x="11089" y="19766"/>
                      <a:pt x="10985" y="19766"/>
                    </a:cubicBezTo>
                    <a:cubicBezTo>
                      <a:pt x="11089" y="19766"/>
                      <a:pt x="11089" y="19970"/>
                      <a:pt x="11089" y="19970"/>
                    </a:cubicBezTo>
                    <a:cubicBezTo>
                      <a:pt x="11089" y="19970"/>
                      <a:pt x="11089" y="19970"/>
                      <a:pt x="11089" y="19970"/>
                    </a:cubicBezTo>
                    <a:cubicBezTo>
                      <a:pt x="11089" y="19970"/>
                      <a:pt x="11089" y="19970"/>
                      <a:pt x="11089" y="19970"/>
                    </a:cubicBezTo>
                    <a:cubicBezTo>
                      <a:pt x="11089" y="19970"/>
                      <a:pt x="10985" y="19970"/>
                      <a:pt x="10985" y="19970"/>
                    </a:cubicBezTo>
                    <a:cubicBezTo>
                      <a:pt x="10881" y="19970"/>
                      <a:pt x="10985" y="20174"/>
                      <a:pt x="10985" y="20174"/>
                    </a:cubicBezTo>
                    <a:cubicBezTo>
                      <a:pt x="10881" y="20174"/>
                      <a:pt x="10881" y="19970"/>
                      <a:pt x="10776" y="20174"/>
                    </a:cubicBezTo>
                    <a:cubicBezTo>
                      <a:pt x="10776" y="20174"/>
                      <a:pt x="10776" y="19970"/>
                      <a:pt x="10776" y="19970"/>
                    </a:cubicBezTo>
                    <a:cubicBezTo>
                      <a:pt x="10776" y="19970"/>
                      <a:pt x="10776" y="19970"/>
                      <a:pt x="10672" y="19970"/>
                    </a:cubicBezTo>
                    <a:cubicBezTo>
                      <a:pt x="10776" y="19970"/>
                      <a:pt x="10776" y="19970"/>
                      <a:pt x="10776" y="19970"/>
                    </a:cubicBezTo>
                    <a:cubicBezTo>
                      <a:pt x="10776" y="19970"/>
                      <a:pt x="10776" y="19970"/>
                      <a:pt x="10776" y="19970"/>
                    </a:cubicBezTo>
                    <a:cubicBezTo>
                      <a:pt x="10776" y="19766"/>
                      <a:pt x="10672" y="19766"/>
                      <a:pt x="10776" y="19766"/>
                    </a:cubicBezTo>
                    <a:cubicBezTo>
                      <a:pt x="10672" y="19766"/>
                      <a:pt x="10672" y="19766"/>
                      <a:pt x="10672" y="19766"/>
                    </a:cubicBezTo>
                    <a:cubicBezTo>
                      <a:pt x="10776" y="19970"/>
                      <a:pt x="10567" y="20377"/>
                      <a:pt x="10463" y="20581"/>
                    </a:cubicBezTo>
                    <a:cubicBezTo>
                      <a:pt x="10463" y="20581"/>
                      <a:pt x="10359" y="20785"/>
                      <a:pt x="10254" y="20989"/>
                    </a:cubicBezTo>
                    <a:cubicBezTo>
                      <a:pt x="10254" y="20989"/>
                      <a:pt x="10150" y="20989"/>
                      <a:pt x="10150" y="20989"/>
                    </a:cubicBezTo>
                    <a:cubicBezTo>
                      <a:pt x="10150" y="21192"/>
                      <a:pt x="10150" y="21192"/>
                      <a:pt x="10046" y="21396"/>
                    </a:cubicBezTo>
                    <a:cubicBezTo>
                      <a:pt x="10046" y="21396"/>
                      <a:pt x="10046" y="21396"/>
                      <a:pt x="10046" y="21396"/>
                    </a:cubicBezTo>
                    <a:cubicBezTo>
                      <a:pt x="10046" y="21600"/>
                      <a:pt x="9941" y="21396"/>
                      <a:pt x="9941" y="21396"/>
                    </a:cubicBezTo>
                    <a:cubicBezTo>
                      <a:pt x="9837" y="21600"/>
                      <a:pt x="9941" y="21600"/>
                      <a:pt x="10046" y="21600"/>
                    </a:cubicBezTo>
                    <a:cubicBezTo>
                      <a:pt x="10046" y="21600"/>
                      <a:pt x="10150" y="21600"/>
                      <a:pt x="10254" y="21396"/>
                    </a:cubicBezTo>
                    <a:cubicBezTo>
                      <a:pt x="10254" y="21396"/>
                      <a:pt x="10150" y="21396"/>
                      <a:pt x="10150" y="21396"/>
                    </a:cubicBezTo>
                    <a:cubicBezTo>
                      <a:pt x="10254" y="21396"/>
                      <a:pt x="10359" y="21396"/>
                      <a:pt x="10359" y="21192"/>
                    </a:cubicBezTo>
                    <a:cubicBezTo>
                      <a:pt x="10463" y="21192"/>
                      <a:pt x="10567" y="21396"/>
                      <a:pt x="10672" y="21396"/>
                    </a:cubicBezTo>
                    <a:cubicBezTo>
                      <a:pt x="10672" y="21396"/>
                      <a:pt x="10672" y="21192"/>
                      <a:pt x="10567" y="21192"/>
                    </a:cubicBezTo>
                    <a:cubicBezTo>
                      <a:pt x="10672" y="21192"/>
                      <a:pt x="10776" y="21192"/>
                      <a:pt x="10776" y="21192"/>
                    </a:cubicBezTo>
                    <a:cubicBezTo>
                      <a:pt x="10881" y="21192"/>
                      <a:pt x="10881" y="21192"/>
                      <a:pt x="10985" y="21192"/>
                    </a:cubicBezTo>
                    <a:cubicBezTo>
                      <a:pt x="11089" y="20989"/>
                      <a:pt x="10985" y="20989"/>
                      <a:pt x="11089" y="20785"/>
                    </a:cubicBezTo>
                    <a:cubicBezTo>
                      <a:pt x="10985" y="20989"/>
                      <a:pt x="10881" y="20989"/>
                      <a:pt x="10881" y="20785"/>
                    </a:cubicBezTo>
                    <a:cubicBezTo>
                      <a:pt x="10881" y="20785"/>
                      <a:pt x="11089" y="20581"/>
                      <a:pt x="11089" y="20581"/>
                    </a:cubicBezTo>
                    <a:cubicBezTo>
                      <a:pt x="11194" y="20581"/>
                      <a:pt x="11402" y="20377"/>
                      <a:pt x="11507" y="20377"/>
                    </a:cubicBezTo>
                    <a:cubicBezTo>
                      <a:pt x="11507" y="20377"/>
                      <a:pt x="11507" y="20581"/>
                      <a:pt x="11611" y="20581"/>
                    </a:cubicBezTo>
                    <a:cubicBezTo>
                      <a:pt x="11611" y="20581"/>
                      <a:pt x="11611" y="20581"/>
                      <a:pt x="11611" y="20581"/>
                    </a:cubicBezTo>
                    <a:cubicBezTo>
                      <a:pt x="11611" y="20581"/>
                      <a:pt x="11611" y="20581"/>
                      <a:pt x="11611" y="20581"/>
                    </a:cubicBezTo>
                    <a:cubicBezTo>
                      <a:pt x="11611" y="20581"/>
                      <a:pt x="11611" y="20581"/>
                      <a:pt x="11611" y="20581"/>
                    </a:cubicBezTo>
                    <a:cubicBezTo>
                      <a:pt x="11611" y="20581"/>
                      <a:pt x="11611" y="20581"/>
                      <a:pt x="11715" y="20581"/>
                    </a:cubicBezTo>
                    <a:cubicBezTo>
                      <a:pt x="11611" y="20581"/>
                      <a:pt x="11611" y="20581"/>
                      <a:pt x="11611" y="20581"/>
                    </a:cubicBezTo>
                    <a:cubicBezTo>
                      <a:pt x="11611" y="20377"/>
                      <a:pt x="11715" y="20377"/>
                      <a:pt x="11715" y="20377"/>
                    </a:cubicBezTo>
                    <a:cubicBezTo>
                      <a:pt x="11715" y="20377"/>
                      <a:pt x="11611" y="20377"/>
                      <a:pt x="11611" y="20377"/>
                    </a:cubicBezTo>
                    <a:cubicBezTo>
                      <a:pt x="11611" y="20377"/>
                      <a:pt x="11611" y="20377"/>
                      <a:pt x="11611" y="20377"/>
                    </a:cubicBezTo>
                    <a:cubicBezTo>
                      <a:pt x="11611" y="20377"/>
                      <a:pt x="11611" y="20377"/>
                      <a:pt x="11611" y="20377"/>
                    </a:cubicBezTo>
                    <a:cubicBezTo>
                      <a:pt x="11611" y="20377"/>
                      <a:pt x="11611" y="20377"/>
                      <a:pt x="11611" y="20377"/>
                    </a:cubicBezTo>
                    <a:cubicBezTo>
                      <a:pt x="11611" y="20377"/>
                      <a:pt x="11611" y="20377"/>
                      <a:pt x="11611" y="20377"/>
                    </a:cubicBezTo>
                    <a:cubicBezTo>
                      <a:pt x="11507" y="20377"/>
                      <a:pt x="11507" y="20377"/>
                      <a:pt x="11507" y="20377"/>
                    </a:cubicBezTo>
                    <a:cubicBezTo>
                      <a:pt x="11507" y="20377"/>
                      <a:pt x="11611" y="20377"/>
                      <a:pt x="11611" y="20377"/>
                    </a:cubicBezTo>
                    <a:cubicBezTo>
                      <a:pt x="11611" y="20377"/>
                      <a:pt x="11611" y="20377"/>
                      <a:pt x="11611" y="20377"/>
                    </a:cubicBezTo>
                    <a:cubicBezTo>
                      <a:pt x="11611" y="20377"/>
                      <a:pt x="11715" y="20377"/>
                      <a:pt x="11715" y="20377"/>
                    </a:cubicBezTo>
                    <a:cubicBezTo>
                      <a:pt x="11715" y="20377"/>
                      <a:pt x="11611" y="20377"/>
                      <a:pt x="11611" y="20377"/>
                    </a:cubicBezTo>
                    <a:cubicBezTo>
                      <a:pt x="11715" y="20377"/>
                      <a:pt x="11924" y="20377"/>
                      <a:pt x="12028" y="20174"/>
                    </a:cubicBezTo>
                    <a:cubicBezTo>
                      <a:pt x="12028" y="20174"/>
                      <a:pt x="12237" y="19766"/>
                      <a:pt x="12341" y="19970"/>
                    </a:cubicBezTo>
                    <a:cubicBezTo>
                      <a:pt x="12341" y="19766"/>
                      <a:pt x="12654" y="19562"/>
                      <a:pt x="12446" y="19562"/>
                    </a:cubicBezTo>
                    <a:cubicBezTo>
                      <a:pt x="12654" y="19562"/>
                      <a:pt x="12863" y="19358"/>
                      <a:pt x="12967" y="19155"/>
                    </a:cubicBezTo>
                    <a:cubicBezTo>
                      <a:pt x="13072" y="18951"/>
                      <a:pt x="13176" y="18951"/>
                      <a:pt x="13281" y="18747"/>
                    </a:cubicBezTo>
                    <a:cubicBezTo>
                      <a:pt x="13385" y="18747"/>
                      <a:pt x="13489" y="18543"/>
                      <a:pt x="13594" y="18340"/>
                    </a:cubicBezTo>
                    <a:cubicBezTo>
                      <a:pt x="13698" y="18340"/>
                      <a:pt x="13802" y="18136"/>
                      <a:pt x="13907" y="18136"/>
                    </a:cubicBezTo>
                    <a:cubicBezTo>
                      <a:pt x="13907" y="17932"/>
                      <a:pt x="13907" y="17932"/>
                      <a:pt x="13802" y="17932"/>
                    </a:cubicBezTo>
                    <a:cubicBezTo>
                      <a:pt x="13802" y="17932"/>
                      <a:pt x="13698" y="17932"/>
                      <a:pt x="13698" y="17728"/>
                    </a:cubicBezTo>
                    <a:cubicBezTo>
                      <a:pt x="13802" y="17932"/>
                      <a:pt x="13907" y="17932"/>
                      <a:pt x="14011" y="17932"/>
                    </a:cubicBezTo>
                    <a:cubicBezTo>
                      <a:pt x="14115" y="17728"/>
                      <a:pt x="14428" y="17525"/>
                      <a:pt x="14428" y="17321"/>
                    </a:cubicBezTo>
                    <a:cubicBezTo>
                      <a:pt x="14533" y="17321"/>
                      <a:pt x="14637" y="17321"/>
                      <a:pt x="14637" y="17321"/>
                    </a:cubicBezTo>
                    <a:cubicBezTo>
                      <a:pt x="14741" y="17117"/>
                      <a:pt x="14846" y="16913"/>
                      <a:pt x="14950" y="16709"/>
                    </a:cubicBezTo>
                    <a:cubicBezTo>
                      <a:pt x="15054" y="16709"/>
                      <a:pt x="15159" y="16709"/>
                      <a:pt x="15367" y="16709"/>
                    </a:cubicBezTo>
                    <a:cubicBezTo>
                      <a:pt x="15576" y="16709"/>
                      <a:pt x="15785" y="16709"/>
                      <a:pt x="15994" y="16709"/>
                    </a:cubicBezTo>
                    <a:cubicBezTo>
                      <a:pt x="16098" y="16709"/>
                      <a:pt x="16098" y="16709"/>
                      <a:pt x="16202" y="16709"/>
                    </a:cubicBezTo>
                    <a:cubicBezTo>
                      <a:pt x="16307" y="16913"/>
                      <a:pt x="16411" y="16709"/>
                      <a:pt x="16515" y="16709"/>
                    </a:cubicBezTo>
                    <a:close/>
                    <a:moveTo>
                      <a:pt x="12446" y="19766"/>
                    </a:moveTo>
                    <a:cubicBezTo>
                      <a:pt x="12654" y="19766"/>
                      <a:pt x="12759" y="19766"/>
                      <a:pt x="12967" y="19766"/>
                    </a:cubicBezTo>
                    <a:cubicBezTo>
                      <a:pt x="13072" y="19766"/>
                      <a:pt x="13072" y="19766"/>
                      <a:pt x="13176" y="19766"/>
                    </a:cubicBezTo>
                    <a:cubicBezTo>
                      <a:pt x="13176" y="19766"/>
                      <a:pt x="13281" y="19562"/>
                      <a:pt x="13281" y="19766"/>
                    </a:cubicBezTo>
                    <a:cubicBezTo>
                      <a:pt x="13385" y="19562"/>
                      <a:pt x="13489" y="19358"/>
                      <a:pt x="13594" y="19155"/>
                    </a:cubicBezTo>
                    <a:cubicBezTo>
                      <a:pt x="13594" y="19155"/>
                      <a:pt x="13907" y="18340"/>
                      <a:pt x="14011" y="18340"/>
                    </a:cubicBezTo>
                    <a:cubicBezTo>
                      <a:pt x="13907" y="18543"/>
                      <a:pt x="14115" y="18543"/>
                      <a:pt x="14115" y="18543"/>
                    </a:cubicBezTo>
                    <a:cubicBezTo>
                      <a:pt x="14220" y="18543"/>
                      <a:pt x="14220" y="18543"/>
                      <a:pt x="14324" y="18543"/>
                    </a:cubicBezTo>
                    <a:cubicBezTo>
                      <a:pt x="14324" y="18747"/>
                      <a:pt x="14115" y="19155"/>
                      <a:pt x="14115" y="19358"/>
                    </a:cubicBezTo>
                    <a:cubicBezTo>
                      <a:pt x="14115" y="19562"/>
                      <a:pt x="14220" y="19358"/>
                      <a:pt x="14220" y="19562"/>
                    </a:cubicBezTo>
                    <a:cubicBezTo>
                      <a:pt x="14220" y="19562"/>
                      <a:pt x="14115" y="19562"/>
                      <a:pt x="14115" y="19562"/>
                    </a:cubicBezTo>
                    <a:cubicBezTo>
                      <a:pt x="14220" y="19766"/>
                      <a:pt x="14115" y="19766"/>
                      <a:pt x="14220" y="19766"/>
                    </a:cubicBezTo>
                    <a:cubicBezTo>
                      <a:pt x="14324" y="19766"/>
                      <a:pt x="14428" y="19766"/>
                      <a:pt x="14533" y="19562"/>
                    </a:cubicBezTo>
                    <a:cubicBezTo>
                      <a:pt x="14533" y="19562"/>
                      <a:pt x="14533" y="19562"/>
                      <a:pt x="14533" y="19562"/>
                    </a:cubicBezTo>
                    <a:cubicBezTo>
                      <a:pt x="14533" y="19766"/>
                      <a:pt x="14950" y="19358"/>
                      <a:pt x="14950" y="19358"/>
                    </a:cubicBezTo>
                    <a:cubicBezTo>
                      <a:pt x="14950" y="19358"/>
                      <a:pt x="14950" y="19358"/>
                      <a:pt x="14950" y="19358"/>
                    </a:cubicBezTo>
                    <a:cubicBezTo>
                      <a:pt x="14950" y="19358"/>
                      <a:pt x="14846" y="19562"/>
                      <a:pt x="14741" y="19562"/>
                    </a:cubicBezTo>
                    <a:cubicBezTo>
                      <a:pt x="14846" y="19562"/>
                      <a:pt x="14846" y="19562"/>
                      <a:pt x="14950" y="19562"/>
                    </a:cubicBezTo>
                    <a:cubicBezTo>
                      <a:pt x="14950" y="19562"/>
                      <a:pt x="15054" y="19562"/>
                      <a:pt x="15159" y="19562"/>
                    </a:cubicBezTo>
                    <a:cubicBezTo>
                      <a:pt x="15054" y="19562"/>
                      <a:pt x="14950" y="19562"/>
                      <a:pt x="14950" y="19766"/>
                    </a:cubicBezTo>
                    <a:cubicBezTo>
                      <a:pt x="14950" y="19766"/>
                      <a:pt x="14950" y="19766"/>
                      <a:pt x="14846" y="19766"/>
                    </a:cubicBezTo>
                    <a:cubicBezTo>
                      <a:pt x="14950" y="19766"/>
                      <a:pt x="14950" y="19766"/>
                      <a:pt x="14950" y="19562"/>
                    </a:cubicBezTo>
                    <a:cubicBezTo>
                      <a:pt x="14950" y="19562"/>
                      <a:pt x="14950" y="19562"/>
                      <a:pt x="14846" y="19562"/>
                    </a:cubicBezTo>
                    <a:cubicBezTo>
                      <a:pt x="14846" y="19766"/>
                      <a:pt x="14637" y="19970"/>
                      <a:pt x="14533" y="19970"/>
                    </a:cubicBezTo>
                    <a:cubicBezTo>
                      <a:pt x="14533" y="19970"/>
                      <a:pt x="14533" y="19970"/>
                      <a:pt x="14533" y="19970"/>
                    </a:cubicBezTo>
                    <a:cubicBezTo>
                      <a:pt x="14533" y="20174"/>
                      <a:pt x="14428" y="20174"/>
                      <a:pt x="14324" y="20174"/>
                    </a:cubicBezTo>
                    <a:cubicBezTo>
                      <a:pt x="14428" y="20174"/>
                      <a:pt x="14428" y="20174"/>
                      <a:pt x="14428" y="20174"/>
                    </a:cubicBezTo>
                    <a:cubicBezTo>
                      <a:pt x="14428" y="20174"/>
                      <a:pt x="14324" y="20377"/>
                      <a:pt x="14324" y="20581"/>
                    </a:cubicBezTo>
                    <a:cubicBezTo>
                      <a:pt x="14324" y="20581"/>
                      <a:pt x="14324" y="20785"/>
                      <a:pt x="14428" y="20785"/>
                    </a:cubicBezTo>
                    <a:cubicBezTo>
                      <a:pt x="14428" y="20785"/>
                      <a:pt x="14533" y="20581"/>
                      <a:pt x="14533" y="20581"/>
                    </a:cubicBezTo>
                    <a:cubicBezTo>
                      <a:pt x="14637" y="20581"/>
                      <a:pt x="14741" y="20377"/>
                      <a:pt x="14741" y="20377"/>
                    </a:cubicBezTo>
                    <a:cubicBezTo>
                      <a:pt x="14741" y="20377"/>
                      <a:pt x="14846" y="20377"/>
                      <a:pt x="14846" y="20174"/>
                    </a:cubicBezTo>
                    <a:cubicBezTo>
                      <a:pt x="14846" y="20174"/>
                      <a:pt x="14846" y="20174"/>
                      <a:pt x="14846" y="20174"/>
                    </a:cubicBezTo>
                    <a:cubicBezTo>
                      <a:pt x="14846" y="20174"/>
                      <a:pt x="14846" y="20174"/>
                      <a:pt x="14846" y="20174"/>
                    </a:cubicBezTo>
                    <a:cubicBezTo>
                      <a:pt x="14950" y="20174"/>
                      <a:pt x="14950" y="20174"/>
                      <a:pt x="14950" y="20174"/>
                    </a:cubicBezTo>
                    <a:cubicBezTo>
                      <a:pt x="14950" y="20174"/>
                      <a:pt x="15054" y="20174"/>
                      <a:pt x="15054" y="19970"/>
                    </a:cubicBezTo>
                    <a:cubicBezTo>
                      <a:pt x="15159" y="20174"/>
                      <a:pt x="15263" y="19970"/>
                      <a:pt x="15367" y="19766"/>
                    </a:cubicBezTo>
                    <a:cubicBezTo>
                      <a:pt x="15472" y="19766"/>
                      <a:pt x="15681" y="19766"/>
                      <a:pt x="15681" y="19562"/>
                    </a:cubicBezTo>
                    <a:cubicBezTo>
                      <a:pt x="15681" y="19562"/>
                      <a:pt x="15681" y="19562"/>
                      <a:pt x="15681" y="19562"/>
                    </a:cubicBezTo>
                    <a:cubicBezTo>
                      <a:pt x="15681" y="19562"/>
                      <a:pt x="15681" y="19562"/>
                      <a:pt x="15681" y="19358"/>
                    </a:cubicBezTo>
                    <a:cubicBezTo>
                      <a:pt x="15681" y="19358"/>
                      <a:pt x="15576" y="19358"/>
                      <a:pt x="15576" y="19358"/>
                    </a:cubicBezTo>
                    <a:cubicBezTo>
                      <a:pt x="15576" y="19358"/>
                      <a:pt x="15576" y="19358"/>
                      <a:pt x="15472" y="19358"/>
                    </a:cubicBezTo>
                    <a:cubicBezTo>
                      <a:pt x="15472" y="19358"/>
                      <a:pt x="15367" y="19562"/>
                      <a:pt x="15367" y="19358"/>
                    </a:cubicBezTo>
                    <a:cubicBezTo>
                      <a:pt x="15367" y="19358"/>
                      <a:pt x="15367" y="19358"/>
                      <a:pt x="15367" y="19358"/>
                    </a:cubicBezTo>
                    <a:cubicBezTo>
                      <a:pt x="15263" y="19358"/>
                      <a:pt x="15159" y="19358"/>
                      <a:pt x="15054" y="19155"/>
                    </a:cubicBezTo>
                    <a:cubicBezTo>
                      <a:pt x="15054" y="19155"/>
                      <a:pt x="15159" y="19155"/>
                      <a:pt x="15159" y="19155"/>
                    </a:cubicBezTo>
                    <a:cubicBezTo>
                      <a:pt x="15054" y="19155"/>
                      <a:pt x="15054" y="19155"/>
                      <a:pt x="14950" y="19155"/>
                    </a:cubicBezTo>
                    <a:cubicBezTo>
                      <a:pt x="14950" y="18951"/>
                      <a:pt x="14950" y="18747"/>
                      <a:pt x="14950" y="18543"/>
                    </a:cubicBezTo>
                    <a:cubicBezTo>
                      <a:pt x="14950" y="18543"/>
                      <a:pt x="14950" y="18543"/>
                      <a:pt x="14846" y="18543"/>
                    </a:cubicBezTo>
                    <a:cubicBezTo>
                      <a:pt x="14950" y="18543"/>
                      <a:pt x="15054" y="18340"/>
                      <a:pt x="15054" y="18136"/>
                    </a:cubicBezTo>
                    <a:cubicBezTo>
                      <a:pt x="15054" y="18136"/>
                      <a:pt x="15054" y="18136"/>
                      <a:pt x="15054" y="18136"/>
                    </a:cubicBezTo>
                    <a:cubicBezTo>
                      <a:pt x="15054" y="18136"/>
                      <a:pt x="15054" y="18136"/>
                      <a:pt x="15054" y="18136"/>
                    </a:cubicBezTo>
                    <a:cubicBezTo>
                      <a:pt x="15054" y="18136"/>
                      <a:pt x="14950" y="18340"/>
                      <a:pt x="14846" y="18340"/>
                    </a:cubicBezTo>
                    <a:cubicBezTo>
                      <a:pt x="14846" y="18136"/>
                      <a:pt x="14846" y="18136"/>
                      <a:pt x="14846" y="18136"/>
                    </a:cubicBezTo>
                    <a:cubicBezTo>
                      <a:pt x="14846" y="17932"/>
                      <a:pt x="14741" y="17932"/>
                      <a:pt x="14637" y="18136"/>
                    </a:cubicBezTo>
                    <a:cubicBezTo>
                      <a:pt x="14741" y="17932"/>
                      <a:pt x="14741" y="17932"/>
                      <a:pt x="14846" y="17932"/>
                    </a:cubicBezTo>
                    <a:cubicBezTo>
                      <a:pt x="14846" y="17932"/>
                      <a:pt x="14846" y="17932"/>
                      <a:pt x="14950" y="17932"/>
                    </a:cubicBezTo>
                    <a:cubicBezTo>
                      <a:pt x="14950" y="17932"/>
                      <a:pt x="14950" y="18136"/>
                      <a:pt x="14950" y="17932"/>
                    </a:cubicBezTo>
                    <a:cubicBezTo>
                      <a:pt x="15054" y="17932"/>
                      <a:pt x="15472" y="17728"/>
                      <a:pt x="15263" y="17525"/>
                    </a:cubicBezTo>
                    <a:cubicBezTo>
                      <a:pt x="15367" y="17728"/>
                      <a:pt x="15263" y="17321"/>
                      <a:pt x="15263" y="17321"/>
                    </a:cubicBezTo>
                    <a:cubicBezTo>
                      <a:pt x="15159" y="17321"/>
                      <a:pt x="15159" y="17321"/>
                      <a:pt x="15054" y="17321"/>
                    </a:cubicBezTo>
                    <a:cubicBezTo>
                      <a:pt x="14846" y="17525"/>
                      <a:pt x="14741" y="17728"/>
                      <a:pt x="14533" y="17932"/>
                    </a:cubicBezTo>
                    <a:cubicBezTo>
                      <a:pt x="13907" y="18340"/>
                      <a:pt x="13385" y="18951"/>
                      <a:pt x="12759" y="19358"/>
                    </a:cubicBezTo>
                    <a:cubicBezTo>
                      <a:pt x="12654" y="19562"/>
                      <a:pt x="12446" y="19766"/>
                      <a:pt x="12341" y="19766"/>
                    </a:cubicBezTo>
                    <a:cubicBezTo>
                      <a:pt x="12341" y="19766"/>
                      <a:pt x="12341" y="19766"/>
                      <a:pt x="12446" y="19766"/>
                    </a:cubicBezTo>
                    <a:close/>
                    <a:moveTo>
                      <a:pt x="16098" y="19155"/>
                    </a:moveTo>
                    <a:cubicBezTo>
                      <a:pt x="16098" y="19155"/>
                      <a:pt x="15994" y="19155"/>
                      <a:pt x="15994" y="19155"/>
                    </a:cubicBezTo>
                    <a:cubicBezTo>
                      <a:pt x="15994" y="19155"/>
                      <a:pt x="15994" y="19155"/>
                      <a:pt x="15994" y="19155"/>
                    </a:cubicBezTo>
                    <a:cubicBezTo>
                      <a:pt x="15994" y="19155"/>
                      <a:pt x="15889" y="19155"/>
                      <a:pt x="15889" y="19358"/>
                    </a:cubicBezTo>
                    <a:cubicBezTo>
                      <a:pt x="15889" y="19358"/>
                      <a:pt x="15889" y="19358"/>
                      <a:pt x="15889" y="19155"/>
                    </a:cubicBezTo>
                    <a:cubicBezTo>
                      <a:pt x="15889" y="19358"/>
                      <a:pt x="15785" y="19358"/>
                      <a:pt x="15785" y="19358"/>
                    </a:cubicBezTo>
                    <a:cubicBezTo>
                      <a:pt x="15785" y="19358"/>
                      <a:pt x="15785" y="19358"/>
                      <a:pt x="15785" y="19358"/>
                    </a:cubicBezTo>
                    <a:cubicBezTo>
                      <a:pt x="15785" y="19358"/>
                      <a:pt x="15785" y="19358"/>
                      <a:pt x="15889" y="19155"/>
                    </a:cubicBezTo>
                    <a:cubicBezTo>
                      <a:pt x="15785" y="19155"/>
                      <a:pt x="15785" y="19358"/>
                      <a:pt x="15785" y="19358"/>
                    </a:cubicBezTo>
                    <a:cubicBezTo>
                      <a:pt x="15994" y="19155"/>
                      <a:pt x="15994" y="18951"/>
                      <a:pt x="16098" y="18543"/>
                    </a:cubicBezTo>
                    <a:cubicBezTo>
                      <a:pt x="15994" y="18543"/>
                      <a:pt x="15681" y="19155"/>
                      <a:pt x="15681" y="19358"/>
                    </a:cubicBezTo>
                    <a:cubicBezTo>
                      <a:pt x="15576" y="19766"/>
                      <a:pt x="15994" y="19358"/>
                      <a:pt x="16098" y="19358"/>
                    </a:cubicBezTo>
                    <a:cubicBezTo>
                      <a:pt x="16098" y="19155"/>
                      <a:pt x="16098" y="19155"/>
                      <a:pt x="16098" y="19155"/>
                    </a:cubicBezTo>
                    <a:cubicBezTo>
                      <a:pt x="16098" y="19155"/>
                      <a:pt x="16098" y="19155"/>
                      <a:pt x="16098" y="19155"/>
                    </a:cubicBezTo>
                    <a:close/>
                    <a:moveTo>
                      <a:pt x="1176" y="17321"/>
                    </a:moveTo>
                    <a:cubicBezTo>
                      <a:pt x="1176" y="17525"/>
                      <a:pt x="1176" y="17525"/>
                      <a:pt x="1176" y="17525"/>
                    </a:cubicBezTo>
                    <a:cubicBezTo>
                      <a:pt x="1176" y="17525"/>
                      <a:pt x="1176" y="17525"/>
                      <a:pt x="1176" y="17321"/>
                    </a:cubicBezTo>
                    <a:close/>
                    <a:moveTo>
                      <a:pt x="15785" y="17321"/>
                    </a:moveTo>
                    <a:cubicBezTo>
                      <a:pt x="15785" y="17321"/>
                      <a:pt x="16098" y="17525"/>
                      <a:pt x="15889" y="17321"/>
                    </a:cubicBezTo>
                    <a:cubicBezTo>
                      <a:pt x="15785" y="17117"/>
                      <a:pt x="15576" y="16913"/>
                      <a:pt x="15367" y="16913"/>
                    </a:cubicBezTo>
                    <a:cubicBezTo>
                      <a:pt x="15472" y="17117"/>
                      <a:pt x="15472" y="17117"/>
                      <a:pt x="15576" y="17117"/>
                    </a:cubicBezTo>
                    <a:cubicBezTo>
                      <a:pt x="15576" y="17117"/>
                      <a:pt x="15576" y="17117"/>
                      <a:pt x="15576" y="17321"/>
                    </a:cubicBezTo>
                    <a:cubicBezTo>
                      <a:pt x="15681" y="17321"/>
                      <a:pt x="15681" y="17321"/>
                      <a:pt x="15785" y="17321"/>
                    </a:cubicBezTo>
                    <a:close/>
                    <a:moveTo>
                      <a:pt x="14115" y="9170"/>
                    </a:moveTo>
                    <a:cubicBezTo>
                      <a:pt x="14115" y="8966"/>
                      <a:pt x="14115" y="8966"/>
                      <a:pt x="14115" y="8966"/>
                    </a:cubicBezTo>
                    <a:cubicBezTo>
                      <a:pt x="14115" y="8966"/>
                      <a:pt x="14011" y="8966"/>
                      <a:pt x="14011" y="8966"/>
                    </a:cubicBezTo>
                    <a:cubicBezTo>
                      <a:pt x="14011" y="8966"/>
                      <a:pt x="13907" y="8966"/>
                      <a:pt x="13802" y="8966"/>
                    </a:cubicBezTo>
                    <a:cubicBezTo>
                      <a:pt x="13907" y="8966"/>
                      <a:pt x="14011" y="8762"/>
                      <a:pt x="13907" y="8558"/>
                    </a:cubicBezTo>
                    <a:cubicBezTo>
                      <a:pt x="13907" y="8558"/>
                      <a:pt x="13907" y="8558"/>
                      <a:pt x="13802" y="8558"/>
                    </a:cubicBezTo>
                    <a:cubicBezTo>
                      <a:pt x="13802" y="8558"/>
                      <a:pt x="13802" y="8355"/>
                      <a:pt x="13802" y="8355"/>
                    </a:cubicBezTo>
                    <a:cubicBezTo>
                      <a:pt x="13698" y="8355"/>
                      <a:pt x="13698" y="8355"/>
                      <a:pt x="13594" y="8355"/>
                    </a:cubicBezTo>
                    <a:cubicBezTo>
                      <a:pt x="13594" y="8355"/>
                      <a:pt x="13594" y="8151"/>
                      <a:pt x="13594" y="8151"/>
                    </a:cubicBezTo>
                    <a:cubicBezTo>
                      <a:pt x="13594" y="8151"/>
                      <a:pt x="13594" y="8355"/>
                      <a:pt x="13489" y="8355"/>
                    </a:cubicBezTo>
                    <a:cubicBezTo>
                      <a:pt x="13489" y="8151"/>
                      <a:pt x="13489" y="8151"/>
                      <a:pt x="13489" y="8151"/>
                    </a:cubicBezTo>
                    <a:cubicBezTo>
                      <a:pt x="13489" y="8151"/>
                      <a:pt x="13489" y="7947"/>
                      <a:pt x="13489" y="7947"/>
                    </a:cubicBezTo>
                    <a:cubicBezTo>
                      <a:pt x="13385" y="7947"/>
                      <a:pt x="13281" y="8151"/>
                      <a:pt x="13281" y="8355"/>
                    </a:cubicBezTo>
                    <a:cubicBezTo>
                      <a:pt x="13072" y="8558"/>
                      <a:pt x="12759" y="8762"/>
                      <a:pt x="12654" y="9170"/>
                    </a:cubicBezTo>
                    <a:cubicBezTo>
                      <a:pt x="12654" y="9170"/>
                      <a:pt x="12863" y="8966"/>
                      <a:pt x="12967" y="9170"/>
                    </a:cubicBezTo>
                    <a:cubicBezTo>
                      <a:pt x="12967" y="9170"/>
                      <a:pt x="12967" y="9374"/>
                      <a:pt x="12863" y="9374"/>
                    </a:cubicBezTo>
                    <a:cubicBezTo>
                      <a:pt x="12967" y="9374"/>
                      <a:pt x="13176" y="9170"/>
                      <a:pt x="13281" y="9170"/>
                    </a:cubicBezTo>
                    <a:cubicBezTo>
                      <a:pt x="13385" y="9170"/>
                      <a:pt x="13489" y="8966"/>
                      <a:pt x="13594" y="8966"/>
                    </a:cubicBezTo>
                    <a:cubicBezTo>
                      <a:pt x="13594" y="8966"/>
                      <a:pt x="13594" y="8966"/>
                      <a:pt x="13594" y="8966"/>
                    </a:cubicBezTo>
                    <a:cubicBezTo>
                      <a:pt x="13698" y="8966"/>
                      <a:pt x="13698" y="8966"/>
                      <a:pt x="13698" y="8966"/>
                    </a:cubicBezTo>
                    <a:cubicBezTo>
                      <a:pt x="13698" y="8966"/>
                      <a:pt x="13698" y="9170"/>
                      <a:pt x="13698" y="9170"/>
                    </a:cubicBezTo>
                    <a:cubicBezTo>
                      <a:pt x="13698" y="9170"/>
                      <a:pt x="13802" y="9170"/>
                      <a:pt x="13802" y="9170"/>
                    </a:cubicBezTo>
                    <a:cubicBezTo>
                      <a:pt x="13907" y="9170"/>
                      <a:pt x="14011" y="9170"/>
                      <a:pt x="14115" y="917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3" name="Shape">
                <a:extLst>
                  <a:ext uri="{FF2B5EF4-FFF2-40B4-BE49-F238E27FC236}">
                    <a16:creationId xmlns:a16="http://schemas.microsoft.com/office/drawing/2014/main" id="{35AB02A4-CFFA-442F-9550-5F2C3D37D348}"/>
                  </a:ext>
                </a:extLst>
              </p:cNvPr>
              <p:cNvSpPr/>
              <p:nvPr/>
            </p:nvSpPr>
            <p:spPr>
              <a:xfrm>
                <a:off x="3204919" y="2689991"/>
                <a:ext cx="134588" cy="206272"/>
              </a:xfrm>
              <a:custGeom>
                <a:avLst/>
                <a:gdLst/>
                <a:ahLst/>
                <a:cxnLst>
                  <a:cxn ang="0">
                    <a:pos x="wd2" y="hd2"/>
                  </a:cxn>
                  <a:cxn ang="5400000">
                    <a:pos x="wd2" y="hd2"/>
                  </a:cxn>
                  <a:cxn ang="10800000">
                    <a:pos x="wd2" y="hd2"/>
                  </a:cxn>
                  <a:cxn ang="16200000">
                    <a:pos x="wd2" y="hd2"/>
                  </a:cxn>
                </a:cxnLst>
                <a:rect l="0" t="0" r="r" b="b"/>
                <a:pathLst>
                  <a:path w="20457" h="21600" extrusionOk="0">
                    <a:moveTo>
                      <a:pt x="20000" y="20329"/>
                    </a:moveTo>
                    <a:cubicBezTo>
                      <a:pt x="20000" y="19694"/>
                      <a:pt x="20000" y="19694"/>
                      <a:pt x="18972" y="19059"/>
                    </a:cubicBezTo>
                    <a:cubicBezTo>
                      <a:pt x="18972" y="18424"/>
                      <a:pt x="17943" y="17788"/>
                      <a:pt x="17943" y="17153"/>
                    </a:cubicBezTo>
                    <a:cubicBezTo>
                      <a:pt x="17943" y="17153"/>
                      <a:pt x="16915" y="15882"/>
                      <a:pt x="16915" y="15882"/>
                    </a:cubicBezTo>
                    <a:cubicBezTo>
                      <a:pt x="16915" y="15247"/>
                      <a:pt x="15886" y="15247"/>
                      <a:pt x="15886" y="14612"/>
                    </a:cubicBezTo>
                    <a:cubicBezTo>
                      <a:pt x="15886" y="14612"/>
                      <a:pt x="16915" y="13976"/>
                      <a:pt x="15886" y="13976"/>
                    </a:cubicBezTo>
                    <a:cubicBezTo>
                      <a:pt x="15886" y="13341"/>
                      <a:pt x="15886" y="13341"/>
                      <a:pt x="16915" y="12706"/>
                    </a:cubicBezTo>
                    <a:cubicBezTo>
                      <a:pt x="16915" y="12071"/>
                      <a:pt x="17943" y="11435"/>
                      <a:pt x="17943" y="10800"/>
                    </a:cubicBezTo>
                    <a:cubicBezTo>
                      <a:pt x="18972" y="10165"/>
                      <a:pt x="18972" y="10165"/>
                      <a:pt x="17943" y="9529"/>
                    </a:cubicBezTo>
                    <a:cubicBezTo>
                      <a:pt x="17943" y="8894"/>
                      <a:pt x="16915" y="8259"/>
                      <a:pt x="15886" y="7624"/>
                    </a:cubicBezTo>
                    <a:cubicBezTo>
                      <a:pt x="14858" y="6988"/>
                      <a:pt x="13829" y="6353"/>
                      <a:pt x="14858" y="5718"/>
                    </a:cubicBezTo>
                    <a:cubicBezTo>
                      <a:pt x="15886" y="5718"/>
                      <a:pt x="17943" y="6353"/>
                      <a:pt x="18972" y="5718"/>
                    </a:cubicBezTo>
                    <a:cubicBezTo>
                      <a:pt x="17943" y="5082"/>
                      <a:pt x="17943" y="5082"/>
                      <a:pt x="17943" y="4447"/>
                    </a:cubicBezTo>
                    <a:cubicBezTo>
                      <a:pt x="17943" y="3812"/>
                      <a:pt x="17943" y="3176"/>
                      <a:pt x="17943" y="2541"/>
                    </a:cubicBezTo>
                    <a:cubicBezTo>
                      <a:pt x="17943" y="1906"/>
                      <a:pt x="16915" y="1271"/>
                      <a:pt x="16915" y="635"/>
                    </a:cubicBezTo>
                    <a:cubicBezTo>
                      <a:pt x="15886" y="0"/>
                      <a:pt x="15886" y="0"/>
                      <a:pt x="14858" y="0"/>
                    </a:cubicBezTo>
                    <a:cubicBezTo>
                      <a:pt x="14858" y="635"/>
                      <a:pt x="14858" y="635"/>
                      <a:pt x="14858" y="1271"/>
                    </a:cubicBezTo>
                    <a:cubicBezTo>
                      <a:pt x="14858" y="1271"/>
                      <a:pt x="15886" y="1271"/>
                      <a:pt x="15886" y="1271"/>
                    </a:cubicBezTo>
                    <a:cubicBezTo>
                      <a:pt x="16915" y="1906"/>
                      <a:pt x="15886" y="2541"/>
                      <a:pt x="15886" y="3176"/>
                    </a:cubicBezTo>
                    <a:cubicBezTo>
                      <a:pt x="15886" y="3812"/>
                      <a:pt x="14858" y="3812"/>
                      <a:pt x="13829" y="3812"/>
                    </a:cubicBezTo>
                    <a:cubicBezTo>
                      <a:pt x="13829" y="4447"/>
                      <a:pt x="12800" y="5718"/>
                      <a:pt x="12800" y="6353"/>
                    </a:cubicBezTo>
                    <a:cubicBezTo>
                      <a:pt x="11772" y="6988"/>
                      <a:pt x="11772" y="6988"/>
                      <a:pt x="11772" y="7624"/>
                    </a:cubicBezTo>
                    <a:cubicBezTo>
                      <a:pt x="10743" y="8259"/>
                      <a:pt x="10743" y="8259"/>
                      <a:pt x="9715" y="8894"/>
                    </a:cubicBezTo>
                    <a:cubicBezTo>
                      <a:pt x="9715" y="9529"/>
                      <a:pt x="8686" y="10165"/>
                      <a:pt x="8686" y="10800"/>
                    </a:cubicBezTo>
                    <a:cubicBezTo>
                      <a:pt x="8686" y="11435"/>
                      <a:pt x="8686" y="11435"/>
                      <a:pt x="8686" y="11435"/>
                    </a:cubicBezTo>
                    <a:cubicBezTo>
                      <a:pt x="8686" y="11435"/>
                      <a:pt x="8686" y="11435"/>
                      <a:pt x="7658" y="11435"/>
                    </a:cubicBezTo>
                    <a:cubicBezTo>
                      <a:pt x="7658" y="12071"/>
                      <a:pt x="7658" y="12071"/>
                      <a:pt x="7658" y="12071"/>
                    </a:cubicBezTo>
                    <a:cubicBezTo>
                      <a:pt x="6629" y="12706"/>
                      <a:pt x="6629" y="12071"/>
                      <a:pt x="6629" y="12071"/>
                    </a:cubicBezTo>
                    <a:cubicBezTo>
                      <a:pt x="6629" y="12071"/>
                      <a:pt x="5600" y="11435"/>
                      <a:pt x="5600" y="11435"/>
                    </a:cubicBezTo>
                    <a:cubicBezTo>
                      <a:pt x="5600" y="11435"/>
                      <a:pt x="5600" y="11435"/>
                      <a:pt x="5600" y="11435"/>
                    </a:cubicBezTo>
                    <a:cubicBezTo>
                      <a:pt x="4572" y="11435"/>
                      <a:pt x="4572" y="12071"/>
                      <a:pt x="4572" y="11435"/>
                    </a:cubicBezTo>
                    <a:cubicBezTo>
                      <a:pt x="3543" y="12071"/>
                      <a:pt x="1486" y="13341"/>
                      <a:pt x="458" y="13976"/>
                    </a:cubicBezTo>
                    <a:cubicBezTo>
                      <a:pt x="458" y="14612"/>
                      <a:pt x="458" y="15247"/>
                      <a:pt x="458" y="15882"/>
                    </a:cubicBezTo>
                    <a:cubicBezTo>
                      <a:pt x="-571" y="15882"/>
                      <a:pt x="458" y="16518"/>
                      <a:pt x="458" y="15882"/>
                    </a:cubicBezTo>
                    <a:cubicBezTo>
                      <a:pt x="458" y="15882"/>
                      <a:pt x="458" y="15882"/>
                      <a:pt x="458" y="15882"/>
                    </a:cubicBezTo>
                    <a:cubicBezTo>
                      <a:pt x="1486" y="16518"/>
                      <a:pt x="458" y="16518"/>
                      <a:pt x="1486" y="17153"/>
                    </a:cubicBezTo>
                    <a:cubicBezTo>
                      <a:pt x="1486" y="17153"/>
                      <a:pt x="2515" y="17788"/>
                      <a:pt x="2515" y="17153"/>
                    </a:cubicBezTo>
                    <a:cubicBezTo>
                      <a:pt x="2515" y="17153"/>
                      <a:pt x="2515" y="17153"/>
                      <a:pt x="2515" y="17153"/>
                    </a:cubicBezTo>
                    <a:cubicBezTo>
                      <a:pt x="2515" y="17153"/>
                      <a:pt x="2515" y="17153"/>
                      <a:pt x="3543" y="17788"/>
                    </a:cubicBezTo>
                    <a:cubicBezTo>
                      <a:pt x="2515" y="17153"/>
                      <a:pt x="2515" y="17788"/>
                      <a:pt x="3543" y="17788"/>
                    </a:cubicBezTo>
                    <a:cubicBezTo>
                      <a:pt x="2515" y="18424"/>
                      <a:pt x="3543" y="18424"/>
                      <a:pt x="3543" y="18424"/>
                    </a:cubicBezTo>
                    <a:cubicBezTo>
                      <a:pt x="3543" y="19059"/>
                      <a:pt x="3543" y="19694"/>
                      <a:pt x="3543" y="20329"/>
                    </a:cubicBezTo>
                    <a:cubicBezTo>
                      <a:pt x="3543" y="20965"/>
                      <a:pt x="4572" y="20965"/>
                      <a:pt x="5600" y="20965"/>
                    </a:cubicBezTo>
                    <a:cubicBezTo>
                      <a:pt x="5600" y="20965"/>
                      <a:pt x="6629" y="20965"/>
                      <a:pt x="7658" y="20965"/>
                    </a:cubicBezTo>
                    <a:cubicBezTo>
                      <a:pt x="7658" y="20965"/>
                      <a:pt x="7658" y="20329"/>
                      <a:pt x="7658" y="20329"/>
                    </a:cubicBezTo>
                    <a:cubicBezTo>
                      <a:pt x="7658" y="20329"/>
                      <a:pt x="7658" y="20329"/>
                      <a:pt x="8686" y="20329"/>
                    </a:cubicBezTo>
                    <a:cubicBezTo>
                      <a:pt x="9715" y="20329"/>
                      <a:pt x="11772" y="20329"/>
                      <a:pt x="12800" y="20329"/>
                    </a:cubicBezTo>
                    <a:cubicBezTo>
                      <a:pt x="12800" y="20329"/>
                      <a:pt x="12800" y="20965"/>
                      <a:pt x="13829" y="20965"/>
                    </a:cubicBezTo>
                    <a:cubicBezTo>
                      <a:pt x="13829" y="20965"/>
                      <a:pt x="14858" y="20329"/>
                      <a:pt x="15886" y="20965"/>
                    </a:cubicBezTo>
                    <a:cubicBezTo>
                      <a:pt x="16915" y="20965"/>
                      <a:pt x="16915" y="20965"/>
                      <a:pt x="17943" y="20965"/>
                    </a:cubicBezTo>
                    <a:cubicBezTo>
                      <a:pt x="17943" y="20965"/>
                      <a:pt x="17943" y="20965"/>
                      <a:pt x="18972" y="20965"/>
                    </a:cubicBezTo>
                    <a:cubicBezTo>
                      <a:pt x="18972" y="20965"/>
                      <a:pt x="18972" y="20965"/>
                      <a:pt x="18972" y="20965"/>
                    </a:cubicBezTo>
                    <a:cubicBezTo>
                      <a:pt x="20000" y="20965"/>
                      <a:pt x="20000" y="21600"/>
                      <a:pt x="20000" y="21600"/>
                    </a:cubicBezTo>
                    <a:cubicBezTo>
                      <a:pt x="20000" y="21600"/>
                      <a:pt x="21029" y="20329"/>
                      <a:pt x="20000" y="2032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4" name="Shape">
                <a:extLst>
                  <a:ext uri="{FF2B5EF4-FFF2-40B4-BE49-F238E27FC236}">
                    <a16:creationId xmlns:a16="http://schemas.microsoft.com/office/drawing/2014/main" id="{A6A7D36E-C7CF-433C-B6FD-E985B693423F}"/>
                  </a:ext>
                </a:extLst>
              </p:cNvPr>
              <p:cNvSpPr/>
              <p:nvPr/>
            </p:nvSpPr>
            <p:spPr>
              <a:xfrm>
                <a:off x="4860249" y="2660372"/>
                <a:ext cx="94738" cy="78278"/>
              </a:xfrm>
              <a:custGeom>
                <a:avLst/>
                <a:gdLst/>
                <a:ahLst/>
                <a:cxnLst>
                  <a:cxn ang="0">
                    <a:pos x="wd2" y="hd2"/>
                  </a:cxn>
                  <a:cxn ang="5400000">
                    <a:pos x="wd2" y="hd2"/>
                  </a:cxn>
                  <a:cxn ang="10800000">
                    <a:pos x="wd2" y="hd2"/>
                  </a:cxn>
                  <a:cxn ang="16200000">
                    <a:pos x="wd2" y="hd2"/>
                  </a:cxn>
                </a:cxnLst>
                <a:rect l="0" t="0" r="r" b="b"/>
                <a:pathLst>
                  <a:path w="21600" h="21600" extrusionOk="0">
                    <a:moveTo>
                      <a:pt x="4629" y="19938"/>
                    </a:moveTo>
                    <a:cubicBezTo>
                      <a:pt x="4629" y="19938"/>
                      <a:pt x="4629" y="19938"/>
                      <a:pt x="4629" y="19938"/>
                    </a:cubicBezTo>
                    <a:cubicBezTo>
                      <a:pt x="4629" y="19938"/>
                      <a:pt x="4629" y="19938"/>
                      <a:pt x="4629" y="19938"/>
                    </a:cubicBezTo>
                    <a:cubicBezTo>
                      <a:pt x="4629" y="19938"/>
                      <a:pt x="4629" y="19938"/>
                      <a:pt x="4629" y="19938"/>
                    </a:cubicBezTo>
                    <a:close/>
                    <a:moveTo>
                      <a:pt x="3086" y="16615"/>
                    </a:moveTo>
                    <a:cubicBezTo>
                      <a:pt x="3086" y="16615"/>
                      <a:pt x="3086" y="16615"/>
                      <a:pt x="4629" y="16615"/>
                    </a:cubicBezTo>
                    <a:cubicBezTo>
                      <a:pt x="4629" y="16615"/>
                      <a:pt x="3086" y="16615"/>
                      <a:pt x="3086" y="16615"/>
                    </a:cubicBezTo>
                    <a:close/>
                    <a:moveTo>
                      <a:pt x="21600" y="9969"/>
                    </a:moveTo>
                    <a:cubicBezTo>
                      <a:pt x="21600" y="8308"/>
                      <a:pt x="21600" y="8308"/>
                      <a:pt x="21600" y="6646"/>
                    </a:cubicBezTo>
                    <a:cubicBezTo>
                      <a:pt x="21600" y="6646"/>
                      <a:pt x="21600" y="4985"/>
                      <a:pt x="20057" y="4985"/>
                    </a:cubicBezTo>
                    <a:cubicBezTo>
                      <a:pt x="20057" y="3323"/>
                      <a:pt x="20057" y="3323"/>
                      <a:pt x="20057" y="1662"/>
                    </a:cubicBezTo>
                    <a:cubicBezTo>
                      <a:pt x="20057" y="1662"/>
                      <a:pt x="20057" y="1662"/>
                      <a:pt x="20057" y="0"/>
                    </a:cubicBezTo>
                    <a:cubicBezTo>
                      <a:pt x="20057" y="1662"/>
                      <a:pt x="18514" y="1662"/>
                      <a:pt x="18514" y="1662"/>
                    </a:cubicBezTo>
                    <a:cubicBezTo>
                      <a:pt x="16971" y="1662"/>
                      <a:pt x="16971" y="1662"/>
                      <a:pt x="16971" y="1662"/>
                    </a:cubicBezTo>
                    <a:cubicBezTo>
                      <a:pt x="15429" y="1662"/>
                      <a:pt x="16971" y="1662"/>
                      <a:pt x="15429" y="1662"/>
                    </a:cubicBezTo>
                    <a:cubicBezTo>
                      <a:pt x="15429" y="1662"/>
                      <a:pt x="15429" y="1662"/>
                      <a:pt x="13886" y="1662"/>
                    </a:cubicBezTo>
                    <a:cubicBezTo>
                      <a:pt x="15429" y="3323"/>
                      <a:pt x="15429" y="3323"/>
                      <a:pt x="15429" y="3323"/>
                    </a:cubicBezTo>
                    <a:cubicBezTo>
                      <a:pt x="13886" y="4985"/>
                      <a:pt x="13886" y="3323"/>
                      <a:pt x="13886" y="3323"/>
                    </a:cubicBezTo>
                    <a:cubicBezTo>
                      <a:pt x="12343" y="3323"/>
                      <a:pt x="12343" y="3323"/>
                      <a:pt x="10800" y="1662"/>
                    </a:cubicBezTo>
                    <a:cubicBezTo>
                      <a:pt x="10800" y="3323"/>
                      <a:pt x="10800" y="1662"/>
                      <a:pt x="9257" y="1662"/>
                    </a:cubicBezTo>
                    <a:cubicBezTo>
                      <a:pt x="9257" y="1662"/>
                      <a:pt x="7714" y="1662"/>
                      <a:pt x="6171" y="1662"/>
                    </a:cubicBezTo>
                    <a:cubicBezTo>
                      <a:pt x="3086" y="1662"/>
                      <a:pt x="3086" y="1662"/>
                      <a:pt x="1543" y="4985"/>
                    </a:cubicBezTo>
                    <a:cubicBezTo>
                      <a:pt x="1543" y="4985"/>
                      <a:pt x="1543" y="4985"/>
                      <a:pt x="1543" y="4985"/>
                    </a:cubicBezTo>
                    <a:cubicBezTo>
                      <a:pt x="1543" y="6646"/>
                      <a:pt x="0" y="6646"/>
                      <a:pt x="0" y="6646"/>
                    </a:cubicBezTo>
                    <a:cubicBezTo>
                      <a:pt x="0" y="6646"/>
                      <a:pt x="0" y="8308"/>
                      <a:pt x="1543" y="9969"/>
                    </a:cubicBezTo>
                    <a:cubicBezTo>
                      <a:pt x="1543" y="9969"/>
                      <a:pt x="1543" y="11631"/>
                      <a:pt x="1543" y="11631"/>
                    </a:cubicBezTo>
                    <a:cubicBezTo>
                      <a:pt x="3086" y="13292"/>
                      <a:pt x="3086" y="14954"/>
                      <a:pt x="3086" y="14954"/>
                    </a:cubicBezTo>
                    <a:cubicBezTo>
                      <a:pt x="3086" y="14954"/>
                      <a:pt x="3086" y="14954"/>
                      <a:pt x="3086" y="14954"/>
                    </a:cubicBezTo>
                    <a:cubicBezTo>
                      <a:pt x="3086" y="16615"/>
                      <a:pt x="4629" y="16615"/>
                      <a:pt x="4629" y="18277"/>
                    </a:cubicBezTo>
                    <a:cubicBezTo>
                      <a:pt x="4629" y="18277"/>
                      <a:pt x="4629" y="18277"/>
                      <a:pt x="4629" y="19938"/>
                    </a:cubicBezTo>
                    <a:cubicBezTo>
                      <a:pt x="6171" y="19938"/>
                      <a:pt x="6171" y="18277"/>
                      <a:pt x="6171" y="18277"/>
                    </a:cubicBezTo>
                    <a:cubicBezTo>
                      <a:pt x="6171" y="18277"/>
                      <a:pt x="6171" y="18277"/>
                      <a:pt x="6171" y="19938"/>
                    </a:cubicBezTo>
                    <a:cubicBezTo>
                      <a:pt x="6171" y="19938"/>
                      <a:pt x="6171" y="19938"/>
                      <a:pt x="6171" y="19938"/>
                    </a:cubicBezTo>
                    <a:cubicBezTo>
                      <a:pt x="6171" y="21600"/>
                      <a:pt x="7714" y="21600"/>
                      <a:pt x="7714" y="19938"/>
                    </a:cubicBezTo>
                    <a:cubicBezTo>
                      <a:pt x="7714" y="21600"/>
                      <a:pt x="9257" y="21600"/>
                      <a:pt x="9257" y="21600"/>
                    </a:cubicBezTo>
                    <a:cubicBezTo>
                      <a:pt x="9257" y="21600"/>
                      <a:pt x="10800" y="21600"/>
                      <a:pt x="10800" y="21600"/>
                    </a:cubicBezTo>
                    <a:cubicBezTo>
                      <a:pt x="12343" y="19938"/>
                      <a:pt x="12343" y="19938"/>
                      <a:pt x="12343" y="19938"/>
                    </a:cubicBezTo>
                    <a:cubicBezTo>
                      <a:pt x="12343" y="19938"/>
                      <a:pt x="12343" y="19938"/>
                      <a:pt x="12343" y="19938"/>
                    </a:cubicBezTo>
                    <a:cubicBezTo>
                      <a:pt x="12343" y="18277"/>
                      <a:pt x="12343" y="19938"/>
                      <a:pt x="13886" y="19938"/>
                    </a:cubicBezTo>
                    <a:cubicBezTo>
                      <a:pt x="13886" y="19938"/>
                      <a:pt x="13886" y="18277"/>
                      <a:pt x="15429" y="18277"/>
                    </a:cubicBezTo>
                    <a:cubicBezTo>
                      <a:pt x="15429" y="18277"/>
                      <a:pt x="16971" y="19938"/>
                      <a:pt x="16971" y="19938"/>
                    </a:cubicBezTo>
                    <a:cubicBezTo>
                      <a:pt x="16971" y="18277"/>
                      <a:pt x="15429" y="18277"/>
                      <a:pt x="15429" y="16615"/>
                    </a:cubicBezTo>
                    <a:cubicBezTo>
                      <a:pt x="15429" y="14954"/>
                      <a:pt x="16971" y="16615"/>
                      <a:pt x="16971" y="14954"/>
                    </a:cubicBezTo>
                    <a:cubicBezTo>
                      <a:pt x="16971" y="14954"/>
                      <a:pt x="16971" y="14954"/>
                      <a:pt x="16971" y="14954"/>
                    </a:cubicBezTo>
                    <a:cubicBezTo>
                      <a:pt x="16971" y="13292"/>
                      <a:pt x="18514" y="13292"/>
                      <a:pt x="18514" y="13292"/>
                    </a:cubicBezTo>
                    <a:cubicBezTo>
                      <a:pt x="20057" y="13292"/>
                      <a:pt x="20057" y="11631"/>
                      <a:pt x="21600" y="13292"/>
                    </a:cubicBezTo>
                    <a:cubicBezTo>
                      <a:pt x="21600" y="11631"/>
                      <a:pt x="21600" y="11631"/>
                      <a:pt x="21600" y="996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5" name="Shape">
                <a:extLst>
                  <a:ext uri="{FF2B5EF4-FFF2-40B4-BE49-F238E27FC236}">
                    <a16:creationId xmlns:a16="http://schemas.microsoft.com/office/drawing/2014/main" id="{7D4875CB-E72D-4680-82ED-778D457CC9A7}"/>
                  </a:ext>
                </a:extLst>
              </p:cNvPr>
              <p:cNvSpPr/>
              <p:nvPr/>
            </p:nvSpPr>
            <p:spPr>
              <a:xfrm>
                <a:off x="3567084" y="2968194"/>
                <a:ext cx="33158" cy="35966"/>
              </a:xfrm>
              <a:custGeom>
                <a:avLst/>
                <a:gdLst/>
                <a:ahLst/>
                <a:cxnLst>
                  <a:cxn ang="0">
                    <a:pos x="wd2" y="hd2"/>
                  </a:cxn>
                  <a:cxn ang="5400000">
                    <a:pos x="wd2" y="hd2"/>
                  </a:cxn>
                  <a:cxn ang="10800000">
                    <a:pos x="wd2" y="hd2"/>
                  </a:cxn>
                  <a:cxn ang="16200000">
                    <a:pos x="wd2" y="hd2"/>
                  </a:cxn>
                </a:cxnLst>
                <a:rect l="0" t="0" r="r" b="b"/>
                <a:pathLst>
                  <a:path w="21600" h="21600" extrusionOk="0">
                    <a:moveTo>
                      <a:pt x="21600" y="7200"/>
                    </a:moveTo>
                    <a:cubicBezTo>
                      <a:pt x="21600" y="7200"/>
                      <a:pt x="17280" y="7200"/>
                      <a:pt x="17280" y="3600"/>
                    </a:cubicBezTo>
                    <a:cubicBezTo>
                      <a:pt x="17280" y="3600"/>
                      <a:pt x="17280" y="0"/>
                      <a:pt x="17280" y="0"/>
                    </a:cubicBezTo>
                    <a:cubicBezTo>
                      <a:pt x="17280" y="0"/>
                      <a:pt x="12960" y="0"/>
                      <a:pt x="12960" y="0"/>
                    </a:cubicBezTo>
                    <a:cubicBezTo>
                      <a:pt x="12960" y="3600"/>
                      <a:pt x="12960" y="3600"/>
                      <a:pt x="8640" y="3600"/>
                    </a:cubicBezTo>
                    <a:cubicBezTo>
                      <a:pt x="4320" y="7200"/>
                      <a:pt x="4320" y="3600"/>
                      <a:pt x="0" y="3600"/>
                    </a:cubicBezTo>
                    <a:cubicBezTo>
                      <a:pt x="0" y="3600"/>
                      <a:pt x="4320" y="7200"/>
                      <a:pt x="4320" y="7200"/>
                    </a:cubicBezTo>
                    <a:cubicBezTo>
                      <a:pt x="4320" y="10800"/>
                      <a:pt x="4320" y="14400"/>
                      <a:pt x="4320" y="18000"/>
                    </a:cubicBezTo>
                    <a:cubicBezTo>
                      <a:pt x="4320" y="18000"/>
                      <a:pt x="4320" y="21600"/>
                      <a:pt x="8640" y="21600"/>
                    </a:cubicBezTo>
                    <a:cubicBezTo>
                      <a:pt x="8640" y="21600"/>
                      <a:pt x="12960" y="21600"/>
                      <a:pt x="12960" y="18000"/>
                    </a:cubicBezTo>
                    <a:cubicBezTo>
                      <a:pt x="12960" y="14400"/>
                      <a:pt x="21600" y="10800"/>
                      <a:pt x="21600" y="72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6" name="Shape">
                <a:extLst>
                  <a:ext uri="{FF2B5EF4-FFF2-40B4-BE49-F238E27FC236}">
                    <a16:creationId xmlns:a16="http://schemas.microsoft.com/office/drawing/2014/main" id="{E15D1B3B-753F-4AAA-83FD-50CA571590E8}"/>
                  </a:ext>
                </a:extLst>
              </p:cNvPr>
              <p:cNvSpPr/>
              <p:nvPr/>
            </p:nvSpPr>
            <p:spPr>
              <a:xfrm>
                <a:off x="2957211" y="2654605"/>
                <a:ext cx="138143" cy="102028"/>
              </a:xfrm>
              <a:custGeom>
                <a:avLst/>
                <a:gdLst/>
                <a:ahLst/>
                <a:cxnLst>
                  <a:cxn ang="0">
                    <a:pos x="wd2" y="hd2"/>
                  </a:cxn>
                  <a:cxn ang="5400000">
                    <a:pos x="wd2" y="hd2"/>
                  </a:cxn>
                  <a:cxn ang="10800000">
                    <a:pos x="wd2" y="hd2"/>
                  </a:cxn>
                  <a:cxn ang="16200000">
                    <a:pos x="wd2" y="hd2"/>
                  </a:cxn>
                </a:cxnLst>
                <a:rect l="0" t="0" r="r" b="b"/>
                <a:pathLst>
                  <a:path w="20997" h="20227" extrusionOk="0">
                    <a:moveTo>
                      <a:pt x="20571" y="10627"/>
                    </a:moveTo>
                    <a:cubicBezTo>
                      <a:pt x="20571" y="10627"/>
                      <a:pt x="20571" y="10627"/>
                      <a:pt x="20571" y="9427"/>
                    </a:cubicBezTo>
                    <a:cubicBezTo>
                      <a:pt x="20571" y="9427"/>
                      <a:pt x="20571" y="9427"/>
                      <a:pt x="20571" y="9427"/>
                    </a:cubicBezTo>
                    <a:cubicBezTo>
                      <a:pt x="20571" y="8227"/>
                      <a:pt x="20571" y="8227"/>
                      <a:pt x="19543" y="8227"/>
                    </a:cubicBezTo>
                    <a:cubicBezTo>
                      <a:pt x="18514" y="8227"/>
                      <a:pt x="17486" y="8227"/>
                      <a:pt x="17486" y="5827"/>
                    </a:cubicBezTo>
                    <a:cubicBezTo>
                      <a:pt x="17486" y="5827"/>
                      <a:pt x="17486" y="5827"/>
                      <a:pt x="17486" y="5827"/>
                    </a:cubicBezTo>
                    <a:cubicBezTo>
                      <a:pt x="16457" y="5827"/>
                      <a:pt x="16457" y="4627"/>
                      <a:pt x="15429" y="3427"/>
                    </a:cubicBezTo>
                    <a:cubicBezTo>
                      <a:pt x="15429" y="3427"/>
                      <a:pt x="15429" y="2227"/>
                      <a:pt x="15429" y="2227"/>
                    </a:cubicBezTo>
                    <a:cubicBezTo>
                      <a:pt x="14400" y="1027"/>
                      <a:pt x="15429" y="1027"/>
                      <a:pt x="15429" y="1027"/>
                    </a:cubicBezTo>
                    <a:cubicBezTo>
                      <a:pt x="13371" y="-1373"/>
                      <a:pt x="10286" y="1027"/>
                      <a:pt x="9257" y="2227"/>
                    </a:cubicBezTo>
                    <a:cubicBezTo>
                      <a:pt x="9257" y="2227"/>
                      <a:pt x="9257" y="3427"/>
                      <a:pt x="9257" y="3427"/>
                    </a:cubicBezTo>
                    <a:cubicBezTo>
                      <a:pt x="9257" y="3427"/>
                      <a:pt x="9257" y="3427"/>
                      <a:pt x="8229" y="3427"/>
                    </a:cubicBezTo>
                    <a:cubicBezTo>
                      <a:pt x="8229" y="3427"/>
                      <a:pt x="8229" y="3427"/>
                      <a:pt x="7200" y="3427"/>
                    </a:cubicBezTo>
                    <a:cubicBezTo>
                      <a:pt x="7200" y="4627"/>
                      <a:pt x="7200" y="4627"/>
                      <a:pt x="7200" y="4627"/>
                    </a:cubicBezTo>
                    <a:cubicBezTo>
                      <a:pt x="6171" y="5827"/>
                      <a:pt x="6171" y="4627"/>
                      <a:pt x="6171" y="4627"/>
                    </a:cubicBezTo>
                    <a:cubicBezTo>
                      <a:pt x="5143" y="5827"/>
                      <a:pt x="6171" y="7027"/>
                      <a:pt x="5143" y="7027"/>
                    </a:cubicBezTo>
                    <a:cubicBezTo>
                      <a:pt x="5143" y="7027"/>
                      <a:pt x="4114" y="5827"/>
                      <a:pt x="4114" y="5827"/>
                    </a:cubicBezTo>
                    <a:cubicBezTo>
                      <a:pt x="2057" y="5827"/>
                      <a:pt x="4114" y="8227"/>
                      <a:pt x="2057" y="8227"/>
                    </a:cubicBezTo>
                    <a:cubicBezTo>
                      <a:pt x="3086" y="9427"/>
                      <a:pt x="3086" y="10627"/>
                      <a:pt x="2057" y="10627"/>
                    </a:cubicBezTo>
                    <a:cubicBezTo>
                      <a:pt x="2057" y="10627"/>
                      <a:pt x="1029" y="10627"/>
                      <a:pt x="1029" y="10627"/>
                    </a:cubicBezTo>
                    <a:cubicBezTo>
                      <a:pt x="0" y="11827"/>
                      <a:pt x="1029" y="11827"/>
                      <a:pt x="0" y="11827"/>
                    </a:cubicBezTo>
                    <a:cubicBezTo>
                      <a:pt x="0" y="13027"/>
                      <a:pt x="0" y="13027"/>
                      <a:pt x="0" y="13027"/>
                    </a:cubicBezTo>
                    <a:cubicBezTo>
                      <a:pt x="0" y="14227"/>
                      <a:pt x="0" y="14227"/>
                      <a:pt x="0" y="14227"/>
                    </a:cubicBezTo>
                    <a:cubicBezTo>
                      <a:pt x="0" y="14227"/>
                      <a:pt x="0" y="15427"/>
                      <a:pt x="0" y="16627"/>
                    </a:cubicBezTo>
                    <a:cubicBezTo>
                      <a:pt x="0" y="16627"/>
                      <a:pt x="0" y="16627"/>
                      <a:pt x="0" y="16627"/>
                    </a:cubicBezTo>
                    <a:cubicBezTo>
                      <a:pt x="1029" y="17827"/>
                      <a:pt x="1029" y="17827"/>
                      <a:pt x="1029" y="17827"/>
                    </a:cubicBezTo>
                    <a:cubicBezTo>
                      <a:pt x="1029" y="17827"/>
                      <a:pt x="1029" y="19027"/>
                      <a:pt x="2057" y="19027"/>
                    </a:cubicBezTo>
                    <a:cubicBezTo>
                      <a:pt x="2057" y="19027"/>
                      <a:pt x="2057" y="19027"/>
                      <a:pt x="3086" y="19027"/>
                    </a:cubicBezTo>
                    <a:cubicBezTo>
                      <a:pt x="3086" y="19027"/>
                      <a:pt x="4114" y="19027"/>
                      <a:pt x="5143" y="19027"/>
                    </a:cubicBezTo>
                    <a:cubicBezTo>
                      <a:pt x="5143" y="17827"/>
                      <a:pt x="5143" y="17827"/>
                      <a:pt x="6171" y="19027"/>
                    </a:cubicBezTo>
                    <a:cubicBezTo>
                      <a:pt x="6171" y="19027"/>
                      <a:pt x="6171" y="20227"/>
                      <a:pt x="7200" y="20227"/>
                    </a:cubicBezTo>
                    <a:cubicBezTo>
                      <a:pt x="7200" y="20227"/>
                      <a:pt x="7200" y="17827"/>
                      <a:pt x="7200" y="16627"/>
                    </a:cubicBezTo>
                    <a:cubicBezTo>
                      <a:pt x="7200" y="16627"/>
                      <a:pt x="7200" y="16627"/>
                      <a:pt x="7200" y="15427"/>
                    </a:cubicBezTo>
                    <a:cubicBezTo>
                      <a:pt x="6171" y="15427"/>
                      <a:pt x="7200" y="15427"/>
                      <a:pt x="7200" y="14227"/>
                    </a:cubicBezTo>
                    <a:cubicBezTo>
                      <a:pt x="8229" y="14227"/>
                      <a:pt x="11314" y="14227"/>
                      <a:pt x="12343" y="14227"/>
                    </a:cubicBezTo>
                    <a:cubicBezTo>
                      <a:pt x="13371" y="14227"/>
                      <a:pt x="13371" y="14227"/>
                      <a:pt x="13371" y="14227"/>
                    </a:cubicBezTo>
                    <a:cubicBezTo>
                      <a:pt x="14400" y="14227"/>
                      <a:pt x="14400" y="14227"/>
                      <a:pt x="15429" y="14227"/>
                    </a:cubicBezTo>
                    <a:cubicBezTo>
                      <a:pt x="16457" y="14227"/>
                      <a:pt x="17486" y="14227"/>
                      <a:pt x="17486" y="13027"/>
                    </a:cubicBezTo>
                    <a:cubicBezTo>
                      <a:pt x="18514" y="13027"/>
                      <a:pt x="18514" y="13027"/>
                      <a:pt x="19543" y="13027"/>
                    </a:cubicBezTo>
                    <a:cubicBezTo>
                      <a:pt x="20571" y="13027"/>
                      <a:pt x="21600" y="11827"/>
                      <a:pt x="20571" y="1062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7" name="Shape">
                <a:extLst>
                  <a:ext uri="{FF2B5EF4-FFF2-40B4-BE49-F238E27FC236}">
                    <a16:creationId xmlns:a16="http://schemas.microsoft.com/office/drawing/2014/main" id="{B6735C3F-5EEF-491E-88A6-B643F67158B2}"/>
                  </a:ext>
                </a:extLst>
              </p:cNvPr>
              <p:cNvSpPr/>
              <p:nvPr/>
            </p:nvSpPr>
            <p:spPr>
              <a:xfrm>
                <a:off x="3430898" y="2134645"/>
                <a:ext cx="101843" cy="48659"/>
              </a:xfrm>
              <a:custGeom>
                <a:avLst/>
                <a:gdLst/>
                <a:ahLst/>
                <a:cxnLst>
                  <a:cxn ang="0">
                    <a:pos x="wd2" y="hd2"/>
                  </a:cxn>
                  <a:cxn ang="5400000">
                    <a:pos x="wd2" y="hd2"/>
                  </a:cxn>
                  <a:cxn ang="10800000">
                    <a:pos x="wd2" y="hd2"/>
                  </a:cxn>
                  <a:cxn ang="16200000">
                    <a:pos x="wd2" y="hd2"/>
                  </a:cxn>
                </a:cxnLst>
                <a:rect l="0" t="0" r="r" b="b"/>
                <a:pathLst>
                  <a:path w="21600" h="21600" extrusionOk="0">
                    <a:moveTo>
                      <a:pt x="21600" y="2700"/>
                    </a:moveTo>
                    <a:cubicBezTo>
                      <a:pt x="20160" y="2700"/>
                      <a:pt x="18720" y="2700"/>
                      <a:pt x="17280" y="0"/>
                    </a:cubicBezTo>
                    <a:cubicBezTo>
                      <a:pt x="17280" y="0"/>
                      <a:pt x="15840" y="0"/>
                      <a:pt x="15840" y="0"/>
                    </a:cubicBezTo>
                    <a:cubicBezTo>
                      <a:pt x="14400" y="0"/>
                      <a:pt x="12960" y="0"/>
                      <a:pt x="12960" y="2700"/>
                    </a:cubicBezTo>
                    <a:cubicBezTo>
                      <a:pt x="11520" y="2700"/>
                      <a:pt x="10080" y="2700"/>
                      <a:pt x="8640" y="2700"/>
                    </a:cubicBezTo>
                    <a:cubicBezTo>
                      <a:pt x="7200" y="2700"/>
                      <a:pt x="2880" y="2700"/>
                      <a:pt x="1440" y="2700"/>
                    </a:cubicBezTo>
                    <a:cubicBezTo>
                      <a:pt x="1440" y="2700"/>
                      <a:pt x="1440" y="2700"/>
                      <a:pt x="1440" y="2700"/>
                    </a:cubicBezTo>
                    <a:cubicBezTo>
                      <a:pt x="1440" y="2700"/>
                      <a:pt x="2880" y="0"/>
                      <a:pt x="1440" y="0"/>
                    </a:cubicBezTo>
                    <a:cubicBezTo>
                      <a:pt x="0" y="0"/>
                      <a:pt x="0" y="2700"/>
                      <a:pt x="0" y="2700"/>
                    </a:cubicBezTo>
                    <a:cubicBezTo>
                      <a:pt x="0" y="2700"/>
                      <a:pt x="0" y="5400"/>
                      <a:pt x="0" y="5400"/>
                    </a:cubicBezTo>
                    <a:cubicBezTo>
                      <a:pt x="1440" y="8100"/>
                      <a:pt x="2880" y="5400"/>
                      <a:pt x="1440" y="8100"/>
                    </a:cubicBezTo>
                    <a:cubicBezTo>
                      <a:pt x="1440" y="10800"/>
                      <a:pt x="0" y="8100"/>
                      <a:pt x="0" y="10800"/>
                    </a:cubicBezTo>
                    <a:cubicBezTo>
                      <a:pt x="0" y="10800"/>
                      <a:pt x="1440" y="13500"/>
                      <a:pt x="0" y="13500"/>
                    </a:cubicBezTo>
                    <a:cubicBezTo>
                      <a:pt x="1440" y="16200"/>
                      <a:pt x="2880" y="18900"/>
                      <a:pt x="2880" y="21600"/>
                    </a:cubicBezTo>
                    <a:cubicBezTo>
                      <a:pt x="2880" y="21600"/>
                      <a:pt x="5760" y="21600"/>
                      <a:pt x="5760" y="21600"/>
                    </a:cubicBezTo>
                    <a:cubicBezTo>
                      <a:pt x="7200" y="18900"/>
                      <a:pt x="8640" y="21600"/>
                      <a:pt x="8640" y="21600"/>
                    </a:cubicBezTo>
                    <a:cubicBezTo>
                      <a:pt x="10080" y="21600"/>
                      <a:pt x="10080" y="21600"/>
                      <a:pt x="11520" y="21600"/>
                    </a:cubicBezTo>
                    <a:cubicBezTo>
                      <a:pt x="11520" y="21600"/>
                      <a:pt x="12960" y="21600"/>
                      <a:pt x="12960" y="21600"/>
                    </a:cubicBezTo>
                    <a:cubicBezTo>
                      <a:pt x="14400" y="21600"/>
                      <a:pt x="12960" y="18900"/>
                      <a:pt x="14400" y="18900"/>
                    </a:cubicBezTo>
                    <a:cubicBezTo>
                      <a:pt x="14400" y="18900"/>
                      <a:pt x="15840" y="16200"/>
                      <a:pt x="15840" y="16200"/>
                    </a:cubicBezTo>
                    <a:cubicBezTo>
                      <a:pt x="17280" y="16200"/>
                      <a:pt x="17280" y="16200"/>
                      <a:pt x="18720" y="16200"/>
                    </a:cubicBezTo>
                    <a:cubicBezTo>
                      <a:pt x="18720" y="16200"/>
                      <a:pt x="18720" y="16200"/>
                      <a:pt x="20160" y="16200"/>
                    </a:cubicBezTo>
                    <a:cubicBezTo>
                      <a:pt x="18720" y="16200"/>
                      <a:pt x="18720" y="13500"/>
                      <a:pt x="17280" y="13500"/>
                    </a:cubicBezTo>
                    <a:cubicBezTo>
                      <a:pt x="17280" y="13500"/>
                      <a:pt x="18720" y="10800"/>
                      <a:pt x="18720" y="10800"/>
                    </a:cubicBezTo>
                    <a:cubicBezTo>
                      <a:pt x="18720" y="10800"/>
                      <a:pt x="18720" y="8100"/>
                      <a:pt x="18720" y="8100"/>
                    </a:cubicBezTo>
                    <a:cubicBezTo>
                      <a:pt x="20160" y="5400"/>
                      <a:pt x="21600" y="8100"/>
                      <a:pt x="21600" y="27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8" name="Shape">
                <a:extLst>
                  <a:ext uri="{FF2B5EF4-FFF2-40B4-BE49-F238E27FC236}">
                    <a16:creationId xmlns:a16="http://schemas.microsoft.com/office/drawing/2014/main" id="{89FAB2A7-94C7-421C-B766-82252281D998}"/>
                  </a:ext>
                </a:extLst>
              </p:cNvPr>
              <p:cNvSpPr/>
              <p:nvPr/>
            </p:nvSpPr>
            <p:spPr>
              <a:xfrm>
                <a:off x="5082882" y="2835968"/>
                <a:ext cx="20133" cy="17983"/>
              </a:xfrm>
              <a:custGeom>
                <a:avLst/>
                <a:gdLst/>
                <a:ahLst/>
                <a:cxnLst>
                  <a:cxn ang="0">
                    <a:pos x="wd2" y="hd2"/>
                  </a:cxn>
                  <a:cxn ang="5400000">
                    <a:pos x="wd2" y="hd2"/>
                  </a:cxn>
                  <a:cxn ang="10800000">
                    <a:pos x="wd2" y="hd2"/>
                  </a:cxn>
                  <a:cxn ang="16200000">
                    <a:pos x="wd2" y="hd2"/>
                  </a:cxn>
                </a:cxnLst>
                <a:rect l="0" t="0" r="r" b="b"/>
                <a:pathLst>
                  <a:path w="21600" h="21600" extrusionOk="0">
                    <a:moveTo>
                      <a:pt x="21600" y="14400"/>
                    </a:moveTo>
                    <a:cubicBezTo>
                      <a:pt x="21600" y="7200"/>
                      <a:pt x="21600" y="0"/>
                      <a:pt x="14400" y="0"/>
                    </a:cubicBezTo>
                    <a:cubicBezTo>
                      <a:pt x="14400" y="7200"/>
                      <a:pt x="14400" y="14400"/>
                      <a:pt x="14400" y="14400"/>
                    </a:cubicBezTo>
                    <a:cubicBezTo>
                      <a:pt x="21600" y="14400"/>
                      <a:pt x="21600" y="14400"/>
                      <a:pt x="21600" y="14400"/>
                    </a:cubicBezTo>
                    <a:close/>
                    <a:moveTo>
                      <a:pt x="14400" y="0"/>
                    </a:moveTo>
                    <a:cubicBezTo>
                      <a:pt x="7200" y="0"/>
                      <a:pt x="7200" y="7200"/>
                      <a:pt x="0" y="7200"/>
                    </a:cubicBezTo>
                    <a:cubicBezTo>
                      <a:pt x="0" y="14400"/>
                      <a:pt x="7200" y="21600"/>
                      <a:pt x="7200" y="21600"/>
                    </a:cubicBezTo>
                    <a:cubicBezTo>
                      <a:pt x="14400" y="14400"/>
                      <a:pt x="7200" y="14400"/>
                      <a:pt x="14400" y="14400"/>
                    </a:cubicBezTo>
                    <a:cubicBezTo>
                      <a:pt x="14400" y="7200"/>
                      <a:pt x="7200" y="7200"/>
                      <a:pt x="7200" y="7200"/>
                    </a:cubicBezTo>
                    <a:cubicBezTo>
                      <a:pt x="14400" y="0"/>
                      <a:pt x="14400" y="7200"/>
                      <a:pt x="144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69" name="Shape">
                <a:extLst>
                  <a:ext uri="{FF2B5EF4-FFF2-40B4-BE49-F238E27FC236}">
                    <a16:creationId xmlns:a16="http://schemas.microsoft.com/office/drawing/2014/main" id="{CB144753-12D6-4035-896E-4806D8EEE3C4}"/>
                  </a:ext>
                </a:extLst>
              </p:cNvPr>
              <p:cNvSpPr/>
              <p:nvPr/>
            </p:nvSpPr>
            <p:spPr>
              <a:xfrm>
                <a:off x="1738652" y="2829621"/>
                <a:ext cx="697505" cy="700266"/>
              </a:xfrm>
              <a:custGeom>
                <a:avLst/>
                <a:gdLst/>
                <a:ahLst/>
                <a:cxnLst>
                  <a:cxn ang="0">
                    <a:pos x="wd2" y="hd2"/>
                  </a:cxn>
                  <a:cxn ang="5400000">
                    <a:pos x="wd2" y="hd2"/>
                  </a:cxn>
                  <a:cxn ang="10800000">
                    <a:pos x="wd2" y="hd2"/>
                  </a:cxn>
                  <a:cxn ang="16200000">
                    <a:pos x="wd2" y="hd2"/>
                  </a:cxn>
                </a:cxnLst>
                <a:rect l="0" t="0" r="r" b="b"/>
                <a:pathLst>
                  <a:path w="21600" h="21600" extrusionOk="0">
                    <a:moveTo>
                      <a:pt x="11953" y="3724"/>
                    </a:moveTo>
                    <a:cubicBezTo>
                      <a:pt x="12163" y="3724"/>
                      <a:pt x="12583" y="3538"/>
                      <a:pt x="12373" y="3352"/>
                    </a:cubicBezTo>
                    <a:cubicBezTo>
                      <a:pt x="12373" y="3166"/>
                      <a:pt x="12163" y="3724"/>
                      <a:pt x="11953" y="3724"/>
                    </a:cubicBezTo>
                    <a:close/>
                    <a:moveTo>
                      <a:pt x="13421" y="3166"/>
                    </a:moveTo>
                    <a:cubicBezTo>
                      <a:pt x="13002" y="2979"/>
                      <a:pt x="12792" y="2979"/>
                      <a:pt x="12792" y="3166"/>
                    </a:cubicBezTo>
                    <a:cubicBezTo>
                      <a:pt x="12583" y="3352"/>
                      <a:pt x="12583" y="3538"/>
                      <a:pt x="12792" y="3538"/>
                    </a:cubicBezTo>
                    <a:cubicBezTo>
                      <a:pt x="12583" y="3538"/>
                      <a:pt x="12792" y="3910"/>
                      <a:pt x="13002" y="3910"/>
                    </a:cubicBezTo>
                    <a:cubicBezTo>
                      <a:pt x="13002" y="3910"/>
                      <a:pt x="13212" y="3910"/>
                      <a:pt x="13212" y="3910"/>
                    </a:cubicBezTo>
                    <a:cubicBezTo>
                      <a:pt x="13212" y="3910"/>
                      <a:pt x="13421" y="3910"/>
                      <a:pt x="13421" y="3910"/>
                    </a:cubicBezTo>
                    <a:cubicBezTo>
                      <a:pt x="13421" y="3910"/>
                      <a:pt x="13631" y="3910"/>
                      <a:pt x="13631" y="3724"/>
                    </a:cubicBezTo>
                    <a:cubicBezTo>
                      <a:pt x="13631" y="3910"/>
                      <a:pt x="13841" y="3352"/>
                      <a:pt x="13841" y="3352"/>
                    </a:cubicBezTo>
                    <a:cubicBezTo>
                      <a:pt x="14050" y="3166"/>
                      <a:pt x="14050" y="3166"/>
                      <a:pt x="13841" y="3166"/>
                    </a:cubicBezTo>
                    <a:cubicBezTo>
                      <a:pt x="13841" y="2979"/>
                      <a:pt x="13421" y="2979"/>
                      <a:pt x="13421" y="3166"/>
                    </a:cubicBezTo>
                    <a:close/>
                    <a:moveTo>
                      <a:pt x="21600" y="7076"/>
                    </a:moveTo>
                    <a:cubicBezTo>
                      <a:pt x="21600" y="6890"/>
                      <a:pt x="21390" y="6890"/>
                      <a:pt x="21390" y="6703"/>
                    </a:cubicBezTo>
                    <a:cubicBezTo>
                      <a:pt x="21390" y="6517"/>
                      <a:pt x="21390" y="5959"/>
                      <a:pt x="21181" y="5959"/>
                    </a:cubicBezTo>
                    <a:cubicBezTo>
                      <a:pt x="20971" y="5772"/>
                      <a:pt x="20761" y="5772"/>
                      <a:pt x="20551" y="5772"/>
                    </a:cubicBezTo>
                    <a:cubicBezTo>
                      <a:pt x="20551" y="5772"/>
                      <a:pt x="20342" y="5772"/>
                      <a:pt x="20132" y="5772"/>
                    </a:cubicBezTo>
                    <a:cubicBezTo>
                      <a:pt x="20132" y="5772"/>
                      <a:pt x="20132" y="5586"/>
                      <a:pt x="20132" y="5586"/>
                    </a:cubicBezTo>
                    <a:cubicBezTo>
                      <a:pt x="19922" y="5400"/>
                      <a:pt x="19713" y="5214"/>
                      <a:pt x="19503" y="5214"/>
                    </a:cubicBezTo>
                    <a:cubicBezTo>
                      <a:pt x="19293" y="5028"/>
                      <a:pt x="19083" y="4841"/>
                      <a:pt x="18664" y="4655"/>
                    </a:cubicBezTo>
                    <a:cubicBezTo>
                      <a:pt x="18664" y="4469"/>
                      <a:pt x="18454" y="4655"/>
                      <a:pt x="18245" y="4655"/>
                    </a:cubicBezTo>
                    <a:cubicBezTo>
                      <a:pt x="17825" y="4655"/>
                      <a:pt x="17825" y="4655"/>
                      <a:pt x="17616" y="4469"/>
                    </a:cubicBezTo>
                    <a:cubicBezTo>
                      <a:pt x="17406" y="4469"/>
                      <a:pt x="17406" y="4469"/>
                      <a:pt x="17196" y="4469"/>
                    </a:cubicBezTo>
                    <a:cubicBezTo>
                      <a:pt x="17196" y="4469"/>
                      <a:pt x="16986" y="4283"/>
                      <a:pt x="16777" y="4283"/>
                    </a:cubicBezTo>
                    <a:cubicBezTo>
                      <a:pt x="16777" y="4283"/>
                      <a:pt x="16777" y="4283"/>
                      <a:pt x="16777" y="4283"/>
                    </a:cubicBezTo>
                    <a:cubicBezTo>
                      <a:pt x="16777" y="4283"/>
                      <a:pt x="16567" y="4283"/>
                      <a:pt x="16567" y="4283"/>
                    </a:cubicBezTo>
                    <a:cubicBezTo>
                      <a:pt x="16567" y="4469"/>
                      <a:pt x="16357" y="4469"/>
                      <a:pt x="16357" y="4469"/>
                    </a:cubicBezTo>
                    <a:cubicBezTo>
                      <a:pt x="16357" y="4469"/>
                      <a:pt x="16357" y="4283"/>
                      <a:pt x="16357" y="4469"/>
                    </a:cubicBezTo>
                    <a:cubicBezTo>
                      <a:pt x="16148" y="4469"/>
                      <a:pt x="16148" y="4469"/>
                      <a:pt x="16148" y="4655"/>
                    </a:cubicBezTo>
                    <a:cubicBezTo>
                      <a:pt x="16148" y="4655"/>
                      <a:pt x="16148" y="4655"/>
                      <a:pt x="15938" y="4841"/>
                    </a:cubicBezTo>
                    <a:cubicBezTo>
                      <a:pt x="16148" y="4655"/>
                      <a:pt x="16148" y="4283"/>
                      <a:pt x="16148" y="4097"/>
                    </a:cubicBezTo>
                    <a:cubicBezTo>
                      <a:pt x="16148" y="4283"/>
                      <a:pt x="16148" y="4283"/>
                      <a:pt x="16148" y="4283"/>
                    </a:cubicBezTo>
                    <a:cubicBezTo>
                      <a:pt x="16148" y="4283"/>
                      <a:pt x="15938" y="4283"/>
                      <a:pt x="15938" y="4283"/>
                    </a:cubicBezTo>
                    <a:cubicBezTo>
                      <a:pt x="16148" y="4097"/>
                      <a:pt x="16148" y="4097"/>
                      <a:pt x="16148" y="3910"/>
                    </a:cubicBezTo>
                    <a:cubicBezTo>
                      <a:pt x="15938" y="3910"/>
                      <a:pt x="15938" y="3910"/>
                      <a:pt x="15938" y="3910"/>
                    </a:cubicBezTo>
                    <a:cubicBezTo>
                      <a:pt x="15938" y="3910"/>
                      <a:pt x="15938" y="3910"/>
                      <a:pt x="15938" y="3910"/>
                    </a:cubicBezTo>
                    <a:cubicBezTo>
                      <a:pt x="15728" y="3910"/>
                      <a:pt x="15938" y="3724"/>
                      <a:pt x="15728" y="3910"/>
                    </a:cubicBezTo>
                    <a:cubicBezTo>
                      <a:pt x="15518" y="3724"/>
                      <a:pt x="15518" y="3724"/>
                      <a:pt x="15309" y="3724"/>
                    </a:cubicBezTo>
                    <a:cubicBezTo>
                      <a:pt x="15309" y="3538"/>
                      <a:pt x="15309" y="3538"/>
                      <a:pt x="15099" y="3538"/>
                    </a:cubicBezTo>
                    <a:cubicBezTo>
                      <a:pt x="15099" y="3538"/>
                      <a:pt x="14470" y="3166"/>
                      <a:pt x="14470" y="3352"/>
                    </a:cubicBezTo>
                    <a:cubicBezTo>
                      <a:pt x="14470" y="3352"/>
                      <a:pt x="14260" y="3352"/>
                      <a:pt x="14260" y="3352"/>
                    </a:cubicBezTo>
                    <a:cubicBezTo>
                      <a:pt x="14050" y="3352"/>
                      <a:pt x="13841" y="3724"/>
                      <a:pt x="14050" y="3724"/>
                    </a:cubicBezTo>
                    <a:cubicBezTo>
                      <a:pt x="14050" y="3724"/>
                      <a:pt x="14050" y="3910"/>
                      <a:pt x="14050" y="3910"/>
                    </a:cubicBezTo>
                    <a:cubicBezTo>
                      <a:pt x="13841" y="3538"/>
                      <a:pt x="13421" y="4469"/>
                      <a:pt x="13421" y="4469"/>
                    </a:cubicBezTo>
                    <a:cubicBezTo>
                      <a:pt x="13421" y="4283"/>
                      <a:pt x="13421" y="4097"/>
                      <a:pt x="13421" y="3910"/>
                    </a:cubicBezTo>
                    <a:cubicBezTo>
                      <a:pt x="13421" y="4097"/>
                      <a:pt x="13212" y="4097"/>
                      <a:pt x="13212" y="4097"/>
                    </a:cubicBezTo>
                    <a:cubicBezTo>
                      <a:pt x="13212" y="4097"/>
                      <a:pt x="13002" y="4097"/>
                      <a:pt x="13002" y="4097"/>
                    </a:cubicBezTo>
                    <a:cubicBezTo>
                      <a:pt x="13002" y="4097"/>
                      <a:pt x="13002" y="4097"/>
                      <a:pt x="12792" y="4097"/>
                    </a:cubicBezTo>
                    <a:cubicBezTo>
                      <a:pt x="12792" y="4097"/>
                      <a:pt x="12583" y="3724"/>
                      <a:pt x="12583" y="3538"/>
                    </a:cubicBezTo>
                    <a:cubicBezTo>
                      <a:pt x="12583" y="3538"/>
                      <a:pt x="12792" y="3538"/>
                      <a:pt x="12583" y="3538"/>
                    </a:cubicBezTo>
                    <a:cubicBezTo>
                      <a:pt x="12583" y="3538"/>
                      <a:pt x="12373" y="3724"/>
                      <a:pt x="12163" y="3724"/>
                    </a:cubicBezTo>
                    <a:cubicBezTo>
                      <a:pt x="12163" y="3724"/>
                      <a:pt x="11953" y="3910"/>
                      <a:pt x="11953" y="3910"/>
                    </a:cubicBezTo>
                    <a:cubicBezTo>
                      <a:pt x="11953" y="3910"/>
                      <a:pt x="11744" y="3910"/>
                      <a:pt x="11744" y="3910"/>
                    </a:cubicBezTo>
                    <a:cubicBezTo>
                      <a:pt x="11744" y="3724"/>
                      <a:pt x="11744" y="3724"/>
                      <a:pt x="11953" y="3724"/>
                    </a:cubicBezTo>
                    <a:cubicBezTo>
                      <a:pt x="11953" y="3724"/>
                      <a:pt x="11953" y="3724"/>
                      <a:pt x="11953" y="3724"/>
                    </a:cubicBezTo>
                    <a:cubicBezTo>
                      <a:pt x="12163" y="3724"/>
                      <a:pt x="12163" y="3538"/>
                      <a:pt x="12163" y="3352"/>
                    </a:cubicBezTo>
                    <a:cubicBezTo>
                      <a:pt x="12373" y="3166"/>
                      <a:pt x="12373" y="2979"/>
                      <a:pt x="12583" y="2979"/>
                    </a:cubicBezTo>
                    <a:cubicBezTo>
                      <a:pt x="12792" y="2793"/>
                      <a:pt x="13002" y="2607"/>
                      <a:pt x="13212" y="2234"/>
                    </a:cubicBezTo>
                    <a:cubicBezTo>
                      <a:pt x="13212" y="2234"/>
                      <a:pt x="13212" y="2048"/>
                      <a:pt x="13002" y="2048"/>
                    </a:cubicBezTo>
                    <a:cubicBezTo>
                      <a:pt x="12792" y="1862"/>
                      <a:pt x="12792" y="2048"/>
                      <a:pt x="12792" y="1862"/>
                    </a:cubicBezTo>
                    <a:cubicBezTo>
                      <a:pt x="12792" y="1862"/>
                      <a:pt x="12792" y="1862"/>
                      <a:pt x="12792" y="1862"/>
                    </a:cubicBezTo>
                    <a:cubicBezTo>
                      <a:pt x="12792" y="1676"/>
                      <a:pt x="12583" y="1303"/>
                      <a:pt x="12583" y="1117"/>
                    </a:cubicBezTo>
                    <a:cubicBezTo>
                      <a:pt x="12583" y="1117"/>
                      <a:pt x="12583" y="745"/>
                      <a:pt x="12373" y="559"/>
                    </a:cubicBezTo>
                    <a:cubicBezTo>
                      <a:pt x="12163" y="559"/>
                      <a:pt x="11953" y="1117"/>
                      <a:pt x="11744" y="1303"/>
                    </a:cubicBezTo>
                    <a:cubicBezTo>
                      <a:pt x="11744" y="1490"/>
                      <a:pt x="11744" y="1676"/>
                      <a:pt x="11534" y="1676"/>
                    </a:cubicBezTo>
                    <a:cubicBezTo>
                      <a:pt x="11534" y="1862"/>
                      <a:pt x="11324" y="1676"/>
                      <a:pt x="11324" y="1676"/>
                    </a:cubicBezTo>
                    <a:cubicBezTo>
                      <a:pt x="11324" y="1676"/>
                      <a:pt x="11115" y="1676"/>
                      <a:pt x="11115" y="1676"/>
                    </a:cubicBezTo>
                    <a:cubicBezTo>
                      <a:pt x="10905" y="1676"/>
                      <a:pt x="10905" y="1862"/>
                      <a:pt x="10695" y="1676"/>
                    </a:cubicBezTo>
                    <a:cubicBezTo>
                      <a:pt x="10485" y="1676"/>
                      <a:pt x="10485" y="1676"/>
                      <a:pt x="10276" y="1490"/>
                    </a:cubicBezTo>
                    <a:cubicBezTo>
                      <a:pt x="10276" y="1676"/>
                      <a:pt x="10066" y="1676"/>
                      <a:pt x="9856" y="1676"/>
                    </a:cubicBezTo>
                    <a:cubicBezTo>
                      <a:pt x="9856" y="1676"/>
                      <a:pt x="9856" y="1490"/>
                      <a:pt x="9856" y="1676"/>
                    </a:cubicBezTo>
                    <a:cubicBezTo>
                      <a:pt x="9647" y="1862"/>
                      <a:pt x="9856" y="1676"/>
                      <a:pt x="9856" y="1862"/>
                    </a:cubicBezTo>
                    <a:cubicBezTo>
                      <a:pt x="9856" y="2048"/>
                      <a:pt x="9647" y="1862"/>
                      <a:pt x="9437" y="1862"/>
                    </a:cubicBezTo>
                    <a:cubicBezTo>
                      <a:pt x="9227" y="1862"/>
                      <a:pt x="9227" y="1862"/>
                      <a:pt x="9017" y="1862"/>
                    </a:cubicBezTo>
                    <a:cubicBezTo>
                      <a:pt x="9017" y="2048"/>
                      <a:pt x="9017" y="2048"/>
                      <a:pt x="8808" y="2048"/>
                    </a:cubicBezTo>
                    <a:cubicBezTo>
                      <a:pt x="8808" y="2048"/>
                      <a:pt x="8808" y="2048"/>
                      <a:pt x="8808" y="2048"/>
                    </a:cubicBezTo>
                    <a:cubicBezTo>
                      <a:pt x="8598" y="2048"/>
                      <a:pt x="8598" y="2048"/>
                      <a:pt x="8598" y="2048"/>
                    </a:cubicBezTo>
                    <a:cubicBezTo>
                      <a:pt x="8598" y="2234"/>
                      <a:pt x="8598" y="2048"/>
                      <a:pt x="8598" y="2048"/>
                    </a:cubicBezTo>
                    <a:cubicBezTo>
                      <a:pt x="8388" y="2234"/>
                      <a:pt x="8388" y="2421"/>
                      <a:pt x="8179" y="2234"/>
                    </a:cubicBezTo>
                    <a:cubicBezTo>
                      <a:pt x="8179" y="2234"/>
                      <a:pt x="7759" y="2048"/>
                      <a:pt x="7759" y="2048"/>
                    </a:cubicBezTo>
                    <a:cubicBezTo>
                      <a:pt x="7759" y="1862"/>
                      <a:pt x="7759" y="1862"/>
                      <a:pt x="7759" y="1676"/>
                    </a:cubicBezTo>
                    <a:cubicBezTo>
                      <a:pt x="7759" y="1676"/>
                      <a:pt x="7550" y="1676"/>
                      <a:pt x="7550" y="1490"/>
                    </a:cubicBezTo>
                    <a:cubicBezTo>
                      <a:pt x="7550" y="1303"/>
                      <a:pt x="7759" y="1303"/>
                      <a:pt x="7759" y="1117"/>
                    </a:cubicBezTo>
                    <a:cubicBezTo>
                      <a:pt x="7759" y="1117"/>
                      <a:pt x="7759" y="931"/>
                      <a:pt x="7759" y="931"/>
                    </a:cubicBezTo>
                    <a:cubicBezTo>
                      <a:pt x="7759" y="931"/>
                      <a:pt x="7759" y="931"/>
                      <a:pt x="7759" y="931"/>
                    </a:cubicBezTo>
                    <a:cubicBezTo>
                      <a:pt x="7969" y="745"/>
                      <a:pt x="7759" y="559"/>
                      <a:pt x="7550" y="559"/>
                    </a:cubicBezTo>
                    <a:cubicBezTo>
                      <a:pt x="7550" y="372"/>
                      <a:pt x="7759" y="186"/>
                      <a:pt x="7550" y="0"/>
                    </a:cubicBezTo>
                    <a:cubicBezTo>
                      <a:pt x="7550" y="0"/>
                      <a:pt x="7340" y="186"/>
                      <a:pt x="7340" y="186"/>
                    </a:cubicBezTo>
                    <a:cubicBezTo>
                      <a:pt x="7550" y="372"/>
                      <a:pt x="6501" y="745"/>
                      <a:pt x="6501" y="745"/>
                    </a:cubicBezTo>
                    <a:cubicBezTo>
                      <a:pt x="6291" y="745"/>
                      <a:pt x="6291" y="745"/>
                      <a:pt x="6082" y="745"/>
                    </a:cubicBezTo>
                    <a:cubicBezTo>
                      <a:pt x="6082" y="745"/>
                      <a:pt x="6082" y="931"/>
                      <a:pt x="6082" y="931"/>
                    </a:cubicBezTo>
                    <a:cubicBezTo>
                      <a:pt x="5872" y="1117"/>
                      <a:pt x="5872" y="931"/>
                      <a:pt x="5872" y="931"/>
                    </a:cubicBezTo>
                    <a:cubicBezTo>
                      <a:pt x="5662" y="745"/>
                      <a:pt x="5872" y="745"/>
                      <a:pt x="5662" y="745"/>
                    </a:cubicBezTo>
                    <a:cubicBezTo>
                      <a:pt x="5662" y="745"/>
                      <a:pt x="5452" y="745"/>
                      <a:pt x="5452" y="745"/>
                    </a:cubicBezTo>
                    <a:cubicBezTo>
                      <a:pt x="5452" y="745"/>
                      <a:pt x="5452" y="745"/>
                      <a:pt x="5243" y="745"/>
                    </a:cubicBezTo>
                    <a:cubicBezTo>
                      <a:pt x="5243" y="745"/>
                      <a:pt x="5243" y="745"/>
                      <a:pt x="5033" y="745"/>
                    </a:cubicBezTo>
                    <a:cubicBezTo>
                      <a:pt x="5033" y="745"/>
                      <a:pt x="5033" y="559"/>
                      <a:pt x="5033" y="559"/>
                    </a:cubicBezTo>
                    <a:cubicBezTo>
                      <a:pt x="5033" y="745"/>
                      <a:pt x="5243" y="931"/>
                      <a:pt x="5243" y="931"/>
                    </a:cubicBezTo>
                    <a:cubicBezTo>
                      <a:pt x="5452" y="1117"/>
                      <a:pt x="5243" y="1303"/>
                      <a:pt x="5452" y="1490"/>
                    </a:cubicBezTo>
                    <a:cubicBezTo>
                      <a:pt x="5452" y="1676"/>
                      <a:pt x="5452" y="1490"/>
                      <a:pt x="5662" y="1676"/>
                    </a:cubicBezTo>
                    <a:cubicBezTo>
                      <a:pt x="5662" y="1676"/>
                      <a:pt x="5872" y="1676"/>
                      <a:pt x="5662" y="1862"/>
                    </a:cubicBezTo>
                    <a:cubicBezTo>
                      <a:pt x="5662" y="1862"/>
                      <a:pt x="5452" y="1862"/>
                      <a:pt x="5452" y="1862"/>
                    </a:cubicBezTo>
                    <a:cubicBezTo>
                      <a:pt x="5243" y="2048"/>
                      <a:pt x="5243" y="2048"/>
                      <a:pt x="5243" y="2048"/>
                    </a:cubicBezTo>
                    <a:cubicBezTo>
                      <a:pt x="5243" y="2234"/>
                      <a:pt x="5243" y="2048"/>
                      <a:pt x="5033" y="2234"/>
                    </a:cubicBezTo>
                    <a:cubicBezTo>
                      <a:pt x="5033" y="2234"/>
                      <a:pt x="4823" y="2607"/>
                      <a:pt x="4614" y="2607"/>
                    </a:cubicBezTo>
                    <a:cubicBezTo>
                      <a:pt x="4614" y="2234"/>
                      <a:pt x="4194" y="2607"/>
                      <a:pt x="4194" y="2607"/>
                    </a:cubicBezTo>
                    <a:cubicBezTo>
                      <a:pt x="3984" y="2607"/>
                      <a:pt x="3984" y="2421"/>
                      <a:pt x="3775" y="2421"/>
                    </a:cubicBezTo>
                    <a:cubicBezTo>
                      <a:pt x="3775" y="2234"/>
                      <a:pt x="3775" y="2421"/>
                      <a:pt x="3775" y="2234"/>
                    </a:cubicBezTo>
                    <a:cubicBezTo>
                      <a:pt x="3565" y="2234"/>
                      <a:pt x="3775" y="1862"/>
                      <a:pt x="3565" y="1862"/>
                    </a:cubicBezTo>
                    <a:cubicBezTo>
                      <a:pt x="3355" y="1862"/>
                      <a:pt x="3355" y="2048"/>
                      <a:pt x="3355" y="2048"/>
                    </a:cubicBezTo>
                    <a:cubicBezTo>
                      <a:pt x="3146" y="2048"/>
                      <a:pt x="3146" y="1862"/>
                      <a:pt x="3146" y="1862"/>
                    </a:cubicBezTo>
                    <a:cubicBezTo>
                      <a:pt x="3146" y="1862"/>
                      <a:pt x="3146" y="2048"/>
                      <a:pt x="3146" y="2048"/>
                    </a:cubicBezTo>
                    <a:cubicBezTo>
                      <a:pt x="2936" y="2048"/>
                      <a:pt x="2517" y="1862"/>
                      <a:pt x="2307" y="2048"/>
                    </a:cubicBezTo>
                    <a:cubicBezTo>
                      <a:pt x="2097" y="2048"/>
                      <a:pt x="2097" y="2234"/>
                      <a:pt x="2097" y="2421"/>
                    </a:cubicBezTo>
                    <a:cubicBezTo>
                      <a:pt x="2307" y="2421"/>
                      <a:pt x="2307" y="2421"/>
                      <a:pt x="2517" y="2421"/>
                    </a:cubicBezTo>
                    <a:cubicBezTo>
                      <a:pt x="2517" y="2421"/>
                      <a:pt x="2517" y="2421"/>
                      <a:pt x="2517" y="2607"/>
                    </a:cubicBezTo>
                    <a:cubicBezTo>
                      <a:pt x="2517" y="2607"/>
                      <a:pt x="2517" y="2607"/>
                      <a:pt x="2517" y="2607"/>
                    </a:cubicBezTo>
                    <a:cubicBezTo>
                      <a:pt x="2517" y="2607"/>
                      <a:pt x="2307" y="2607"/>
                      <a:pt x="2307" y="2607"/>
                    </a:cubicBezTo>
                    <a:cubicBezTo>
                      <a:pt x="2307" y="2607"/>
                      <a:pt x="2097" y="2607"/>
                      <a:pt x="2097" y="2607"/>
                    </a:cubicBezTo>
                    <a:cubicBezTo>
                      <a:pt x="1887" y="2793"/>
                      <a:pt x="2097" y="2979"/>
                      <a:pt x="2097" y="3166"/>
                    </a:cubicBezTo>
                    <a:cubicBezTo>
                      <a:pt x="2097" y="3166"/>
                      <a:pt x="2307" y="3166"/>
                      <a:pt x="2307" y="3352"/>
                    </a:cubicBezTo>
                    <a:cubicBezTo>
                      <a:pt x="2307" y="3352"/>
                      <a:pt x="2307" y="3352"/>
                      <a:pt x="2307" y="3352"/>
                    </a:cubicBezTo>
                    <a:cubicBezTo>
                      <a:pt x="2307" y="3538"/>
                      <a:pt x="2307" y="3538"/>
                      <a:pt x="2307" y="3724"/>
                    </a:cubicBezTo>
                    <a:cubicBezTo>
                      <a:pt x="2517" y="4097"/>
                      <a:pt x="2307" y="4469"/>
                      <a:pt x="2307" y="5028"/>
                    </a:cubicBezTo>
                    <a:cubicBezTo>
                      <a:pt x="2097" y="5028"/>
                      <a:pt x="2097" y="5400"/>
                      <a:pt x="2097" y="5400"/>
                    </a:cubicBezTo>
                    <a:cubicBezTo>
                      <a:pt x="2097" y="5400"/>
                      <a:pt x="1887" y="5400"/>
                      <a:pt x="1887" y="5214"/>
                    </a:cubicBezTo>
                    <a:cubicBezTo>
                      <a:pt x="1678" y="5214"/>
                      <a:pt x="1678" y="5400"/>
                      <a:pt x="1678" y="5400"/>
                    </a:cubicBezTo>
                    <a:cubicBezTo>
                      <a:pt x="1468" y="5400"/>
                      <a:pt x="1258" y="5400"/>
                      <a:pt x="1049" y="5586"/>
                    </a:cubicBezTo>
                    <a:cubicBezTo>
                      <a:pt x="629" y="5772"/>
                      <a:pt x="419" y="5959"/>
                      <a:pt x="419" y="6331"/>
                    </a:cubicBezTo>
                    <a:cubicBezTo>
                      <a:pt x="419" y="6517"/>
                      <a:pt x="419" y="6517"/>
                      <a:pt x="419" y="6517"/>
                    </a:cubicBezTo>
                    <a:cubicBezTo>
                      <a:pt x="419" y="6703"/>
                      <a:pt x="210" y="6703"/>
                      <a:pt x="0" y="6890"/>
                    </a:cubicBezTo>
                    <a:cubicBezTo>
                      <a:pt x="0" y="6890"/>
                      <a:pt x="210" y="7076"/>
                      <a:pt x="210" y="7076"/>
                    </a:cubicBezTo>
                    <a:cubicBezTo>
                      <a:pt x="210" y="7076"/>
                      <a:pt x="0" y="7076"/>
                      <a:pt x="0" y="7076"/>
                    </a:cubicBezTo>
                    <a:cubicBezTo>
                      <a:pt x="0" y="7076"/>
                      <a:pt x="0" y="7076"/>
                      <a:pt x="0" y="7076"/>
                    </a:cubicBezTo>
                    <a:cubicBezTo>
                      <a:pt x="0" y="7262"/>
                      <a:pt x="210" y="7262"/>
                      <a:pt x="210" y="7262"/>
                    </a:cubicBezTo>
                    <a:cubicBezTo>
                      <a:pt x="210" y="7262"/>
                      <a:pt x="210" y="7448"/>
                      <a:pt x="210" y="7448"/>
                    </a:cubicBezTo>
                    <a:cubicBezTo>
                      <a:pt x="210" y="7448"/>
                      <a:pt x="419" y="7634"/>
                      <a:pt x="419" y="7821"/>
                    </a:cubicBezTo>
                    <a:cubicBezTo>
                      <a:pt x="629" y="8007"/>
                      <a:pt x="629" y="8007"/>
                      <a:pt x="419" y="8193"/>
                    </a:cubicBezTo>
                    <a:cubicBezTo>
                      <a:pt x="839" y="8193"/>
                      <a:pt x="1049" y="8193"/>
                      <a:pt x="1049" y="8566"/>
                    </a:cubicBezTo>
                    <a:cubicBezTo>
                      <a:pt x="1258" y="8566"/>
                      <a:pt x="1468" y="8566"/>
                      <a:pt x="1678" y="8566"/>
                    </a:cubicBezTo>
                    <a:cubicBezTo>
                      <a:pt x="1678" y="8379"/>
                      <a:pt x="1887" y="8379"/>
                      <a:pt x="1887" y="8193"/>
                    </a:cubicBezTo>
                    <a:cubicBezTo>
                      <a:pt x="1887" y="8379"/>
                      <a:pt x="1887" y="8752"/>
                      <a:pt x="1887" y="9124"/>
                    </a:cubicBezTo>
                    <a:cubicBezTo>
                      <a:pt x="2097" y="8938"/>
                      <a:pt x="2097" y="9124"/>
                      <a:pt x="2097" y="9124"/>
                    </a:cubicBezTo>
                    <a:cubicBezTo>
                      <a:pt x="2097" y="9124"/>
                      <a:pt x="2307" y="9124"/>
                      <a:pt x="2307" y="9124"/>
                    </a:cubicBezTo>
                    <a:cubicBezTo>
                      <a:pt x="2517" y="8938"/>
                      <a:pt x="2726" y="9124"/>
                      <a:pt x="2936" y="9124"/>
                    </a:cubicBezTo>
                    <a:cubicBezTo>
                      <a:pt x="3146" y="9124"/>
                      <a:pt x="2936" y="9124"/>
                      <a:pt x="3146" y="9124"/>
                    </a:cubicBezTo>
                    <a:cubicBezTo>
                      <a:pt x="3146" y="9124"/>
                      <a:pt x="3355" y="8938"/>
                      <a:pt x="3355" y="8938"/>
                    </a:cubicBezTo>
                    <a:cubicBezTo>
                      <a:pt x="3355" y="8938"/>
                      <a:pt x="3565" y="8938"/>
                      <a:pt x="3565" y="8938"/>
                    </a:cubicBezTo>
                    <a:cubicBezTo>
                      <a:pt x="3775" y="8752"/>
                      <a:pt x="3984" y="8566"/>
                      <a:pt x="4194" y="8379"/>
                    </a:cubicBezTo>
                    <a:cubicBezTo>
                      <a:pt x="4404" y="8379"/>
                      <a:pt x="4614" y="8379"/>
                      <a:pt x="4614" y="8379"/>
                    </a:cubicBezTo>
                    <a:cubicBezTo>
                      <a:pt x="4823" y="8379"/>
                      <a:pt x="4823" y="8379"/>
                      <a:pt x="4823" y="8566"/>
                    </a:cubicBezTo>
                    <a:cubicBezTo>
                      <a:pt x="4823" y="8566"/>
                      <a:pt x="4823" y="8752"/>
                      <a:pt x="4823" y="8938"/>
                    </a:cubicBezTo>
                    <a:cubicBezTo>
                      <a:pt x="4823" y="8938"/>
                      <a:pt x="4823" y="9124"/>
                      <a:pt x="4823" y="9310"/>
                    </a:cubicBezTo>
                    <a:cubicBezTo>
                      <a:pt x="5033" y="9497"/>
                      <a:pt x="5033" y="9497"/>
                      <a:pt x="5243" y="9683"/>
                    </a:cubicBezTo>
                    <a:cubicBezTo>
                      <a:pt x="5452" y="9869"/>
                      <a:pt x="5452" y="9869"/>
                      <a:pt x="5662" y="9869"/>
                    </a:cubicBezTo>
                    <a:cubicBezTo>
                      <a:pt x="5662" y="9869"/>
                      <a:pt x="5872" y="9869"/>
                      <a:pt x="5872" y="9869"/>
                    </a:cubicBezTo>
                    <a:cubicBezTo>
                      <a:pt x="5872" y="9869"/>
                      <a:pt x="6082" y="10055"/>
                      <a:pt x="6082" y="10055"/>
                    </a:cubicBezTo>
                    <a:cubicBezTo>
                      <a:pt x="6082" y="10055"/>
                      <a:pt x="6082" y="10055"/>
                      <a:pt x="6291" y="10055"/>
                    </a:cubicBezTo>
                    <a:cubicBezTo>
                      <a:pt x="6291" y="10055"/>
                      <a:pt x="6291" y="10055"/>
                      <a:pt x="6291" y="10241"/>
                    </a:cubicBezTo>
                    <a:cubicBezTo>
                      <a:pt x="6501" y="10241"/>
                      <a:pt x="6711" y="10241"/>
                      <a:pt x="6711" y="10241"/>
                    </a:cubicBezTo>
                    <a:cubicBezTo>
                      <a:pt x="6711" y="10241"/>
                      <a:pt x="6920" y="10428"/>
                      <a:pt x="6920" y="10428"/>
                    </a:cubicBezTo>
                    <a:cubicBezTo>
                      <a:pt x="6920" y="10428"/>
                      <a:pt x="7130" y="10428"/>
                      <a:pt x="7130" y="10428"/>
                    </a:cubicBezTo>
                    <a:cubicBezTo>
                      <a:pt x="7340" y="10428"/>
                      <a:pt x="7550" y="10428"/>
                      <a:pt x="7759" y="10614"/>
                    </a:cubicBezTo>
                    <a:cubicBezTo>
                      <a:pt x="7759" y="10800"/>
                      <a:pt x="7759" y="10800"/>
                      <a:pt x="7759" y="10986"/>
                    </a:cubicBezTo>
                    <a:cubicBezTo>
                      <a:pt x="7759" y="10986"/>
                      <a:pt x="7759" y="11172"/>
                      <a:pt x="7759" y="11359"/>
                    </a:cubicBezTo>
                    <a:cubicBezTo>
                      <a:pt x="7759" y="11359"/>
                      <a:pt x="7759" y="11359"/>
                      <a:pt x="7759" y="11359"/>
                    </a:cubicBezTo>
                    <a:cubicBezTo>
                      <a:pt x="7759" y="11359"/>
                      <a:pt x="7759" y="11545"/>
                      <a:pt x="7969" y="11545"/>
                    </a:cubicBezTo>
                    <a:cubicBezTo>
                      <a:pt x="7969" y="11731"/>
                      <a:pt x="7969" y="11917"/>
                      <a:pt x="7969" y="11917"/>
                    </a:cubicBezTo>
                    <a:cubicBezTo>
                      <a:pt x="7969" y="12103"/>
                      <a:pt x="8388" y="11917"/>
                      <a:pt x="8388" y="11917"/>
                    </a:cubicBezTo>
                    <a:cubicBezTo>
                      <a:pt x="8598" y="11917"/>
                      <a:pt x="8808" y="11917"/>
                      <a:pt x="9017" y="11917"/>
                    </a:cubicBezTo>
                    <a:cubicBezTo>
                      <a:pt x="9017" y="12103"/>
                      <a:pt x="9017" y="12103"/>
                      <a:pt x="9017" y="12290"/>
                    </a:cubicBezTo>
                    <a:cubicBezTo>
                      <a:pt x="9017" y="12476"/>
                      <a:pt x="9017" y="12476"/>
                      <a:pt x="9017" y="12662"/>
                    </a:cubicBezTo>
                    <a:cubicBezTo>
                      <a:pt x="9227" y="12662"/>
                      <a:pt x="9227" y="12662"/>
                      <a:pt x="9227" y="12662"/>
                    </a:cubicBezTo>
                    <a:cubicBezTo>
                      <a:pt x="9437" y="12848"/>
                      <a:pt x="9437" y="13034"/>
                      <a:pt x="9437" y="13034"/>
                    </a:cubicBezTo>
                    <a:cubicBezTo>
                      <a:pt x="9437" y="13221"/>
                      <a:pt x="9437" y="13407"/>
                      <a:pt x="9437" y="13407"/>
                    </a:cubicBezTo>
                    <a:cubicBezTo>
                      <a:pt x="9437" y="13593"/>
                      <a:pt x="9437" y="13593"/>
                      <a:pt x="9437" y="13593"/>
                    </a:cubicBezTo>
                    <a:cubicBezTo>
                      <a:pt x="9437" y="13779"/>
                      <a:pt x="9227" y="13779"/>
                      <a:pt x="9227" y="13966"/>
                    </a:cubicBezTo>
                    <a:cubicBezTo>
                      <a:pt x="9227" y="13966"/>
                      <a:pt x="9437" y="13966"/>
                      <a:pt x="9437" y="13966"/>
                    </a:cubicBezTo>
                    <a:cubicBezTo>
                      <a:pt x="9437" y="14152"/>
                      <a:pt x="9437" y="14152"/>
                      <a:pt x="9227" y="14152"/>
                    </a:cubicBezTo>
                    <a:cubicBezTo>
                      <a:pt x="9437" y="14524"/>
                      <a:pt x="9437" y="14524"/>
                      <a:pt x="9437" y="14897"/>
                    </a:cubicBezTo>
                    <a:cubicBezTo>
                      <a:pt x="9437" y="14897"/>
                      <a:pt x="9437" y="15269"/>
                      <a:pt x="9437" y="15269"/>
                    </a:cubicBezTo>
                    <a:cubicBezTo>
                      <a:pt x="9647" y="15269"/>
                      <a:pt x="9647" y="15269"/>
                      <a:pt x="9647" y="15269"/>
                    </a:cubicBezTo>
                    <a:cubicBezTo>
                      <a:pt x="9856" y="15269"/>
                      <a:pt x="10066" y="15269"/>
                      <a:pt x="10276" y="15269"/>
                    </a:cubicBezTo>
                    <a:cubicBezTo>
                      <a:pt x="10276" y="15269"/>
                      <a:pt x="10276" y="15269"/>
                      <a:pt x="10276" y="15269"/>
                    </a:cubicBezTo>
                    <a:cubicBezTo>
                      <a:pt x="10485" y="15269"/>
                      <a:pt x="10485" y="15269"/>
                      <a:pt x="10485" y="15269"/>
                    </a:cubicBezTo>
                    <a:cubicBezTo>
                      <a:pt x="10485" y="15269"/>
                      <a:pt x="10695" y="15269"/>
                      <a:pt x="10695" y="15269"/>
                    </a:cubicBezTo>
                    <a:cubicBezTo>
                      <a:pt x="10905" y="15455"/>
                      <a:pt x="10905" y="15641"/>
                      <a:pt x="10905" y="15641"/>
                    </a:cubicBezTo>
                    <a:cubicBezTo>
                      <a:pt x="10905" y="15828"/>
                      <a:pt x="10905" y="16200"/>
                      <a:pt x="11115" y="16200"/>
                    </a:cubicBezTo>
                    <a:cubicBezTo>
                      <a:pt x="11115" y="16386"/>
                      <a:pt x="11324" y="16200"/>
                      <a:pt x="11324" y="16200"/>
                    </a:cubicBezTo>
                    <a:cubicBezTo>
                      <a:pt x="11534" y="16200"/>
                      <a:pt x="11534" y="16200"/>
                      <a:pt x="11744" y="16386"/>
                    </a:cubicBezTo>
                    <a:cubicBezTo>
                      <a:pt x="11534" y="16386"/>
                      <a:pt x="11744" y="16759"/>
                      <a:pt x="11534" y="16945"/>
                    </a:cubicBezTo>
                    <a:cubicBezTo>
                      <a:pt x="11534" y="16945"/>
                      <a:pt x="11534" y="17131"/>
                      <a:pt x="11744" y="17131"/>
                    </a:cubicBezTo>
                    <a:cubicBezTo>
                      <a:pt x="11744" y="17131"/>
                      <a:pt x="11744" y="17131"/>
                      <a:pt x="11953" y="17131"/>
                    </a:cubicBezTo>
                    <a:cubicBezTo>
                      <a:pt x="12163" y="17317"/>
                      <a:pt x="12163" y="17503"/>
                      <a:pt x="12163" y="17690"/>
                    </a:cubicBezTo>
                    <a:cubicBezTo>
                      <a:pt x="12163" y="18062"/>
                      <a:pt x="11953" y="18062"/>
                      <a:pt x="11744" y="18248"/>
                    </a:cubicBezTo>
                    <a:cubicBezTo>
                      <a:pt x="11744" y="18248"/>
                      <a:pt x="11534" y="18434"/>
                      <a:pt x="11534" y="18434"/>
                    </a:cubicBezTo>
                    <a:cubicBezTo>
                      <a:pt x="11534" y="18434"/>
                      <a:pt x="11115" y="18621"/>
                      <a:pt x="11324" y="18621"/>
                    </a:cubicBezTo>
                    <a:cubicBezTo>
                      <a:pt x="11115" y="18621"/>
                      <a:pt x="10695" y="19366"/>
                      <a:pt x="10485" y="19552"/>
                    </a:cubicBezTo>
                    <a:cubicBezTo>
                      <a:pt x="10485" y="19738"/>
                      <a:pt x="10276" y="19738"/>
                      <a:pt x="10695" y="19738"/>
                    </a:cubicBezTo>
                    <a:cubicBezTo>
                      <a:pt x="10695" y="19738"/>
                      <a:pt x="10695" y="19552"/>
                      <a:pt x="10905" y="19738"/>
                    </a:cubicBezTo>
                    <a:cubicBezTo>
                      <a:pt x="10905" y="19738"/>
                      <a:pt x="11115" y="19924"/>
                      <a:pt x="11115" y="19924"/>
                    </a:cubicBezTo>
                    <a:cubicBezTo>
                      <a:pt x="11324" y="19924"/>
                      <a:pt x="11324" y="20110"/>
                      <a:pt x="11534" y="20110"/>
                    </a:cubicBezTo>
                    <a:cubicBezTo>
                      <a:pt x="11534" y="20297"/>
                      <a:pt x="11534" y="20110"/>
                      <a:pt x="11534" y="20110"/>
                    </a:cubicBezTo>
                    <a:cubicBezTo>
                      <a:pt x="11744" y="20110"/>
                      <a:pt x="11953" y="20297"/>
                      <a:pt x="11953" y="20297"/>
                    </a:cubicBezTo>
                    <a:cubicBezTo>
                      <a:pt x="12163" y="20483"/>
                      <a:pt x="12583" y="20669"/>
                      <a:pt x="12792" y="20669"/>
                    </a:cubicBezTo>
                    <a:cubicBezTo>
                      <a:pt x="12792" y="20855"/>
                      <a:pt x="12792" y="20855"/>
                      <a:pt x="12792" y="20855"/>
                    </a:cubicBezTo>
                    <a:cubicBezTo>
                      <a:pt x="12792" y="21041"/>
                      <a:pt x="13002" y="21041"/>
                      <a:pt x="13002" y="21041"/>
                    </a:cubicBezTo>
                    <a:cubicBezTo>
                      <a:pt x="13212" y="21228"/>
                      <a:pt x="13002" y="21228"/>
                      <a:pt x="13002" y="21414"/>
                    </a:cubicBezTo>
                    <a:cubicBezTo>
                      <a:pt x="13002" y="21414"/>
                      <a:pt x="13002" y="21600"/>
                      <a:pt x="13002" y="21600"/>
                    </a:cubicBezTo>
                    <a:cubicBezTo>
                      <a:pt x="13212" y="21600"/>
                      <a:pt x="13421" y="21414"/>
                      <a:pt x="13421" y="21414"/>
                    </a:cubicBezTo>
                    <a:cubicBezTo>
                      <a:pt x="13421" y="21228"/>
                      <a:pt x="13631" y="21041"/>
                      <a:pt x="13631" y="20855"/>
                    </a:cubicBezTo>
                    <a:cubicBezTo>
                      <a:pt x="13631" y="20669"/>
                      <a:pt x="13421" y="20669"/>
                      <a:pt x="13631" y="20483"/>
                    </a:cubicBezTo>
                    <a:cubicBezTo>
                      <a:pt x="13631" y="20297"/>
                      <a:pt x="13841" y="20297"/>
                      <a:pt x="13841" y="19924"/>
                    </a:cubicBezTo>
                    <a:cubicBezTo>
                      <a:pt x="13841" y="19924"/>
                      <a:pt x="13841" y="19924"/>
                      <a:pt x="13841" y="20110"/>
                    </a:cubicBezTo>
                    <a:cubicBezTo>
                      <a:pt x="13841" y="19924"/>
                      <a:pt x="13841" y="19924"/>
                      <a:pt x="13841" y="19738"/>
                    </a:cubicBezTo>
                    <a:cubicBezTo>
                      <a:pt x="13841" y="19738"/>
                      <a:pt x="13841" y="19738"/>
                      <a:pt x="13841" y="19552"/>
                    </a:cubicBezTo>
                    <a:cubicBezTo>
                      <a:pt x="13841" y="19738"/>
                      <a:pt x="13841" y="19738"/>
                      <a:pt x="13841" y="19738"/>
                    </a:cubicBezTo>
                    <a:cubicBezTo>
                      <a:pt x="14050" y="19738"/>
                      <a:pt x="13841" y="19738"/>
                      <a:pt x="14050" y="19738"/>
                    </a:cubicBezTo>
                    <a:cubicBezTo>
                      <a:pt x="14050" y="19738"/>
                      <a:pt x="14050" y="19738"/>
                      <a:pt x="14260" y="19738"/>
                    </a:cubicBezTo>
                    <a:cubicBezTo>
                      <a:pt x="14260" y="19924"/>
                      <a:pt x="14050" y="19924"/>
                      <a:pt x="14050" y="19924"/>
                    </a:cubicBezTo>
                    <a:cubicBezTo>
                      <a:pt x="14260" y="19924"/>
                      <a:pt x="14050" y="20110"/>
                      <a:pt x="14050" y="20110"/>
                    </a:cubicBezTo>
                    <a:cubicBezTo>
                      <a:pt x="14050" y="20110"/>
                      <a:pt x="14050" y="20110"/>
                      <a:pt x="14050" y="20297"/>
                    </a:cubicBezTo>
                    <a:cubicBezTo>
                      <a:pt x="14050" y="20297"/>
                      <a:pt x="14050" y="20110"/>
                      <a:pt x="14050" y="20297"/>
                    </a:cubicBezTo>
                    <a:cubicBezTo>
                      <a:pt x="13841" y="20297"/>
                      <a:pt x="13841" y="20483"/>
                      <a:pt x="13841" y="20483"/>
                    </a:cubicBezTo>
                    <a:cubicBezTo>
                      <a:pt x="13631" y="20669"/>
                      <a:pt x="13631" y="20669"/>
                      <a:pt x="13631" y="20669"/>
                    </a:cubicBezTo>
                    <a:cubicBezTo>
                      <a:pt x="13631" y="20669"/>
                      <a:pt x="13631" y="20669"/>
                      <a:pt x="13631" y="20855"/>
                    </a:cubicBezTo>
                    <a:cubicBezTo>
                      <a:pt x="14050" y="20110"/>
                      <a:pt x="14260" y="19366"/>
                      <a:pt x="14889" y="18993"/>
                    </a:cubicBezTo>
                    <a:cubicBezTo>
                      <a:pt x="14889" y="18807"/>
                      <a:pt x="14889" y="18621"/>
                      <a:pt x="14889" y="18621"/>
                    </a:cubicBezTo>
                    <a:cubicBezTo>
                      <a:pt x="15099" y="18434"/>
                      <a:pt x="14889" y="18248"/>
                      <a:pt x="14889" y="18062"/>
                    </a:cubicBezTo>
                    <a:cubicBezTo>
                      <a:pt x="14889" y="17876"/>
                      <a:pt x="14889" y="17690"/>
                      <a:pt x="14889" y="17503"/>
                    </a:cubicBezTo>
                    <a:cubicBezTo>
                      <a:pt x="14889" y="17503"/>
                      <a:pt x="14889" y="17317"/>
                      <a:pt x="14889" y="17317"/>
                    </a:cubicBezTo>
                    <a:cubicBezTo>
                      <a:pt x="15099" y="17131"/>
                      <a:pt x="14680" y="17131"/>
                      <a:pt x="14680" y="17131"/>
                    </a:cubicBezTo>
                    <a:cubicBezTo>
                      <a:pt x="14889" y="17131"/>
                      <a:pt x="14889" y="16945"/>
                      <a:pt x="15099" y="16945"/>
                    </a:cubicBezTo>
                    <a:cubicBezTo>
                      <a:pt x="15099" y="16945"/>
                      <a:pt x="14889" y="17131"/>
                      <a:pt x="14889" y="17131"/>
                    </a:cubicBezTo>
                    <a:cubicBezTo>
                      <a:pt x="15099" y="16945"/>
                      <a:pt x="15099" y="16945"/>
                      <a:pt x="15099" y="16945"/>
                    </a:cubicBezTo>
                    <a:cubicBezTo>
                      <a:pt x="15518" y="16759"/>
                      <a:pt x="15728" y="16200"/>
                      <a:pt x="16148" y="16200"/>
                    </a:cubicBezTo>
                    <a:cubicBezTo>
                      <a:pt x="16148" y="16200"/>
                      <a:pt x="16357" y="16200"/>
                      <a:pt x="16357" y="16200"/>
                    </a:cubicBezTo>
                    <a:cubicBezTo>
                      <a:pt x="16357" y="16200"/>
                      <a:pt x="16357" y="16200"/>
                      <a:pt x="16357" y="16014"/>
                    </a:cubicBezTo>
                    <a:cubicBezTo>
                      <a:pt x="16567" y="16014"/>
                      <a:pt x="16777" y="16014"/>
                      <a:pt x="16777" y="15828"/>
                    </a:cubicBezTo>
                    <a:cubicBezTo>
                      <a:pt x="16567" y="15828"/>
                      <a:pt x="17196" y="15641"/>
                      <a:pt x="17196" y="15641"/>
                    </a:cubicBezTo>
                    <a:cubicBezTo>
                      <a:pt x="17196" y="15828"/>
                      <a:pt x="17196" y="15828"/>
                      <a:pt x="17196" y="15828"/>
                    </a:cubicBezTo>
                    <a:cubicBezTo>
                      <a:pt x="17196" y="15828"/>
                      <a:pt x="17406" y="15828"/>
                      <a:pt x="17616" y="15641"/>
                    </a:cubicBezTo>
                    <a:cubicBezTo>
                      <a:pt x="17616" y="15641"/>
                      <a:pt x="17406" y="15641"/>
                      <a:pt x="17616" y="15641"/>
                    </a:cubicBezTo>
                    <a:cubicBezTo>
                      <a:pt x="17616" y="15641"/>
                      <a:pt x="17616" y="15641"/>
                      <a:pt x="17616" y="15641"/>
                    </a:cubicBezTo>
                    <a:cubicBezTo>
                      <a:pt x="17825" y="15641"/>
                      <a:pt x="18035" y="15641"/>
                      <a:pt x="18035" y="15641"/>
                    </a:cubicBezTo>
                    <a:cubicBezTo>
                      <a:pt x="18245" y="15641"/>
                      <a:pt x="18035" y="15641"/>
                      <a:pt x="18245" y="15641"/>
                    </a:cubicBezTo>
                    <a:cubicBezTo>
                      <a:pt x="18245" y="15641"/>
                      <a:pt x="18245" y="15455"/>
                      <a:pt x="18245" y="15455"/>
                    </a:cubicBezTo>
                    <a:cubicBezTo>
                      <a:pt x="18245" y="15455"/>
                      <a:pt x="18245" y="15269"/>
                      <a:pt x="18454" y="15269"/>
                    </a:cubicBezTo>
                    <a:cubicBezTo>
                      <a:pt x="18454" y="15269"/>
                      <a:pt x="18664" y="15269"/>
                      <a:pt x="18664" y="15083"/>
                    </a:cubicBezTo>
                    <a:cubicBezTo>
                      <a:pt x="18664" y="15083"/>
                      <a:pt x="18664" y="14897"/>
                      <a:pt x="18664" y="14897"/>
                    </a:cubicBezTo>
                    <a:cubicBezTo>
                      <a:pt x="18664" y="14524"/>
                      <a:pt x="18874" y="14524"/>
                      <a:pt x="18874" y="14338"/>
                    </a:cubicBezTo>
                    <a:cubicBezTo>
                      <a:pt x="19083" y="14152"/>
                      <a:pt x="19083" y="13966"/>
                      <a:pt x="19083" y="13966"/>
                    </a:cubicBezTo>
                    <a:cubicBezTo>
                      <a:pt x="19083" y="13779"/>
                      <a:pt x="19293" y="13779"/>
                      <a:pt x="19293" y="13779"/>
                    </a:cubicBezTo>
                    <a:cubicBezTo>
                      <a:pt x="19293" y="13407"/>
                      <a:pt x="19083" y="13221"/>
                      <a:pt x="19293" y="13034"/>
                    </a:cubicBezTo>
                    <a:cubicBezTo>
                      <a:pt x="19503" y="12848"/>
                      <a:pt x="19503" y="12848"/>
                      <a:pt x="19503" y="12662"/>
                    </a:cubicBezTo>
                    <a:cubicBezTo>
                      <a:pt x="19503" y="12103"/>
                      <a:pt x="19503" y="11731"/>
                      <a:pt x="19503" y="11359"/>
                    </a:cubicBezTo>
                    <a:cubicBezTo>
                      <a:pt x="19503" y="11172"/>
                      <a:pt x="19503" y="10986"/>
                      <a:pt x="19503" y="10800"/>
                    </a:cubicBezTo>
                    <a:cubicBezTo>
                      <a:pt x="19503" y="10800"/>
                      <a:pt x="19503" y="10800"/>
                      <a:pt x="19503" y="10800"/>
                    </a:cubicBezTo>
                    <a:cubicBezTo>
                      <a:pt x="19293" y="10800"/>
                      <a:pt x="19503" y="10428"/>
                      <a:pt x="19293" y="10428"/>
                    </a:cubicBezTo>
                    <a:cubicBezTo>
                      <a:pt x="19293" y="10428"/>
                      <a:pt x="19503" y="10241"/>
                      <a:pt x="19503" y="10055"/>
                    </a:cubicBezTo>
                    <a:cubicBezTo>
                      <a:pt x="19503" y="10055"/>
                      <a:pt x="19503" y="10055"/>
                      <a:pt x="19503" y="10055"/>
                    </a:cubicBezTo>
                    <a:cubicBezTo>
                      <a:pt x="19713" y="10055"/>
                      <a:pt x="19713" y="10241"/>
                      <a:pt x="19713" y="10241"/>
                    </a:cubicBezTo>
                    <a:cubicBezTo>
                      <a:pt x="19713" y="10241"/>
                      <a:pt x="19922" y="9869"/>
                      <a:pt x="19922" y="9869"/>
                    </a:cubicBezTo>
                    <a:cubicBezTo>
                      <a:pt x="19922" y="9683"/>
                      <a:pt x="20132" y="9497"/>
                      <a:pt x="20132" y="9497"/>
                    </a:cubicBezTo>
                    <a:cubicBezTo>
                      <a:pt x="20132" y="9310"/>
                      <a:pt x="20132" y="9310"/>
                      <a:pt x="20342" y="9124"/>
                    </a:cubicBezTo>
                    <a:cubicBezTo>
                      <a:pt x="20342" y="9310"/>
                      <a:pt x="20342" y="9310"/>
                      <a:pt x="20132" y="9310"/>
                    </a:cubicBezTo>
                    <a:cubicBezTo>
                      <a:pt x="20342" y="9310"/>
                      <a:pt x="20342" y="9124"/>
                      <a:pt x="20342" y="9124"/>
                    </a:cubicBezTo>
                    <a:cubicBezTo>
                      <a:pt x="20342" y="9124"/>
                      <a:pt x="20342" y="8938"/>
                      <a:pt x="20551" y="8938"/>
                    </a:cubicBezTo>
                    <a:cubicBezTo>
                      <a:pt x="20551" y="8938"/>
                      <a:pt x="20761" y="8938"/>
                      <a:pt x="20761" y="8752"/>
                    </a:cubicBezTo>
                    <a:cubicBezTo>
                      <a:pt x="20761" y="8752"/>
                      <a:pt x="20971" y="8379"/>
                      <a:pt x="20971" y="8379"/>
                    </a:cubicBezTo>
                    <a:cubicBezTo>
                      <a:pt x="21181" y="8379"/>
                      <a:pt x="21390" y="7821"/>
                      <a:pt x="21390" y="7821"/>
                    </a:cubicBezTo>
                    <a:cubicBezTo>
                      <a:pt x="21390" y="7448"/>
                      <a:pt x="21600" y="7448"/>
                      <a:pt x="21600" y="707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0" name="Shape">
                <a:extLst>
                  <a:ext uri="{FF2B5EF4-FFF2-40B4-BE49-F238E27FC236}">
                    <a16:creationId xmlns:a16="http://schemas.microsoft.com/office/drawing/2014/main" id="{DD418EB8-FE55-4FDB-9E3F-98BF54B129C1}"/>
                  </a:ext>
                </a:extLst>
              </p:cNvPr>
              <p:cNvSpPr/>
              <p:nvPr/>
            </p:nvSpPr>
            <p:spPr>
              <a:xfrm>
                <a:off x="3401503" y="3246396"/>
                <a:ext cx="165581" cy="162902"/>
              </a:xfrm>
              <a:custGeom>
                <a:avLst/>
                <a:gdLst/>
                <a:ahLst/>
                <a:cxnLst>
                  <a:cxn ang="0">
                    <a:pos x="wd2" y="hd2"/>
                  </a:cxn>
                  <a:cxn ang="5400000">
                    <a:pos x="wd2" y="hd2"/>
                  </a:cxn>
                  <a:cxn ang="10800000">
                    <a:pos x="wd2" y="hd2"/>
                  </a:cxn>
                  <a:cxn ang="16200000">
                    <a:pos x="wd2" y="hd2"/>
                  </a:cxn>
                </a:cxnLst>
                <a:rect l="0" t="0" r="r" b="b"/>
                <a:pathLst>
                  <a:path w="21120" h="21600" extrusionOk="0">
                    <a:moveTo>
                      <a:pt x="21120" y="10400"/>
                    </a:moveTo>
                    <a:cubicBezTo>
                      <a:pt x="21120" y="10400"/>
                      <a:pt x="21120" y="10400"/>
                      <a:pt x="20256" y="10400"/>
                    </a:cubicBezTo>
                    <a:cubicBezTo>
                      <a:pt x="20256" y="9600"/>
                      <a:pt x="20256" y="9600"/>
                      <a:pt x="20256" y="9600"/>
                    </a:cubicBezTo>
                    <a:cubicBezTo>
                      <a:pt x="20256" y="8800"/>
                      <a:pt x="18528" y="9600"/>
                      <a:pt x="18528" y="8800"/>
                    </a:cubicBezTo>
                    <a:cubicBezTo>
                      <a:pt x="17664" y="8800"/>
                      <a:pt x="17664" y="8000"/>
                      <a:pt x="17664" y="7200"/>
                    </a:cubicBezTo>
                    <a:cubicBezTo>
                      <a:pt x="17664" y="7200"/>
                      <a:pt x="17664" y="6400"/>
                      <a:pt x="17664" y="6400"/>
                    </a:cubicBezTo>
                    <a:cubicBezTo>
                      <a:pt x="17664" y="6400"/>
                      <a:pt x="16800" y="6400"/>
                      <a:pt x="16800" y="6400"/>
                    </a:cubicBezTo>
                    <a:cubicBezTo>
                      <a:pt x="16800" y="6400"/>
                      <a:pt x="16800" y="5600"/>
                      <a:pt x="16800" y="5600"/>
                    </a:cubicBezTo>
                    <a:cubicBezTo>
                      <a:pt x="16800" y="5600"/>
                      <a:pt x="15936" y="4800"/>
                      <a:pt x="15936" y="4800"/>
                    </a:cubicBezTo>
                    <a:cubicBezTo>
                      <a:pt x="15072" y="4800"/>
                      <a:pt x="14208" y="4000"/>
                      <a:pt x="14208" y="3200"/>
                    </a:cubicBezTo>
                    <a:cubicBezTo>
                      <a:pt x="14208" y="3200"/>
                      <a:pt x="13344" y="2400"/>
                      <a:pt x="13344" y="1600"/>
                    </a:cubicBezTo>
                    <a:cubicBezTo>
                      <a:pt x="13344" y="1600"/>
                      <a:pt x="12480" y="800"/>
                      <a:pt x="12480" y="0"/>
                    </a:cubicBezTo>
                    <a:cubicBezTo>
                      <a:pt x="11616" y="0"/>
                      <a:pt x="11616" y="0"/>
                      <a:pt x="10752" y="800"/>
                    </a:cubicBezTo>
                    <a:cubicBezTo>
                      <a:pt x="10752" y="800"/>
                      <a:pt x="10752" y="0"/>
                      <a:pt x="9888" y="800"/>
                    </a:cubicBezTo>
                    <a:cubicBezTo>
                      <a:pt x="9888" y="800"/>
                      <a:pt x="9888" y="800"/>
                      <a:pt x="9888" y="800"/>
                    </a:cubicBezTo>
                    <a:cubicBezTo>
                      <a:pt x="9024" y="1600"/>
                      <a:pt x="9024" y="1600"/>
                      <a:pt x="8160" y="1600"/>
                    </a:cubicBezTo>
                    <a:cubicBezTo>
                      <a:pt x="8160" y="800"/>
                      <a:pt x="8160" y="800"/>
                      <a:pt x="7296" y="800"/>
                    </a:cubicBezTo>
                    <a:cubicBezTo>
                      <a:pt x="7296" y="0"/>
                      <a:pt x="6432" y="800"/>
                      <a:pt x="6432" y="800"/>
                    </a:cubicBezTo>
                    <a:cubicBezTo>
                      <a:pt x="5568" y="800"/>
                      <a:pt x="4704" y="800"/>
                      <a:pt x="3840" y="800"/>
                    </a:cubicBezTo>
                    <a:cubicBezTo>
                      <a:pt x="2112" y="1600"/>
                      <a:pt x="2976" y="1600"/>
                      <a:pt x="2976" y="2400"/>
                    </a:cubicBezTo>
                    <a:cubicBezTo>
                      <a:pt x="2976" y="4000"/>
                      <a:pt x="2976" y="4800"/>
                      <a:pt x="2976" y="6400"/>
                    </a:cubicBezTo>
                    <a:cubicBezTo>
                      <a:pt x="2976" y="7200"/>
                      <a:pt x="2976" y="9600"/>
                      <a:pt x="2976" y="9600"/>
                    </a:cubicBezTo>
                    <a:cubicBezTo>
                      <a:pt x="2112" y="10400"/>
                      <a:pt x="384" y="9600"/>
                      <a:pt x="384" y="10400"/>
                    </a:cubicBezTo>
                    <a:cubicBezTo>
                      <a:pt x="384" y="10400"/>
                      <a:pt x="384" y="12800"/>
                      <a:pt x="384" y="13600"/>
                    </a:cubicBezTo>
                    <a:cubicBezTo>
                      <a:pt x="384" y="14400"/>
                      <a:pt x="-480" y="16000"/>
                      <a:pt x="384" y="16800"/>
                    </a:cubicBezTo>
                    <a:cubicBezTo>
                      <a:pt x="384" y="16800"/>
                      <a:pt x="1248" y="16800"/>
                      <a:pt x="1248" y="17600"/>
                    </a:cubicBezTo>
                    <a:cubicBezTo>
                      <a:pt x="1248" y="17600"/>
                      <a:pt x="2112" y="19200"/>
                      <a:pt x="2112" y="19200"/>
                    </a:cubicBezTo>
                    <a:cubicBezTo>
                      <a:pt x="2112" y="20000"/>
                      <a:pt x="2112" y="20000"/>
                      <a:pt x="2112" y="20800"/>
                    </a:cubicBezTo>
                    <a:cubicBezTo>
                      <a:pt x="1248" y="20800"/>
                      <a:pt x="1248" y="21600"/>
                      <a:pt x="2112" y="21600"/>
                    </a:cubicBezTo>
                    <a:cubicBezTo>
                      <a:pt x="2112" y="21600"/>
                      <a:pt x="2976" y="21600"/>
                      <a:pt x="2976" y="21600"/>
                    </a:cubicBezTo>
                    <a:cubicBezTo>
                      <a:pt x="3840" y="21600"/>
                      <a:pt x="3840" y="21600"/>
                      <a:pt x="3840" y="21600"/>
                    </a:cubicBezTo>
                    <a:cubicBezTo>
                      <a:pt x="4704" y="20800"/>
                      <a:pt x="5568" y="20000"/>
                      <a:pt x="6432" y="20000"/>
                    </a:cubicBezTo>
                    <a:cubicBezTo>
                      <a:pt x="6432" y="18400"/>
                      <a:pt x="6432" y="17600"/>
                      <a:pt x="8160" y="18400"/>
                    </a:cubicBezTo>
                    <a:cubicBezTo>
                      <a:pt x="9024" y="18400"/>
                      <a:pt x="9888" y="19200"/>
                      <a:pt x="10752" y="19200"/>
                    </a:cubicBezTo>
                    <a:cubicBezTo>
                      <a:pt x="12480" y="19200"/>
                      <a:pt x="12480" y="18400"/>
                      <a:pt x="13344" y="17600"/>
                    </a:cubicBezTo>
                    <a:cubicBezTo>
                      <a:pt x="13344" y="16800"/>
                      <a:pt x="13344" y="16800"/>
                      <a:pt x="14208" y="16000"/>
                    </a:cubicBezTo>
                    <a:cubicBezTo>
                      <a:pt x="15072" y="16000"/>
                      <a:pt x="15072" y="16000"/>
                      <a:pt x="15936" y="15200"/>
                    </a:cubicBezTo>
                    <a:cubicBezTo>
                      <a:pt x="15936" y="14400"/>
                      <a:pt x="15936" y="14400"/>
                      <a:pt x="15936" y="13600"/>
                    </a:cubicBezTo>
                    <a:cubicBezTo>
                      <a:pt x="16800" y="13600"/>
                      <a:pt x="16800" y="12800"/>
                      <a:pt x="17664" y="12800"/>
                    </a:cubicBezTo>
                    <a:cubicBezTo>
                      <a:pt x="17664" y="12800"/>
                      <a:pt x="18528" y="12000"/>
                      <a:pt x="18528" y="11200"/>
                    </a:cubicBezTo>
                    <a:cubicBezTo>
                      <a:pt x="19392" y="11200"/>
                      <a:pt x="21120" y="10400"/>
                      <a:pt x="21120" y="10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1" name="Shape">
                <a:extLst>
                  <a:ext uri="{FF2B5EF4-FFF2-40B4-BE49-F238E27FC236}">
                    <a16:creationId xmlns:a16="http://schemas.microsoft.com/office/drawing/2014/main" id="{CC650CF7-C741-49D2-ADB1-0A69DBA23DD0}"/>
                  </a:ext>
                </a:extLst>
              </p:cNvPr>
              <p:cNvSpPr/>
              <p:nvPr/>
            </p:nvSpPr>
            <p:spPr>
              <a:xfrm>
                <a:off x="3323135" y="2113645"/>
                <a:ext cx="62641" cy="47288"/>
              </a:xfrm>
              <a:custGeom>
                <a:avLst/>
                <a:gdLst/>
                <a:ahLst/>
                <a:cxnLst>
                  <a:cxn ang="0">
                    <a:pos x="wd2" y="hd2"/>
                  </a:cxn>
                  <a:cxn ang="5400000">
                    <a:pos x="wd2" y="hd2"/>
                  </a:cxn>
                  <a:cxn ang="10800000">
                    <a:pos x="wd2" y="hd2"/>
                  </a:cxn>
                  <a:cxn ang="16200000">
                    <a:pos x="wd2" y="hd2"/>
                  </a:cxn>
                </a:cxnLst>
                <a:rect l="0" t="0" r="r" b="b"/>
                <a:pathLst>
                  <a:path w="20045" h="18933" extrusionOk="0">
                    <a:moveTo>
                      <a:pt x="19440" y="8267"/>
                    </a:moveTo>
                    <a:cubicBezTo>
                      <a:pt x="21600" y="10667"/>
                      <a:pt x="17280" y="8267"/>
                      <a:pt x="17280" y="5867"/>
                    </a:cubicBezTo>
                    <a:cubicBezTo>
                      <a:pt x="17280" y="5867"/>
                      <a:pt x="19440" y="3467"/>
                      <a:pt x="17280" y="3467"/>
                    </a:cubicBezTo>
                    <a:cubicBezTo>
                      <a:pt x="17280" y="3467"/>
                      <a:pt x="17280" y="3467"/>
                      <a:pt x="15120" y="3467"/>
                    </a:cubicBezTo>
                    <a:cubicBezTo>
                      <a:pt x="15120" y="3467"/>
                      <a:pt x="15120" y="1067"/>
                      <a:pt x="15120" y="1067"/>
                    </a:cubicBezTo>
                    <a:cubicBezTo>
                      <a:pt x="12960" y="1067"/>
                      <a:pt x="12960" y="1067"/>
                      <a:pt x="10800" y="1067"/>
                    </a:cubicBezTo>
                    <a:cubicBezTo>
                      <a:pt x="8640" y="1067"/>
                      <a:pt x="6480" y="1067"/>
                      <a:pt x="6480" y="1067"/>
                    </a:cubicBezTo>
                    <a:cubicBezTo>
                      <a:pt x="4320" y="1067"/>
                      <a:pt x="4320" y="1067"/>
                      <a:pt x="2160" y="1067"/>
                    </a:cubicBezTo>
                    <a:cubicBezTo>
                      <a:pt x="2160" y="1067"/>
                      <a:pt x="2160" y="-1333"/>
                      <a:pt x="0" y="1067"/>
                    </a:cubicBezTo>
                    <a:cubicBezTo>
                      <a:pt x="0" y="1067"/>
                      <a:pt x="0" y="3467"/>
                      <a:pt x="0" y="3467"/>
                    </a:cubicBezTo>
                    <a:cubicBezTo>
                      <a:pt x="0" y="5867"/>
                      <a:pt x="2160" y="5867"/>
                      <a:pt x="2160" y="5867"/>
                    </a:cubicBezTo>
                    <a:cubicBezTo>
                      <a:pt x="2160" y="5867"/>
                      <a:pt x="2160" y="8267"/>
                      <a:pt x="4320" y="8267"/>
                    </a:cubicBezTo>
                    <a:cubicBezTo>
                      <a:pt x="4320" y="10667"/>
                      <a:pt x="6480" y="10667"/>
                      <a:pt x="6480" y="13067"/>
                    </a:cubicBezTo>
                    <a:cubicBezTo>
                      <a:pt x="8640" y="13067"/>
                      <a:pt x="10800" y="15467"/>
                      <a:pt x="10800" y="15467"/>
                    </a:cubicBezTo>
                    <a:cubicBezTo>
                      <a:pt x="10800" y="17867"/>
                      <a:pt x="10800" y="17867"/>
                      <a:pt x="12960" y="17867"/>
                    </a:cubicBezTo>
                    <a:cubicBezTo>
                      <a:pt x="12960" y="17867"/>
                      <a:pt x="15120" y="20267"/>
                      <a:pt x="15120" y="17867"/>
                    </a:cubicBezTo>
                    <a:cubicBezTo>
                      <a:pt x="15120" y="15467"/>
                      <a:pt x="15120" y="15467"/>
                      <a:pt x="15120" y="15467"/>
                    </a:cubicBezTo>
                    <a:cubicBezTo>
                      <a:pt x="15120" y="15467"/>
                      <a:pt x="17280" y="13067"/>
                      <a:pt x="17280" y="13067"/>
                    </a:cubicBezTo>
                    <a:cubicBezTo>
                      <a:pt x="15120" y="13067"/>
                      <a:pt x="17280" y="13067"/>
                      <a:pt x="19440" y="13067"/>
                    </a:cubicBezTo>
                    <a:cubicBezTo>
                      <a:pt x="19440" y="10667"/>
                      <a:pt x="19440" y="13067"/>
                      <a:pt x="19440" y="10667"/>
                    </a:cubicBezTo>
                    <a:cubicBezTo>
                      <a:pt x="19440" y="10667"/>
                      <a:pt x="17280" y="10667"/>
                      <a:pt x="19440" y="8267"/>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2" name="Shape">
                <a:extLst>
                  <a:ext uri="{FF2B5EF4-FFF2-40B4-BE49-F238E27FC236}">
                    <a16:creationId xmlns:a16="http://schemas.microsoft.com/office/drawing/2014/main" id="{A29ED02B-1C77-427E-A4A8-BFF97B83EBAF}"/>
                  </a:ext>
                </a:extLst>
              </p:cNvPr>
              <p:cNvSpPr/>
              <p:nvPr/>
            </p:nvSpPr>
            <p:spPr>
              <a:xfrm>
                <a:off x="1819179" y="3101477"/>
                <a:ext cx="227150" cy="235891"/>
              </a:xfrm>
              <a:custGeom>
                <a:avLst/>
                <a:gdLst/>
                <a:ahLst/>
                <a:cxnLst>
                  <a:cxn ang="0">
                    <a:pos x="wd2" y="hd2"/>
                  </a:cxn>
                  <a:cxn ang="5400000">
                    <a:pos x="wd2" y="hd2"/>
                  </a:cxn>
                  <a:cxn ang="10800000">
                    <a:pos x="wd2" y="hd2"/>
                  </a:cxn>
                  <a:cxn ang="16200000">
                    <a:pos x="wd2" y="hd2"/>
                  </a:cxn>
                </a:cxnLst>
                <a:rect l="0" t="0" r="r" b="b"/>
                <a:pathLst>
                  <a:path w="21247" h="21600" extrusionOk="0">
                    <a:moveTo>
                      <a:pt x="20965" y="13846"/>
                    </a:moveTo>
                    <a:cubicBezTo>
                      <a:pt x="20965" y="13846"/>
                      <a:pt x="20965" y="13292"/>
                      <a:pt x="20329" y="12738"/>
                    </a:cubicBezTo>
                    <a:cubicBezTo>
                      <a:pt x="20329" y="12738"/>
                      <a:pt x="20329" y="12738"/>
                      <a:pt x="19694" y="12738"/>
                    </a:cubicBezTo>
                    <a:cubicBezTo>
                      <a:pt x="19694" y="12185"/>
                      <a:pt x="19694" y="12185"/>
                      <a:pt x="19694" y="11631"/>
                    </a:cubicBezTo>
                    <a:cubicBezTo>
                      <a:pt x="19694" y="11077"/>
                      <a:pt x="19694" y="11077"/>
                      <a:pt x="19694" y="10523"/>
                    </a:cubicBezTo>
                    <a:cubicBezTo>
                      <a:pt x="19059" y="11077"/>
                      <a:pt x="19059" y="11077"/>
                      <a:pt x="18424" y="11077"/>
                    </a:cubicBezTo>
                    <a:cubicBezTo>
                      <a:pt x="17788" y="11077"/>
                      <a:pt x="17153" y="11077"/>
                      <a:pt x="16518" y="10523"/>
                    </a:cubicBezTo>
                    <a:cubicBezTo>
                      <a:pt x="16518" y="10523"/>
                      <a:pt x="16518" y="9969"/>
                      <a:pt x="16518" y="9969"/>
                    </a:cubicBezTo>
                    <a:cubicBezTo>
                      <a:pt x="15882" y="9415"/>
                      <a:pt x="15882" y="9415"/>
                      <a:pt x="15882" y="8862"/>
                    </a:cubicBezTo>
                    <a:cubicBezTo>
                      <a:pt x="15882" y="8862"/>
                      <a:pt x="15882" y="8862"/>
                      <a:pt x="15882" y="8862"/>
                    </a:cubicBezTo>
                    <a:cubicBezTo>
                      <a:pt x="15882" y="8308"/>
                      <a:pt x="15882" y="8308"/>
                      <a:pt x="15882" y="7754"/>
                    </a:cubicBezTo>
                    <a:cubicBezTo>
                      <a:pt x="15882" y="7754"/>
                      <a:pt x="15882" y="7200"/>
                      <a:pt x="15882" y="7200"/>
                    </a:cubicBezTo>
                    <a:cubicBezTo>
                      <a:pt x="15882" y="6646"/>
                      <a:pt x="15247" y="6646"/>
                      <a:pt x="14612" y="6092"/>
                    </a:cubicBezTo>
                    <a:cubicBezTo>
                      <a:pt x="14612" y="6092"/>
                      <a:pt x="13976" y="6646"/>
                      <a:pt x="13341" y="6092"/>
                    </a:cubicBezTo>
                    <a:cubicBezTo>
                      <a:pt x="13341" y="6092"/>
                      <a:pt x="12706" y="5538"/>
                      <a:pt x="12706" y="5538"/>
                    </a:cubicBezTo>
                    <a:cubicBezTo>
                      <a:pt x="12071" y="5538"/>
                      <a:pt x="12071" y="5538"/>
                      <a:pt x="11435" y="4985"/>
                    </a:cubicBezTo>
                    <a:cubicBezTo>
                      <a:pt x="11435" y="4985"/>
                      <a:pt x="11435" y="4985"/>
                      <a:pt x="10800" y="4985"/>
                    </a:cubicBezTo>
                    <a:cubicBezTo>
                      <a:pt x="10800" y="4985"/>
                      <a:pt x="10800" y="4985"/>
                      <a:pt x="10800" y="4985"/>
                    </a:cubicBezTo>
                    <a:cubicBezTo>
                      <a:pt x="10800" y="4985"/>
                      <a:pt x="10165" y="4431"/>
                      <a:pt x="10165" y="4431"/>
                    </a:cubicBezTo>
                    <a:cubicBezTo>
                      <a:pt x="10165" y="4431"/>
                      <a:pt x="10165" y="4431"/>
                      <a:pt x="9529" y="4431"/>
                    </a:cubicBezTo>
                    <a:cubicBezTo>
                      <a:pt x="8894" y="4431"/>
                      <a:pt x="8259" y="3877"/>
                      <a:pt x="7624" y="3323"/>
                    </a:cubicBezTo>
                    <a:cubicBezTo>
                      <a:pt x="7624" y="2769"/>
                      <a:pt x="6988" y="2769"/>
                      <a:pt x="6988" y="2215"/>
                    </a:cubicBezTo>
                    <a:cubicBezTo>
                      <a:pt x="6988" y="1662"/>
                      <a:pt x="6988" y="1662"/>
                      <a:pt x="6988" y="1108"/>
                    </a:cubicBezTo>
                    <a:cubicBezTo>
                      <a:pt x="6988" y="1108"/>
                      <a:pt x="6988" y="1108"/>
                      <a:pt x="6988" y="1108"/>
                    </a:cubicBezTo>
                    <a:cubicBezTo>
                      <a:pt x="6988" y="554"/>
                      <a:pt x="6988" y="0"/>
                      <a:pt x="6988" y="0"/>
                    </a:cubicBezTo>
                    <a:cubicBezTo>
                      <a:pt x="6988" y="0"/>
                      <a:pt x="6353" y="0"/>
                      <a:pt x="6353" y="0"/>
                    </a:cubicBezTo>
                    <a:cubicBezTo>
                      <a:pt x="5718" y="0"/>
                      <a:pt x="5082" y="0"/>
                      <a:pt x="4447" y="554"/>
                    </a:cubicBezTo>
                    <a:cubicBezTo>
                      <a:pt x="4447" y="554"/>
                      <a:pt x="3812" y="1108"/>
                      <a:pt x="3176" y="1108"/>
                    </a:cubicBezTo>
                    <a:cubicBezTo>
                      <a:pt x="3176" y="1662"/>
                      <a:pt x="3176" y="1662"/>
                      <a:pt x="3176" y="1662"/>
                    </a:cubicBezTo>
                    <a:cubicBezTo>
                      <a:pt x="3176" y="1662"/>
                      <a:pt x="2541" y="1662"/>
                      <a:pt x="2541" y="1662"/>
                    </a:cubicBezTo>
                    <a:cubicBezTo>
                      <a:pt x="1906" y="1662"/>
                      <a:pt x="1906" y="2215"/>
                      <a:pt x="1271" y="2215"/>
                    </a:cubicBezTo>
                    <a:cubicBezTo>
                      <a:pt x="1271" y="2215"/>
                      <a:pt x="1271" y="2215"/>
                      <a:pt x="1271" y="2215"/>
                    </a:cubicBezTo>
                    <a:cubicBezTo>
                      <a:pt x="635" y="2215"/>
                      <a:pt x="635" y="2215"/>
                      <a:pt x="0" y="2215"/>
                    </a:cubicBezTo>
                    <a:cubicBezTo>
                      <a:pt x="635" y="2769"/>
                      <a:pt x="635" y="3323"/>
                      <a:pt x="1271" y="3877"/>
                    </a:cubicBezTo>
                    <a:cubicBezTo>
                      <a:pt x="1906" y="4431"/>
                      <a:pt x="1906" y="4431"/>
                      <a:pt x="1271" y="4985"/>
                    </a:cubicBezTo>
                    <a:cubicBezTo>
                      <a:pt x="1271" y="5538"/>
                      <a:pt x="1271" y="4985"/>
                      <a:pt x="1271" y="5538"/>
                    </a:cubicBezTo>
                    <a:cubicBezTo>
                      <a:pt x="1271" y="6092"/>
                      <a:pt x="1271" y="6092"/>
                      <a:pt x="1271" y="6646"/>
                    </a:cubicBezTo>
                    <a:cubicBezTo>
                      <a:pt x="1271" y="7200"/>
                      <a:pt x="1906" y="7200"/>
                      <a:pt x="1271" y="7754"/>
                    </a:cubicBezTo>
                    <a:cubicBezTo>
                      <a:pt x="1271" y="7754"/>
                      <a:pt x="1271" y="8308"/>
                      <a:pt x="1271" y="8308"/>
                    </a:cubicBezTo>
                    <a:cubicBezTo>
                      <a:pt x="1271" y="8862"/>
                      <a:pt x="1271" y="8308"/>
                      <a:pt x="1271" y="8862"/>
                    </a:cubicBezTo>
                    <a:cubicBezTo>
                      <a:pt x="1271" y="9415"/>
                      <a:pt x="1271" y="9415"/>
                      <a:pt x="1271" y="9415"/>
                    </a:cubicBezTo>
                    <a:cubicBezTo>
                      <a:pt x="1271" y="9969"/>
                      <a:pt x="1271" y="10523"/>
                      <a:pt x="1271" y="10523"/>
                    </a:cubicBezTo>
                    <a:cubicBezTo>
                      <a:pt x="1906" y="10523"/>
                      <a:pt x="1906" y="10523"/>
                      <a:pt x="1906" y="10523"/>
                    </a:cubicBezTo>
                    <a:cubicBezTo>
                      <a:pt x="2541" y="11077"/>
                      <a:pt x="1906" y="10523"/>
                      <a:pt x="1906" y="11077"/>
                    </a:cubicBezTo>
                    <a:cubicBezTo>
                      <a:pt x="1906" y="11631"/>
                      <a:pt x="1906" y="11077"/>
                      <a:pt x="1906" y="11631"/>
                    </a:cubicBezTo>
                    <a:cubicBezTo>
                      <a:pt x="1906" y="11631"/>
                      <a:pt x="1271" y="12185"/>
                      <a:pt x="1271" y="12185"/>
                    </a:cubicBezTo>
                    <a:cubicBezTo>
                      <a:pt x="1271" y="12185"/>
                      <a:pt x="1271" y="12185"/>
                      <a:pt x="1271" y="12185"/>
                    </a:cubicBezTo>
                    <a:cubicBezTo>
                      <a:pt x="1271" y="12738"/>
                      <a:pt x="1271" y="13292"/>
                      <a:pt x="1271" y="13292"/>
                    </a:cubicBezTo>
                    <a:cubicBezTo>
                      <a:pt x="1906" y="13846"/>
                      <a:pt x="1906" y="13846"/>
                      <a:pt x="1906" y="14400"/>
                    </a:cubicBezTo>
                    <a:cubicBezTo>
                      <a:pt x="2541" y="14400"/>
                      <a:pt x="2541" y="14954"/>
                      <a:pt x="2541" y="14954"/>
                    </a:cubicBezTo>
                    <a:cubicBezTo>
                      <a:pt x="2541" y="15508"/>
                      <a:pt x="3176" y="15508"/>
                      <a:pt x="3176" y="16062"/>
                    </a:cubicBezTo>
                    <a:cubicBezTo>
                      <a:pt x="3176" y="16062"/>
                      <a:pt x="3176" y="16062"/>
                      <a:pt x="3176" y="16615"/>
                    </a:cubicBezTo>
                    <a:cubicBezTo>
                      <a:pt x="3176" y="16615"/>
                      <a:pt x="3176" y="16615"/>
                      <a:pt x="3176" y="16615"/>
                    </a:cubicBezTo>
                    <a:cubicBezTo>
                      <a:pt x="3176" y="17169"/>
                      <a:pt x="3176" y="17169"/>
                      <a:pt x="3176" y="17723"/>
                    </a:cubicBezTo>
                    <a:cubicBezTo>
                      <a:pt x="3176" y="17723"/>
                      <a:pt x="3812" y="17723"/>
                      <a:pt x="3812" y="17723"/>
                    </a:cubicBezTo>
                    <a:cubicBezTo>
                      <a:pt x="3812" y="17723"/>
                      <a:pt x="3812" y="18277"/>
                      <a:pt x="3812" y="18277"/>
                    </a:cubicBezTo>
                    <a:cubicBezTo>
                      <a:pt x="3812" y="18277"/>
                      <a:pt x="3812" y="18831"/>
                      <a:pt x="3812" y="18831"/>
                    </a:cubicBezTo>
                    <a:cubicBezTo>
                      <a:pt x="4447" y="19385"/>
                      <a:pt x="4447" y="19385"/>
                      <a:pt x="4447" y="19938"/>
                    </a:cubicBezTo>
                    <a:cubicBezTo>
                      <a:pt x="5082" y="20492"/>
                      <a:pt x="5082" y="21600"/>
                      <a:pt x="5082" y="21600"/>
                    </a:cubicBezTo>
                    <a:cubicBezTo>
                      <a:pt x="5082" y="21600"/>
                      <a:pt x="5718" y="21600"/>
                      <a:pt x="6353" y="21600"/>
                    </a:cubicBezTo>
                    <a:cubicBezTo>
                      <a:pt x="6353" y="21600"/>
                      <a:pt x="6353" y="21600"/>
                      <a:pt x="6353" y="21046"/>
                    </a:cubicBezTo>
                    <a:cubicBezTo>
                      <a:pt x="6353" y="21046"/>
                      <a:pt x="6988" y="20492"/>
                      <a:pt x="6988" y="20492"/>
                    </a:cubicBezTo>
                    <a:cubicBezTo>
                      <a:pt x="6988" y="20492"/>
                      <a:pt x="7624" y="20492"/>
                      <a:pt x="7624" y="20492"/>
                    </a:cubicBezTo>
                    <a:cubicBezTo>
                      <a:pt x="7624" y="20492"/>
                      <a:pt x="7624" y="19938"/>
                      <a:pt x="7624" y="19938"/>
                    </a:cubicBezTo>
                    <a:cubicBezTo>
                      <a:pt x="7624" y="19938"/>
                      <a:pt x="8259" y="20492"/>
                      <a:pt x="8259" y="20492"/>
                    </a:cubicBezTo>
                    <a:cubicBezTo>
                      <a:pt x="8894" y="20492"/>
                      <a:pt x="9529" y="20492"/>
                      <a:pt x="9529" y="20492"/>
                    </a:cubicBezTo>
                    <a:cubicBezTo>
                      <a:pt x="10800" y="20492"/>
                      <a:pt x="10800" y="21046"/>
                      <a:pt x="10800" y="21600"/>
                    </a:cubicBezTo>
                    <a:cubicBezTo>
                      <a:pt x="11435" y="21046"/>
                      <a:pt x="11435" y="20492"/>
                      <a:pt x="11435" y="20492"/>
                    </a:cubicBezTo>
                    <a:cubicBezTo>
                      <a:pt x="12071" y="19938"/>
                      <a:pt x="13341" y="19938"/>
                      <a:pt x="13341" y="20492"/>
                    </a:cubicBezTo>
                    <a:cubicBezTo>
                      <a:pt x="13976" y="19938"/>
                      <a:pt x="13976" y="18831"/>
                      <a:pt x="13976" y="17723"/>
                    </a:cubicBezTo>
                    <a:cubicBezTo>
                      <a:pt x="13976" y="17723"/>
                      <a:pt x="13976" y="16615"/>
                      <a:pt x="14612" y="16615"/>
                    </a:cubicBezTo>
                    <a:cubicBezTo>
                      <a:pt x="14612" y="16062"/>
                      <a:pt x="14612" y="16062"/>
                      <a:pt x="15247" y="16062"/>
                    </a:cubicBezTo>
                    <a:cubicBezTo>
                      <a:pt x="15882" y="16062"/>
                      <a:pt x="16518" y="16062"/>
                      <a:pt x="17153" y="16062"/>
                    </a:cubicBezTo>
                    <a:cubicBezTo>
                      <a:pt x="17788" y="16062"/>
                      <a:pt x="18424" y="15508"/>
                      <a:pt x="18424" y="15508"/>
                    </a:cubicBezTo>
                    <a:cubicBezTo>
                      <a:pt x="19059" y="16062"/>
                      <a:pt x="19694" y="16062"/>
                      <a:pt x="19694" y="16062"/>
                    </a:cubicBezTo>
                    <a:cubicBezTo>
                      <a:pt x="20329" y="16615"/>
                      <a:pt x="20329" y="16615"/>
                      <a:pt x="20329" y="17169"/>
                    </a:cubicBezTo>
                    <a:cubicBezTo>
                      <a:pt x="20965" y="17169"/>
                      <a:pt x="20965" y="17169"/>
                      <a:pt x="20965" y="16615"/>
                    </a:cubicBezTo>
                    <a:cubicBezTo>
                      <a:pt x="20965" y="16615"/>
                      <a:pt x="20329" y="16615"/>
                      <a:pt x="20329" y="16615"/>
                    </a:cubicBezTo>
                    <a:cubicBezTo>
                      <a:pt x="20329" y="16062"/>
                      <a:pt x="20965" y="15508"/>
                      <a:pt x="20965" y="15508"/>
                    </a:cubicBezTo>
                    <a:cubicBezTo>
                      <a:pt x="20965" y="15508"/>
                      <a:pt x="21600" y="13846"/>
                      <a:pt x="20965" y="1384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3" name="Shape">
                <a:extLst>
                  <a:ext uri="{FF2B5EF4-FFF2-40B4-BE49-F238E27FC236}">
                    <a16:creationId xmlns:a16="http://schemas.microsoft.com/office/drawing/2014/main" id="{49DBDED6-A10F-4096-88BE-DDACE751129C}"/>
                  </a:ext>
                </a:extLst>
              </p:cNvPr>
              <p:cNvSpPr/>
              <p:nvPr/>
            </p:nvSpPr>
            <p:spPr>
              <a:xfrm>
                <a:off x="4589063" y="2418136"/>
                <a:ext cx="54474" cy="27269"/>
              </a:xfrm>
              <a:custGeom>
                <a:avLst/>
                <a:gdLst/>
                <a:ahLst/>
                <a:cxnLst>
                  <a:cxn ang="0">
                    <a:pos x="wd2" y="hd2"/>
                  </a:cxn>
                  <a:cxn ang="5400000">
                    <a:pos x="wd2" y="hd2"/>
                  </a:cxn>
                  <a:cxn ang="10800000">
                    <a:pos x="wd2" y="hd2"/>
                  </a:cxn>
                  <a:cxn ang="16200000">
                    <a:pos x="wd2" y="hd2"/>
                  </a:cxn>
                </a:cxnLst>
                <a:rect l="0" t="0" r="r" b="b"/>
                <a:pathLst>
                  <a:path w="21600" h="19200" extrusionOk="0">
                    <a:moveTo>
                      <a:pt x="21600" y="17280"/>
                    </a:moveTo>
                    <a:cubicBezTo>
                      <a:pt x="21600" y="12960"/>
                      <a:pt x="21600" y="12960"/>
                      <a:pt x="21600" y="8640"/>
                    </a:cubicBezTo>
                    <a:cubicBezTo>
                      <a:pt x="21600" y="8640"/>
                      <a:pt x="18900" y="8640"/>
                      <a:pt x="18900" y="8640"/>
                    </a:cubicBezTo>
                    <a:cubicBezTo>
                      <a:pt x="16200" y="4320"/>
                      <a:pt x="18900" y="4320"/>
                      <a:pt x="16200" y="4320"/>
                    </a:cubicBezTo>
                    <a:cubicBezTo>
                      <a:pt x="16200" y="0"/>
                      <a:pt x="16200" y="4320"/>
                      <a:pt x="13500" y="4320"/>
                    </a:cubicBezTo>
                    <a:cubicBezTo>
                      <a:pt x="10800" y="4320"/>
                      <a:pt x="10800" y="0"/>
                      <a:pt x="8100" y="0"/>
                    </a:cubicBezTo>
                    <a:cubicBezTo>
                      <a:pt x="8100" y="0"/>
                      <a:pt x="8100" y="0"/>
                      <a:pt x="5400" y="0"/>
                    </a:cubicBezTo>
                    <a:cubicBezTo>
                      <a:pt x="2700" y="0"/>
                      <a:pt x="2700" y="4320"/>
                      <a:pt x="0" y="8640"/>
                    </a:cubicBezTo>
                    <a:cubicBezTo>
                      <a:pt x="0" y="12960"/>
                      <a:pt x="0" y="17280"/>
                      <a:pt x="2700" y="17280"/>
                    </a:cubicBezTo>
                    <a:cubicBezTo>
                      <a:pt x="5400" y="17280"/>
                      <a:pt x="8100" y="21600"/>
                      <a:pt x="10800" y="17280"/>
                    </a:cubicBezTo>
                    <a:cubicBezTo>
                      <a:pt x="10800" y="17280"/>
                      <a:pt x="10800" y="17280"/>
                      <a:pt x="10800" y="17280"/>
                    </a:cubicBezTo>
                    <a:cubicBezTo>
                      <a:pt x="10800" y="17280"/>
                      <a:pt x="10800" y="17280"/>
                      <a:pt x="13500" y="17280"/>
                    </a:cubicBezTo>
                    <a:cubicBezTo>
                      <a:pt x="13500" y="17280"/>
                      <a:pt x="16200" y="17280"/>
                      <a:pt x="16200" y="17280"/>
                    </a:cubicBezTo>
                    <a:cubicBezTo>
                      <a:pt x="18900" y="17280"/>
                      <a:pt x="21600" y="17280"/>
                      <a:pt x="21600" y="172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4" name="Shape">
                <a:extLst>
                  <a:ext uri="{FF2B5EF4-FFF2-40B4-BE49-F238E27FC236}">
                    <a16:creationId xmlns:a16="http://schemas.microsoft.com/office/drawing/2014/main" id="{7944FE64-9D8A-47E8-9334-BF95C0E36ADA}"/>
                  </a:ext>
                </a:extLst>
              </p:cNvPr>
              <p:cNvSpPr/>
              <p:nvPr/>
            </p:nvSpPr>
            <p:spPr>
              <a:xfrm>
                <a:off x="3064976" y="2702685"/>
                <a:ext cx="54474" cy="110903"/>
              </a:xfrm>
              <a:custGeom>
                <a:avLst/>
                <a:gdLst/>
                <a:ahLst/>
                <a:cxnLst>
                  <a:cxn ang="0">
                    <a:pos x="wd2" y="hd2"/>
                  </a:cxn>
                  <a:cxn ang="5400000">
                    <a:pos x="wd2" y="hd2"/>
                  </a:cxn>
                  <a:cxn ang="10800000">
                    <a:pos x="wd2" y="hd2"/>
                  </a:cxn>
                  <a:cxn ang="16200000">
                    <a:pos x="wd2" y="hd2"/>
                  </a:cxn>
                </a:cxnLst>
                <a:rect l="0" t="0" r="r" b="b"/>
                <a:pathLst>
                  <a:path w="21600" h="20968" extrusionOk="0">
                    <a:moveTo>
                      <a:pt x="21600" y="5684"/>
                    </a:moveTo>
                    <a:cubicBezTo>
                      <a:pt x="21600" y="5684"/>
                      <a:pt x="21600" y="4547"/>
                      <a:pt x="21600" y="4547"/>
                    </a:cubicBezTo>
                    <a:cubicBezTo>
                      <a:pt x="21600" y="4547"/>
                      <a:pt x="18900" y="3411"/>
                      <a:pt x="18900" y="3411"/>
                    </a:cubicBezTo>
                    <a:cubicBezTo>
                      <a:pt x="18900" y="2274"/>
                      <a:pt x="21600" y="2274"/>
                      <a:pt x="18900" y="2274"/>
                    </a:cubicBezTo>
                    <a:cubicBezTo>
                      <a:pt x="18900" y="1137"/>
                      <a:pt x="16200" y="1137"/>
                      <a:pt x="16200" y="1137"/>
                    </a:cubicBezTo>
                    <a:cubicBezTo>
                      <a:pt x="16200" y="0"/>
                      <a:pt x="16200" y="0"/>
                      <a:pt x="13500" y="0"/>
                    </a:cubicBezTo>
                    <a:cubicBezTo>
                      <a:pt x="10800" y="0"/>
                      <a:pt x="13500" y="1137"/>
                      <a:pt x="10800" y="1137"/>
                    </a:cubicBezTo>
                    <a:cubicBezTo>
                      <a:pt x="10800" y="2274"/>
                      <a:pt x="10800" y="3411"/>
                      <a:pt x="8100" y="3411"/>
                    </a:cubicBezTo>
                    <a:cubicBezTo>
                      <a:pt x="5400" y="3411"/>
                      <a:pt x="5400" y="3411"/>
                      <a:pt x="2700" y="4547"/>
                    </a:cubicBezTo>
                    <a:cubicBezTo>
                      <a:pt x="2700" y="4547"/>
                      <a:pt x="2700" y="4547"/>
                      <a:pt x="0" y="4547"/>
                    </a:cubicBezTo>
                    <a:cubicBezTo>
                      <a:pt x="0" y="6821"/>
                      <a:pt x="0" y="6821"/>
                      <a:pt x="2700" y="7958"/>
                    </a:cubicBezTo>
                    <a:cubicBezTo>
                      <a:pt x="5400" y="9095"/>
                      <a:pt x="5400" y="10232"/>
                      <a:pt x="5400" y="10232"/>
                    </a:cubicBezTo>
                    <a:cubicBezTo>
                      <a:pt x="5400" y="11368"/>
                      <a:pt x="8100" y="18189"/>
                      <a:pt x="5400" y="18189"/>
                    </a:cubicBezTo>
                    <a:cubicBezTo>
                      <a:pt x="5400" y="19326"/>
                      <a:pt x="5400" y="20463"/>
                      <a:pt x="8100" y="20463"/>
                    </a:cubicBezTo>
                    <a:cubicBezTo>
                      <a:pt x="8100" y="20463"/>
                      <a:pt x="5400" y="20463"/>
                      <a:pt x="5400" y="20463"/>
                    </a:cubicBezTo>
                    <a:cubicBezTo>
                      <a:pt x="8100" y="21600"/>
                      <a:pt x="13500" y="20463"/>
                      <a:pt x="13500" y="20463"/>
                    </a:cubicBezTo>
                    <a:cubicBezTo>
                      <a:pt x="13500" y="20463"/>
                      <a:pt x="13500" y="19326"/>
                      <a:pt x="13500" y="18189"/>
                    </a:cubicBezTo>
                    <a:cubicBezTo>
                      <a:pt x="13500" y="17053"/>
                      <a:pt x="13500" y="14779"/>
                      <a:pt x="13500" y="12505"/>
                    </a:cubicBezTo>
                    <a:cubicBezTo>
                      <a:pt x="13500" y="12505"/>
                      <a:pt x="13500" y="11368"/>
                      <a:pt x="13500" y="11368"/>
                    </a:cubicBezTo>
                    <a:cubicBezTo>
                      <a:pt x="13500" y="11368"/>
                      <a:pt x="16200" y="11368"/>
                      <a:pt x="16200" y="11368"/>
                    </a:cubicBezTo>
                    <a:cubicBezTo>
                      <a:pt x="18900" y="10232"/>
                      <a:pt x="16200" y="9095"/>
                      <a:pt x="18900" y="9095"/>
                    </a:cubicBezTo>
                    <a:cubicBezTo>
                      <a:pt x="18900" y="9095"/>
                      <a:pt x="18900" y="9095"/>
                      <a:pt x="18900" y="9095"/>
                    </a:cubicBezTo>
                    <a:cubicBezTo>
                      <a:pt x="21600" y="7958"/>
                      <a:pt x="18900" y="7958"/>
                      <a:pt x="18900" y="6821"/>
                    </a:cubicBezTo>
                    <a:cubicBezTo>
                      <a:pt x="21600" y="6821"/>
                      <a:pt x="21600" y="6821"/>
                      <a:pt x="21600" y="5684"/>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5" name="Shape">
                <a:extLst>
                  <a:ext uri="{FF2B5EF4-FFF2-40B4-BE49-F238E27FC236}">
                    <a16:creationId xmlns:a16="http://schemas.microsoft.com/office/drawing/2014/main" id="{21AF1E7A-D492-457E-8B63-7E151FA196EB}"/>
                  </a:ext>
                </a:extLst>
              </p:cNvPr>
              <p:cNvSpPr/>
              <p:nvPr/>
            </p:nvSpPr>
            <p:spPr>
              <a:xfrm>
                <a:off x="1480493" y="2593731"/>
                <a:ext cx="30527" cy="48659"/>
              </a:xfrm>
              <a:custGeom>
                <a:avLst/>
                <a:gdLst/>
                <a:ahLst/>
                <a:cxnLst>
                  <a:cxn ang="0">
                    <a:pos x="wd2" y="hd2"/>
                  </a:cxn>
                  <a:cxn ang="5400000">
                    <a:pos x="wd2" y="hd2"/>
                  </a:cxn>
                  <a:cxn ang="10800000">
                    <a:pos x="wd2" y="hd2"/>
                  </a:cxn>
                  <a:cxn ang="16200000">
                    <a:pos x="wd2" y="hd2"/>
                  </a:cxn>
                </a:cxnLst>
                <a:rect l="0" t="0" r="r" b="b"/>
                <a:pathLst>
                  <a:path w="19200" h="21600" extrusionOk="0">
                    <a:moveTo>
                      <a:pt x="17280" y="0"/>
                    </a:moveTo>
                    <a:cubicBezTo>
                      <a:pt x="17280" y="0"/>
                      <a:pt x="17280" y="0"/>
                      <a:pt x="17280" y="0"/>
                    </a:cubicBezTo>
                    <a:cubicBezTo>
                      <a:pt x="17280" y="0"/>
                      <a:pt x="17280" y="0"/>
                      <a:pt x="17280" y="0"/>
                    </a:cubicBezTo>
                    <a:cubicBezTo>
                      <a:pt x="12960" y="0"/>
                      <a:pt x="12960" y="2700"/>
                      <a:pt x="8640" y="5400"/>
                    </a:cubicBezTo>
                    <a:cubicBezTo>
                      <a:pt x="8640" y="5400"/>
                      <a:pt x="8640" y="2700"/>
                      <a:pt x="4320" y="5400"/>
                    </a:cubicBezTo>
                    <a:cubicBezTo>
                      <a:pt x="4320" y="5400"/>
                      <a:pt x="4320" y="5400"/>
                      <a:pt x="4320" y="8100"/>
                    </a:cubicBezTo>
                    <a:cubicBezTo>
                      <a:pt x="4320" y="10800"/>
                      <a:pt x="4320" y="13500"/>
                      <a:pt x="0" y="18900"/>
                    </a:cubicBezTo>
                    <a:cubicBezTo>
                      <a:pt x="0" y="21600"/>
                      <a:pt x="0" y="21600"/>
                      <a:pt x="4320" y="21600"/>
                    </a:cubicBezTo>
                    <a:cubicBezTo>
                      <a:pt x="4320" y="18900"/>
                      <a:pt x="8640" y="18900"/>
                      <a:pt x="8640" y="16200"/>
                    </a:cubicBezTo>
                    <a:cubicBezTo>
                      <a:pt x="12960" y="16200"/>
                      <a:pt x="12960" y="13500"/>
                      <a:pt x="12960" y="10800"/>
                    </a:cubicBezTo>
                    <a:cubicBezTo>
                      <a:pt x="12960" y="10800"/>
                      <a:pt x="12960" y="8100"/>
                      <a:pt x="17280" y="5400"/>
                    </a:cubicBezTo>
                    <a:cubicBezTo>
                      <a:pt x="17280" y="5400"/>
                      <a:pt x="21600" y="0"/>
                      <a:pt x="1728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6" name="Shape">
                <a:extLst>
                  <a:ext uri="{FF2B5EF4-FFF2-40B4-BE49-F238E27FC236}">
                    <a16:creationId xmlns:a16="http://schemas.microsoft.com/office/drawing/2014/main" id="{CA8CBA2D-4E85-4C2F-8F9E-72F3423F7A15}"/>
                  </a:ext>
                </a:extLst>
              </p:cNvPr>
              <p:cNvSpPr/>
              <p:nvPr/>
            </p:nvSpPr>
            <p:spPr>
              <a:xfrm>
                <a:off x="3117322" y="2007708"/>
                <a:ext cx="56602" cy="31605"/>
              </a:xfrm>
              <a:custGeom>
                <a:avLst/>
                <a:gdLst/>
                <a:ahLst/>
                <a:cxnLst>
                  <a:cxn ang="0">
                    <a:pos x="wd2" y="hd2"/>
                  </a:cxn>
                  <a:cxn ang="5400000">
                    <a:pos x="wd2" y="hd2"/>
                  </a:cxn>
                  <a:cxn ang="10800000">
                    <a:pos x="wd2" y="hd2"/>
                  </a:cxn>
                  <a:cxn ang="16200000">
                    <a:pos x="wd2" y="hd2"/>
                  </a:cxn>
                </a:cxnLst>
                <a:rect l="0" t="0" r="r" b="b"/>
                <a:pathLst>
                  <a:path w="19854" h="18981" extrusionOk="0">
                    <a:moveTo>
                      <a:pt x="19854" y="10800"/>
                    </a:moveTo>
                    <a:cubicBezTo>
                      <a:pt x="19854" y="7200"/>
                      <a:pt x="19854" y="7200"/>
                      <a:pt x="19854" y="7200"/>
                    </a:cubicBezTo>
                    <a:cubicBezTo>
                      <a:pt x="19854" y="7200"/>
                      <a:pt x="17454" y="3600"/>
                      <a:pt x="17454" y="7200"/>
                    </a:cubicBezTo>
                    <a:cubicBezTo>
                      <a:pt x="17454" y="3600"/>
                      <a:pt x="19854" y="3600"/>
                      <a:pt x="17454" y="0"/>
                    </a:cubicBezTo>
                    <a:cubicBezTo>
                      <a:pt x="15054" y="0"/>
                      <a:pt x="15054" y="0"/>
                      <a:pt x="12654" y="0"/>
                    </a:cubicBezTo>
                    <a:cubicBezTo>
                      <a:pt x="12654" y="0"/>
                      <a:pt x="12654" y="0"/>
                      <a:pt x="12654" y="0"/>
                    </a:cubicBezTo>
                    <a:cubicBezTo>
                      <a:pt x="10254" y="0"/>
                      <a:pt x="10254" y="0"/>
                      <a:pt x="10254" y="0"/>
                    </a:cubicBezTo>
                    <a:cubicBezTo>
                      <a:pt x="7854" y="0"/>
                      <a:pt x="5454" y="3600"/>
                      <a:pt x="5454" y="0"/>
                    </a:cubicBezTo>
                    <a:cubicBezTo>
                      <a:pt x="3054" y="0"/>
                      <a:pt x="-1746" y="3600"/>
                      <a:pt x="654" y="7200"/>
                    </a:cubicBezTo>
                    <a:cubicBezTo>
                      <a:pt x="3054" y="7200"/>
                      <a:pt x="3054" y="3600"/>
                      <a:pt x="3054" y="7200"/>
                    </a:cubicBezTo>
                    <a:cubicBezTo>
                      <a:pt x="3054" y="7200"/>
                      <a:pt x="3054" y="7200"/>
                      <a:pt x="3054" y="7200"/>
                    </a:cubicBezTo>
                    <a:cubicBezTo>
                      <a:pt x="5454" y="7200"/>
                      <a:pt x="5454" y="7200"/>
                      <a:pt x="5454" y="10800"/>
                    </a:cubicBezTo>
                    <a:cubicBezTo>
                      <a:pt x="10254" y="7200"/>
                      <a:pt x="7854" y="14400"/>
                      <a:pt x="7854" y="14400"/>
                    </a:cubicBezTo>
                    <a:cubicBezTo>
                      <a:pt x="10254" y="14400"/>
                      <a:pt x="10254" y="10800"/>
                      <a:pt x="12654" y="10800"/>
                    </a:cubicBezTo>
                    <a:cubicBezTo>
                      <a:pt x="10254" y="14400"/>
                      <a:pt x="15054" y="21600"/>
                      <a:pt x="17454" y="18000"/>
                    </a:cubicBezTo>
                    <a:cubicBezTo>
                      <a:pt x="17454" y="18000"/>
                      <a:pt x="17454" y="10800"/>
                      <a:pt x="19854" y="10800"/>
                    </a:cubicBezTo>
                    <a:cubicBezTo>
                      <a:pt x="19854" y="10800"/>
                      <a:pt x="19854" y="10800"/>
                      <a:pt x="19854" y="108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7" name="Shape">
                <a:extLst>
                  <a:ext uri="{FF2B5EF4-FFF2-40B4-BE49-F238E27FC236}">
                    <a16:creationId xmlns:a16="http://schemas.microsoft.com/office/drawing/2014/main" id="{E8C6BE16-D282-4C0C-B053-6C588CD10E65}"/>
                  </a:ext>
                </a:extLst>
              </p:cNvPr>
              <p:cNvSpPr/>
              <p:nvPr/>
            </p:nvSpPr>
            <p:spPr>
              <a:xfrm>
                <a:off x="3434657" y="1923084"/>
                <a:ext cx="138347" cy="84625"/>
              </a:xfrm>
              <a:custGeom>
                <a:avLst/>
                <a:gdLst/>
                <a:ahLst/>
                <a:cxnLst>
                  <a:cxn ang="0">
                    <a:pos x="wd2" y="hd2"/>
                  </a:cxn>
                  <a:cxn ang="5400000">
                    <a:pos x="wd2" y="hd2"/>
                  </a:cxn>
                  <a:cxn ang="10800000">
                    <a:pos x="wd2" y="hd2"/>
                  </a:cxn>
                  <a:cxn ang="16200000">
                    <a:pos x="wd2" y="hd2"/>
                  </a:cxn>
                </a:cxnLst>
                <a:rect l="0" t="0" r="r" b="b"/>
                <a:pathLst>
                  <a:path w="21029" h="21600" extrusionOk="0">
                    <a:moveTo>
                      <a:pt x="21029" y="12343"/>
                    </a:moveTo>
                    <a:cubicBezTo>
                      <a:pt x="21029" y="10800"/>
                      <a:pt x="20000" y="10800"/>
                      <a:pt x="18972" y="10800"/>
                    </a:cubicBezTo>
                    <a:cubicBezTo>
                      <a:pt x="18972" y="9257"/>
                      <a:pt x="17943" y="9257"/>
                      <a:pt x="16915" y="7714"/>
                    </a:cubicBezTo>
                    <a:cubicBezTo>
                      <a:pt x="16915" y="7714"/>
                      <a:pt x="16915" y="7714"/>
                      <a:pt x="16915" y="7714"/>
                    </a:cubicBezTo>
                    <a:cubicBezTo>
                      <a:pt x="16915" y="7714"/>
                      <a:pt x="16915" y="6171"/>
                      <a:pt x="16915" y="6171"/>
                    </a:cubicBezTo>
                    <a:cubicBezTo>
                      <a:pt x="16915" y="6171"/>
                      <a:pt x="16915" y="6171"/>
                      <a:pt x="15886" y="6171"/>
                    </a:cubicBezTo>
                    <a:cubicBezTo>
                      <a:pt x="15886" y="6171"/>
                      <a:pt x="16915" y="6171"/>
                      <a:pt x="16915" y="4629"/>
                    </a:cubicBezTo>
                    <a:cubicBezTo>
                      <a:pt x="16915" y="4629"/>
                      <a:pt x="15886" y="4629"/>
                      <a:pt x="15886" y="4629"/>
                    </a:cubicBezTo>
                    <a:cubicBezTo>
                      <a:pt x="15886" y="3086"/>
                      <a:pt x="15886" y="3086"/>
                      <a:pt x="15886" y="3086"/>
                    </a:cubicBezTo>
                    <a:cubicBezTo>
                      <a:pt x="15886" y="1543"/>
                      <a:pt x="14858" y="1543"/>
                      <a:pt x="14858" y="1543"/>
                    </a:cubicBezTo>
                    <a:cubicBezTo>
                      <a:pt x="13829" y="1543"/>
                      <a:pt x="13829" y="1543"/>
                      <a:pt x="13829" y="1543"/>
                    </a:cubicBezTo>
                    <a:cubicBezTo>
                      <a:pt x="12800" y="1543"/>
                      <a:pt x="12800" y="3086"/>
                      <a:pt x="12800" y="1543"/>
                    </a:cubicBezTo>
                    <a:cubicBezTo>
                      <a:pt x="12800" y="1543"/>
                      <a:pt x="12800" y="1543"/>
                      <a:pt x="12800" y="1543"/>
                    </a:cubicBezTo>
                    <a:cubicBezTo>
                      <a:pt x="11772" y="1543"/>
                      <a:pt x="11772" y="1543"/>
                      <a:pt x="11772" y="1543"/>
                    </a:cubicBezTo>
                    <a:cubicBezTo>
                      <a:pt x="10743" y="1543"/>
                      <a:pt x="10743" y="0"/>
                      <a:pt x="9715" y="0"/>
                    </a:cubicBezTo>
                    <a:cubicBezTo>
                      <a:pt x="9715" y="0"/>
                      <a:pt x="8686" y="1543"/>
                      <a:pt x="8686" y="1543"/>
                    </a:cubicBezTo>
                    <a:cubicBezTo>
                      <a:pt x="8686" y="1543"/>
                      <a:pt x="7658" y="1543"/>
                      <a:pt x="7658" y="1543"/>
                    </a:cubicBezTo>
                    <a:cubicBezTo>
                      <a:pt x="6629" y="1543"/>
                      <a:pt x="5600" y="4629"/>
                      <a:pt x="6629" y="4629"/>
                    </a:cubicBezTo>
                    <a:cubicBezTo>
                      <a:pt x="6629" y="4629"/>
                      <a:pt x="6629" y="4629"/>
                      <a:pt x="5600" y="4629"/>
                    </a:cubicBezTo>
                    <a:cubicBezTo>
                      <a:pt x="5600" y="6171"/>
                      <a:pt x="5600" y="6171"/>
                      <a:pt x="4572" y="6171"/>
                    </a:cubicBezTo>
                    <a:cubicBezTo>
                      <a:pt x="4572" y="6171"/>
                      <a:pt x="4572" y="7714"/>
                      <a:pt x="4572" y="7714"/>
                    </a:cubicBezTo>
                    <a:cubicBezTo>
                      <a:pt x="4572" y="7714"/>
                      <a:pt x="4572" y="9257"/>
                      <a:pt x="4572" y="9257"/>
                    </a:cubicBezTo>
                    <a:cubicBezTo>
                      <a:pt x="4572" y="9257"/>
                      <a:pt x="4572" y="9257"/>
                      <a:pt x="4572" y="9257"/>
                    </a:cubicBezTo>
                    <a:cubicBezTo>
                      <a:pt x="4572" y="9257"/>
                      <a:pt x="4572" y="9257"/>
                      <a:pt x="4572" y="9257"/>
                    </a:cubicBezTo>
                    <a:cubicBezTo>
                      <a:pt x="4572" y="9257"/>
                      <a:pt x="3543" y="9257"/>
                      <a:pt x="3543" y="9257"/>
                    </a:cubicBezTo>
                    <a:cubicBezTo>
                      <a:pt x="2515" y="9257"/>
                      <a:pt x="2515" y="9257"/>
                      <a:pt x="2515" y="9257"/>
                    </a:cubicBezTo>
                    <a:cubicBezTo>
                      <a:pt x="2515" y="10800"/>
                      <a:pt x="2515" y="10800"/>
                      <a:pt x="1486" y="10800"/>
                    </a:cubicBezTo>
                    <a:cubicBezTo>
                      <a:pt x="1486" y="10800"/>
                      <a:pt x="458" y="10800"/>
                      <a:pt x="458" y="10800"/>
                    </a:cubicBezTo>
                    <a:cubicBezTo>
                      <a:pt x="458" y="10800"/>
                      <a:pt x="458" y="12343"/>
                      <a:pt x="1486" y="13886"/>
                    </a:cubicBezTo>
                    <a:cubicBezTo>
                      <a:pt x="1486" y="16971"/>
                      <a:pt x="458" y="15429"/>
                      <a:pt x="458" y="16971"/>
                    </a:cubicBezTo>
                    <a:cubicBezTo>
                      <a:pt x="-571" y="18514"/>
                      <a:pt x="458" y="16971"/>
                      <a:pt x="458" y="18514"/>
                    </a:cubicBezTo>
                    <a:cubicBezTo>
                      <a:pt x="1486" y="18514"/>
                      <a:pt x="458" y="20057"/>
                      <a:pt x="458" y="20057"/>
                    </a:cubicBezTo>
                    <a:cubicBezTo>
                      <a:pt x="458" y="20057"/>
                      <a:pt x="1486" y="20057"/>
                      <a:pt x="1486" y="20057"/>
                    </a:cubicBezTo>
                    <a:cubicBezTo>
                      <a:pt x="1486" y="20057"/>
                      <a:pt x="2515" y="20057"/>
                      <a:pt x="2515" y="18514"/>
                    </a:cubicBezTo>
                    <a:cubicBezTo>
                      <a:pt x="3543" y="18514"/>
                      <a:pt x="5600" y="18514"/>
                      <a:pt x="6629" y="18514"/>
                    </a:cubicBezTo>
                    <a:cubicBezTo>
                      <a:pt x="7658" y="20057"/>
                      <a:pt x="8686" y="20057"/>
                      <a:pt x="9715" y="20057"/>
                    </a:cubicBezTo>
                    <a:cubicBezTo>
                      <a:pt x="10743" y="21600"/>
                      <a:pt x="10743" y="20057"/>
                      <a:pt x="11772" y="20057"/>
                    </a:cubicBezTo>
                    <a:cubicBezTo>
                      <a:pt x="11772" y="20057"/>
                      <a:pt x="12800" y="21600"/>
                      <a:pt x="12800" y="21600"/>
                    </a:cubicBezTo>
                    <a:cubicBezTo>
                      <a:pt x="12800" y="21600"/>
                      <a:pt x="12800" y="20057"/>
                      <a:pt x="13829" y="20057"/>
                    </a:cubicBezTo>
                    <a:cubicBezTo>
                      <a:pt x="13829" y="20057"/>
                      <a:pt x="13829" y="21600"/>
                      <a:pt x="14858" y="21600"/>
                    </a:cubicBezTo>
                    <a:cubicBezTo>
                      <a:pt x="14858" y="21600"/>
                      <a:pt x="15886" y="21600"/>
                      <a:pt x="16915" y="21600"/>
                    </a:cubicBezTo>
                    <a:cubicBezTo>
                      <a:pt x="16915" y="21600"/>
                      <a:pt x="16915" y="21600"/>
                      <a:pt x="16915" y="21600"/>
                    </a:cubicBezTo>
                    <a:cubicBezTo>
                      <a:pt x="16915" y="21600"/>
                      <a:pt x="16915" y="20057"/>
                      <a:pt x="16915" y="20057"/>
                    </a:cubicBezTo>
                    <a:cubicBezTo>
                      <a:pt x="16915" y="18514"/>
                      <a:pt x="18972" y="18514"/>
                      <a:pt x="20000" y="18514"/>
                    </a:cubicBezTo>
                    <a:cubicBezTo>
                      <a:pt x="18972" y="16971"/>
                      <a:pt x="18972" y="16971"/>
                      <a:pt x="18972" y="15429"/>
                    </a:cubicBezTo>
                    <a:cubicBezTo>
                      <a:pt x="18972" y="15429"/>
                      <a:pt x="17943" y="13886"/>
                      <a:pt x="17943" y="13886"/>
                    </a:cubicBezTo>
                    <a:cubicBezTo>
                      <a:pt x="17943" y="12343"/>
                      <a:pt x="18972" y="13886"/>
                      <a:pt x="20000" y="13886"/>
                    </a:cubicBezTo>
                    <a:cubicBezTo>
                      <a:pt x="20000" y="13886"/>
                      <a:pt x="21029" y="12343"/>
                      <a:pt x="21029" y="12343"/>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8" name="Shape">
                <a:extLst>
                  <a:ext uri="{FF2B5EF4-FFF2-40B4-BE49-F238E27FC236}">
                    <a16:creationId xmlns:a16="http://schemas.microsoft.com/office/drawing/2014/main" id="{21506738-B962-4B41-89E0-342AC4C841A6}"/>
                  </a:ext>
                </a:extLst>
              </p:cNvPr>
              <p:cNvSpPr/>
              <p:nvPr/>
            </p:nvSpPr>
            <p:spPr>
              <a:xfrm>
                <a:off x="4581958" y="2448812"/>
                <a:ext cx="88817" cy="102608"/>
              </a:xfrm>
              <a:custGeom>
                <a:avLst/>
                <a:gdLst/>
                <a:ahLst/>
                <a:cxnLst>
                  <a:cxn ang="0">
                    <a:pos x="wd2" y="hd2"/>
                  </a:cxn>
                  <a:cxn ang="5400000">
                    <a:pos x="wd2" y="hd2"/>
                  </a:cxn>
                  <a:cxn ang="10800000">
                    <a:pos x="wd2" y="hd2"/>
                  </a:cxn>
                  <a:cxn ang="16200000">
                    <a:pos x="wd2" y="hd2"/>
                  </a:cxn>
                </a:cxnLst>
                <a:rect l="0" t="0" r="r" b="b"/>
                <a:pathLst>
                  <a:path w="21600" h="21600" extrusionOk="0">
                    <a:moveTo>
                      <a:pt x="13292" y="13976"/>
                    </a:moveTo>
                    <a:cubicBezTo>
                      <a:pt x="11631" y="13976"/>
                      <a:pt x="11631" y="12706"/>
                      <a:pt x="11631" y="13976"/>
                    </a:cubicBezTo>
                    <a:cubicBezTo>
                      <a:pt x="11631" y="13976"/>
                      <a:pt x="13292" y="13976"/>
                      <a:pt x="13292" y="13976"/>
                    </a:cubicBezTo>
                    <a:close/>
                    <a:moveTo>
                      <a:pt x="21600" y="19059"/>
                    </a:moveTo>
                    <a:cubicBezTo>
                      <a:pt x="21600" y="17788"/>
                      <a:pt x="19938" y="15247"/>
                      <a:pt x="19938" y="12706"/>
                    </a:cubicBezTo>
                    <a:cubicBezTo>
                      <a:pt x="19938" y="11435"/>
                      <a:pt x="19938" y="10165"/>
                      <a:pt x="18277" y="11435"/>
                    </a:cubicBezTo>
                    <a:cubicBezTo>
                      <a:pt x="18277" y="11435"/>
                      <a:pt x="16615" y="12706"/>
                      <a:pt x="16615" y="12706"/>
                    </a:cubicBezTo>
                    <a:cubicBezTo>
                      <a:pt x="16615" y="13976"/>
                      <a:pt x="16615" y="12706"/>
                      <a:pt x="14954" y="12706"/>
                    </a:cubicBezTo>
                    <a:cubicBezTo>
                      <a:pt x="14954" y="12706"/>
                      <a:pt x="14954" y="12706"/>
                      <a:pt x="14954" y="12706"/>
                    </a:cubicBezTo>
                    <a:cubicBezTo>
                      <a:pt x="14954" y="12706"/>
                      <a:pt x="13292" y="10165"/>
                      <a:pt x="14954" y="10165"/>
                    </a:cubicBezTo>
                    <a:cubicBezTo>
                      <a:pt x="14954" y="8894"/>
                      <a:pt x="14954" y="8894"/>
                      <a:pt x="16615" y="8894"/>
                    </a:cubicBezTo>
                    <a:cubicBezTo>
                      <a:pt x="16615" y="8894"/>
                      <a:pt x="16615" y="8894"/>
                      <a:pt x="16615" y="8894"/>
                    </a:cubicBezTo>
                    <a:cubicBezTo>
                      <a:pt x="16615" y="7624"/>
                      <a:pt x="18277" y="8894"/>
                      <a:pt x="18277" y="7624"/>
                    </a:cubicBezTo>
                    <a:cubicBezTo>
                      <a:pt x="18277" y="7624"/>
                      <a:pt x="18277" y="7624"/>
                      <a:pt x="18277" y="6353"/>
                    </a:cubicBezTo>
                    <a:cubicBezTo>
                      <a:pt x="18277" y="7624"/>
                      <a:pt x="18277" y="6353"/>
                      <a:pt x="18277" y="6353"/>
                    </a:cubicBezTo>
                    <a:cubicBezTo>
                      <a:pt x="18277" y="6353"/>
                      <a:pt x="18277" y="6353"/>
                      <a:pt x="18277" y="6353"/>
                    </a:cubicBezTo>
                    <a:cubicBezTo>
                      <a:pt x="18277" y="5082"/>
                      <a:pt x="16615" y="5082"/>
                      <a:pt x="16615" y="5082"/>
                    </a:cubicBezTo>
                    <a:cubicBezTo>
                      <a:pt x="13292" y="5082"/>
                      <a:pt x="9969" y="5082"/>
                      <a:pt x="8308" y="5082"/>
                    </a:cubicBezTo>
                    <a:cubicBezTo>
                      <a:pt x="6646" y="5082"/>
                      <a:pt x="8308" y="5082"/>
                      <a:pt x="6646" y="3812"/>
                    </a:cubicBezTo>
                    <a:cubicBezTo>
                      <a:pt x="6646" y="3812"/>
                      <a:pt x="6646" y="2541"/>
                      <a:pt x="6646" y="2541"/>
                    </a:cubicBezTo>
                    <a:cubicBezTo>
                      <a:pt x="4985" y="0"/>
                      <a:pt x="6646" y="2541"/>
                      <a:pt x="4985" y="2541"/>
                    </a:cubicBezTo>
                    <a:cubicBezTo>
                      <a:pt x="4985" y="2541"/>
                      <a:pt x="1662" y="0"/>
                      <a:pt x="3323" y="1271"/>
                    </a:cubicBezTo>
                    <a:cubicBezTo>
                      <a:pt x="1662" y="1271"/>
                      <a:pt x="1662" y="0"/>
                      <a:pt x="0" y="0"/>
                    </a:cubicBezTo>
                    <a:cubicBezTo>
                      <a:pt x="0" y="0"/>
                      <a:pt x="0" y="0"/>
                      <a:pt x="0" y="0"/>
                    </a:cubicBezTo>
                    <a:cubicBezTo>
                      <a:pt x="0" y="0"/>
                      <a:pt x="0" y="1271"/>
                      <a:pt x="0" y="1271"/>
                    </a:cubicBezTo>
                    <a:cubicBezTo>
                      <a:pt x="0" y="2541"/>
                      <a:pt x="0" y="2541"/>
                      <a:pt x="1662" y="3812"/>
                    </a:cubicBezTo>
                    <a:cubicBezTo>
                      <a:pt x="1662" y="3812"/>
                      <a:pt x="4985" y="5082"/>
                      <a:pt x="3323" y="5082"/>
                    </a:cubicBezTo>
                    <a:cubicBezTo>
                      <a:pt x="3323" y="5082"/>
                      <a:pt x="1662" y="5082"/>
                      <a:pt x="1662" y="5082"/>
                    </a:cubicBezTo>
                    <a:cubicBezTo>
                      <a:pt x="1662" y="5082"/>
                      <a:pt x="1662" y="5082"/>
                      <a:pt x="1662" y="5082"/>
                    </a:cubicBezTo>
                    <a:cubicBezTo>
                      <a:pt x="1662" y="5082"/>
                      <a:pt x="1662" y="6353"/>
                      <a:pt x="1662" y="6353"/>
                    </a:cubicBezTo>
                    <a:cubicBezTo>
                      <a:pt x="1662" y="6353"/>
                      <a:pt x="0" y="6353"/>
                      <a:pt x="0" y="6353"/>
                    </a:cubicBezTo>
                    <a:cubicBezTo>
                      <a:pt x="0" y="7624"/>
                      <a:pt x="1662" y="7624"/>
                      <a:pt x="1662" y="7624"/>
                    </a:cubicBezTo>
                    <a:cubicBezTo>
                      <a:pt x="4985" y="8894"/>
                      <a:pt x="3323" y="8894"/>
                      <a:pt x="3323" y="11435"/>
                    </a:cubicBezTo>
                    <a:cubicBezTo>
                      <a:pt x="3323" y="11435"/>
                      <a:pt x="3323" y="12706"/>
                      <a:pt x="3323" y="12706"/>
                    </a:cubicBezTo>
                    <a:cubicBezTo>
                      <a:pt x="4985" y="12706"/>
                      <a:pt x="4985" y="12706"/>
                      <a:pt x="4985" y="12706"/>
                    </a:cubicBezTo>
                    <a:cubicBezTo>
                      <a:pt x="4985" y="12706"/>
                      <a:pt x="4985" y="12706"/>
                      <a:pt x="4985" y="12706"/>
                    </a:cubicBezTo>
                    <a:cubicBezTo>
                      <a:pt x="4985" y="13976"/>
                      <a:pt x="4985" y="16518"/>
                      <a:pt x="6646" y="17788"/>
                    </a:cubicBezTo>
                    <a:cubicBezTo>
                      <a:pt x="8308" y="19059"/>
                      <a:pt x="8308" y="16518"/>
                      <a:pt x="8308" y="16518"/>
                    </a:cubicBezTo>
                    <a:cubicBezTo>
                      <a:pt x="8308" y="16518"/>
                      <a:pt x="8308" y="17788"/>
                      <a:pt x="8308" y="17788"/>
                    </a:cubicBezTo>
                    <a:cubicBezTo>
                      <a:pt x="9969" y="17788"/>
                      <a:pt x="8308" y="16518"/>
                      <a:pt x="9969" y="15247"/>
                    </a:cubicBezTo>
                    <a:cubicBezTo>
                      <a:pt x="9969" y="16518"/>
                      <a:pt x="9969" y="16518"/>
                      <a:pt x="9969" y="16518"/>
                    </a:cubicBezTo>
                    <a:cubicBezTo>
                      <a:pt x="9969" y="16518"/>
                      <a:pt x="11631" y="16518"/>
                      <a:pt x="11631" y="16518"/>
                    </a:cubicBezTo>
                    <a:cubicBezTo>
                      <a:pt x="9969" y="16518"/>
                      <a:pt x="9969" y="17788"/>
                      <a:pt x="11631" y="17788"/>
                    </a:cubicBezTo>
                    <a:cubicBezTo>
                      <a:pt x="11631" y="17788"/>
                      <a:pt x="13292" y="16518"/>
                      <a:pt x="13292" y="16518"/>
                    </a:cubicBezTo>
                    <a:cubicBezTo>
                      <a:pt x="13292" y="15247"/>
                      <a:pt x="11631" y="13976"/>
                      <a:pt x="11631" y="13976"/>
                    </a:cubicBezTo>
                    <a:cubicBezTo>
                      <a:pt x="11631" y="12706"/>
                      <a:pt x="11631" y="12706"/>
                      <a:pt x="11631" y="12706"/>
                    </a:cubicBezTo>
                    <a:cubicBezTo>
                      <a:pt x="11631" y="11435"/>
                      <a:pt x="11631" y="11435"/>
                      <a:pt x="9969" y="11435"/>
                    </a:cubicBezTo>
                    <a:cubicBezTo>
                      <a:pt x="11631" y="11435"/>
                      <a:pt x="11631" y="11435"/>
                      <a:pt x="11631" y="11435"/>
                    </a:cubicBezTo>
                    <a:cubicBezTo>
                      <a:pt x="11631" y="11435"/>
                      <a:pt x="11631" y="11435"/>
                      <a:pt x="11631" y="11435"/>
                    </a:cubicBezTo>
                    <a:cubicBezTo>
                      <a:pt x="11631" y="12706"/>
                      <a:pt x="13292" y="16518"/>
                      <a:pt x="16615" y="13976"/>
                    </a:cubicBezTo>
                    <a:cubicBezTo>
                      <a:pt x="16615" y="15247"/>
                      <a:pt x="16615" y="15247"/>
                      <a:pt x="18277" y="16518"/>
                    </a:cubicBezTo>
                    <a:cubicBezTo>
                      <a:pt x="18277" y="16518"/>
                      <a:pt x="18277" y="16518"/>
                      <a:pt x="18277" y="15247"/>
                    </a:cubicBezTo>
                    <a:cubicBezTo>
                      <a:pt x="18277" y="17788"/>
                      <a:pt x="19938" y="20329"/>
                      <a:pt x="21600" y="21600"/>
                    </a:cubicBezTo>
                    <a:cubicBezTo>
                      <a:pt x="21600" y="21600"/>
                      <a:pt x="19938" y="20329"/>
                      <a:pt x="19938" y="20329"/>
                    </a:cubicBezTo>
                    <a:cubicBezTo>
                      <a:pt x="19938" y="19059"/>
                      <a:pt x="21600" y="19059"/>
                      <a:pt x="21600" y="20329"/>
                    </a:cubicBezTo>
                    <a:cubicBezTo>
                      <a:pt x="21600" y="20329"/>
                      <a:pt x="21600" y="20329"/>
                      <a:pt x="21600" y="19059"/>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79" name="Shape">
                <a:extLst>
                  <a:ext uri="{FF2B5EF4-FFF2-40B4-BE49-F238E27FC236}">
                    <a16:creationId xmlns:a16="http://schemas.microsoft.com/office/drawing/2014/main" id="{888C7FA4-44E4-4732-86FF-6ED1FD7D0FD7}"/>
                  </a:ext>
                </a:extLst>
              </p:cNvPr>
              <p:cNvSpPr/>
              <p:nvPr/>
            </p:nvSpPr>
            <p:spPr>
              <a:xfrm>
                <a:off x="3803927" y="2176957"/>
                <a:ext cx="87633" cy="60296"/>
              </a:xfrm>
              <a:custGeom>
                <a:avLst/>
                <a:gdLst/>
                <a:ahLst/>
                <a:cxnLst>
                  <a:cxn ang="0">
                    <a:pos x="wd2" y="hd2"/>
                  </a:cxn>
                  <a:cxn ang="5400000">
                    <a:pos x="wd2" y="hd2"/>
                  </a:cxn>
                  <a:cxn ang="10800000">
                    <a:pos x="wd2" y="hd2"/>
                  </a:cxn>
                  <a:cxn ang="16200000">
                    <a:pos x="wd2" y="hd2"/>
                  </a:cxn>
                </a:cxnLst>
                <a:rect l="0" t="0" r="r" b="b"/>
                <a:pathLst>
                  <a:path w="21600" h="21600" extrusionOk="0">
                    <a:moveTo>
                      <a:pt x="4985" y="17280"/>
                    </a:moveTo>
                    <a:cubicBezTo>
                      <a:pt x="4985" y="15120"/>
                      <a:pt x="4985" y="15120"/>
                      <a:pt x="3323" y="15120"/>
                    </a:cubicBezTo>
                    <a:cubicBezTo>
                      <a:pt x="3323" y="15120"/>
                      <a:pt x="4985" y="12960"/>
                      <a:pt x="3323" y="12960"/>
                    </a:cubicBezTo>
                    <a:cubicBezTo>
                      <a:pt x="3323" y="12960"/>
                      <a:pt x="3323" y="12960"/>
                      <a:pt x="3323" y="12960"/>
                    </a:cubicBezTo>
                    <a:cubicBezTo>
                      <a:pt x="1662" y="12960"/>
                      <a:pt x="1662" y="10800"/>
                      <a:pt x="0" y="12960"/>
                    </a:cubicBezTo>
                    <a:cubicBezTo>
                      <a:pt x="1662" y="15120"/>
                      <a:pt x="3323" y="17280"/>
                      <a:pt x="4985" y="17280"/>
                    </a:cubicBezTo>
                    <a:cubicBezTo>
                      <a:pt x="4985" y="17280"/>
                      <a:pt x="4985" y="17280"/>
                      <a:pt x="4985" y="17280"/>
                    </a:cubicBezTo>
                    <a:close/>
                    <a:moveTo>
                      <a:pt x="0" y="4320"/>
                    </a:moveTo>
                    <a:cubicBezTo>
                      <a:pt x="0" y="4320"/>
                      <a:pt x="0" y="4320"/>
                      <a:pt x="0" y="4320"/>
                    </a:cubicBezTo>
                    <a:cubicBezTo>
                      <a:pt x="0" y="4320"/>
                      <a:pt x="0" y="4320"/>
                      <a:pt x="0" y="4320"/>
                    </a:cubicBezTo>
                    <a:close/>
                    <a:moveTo>
                      <a:pt x="3323" y="10800"/>
                    </a:moveTo>
                    <a:cubicBezTo>
                      <a:pt x="3323" y="10800"/>
                      <a:pt x="3323" y="10800"/>
                      <a:pt x="3323" y="10800"/>
                    </a:cubicBezTo>
                    <a:close/>
                    <a:moveTo>
                      <a:pt x="3323" y="10800"/>
                    </a:moveTo>
                    <a:cubicBezTo>
                      <a:pt x="3323" y="10800"/>
                      <a:pt x="3323" y="10800"/>
                      <a:pt x="3323" y="10800"/>
                    </a:cubicBezTo>
                    <a:cubicBezTo>
                      <a:pt x="3323" y="10800"/>
                      <a:pt x="3323" y="10800"/>
                      <a:pt x="3323" y="10800"/>
                    </a:cubicBezTo>
                    <a:close/>
                    <a:moveTo>
                      <a:pt x="21600" y="8640"/>
                    </a:moveTo>
                    <a:cubicBezTo>
                      <a:pt x="19938" y="6480"/>
                      <a:pt x="19938" y="6480"/>
                      <a:pt x="18277" y="4320"/>
                    </a:cubicBezTo>
                    <a:cubicBezTo>
                      <a:pt x="16615" y="2160"/>
                      <a:pt x="14954" y="2160"/>
                      <a:pt x="13292" y="0"/>
                    </a:cubicBezTo>
                    <a:cubicBezTo>
                      <a:pt x="13292" y="0"/>
                      <a:pt x="13292" y="0"/>
                      <a:pt x="11631" y="2160"/>
                    </a:cubicBezTo>
                    <a:cubicBezTo>
                      <a:pt x="11631" y="2160"/>
                      <a:pt x="11631" y="2160"/>
                      <a:pt x="11631" y="2160"/>
                    </a:cubicBezTo>
                    <a:cubicBezTo>
                      <a:pt x="9969" y="4320"/>
                      <a:pt x="8308" y="2160"/>
                      <a:pt x="8308" y="2160"/>
                    </a:cubicBezTo>
                    <a:cubicBezTo>
                      <a:pt x="6646" y="0"/>
                      <a:pt x="6646" y="0"/>
                      <a:pt x="4985" y="0"/>
                    </a:cubicBezTo>
                    <a:cubicBezTo>
                      <a:pt x="4985" y="0"/>
                      <a:pt x="3323" y="0"/>
                      <a:pt x="4985" y="0"/>
                    </a:cubicBezTo>
                    <a:cubicBezTo>
                      <a:pt x="4985" y="2160"/>
                      <a:pt x="6646" y="2160"/>
                      <a:pt x="6646" y="4320"/>
                    </a:cubicBezTo>
                    <a:cubicBezTo>
                      <a:pt x="4985" y="4320"/>
                      <a:pt x="3323" y="4320"/>
                      <a:pt x="3323" y="2160"/>
                    </a:cubicBezTo>
                    <a:cubicBezTo>
                      <a:pt x="1662" y="2160"/>
                      <a:pt x="1662" y="0"/>
                      <a:pt x="0" y="2160"/>
                    </a:cubicBezTo>
                    <a:cubicBezTo>
                      <a:pt x="0" y="2160"/>
                      <a:pt x="0" y="2160"/>
                      <a:pt x="0" y="4320"/>
                    </a:cubicBezTo>
                    <a:cubicBezTo>
                      <a:pt x="0" y="4320"/>
                      <a:pt x="0" y="4320"/>
                      <a:pt x="0" y="4320"/>
                    </a:cubicBezTo>
                    <a:cubicBezTo>
                      <a:pt x="0" y="4320"/>
                      <a:pt x="1662" y="4320"/>
                      <a:pt x="1662" y="4320"/>
                    </a:cubicBezTo>
                    <a:cubicBezTo>
                      <a:pt x="3323" y="6480"/>
                      <a:pt x="1662" y="4320"/>
                      <a:pt x="1662" y="6480"/>
                    </a:cubicBezTo>
                    <a:cubicBezTo>
                      <a:pt x="1662" y="8640"/>
                      <a:pt x="3323" y="8640"/>
                      <a:pt x="3323" y="8640"/>
                    </a:cubicBezTo>
                    <a:cubicBezTo>
                      <a:pt x="4985" y="10800"/>
                      <a:pt x="4985" y="10800"/>
                      <a:pt x="3323" y="10800"/>
                    </a:cubicBezTo>
                    <a:cubicBezTo>
                      <a:pt x="3323" y="10800"/>
                      <a:pt x="4985" y="12960"/>
                      <a:pt x="4985" y="12960"/>
                    </a:cubicBezTo>
                    <a:cubicBezTo>
                      <a:pt x="4985" y="12960"/>
                      <a:pt x="6646" y="12960"/>
                      <a:pt x="6646" y="12960"/>
                    </a:cubicBezTo>
                    <a:cubicBezTo>
                      <a:pt x="6646" y="12960"/>
                      <a:pt x="6646" y="15120"/>
                      <a:pt x="6646" y="15120"/>
                    </a:cubicBezTo>
                    <a:cubicBezTo>
                      <a:pt x="6646" y="15120"/>
                      <a:pt x="6646" y="15120"/>
                      <a:pt x="6646" y="15120"/>
                    </a:cubicBezTo>
                    <a:cubicBezTo>
                      <a:pt x="6646" y="15120"/>
                      <a:pt x="6646" y="17280"/>
                      <a:pt x="8308" y="17280"/>
                    </a:cubicBezTo>
                    <a:cubicBezTo>
                      <a:pt x="8308" y="17280"/>
                      <a:pt x="9969" y="15120"/>
                      <a:pt x="9969" y="15120"/>
                    </a:cubicBezTo>
                    <a:cubicBezTo>
                      <a:pt x="9969" y="15120"/>
                      <a:pt x="11631" y="12960"/>
                      <a:pt x="11631" y="12960"/>
                    </a:cubicBezTo>
                    <a:cubicBezTo>
                      <a:pt x="13292" y="12960"/>
                      <a:pt x="13292" y="12960"/>
                      <a:pt x="14954" y="15120"/>
                    </a:cubicBezTo>
                    <a:cubicBezTo>
                      <a:pt x="13292" y="15120"/>
                      <a:pt x="14954" y="15120"/>
                      <a:pt x="14954" y="17280"/>
                    </a:cubicBezTo>
                    <a:cubicBezTo>
                      <a:pt x="14954" y="17280"/>
                      <a:pt x="11631" y="17280"/>
                      <a:pt x="14954" y="19440"/>
                    </a:cubicBezTo>
                    <a:cubicBezTo>
                      <a:pt x="14954" y="19440"/>
                      <a:pt x="16615" y="21600"/>
                      <a:pt x="16615" y="21600"/>
                    </a:cubicBezTo>
                    <a:cubicBezTo>
                      <a:pt x="16615" y="19440"/>
                      <a:pt x="16615" y="17280"/>
                      <a:pt x="16615" y="15120"/>
                    </a:cubicBezTo>
                    <a:cubicBezTo>
                      <a:pt x="18277" y="17280"/>
                      <a:pt x="18277" y="17280"/>
                      <a:pt x="18277" y="17280"/>
                    </a:cubicBezTo>
                    <a:cubicBezTo>
                      <a:pt x="19938" y="15120"/>
                      <a:pt x="16615" y="6480"/>
                      <a:pt x="21600" y="8640"/>
                    </a:cubicBezTo>
                    <a:cubicBezTo>
                      <a:pt x="21600" y="8640"/>
                      <a:pt x="21600" y="8640"/>
                      <a:pt x="21600" y="8640"/>
                    </a:cubicBezTo>
                    <a:close/>
                    <a:moveTo>
                      <a:pt x="1662" y="6480"/>
                    </a:moveTo>
                    <a:cubicBezTo>
                      <a:pt x="1662" y="6480"/>
                      <a:pt x="1662" y="6480"/>
                      <a:pt x="1662" y="6480"/>
                    </a:cubicBezTo>
                    <a:cubicBezTo>
                      <a:pt x="1662" y="6480"/>
                      <a:pt x="1662" y="6480"/>
                      <a:pt x="1662" y="648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0" name="Shape">
                <a:extLst>
                  <a:ext uri="{FF2B5EF4-FFF2-40B4-BE49-F238E27FC236}">
                    <a16:creationId xmlns:a16="http://schemas.microsoft.com/office/drawing/2014/main" id="{8571DB08-AB85-496B-AE40-C7AFB883685A}"/>
                  </a:ext>
                </a:extLst>
              </p:cNvPr>
              <p:cNvSpPr/>
              <p:nvPr/>
            </p:nvSpPr>
            <p:spPr>
              <a:xfrm>
                <a:off x="3221292" y="2050020"/>
                <a:ext cx="121975" cy="42312"/>
              </a:xfrm>
              <a:custGeom>
                <a:avLst/>
                <a:gdLst/>
                <a:ahLst/>
                <a:cxnLst>
                  <a:cxn ang="0">
                    <a:pos x="wd2" y="hd2"/>
                  </a:cxn>
                  <a:cxn ang="5400000">
                    <a:pos x="wd2" y="hd2"/>
                  </a:cxn>
                  <a:cxn ang="10800000">
                    <a:pos x="wd2" y="hd2"/>
                  </a:cxn>
                  <a:cxn ang="16200000">
                    <a:pos x="wd2" y="hd2"/>
                  </a:cxn>
                </a:cxnLst>
                <a:rect l="0" t="0" r="r" b="b"/>
                <a:pathLst>
                  <a:path w="21600" h="21600" extrusionOk="0">
                    <a:moveTo>
                      <a:pt x="21600" y="6171"/>
                    </a:moveTo>
                    <a:cubicBezTo>
                      <a:pt x="21600" y="6171"/>
                      <a:pt x="21600" y="3086"/>
                      <a:pt x="21600" y="3086"/>
                    </a:cubicBezTo>
                    <a:cubicBezTo>
                      <a:pt x="20400" y="3086"/>
                      <a:pt x="21600" y="3086"/>
                      <a:pt x="20400" y="0"/>
                    </a:cubicBezTo>
                    <a:cubicBezTo>
                      <a:pt x="19200" y="0"/>
                      <a:pt x="19200" y="0"/>
                      <a:pt x="18000" y="0"/>
                    </a:cubicBezTo>
                    <a:cubicBezTo>
                      <a:pt x="18000" y="0"/>
                      <a:pt x="16800" y="0"/>
                      <a:pt x="16800" y="0"/>
                    </a:cubicBezTo>
                    <a:cubicBezTo>
                      <a:pt x="15600" y="0"/>
                      <a:pt x="15600" y="0"/>
                      <a:pt x="15600" y="3086"/>
                    </a:cubicBezTo>
                    <a:cubicBezTo>
                      <a:pt x="14400" y="3086"/>
                      <a:pt x="13200" y="3086"/>
                      <a:pt x="12000" y="0"/>
                    </a:cubicBezTo>
                    <a:cubicBezTo>
                      <a:pt x="12000" y="3086"/>
                      <a:pt x="12000" y="3086"/>
                      <a:pt x="12000" y="3086"/>
                    </a:cubicBezTo>
                    <a:cubicBezTo>
                      <a:pt x="10800" y="3086"/>
                      <a:pt x="10800" y="3086"/>
                      <a:pt x="10800" y="6171"/>
                    </a:cubicBezTo>
                    <a:cubicBezTo>
                      <a:pt x="10800" y="6171"/>
                      <a:pt x="9600" y="6171"/>
                      <a:pt x="9600" y="6171"/>
                    </a:cubicBezTo>
                    <a:cubicBezTo>
                      <a:pt x="9600" y="9257"/>
                      <a:pt x="10800" y="9257"/>
                      <a:pt x="9600" y="9257"/>
                    </a:cubicBezTo>
                    <a:cubicBezTo>
                      <a:pt x="9600" y="9257"/>
                      <a:pt x="10800" y="9257"/>
                      <a:pt x="10800" y="12343"/>
                    </a:cubicBezTo>
                    <a:cubicBezTo>
                      <a:pt x="9600" y="12343"/>
                      <a:pt x="10800" y="12343"/>
                      <a:pt x="9600" y="12343"/>
                    </a:cubicBezTo>
                    <a:cubicBezTo>
                      <a:pt x="9600" y="12343"/>
                      <a:pt x="9600" y="12343"/>
                      <a:pt x="9600" y="12343"/>
                    </a:cubicBezTo>
                    <a:cubicBezTo>
                      <a:pt x="8400" y="9257"/>
                      <a:pt x="8400" y="12343"/>
                      <a:pt x="8400" y="9257"/>
                    </a:cubicBezTo>
                    <a:cubicBezTo>
                      <a:pt x="8400" y="12343"/>
                      <a:pt x="6000" y="12343"/>
                      <a:pt x="4800" y="12343"/>
                    </a:cubicBezTo>
                    <a:cubicBezTo>
                      <a:pt x="4800" y="12343"/>
                      <a:pt x="3600" y="12343"/>
                      <a:pt x="3600" y="12343"/>
                    </a:cubicBezTo>
                    <a:cubicBezTo>
                      <a:pt x="2400" y="12343"/>
                      <a:pt x="3600" y="15429"/>
                      <a:pt x="2400" y="15429"/>
                    </a:cubicBezTo>
                    <a:cubicBezTo>
                      <a:pt x="2400" y="12343"/>
                      <a:pt x="1200" y="12343"/>
                      <a:pt x="0" y="12343"/>
                    </a:cubicBezTo>
                    <a:cubicBezTo>
                      <a:pt x="1200" y="12343"/>
                      <a:pt x="1200" y="15429"/>
                      <a:pt x="1200" y="15429"/>
                    </a:cubicBezTo>
                    <a:cubicBezTo>
                      <a:pt x="1200" y="15429"/>
                      <a:pt x="2400" y="18514"/>
                      <a:pt x="2400" y="18514"/>
                    </a:cubicBezTo>
                    <a:cubicBezTo>
                      <a:pt x="2400" y="18514"/>
                      <a:pt x="2400" y="18514"/>
                      <a:pt x="3600" y="18514"/>
                    </a:cubicBezTo>
                    <a:cubicBezTo>
                      <a:pt x="2400" y="18514"/>
                      <a:pt x="3600" y="18514"/>
                      <a:pt x="3600" y="18514"/>
                    </a:cubicBezTo>
                    <a:cubicBezTo>
                      <a:pt x="4800" y="18514"/>
                      <a:pt x="4800" y="18514"/>
                      <a:pt x="4800" y="18514"/>
                    </a:cubicBezTo>
                    <a:cubicBezTo>
                      <a:pt x="6000" y="15429"/>
                      <a:pt x="7200" y="15429"/>
                      <a:pt x="8400" y="15429"/>
                    </a:cubicBezTo>
                    <a:cubicBezTo>
                      <a:pt x="7200" y="21600"/>
                      <a:pt x="10800" y="21600"/>
                      <a:pt x="12000" y="21600"/>
                    </a:cubicBezTo>
                    <a:cubicBezTo>
                      <a:pt x="13200" y="21600"/>
                      <a:pt x="14400" y="21600"/>
                      <a:pt x="14400" y="21600"/>
                    </a:cubicBezTo>
                    <a:cubicBezTo>
                      <a:pt x="15600" y="21600"/>
                      <a:pt x="15600" y="21600"/>
                      <a:pt x="16800" y="21600"/>
                    </a:cubicBezTo>
                    <a:cubicBezTo>
                      <a:pt x="16800" y="18514"/>
                      <a:pt x="18000" y="18514"/>
                      <a:pt x="18000" y="18514"/>
                    </a:cubicBezTo>
                    <a:cubicBezTo>
                      <a:pt x="18000" y="18514"/>
                      <a:pt x="18000" y="18514"/>
                      <a:pt x="18000" y="18514"/>
                    </a:cubicBezTo>
                    <a:cubicBezTo>
                      <a:pt x="19200" y="18514"/>
                      <a:pt x="18000" y="18514"/>
                      <a:pt x="19200" y="18514"/>
                    </a:cubicBezTo>
                    <a:cubicBezTo>
                      <a:pt x="19200" y="18514"/>
                      <a:pt x="20400" y="18514"/>
                      <a:pt x="20400" y="15429"/>
                    </a:cubicBezTo>
                    <a:cubicBezTo>
                      <a:pt x="20400" y="15429"/>
                      <a:pt x="19200" y="15429"/>
                      <a:pt x="20400" y="12343"/>
                    </a:cubicBezTo>
                    <a:cubicBezTo>
                      <a:pt x="20400" y="12343"/>
                      <a:pt x="21600" y="12343"/>
                      <a:pt x="19200" y="12343"/>
                    </a:cubicBezTo>
                    <a:cubicBezTo>
                      <a:pt x="20400" y="9257"/>
                      <a:pt x="20400" y="12343"/>
                      <a:pt x="21600" y="9257"/>
                    </a:cubicBezTo>
                    <a:cubicBezTo>
                      <a:pt x="21600" y="9257"/>
                      <a:pt x="21600" y="9257"/>
                      <a:pt x="21600" y="617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1" name="Shape">
                <a:extLst>
                  <a:ext uri="{FF2B5EF4-FFF2-40B4-BE49-F238E27FC236}">
                    <a16:creationId xmlns:a16="http://schemas.microsoft.com/office/drawing/2014/main" id="{C97391AE-3303-4A23-A516-0DD1C62BD455}"/>
                  </a:ext>
                </a:extLst>
              </p:cNvPr>
              <p:cNvSpPr/>
              <p:nvPr/>
            </p:nvSpPr>
            <p:spPr>
              <a:xfrm>
                <a:off x="5002355" y="3119459"/>
                <a:ext cx="703425" cy="587837"/>
              </a:xfrm>
              <a:custGeom>
                <a:avLst/>
                <a:gdLst/>
                <a:ahLst/>
                <a:cxnLst>
                  <a:cxn ang="0">
                    <a:pos x="wd2" y="hd2"/>
                  </a:cxn>
                  <a:cxn ang="5400000">
                    <a:pos x="wd2" y="hd2"/>
                  </a:cxn>
                  <a:cxn ang="10800000">
                    <a:pos x="wd2" y="hd2"/>
                  </a:cxn>
                  <a:cxn ang="16200000">
                    <a:pos x="wd2" y="hd2"/>
                  </a:cxn>
                </a:cxnLst>
                <a:rect l="0" t="0" r="r" b="b"/>
                <a:pathLst>
                  <a:path w="21600" h="21435" extrusionOk="0">
                    <a:moveTo>
                      <a:pt x="14954" y="19616"/>
                    </a:moveTo>
                    <a:cubicBezTo>
                      <a:pt x="14746" y="19616"/>
                      <a:pt x="14746" y="19616"/>
                      <a:pt x="14746" y="19837"/>
                    </a:cubicBezTo>
                    <a:cubicBezTo>
                      <a:pt x="14746" y="19837"/>
                      <a:pt x="14538" y="19837"/>
                      <a:pt x="14538" y="19837"/>
                    </a:cubicBezTo>
                    <a:cubicBezTo>
                      <a:pt x="14331" y="19837"/>
                      <a:pt x="14331" y="19837"/>
                      <a:pt x="14123" y="19837"/>
                    </a:cubicBezTo>
                    <a:cubicBezTo>
                      <a:pt x="14123" y="19837"/>
                      <a:pt x="14123" y="19837"/>
                      <a:pt x="13915" y="19837"/>
                    </a:cubicBezTo>
                    <a:cubicBezTo>
                      <a:pt x="13915" y="19837"/>
                      <a:pt x="13708" y="19837"/>
                      <a:pt x="13708" y="19837"/>
                    </a:cubicBezTo>
                    <a:cubicBezTo>
                      <a:pt x="13708" y="19837"/>
                      <a:pt x="13500" y="19616"/>
                      <a:pt x="13500" y="19616"/>
                    </a:cubicBezTo>
                    <a:cubicBezTo>
                      <a:pt x="12877" y="19396"/>
                      <a:pt x="13085" y="20278"/>
                      <a:pt x="12877" y="20498"/>
                    </a:cubicBezTo>
                    <a:cubicBezTo>
                      <a:pt x="13085" y="20498"/>
                      <a:pt x="13085" y="20498"/>
                      <a:pt x="13085" y="20498"/>
                    </a:cubicBezTo>
                    <a:cubicBezTo>
                      <a:pt x="13085" y="20718"/>
                      <a:pt x="13085" y="20718"/>
                      <a:pt x="12877" y="20718"/>
                    </a:cubicBezTo>
                    <a:cubicBezTo>
                      <a:pt x="13085" y="20718"/>
                      <a:pt x="12877" y="20718"/>
                      <a:pt x="12877" y="20718"/>
                    </a:cubicBezTo>
                    <a:cubicBezTo>
                      <a:pt x="12877" y="20939"/>
                      <a:pt x="12669" y="21159"/>
                      <a:pt x="13085" y="21380"/>
                    </a:cubicBezTo>
                    <a:cubicBezTo>
                      <a:pt x="12877" y="21380"/>
                      <a:pt x="12877" y="21380"/>
                      <a:pt x="12877" y="21380"/>
                    </a:cubicBezTo>
                    <a:cubicBezTo>
                      <a:pt x="13085" y="21380"/>
                      <a:pt x="13500" y="21600"/>
                      <a:pt x="13500" y="21159"/>
                    </a:cubicBezTo>
                    <a:cubicBezTo>
                      <a:pt x="13500" y="21380"/>
                      <a:pt x="13708" y="21159"/>
                      <a:pt x="13708" y="20939"/>
                    </a:cubicBezTo>
                    <a:cubicBezTo>
                      <a:pt x="13708" y="20939"/>
                      <a:pt x="13708" y="21159"/>
                      <a:pt x="13708" y="21159"/>
                    </a:cubicBezTo>
                    <a:cubicBezTo>
                      <a:pt x="13708" y="21159"/>
                      <a:pt x="13915" y="20939"/>
                      <a:pt x="13915" y="21159"/>
                    </a:cubicBezTo>
                    <a:cubicBezTo>
                      <a:pt x="13915" y="21159"/>
                      <a:pt x="13915" y="21159"/>
                      <a:pt x="13915" y="21159"/>
                    </a:cubicBezTo>
                    <a:cubicBezTo>
                      <a:pt x="14123" y="21159"/>
                      <a:pt x="14331" y="20718"/>
                      <a:pt x="14538" y="20498"/>
                    </a:cubicBezTo>
                    <a:cubicBezTo>
                      <a:pt x="14538" y="20498"/>
                      <a:pt x="14538" y="20498"/>
                      <a:pt x="14538" y="20498"/>
                    </a:cubicBezTo>
                    <a:cubicBezTo>
                      <a:pt x="14538" y="20498"/>
                      <a:pt x="14538" y="20498"/>
                      <a:pt x="14538" y="20718"/>
                    </a:cubicBezTo>
                    <a:cubicBezTo>
                      <a:pt x="14538" y="20498"/>
                      <a:pt x="14954" y="19837"/>
                      <a:pt x="14954" y="19616"/>
                    </a:cubicBezTo>
                    <a:close/>
                    <a:moveTo>
                      <a:pt x="15162" y="19176"/>
                    </a:moveTo>
                    <a:cubicBezTo>
                      <a:pt x="15162" y="18955"/>
                      <a:pt x="15162" y="19176"/>
                      <a:pt x="15162" y="19176"/>
                    </a:cubicBezTo>
                    <a:cubicBezTo>
                      <a:pt x="15162" y="19176"/>
                      <a:pt x="15162" y="19176"/>
                      <a:pt x="15162" y="19176"/>
                    </a:cubicBezTo>
                    <a:cubicBezTo>
                      <a:pt x="15162" y="19176"/>
                      <a:pt x="15162" y="19396"/>
                      <a:pt x="15162" y="19396"/>
                    </a:cubicBezTo>
                    <a:cubicBezTo>
                      <a:pt x="15162" y="19396"/>
                      <a:pt x="15369" y="19176"/>
                      <a:pt x="15162" y="19176"/>
                    </a:cubicBezTo>
                    <a:close/>
                    <a:moveTo>
                      <a:pt x="13085" y="19176"/>
                    </a:moveTo>
                    <a:cubicBezTo>
                      <a:pt x="13292" y="19176"/>
                      <a:pt x="13292" y="18955"/>
                      <a:pt x="13292" y="18955"/>
                    </a:cubicBezTo>
                    <a:cubicBezTo>
                      <a:pt x="13292" y="18955"/>
                      <a:pt x="13085" y="19176"/>
                      <a:pt x="13085" y="19176"/>
                    </a:cubicBezTo>
                    <a:cubicBezTo>
                      <a:pt x="13085" y="19176"/>
                      <a:pt x="13085" y="19176"/>
                      <a:pt x="13085" y="19176"/>
                    </a:cubicBezTo>
                    <a:close/>
                    <a:moveTo>
                      <a:pt x="11423" y="16310"/>
                    </a:moveTo>
                    <a:cubicBezTo>
                      <a:pt x="11215" y="16310"/>
                      <a:pt x="11215" y="16310"/>
                      <a:pt x="11215" y="16310"/>
                    </a:cubicBezTo>
                    <a:cubicBezTo>
                      <a:pt x="11423" y="16090"/>
                      <a:pt x="10177" y="16531"/>
                      <a:pt x="10800" y="16531"/>
                    </a:cubicBezTo>
                    <a:cubicBezTo>
                      <a:pt x="10800" y="16531"/>
                      <a:pt x="11008" y="16531"/>
                      <a:pt x="11008" y="16531"/>
                    </a:cubicBezTo>
                    <a:cubicBezTo>
                      <a:pt x="11008" y="16531"/>
                      <a:pt x="11008" y="16531"/>
                      <a:pt x="11215" y="16531"/>
                    </a:cubicBezTo>
                    <a:cubicBezTo>
                      <a:pt x="11215" y="16531"/>
                      <a:pt x="11631" y="16531"/>
                      <a:pt x="11423" y="16310"/>
                    </a:cubicBezTo>
                    <a:close/>
                    <a:moveTo>
                      <a:pt x="14331" y="2204"/>
                    </a:moveTo>
                    <a:cubicBezTo>
                      <a:pt x="14331" y="1984"/>
                      <a:pt x="14331" y="1984"/>
                      <a:pt x="14331" y="1984"/>
                    </a:cubicBezTo>
                    <a:cubicBezTo>
                      <a:pt x="14331" y="1984"/>
                      <a:pt x="14331" y="1984"/>
                      <a:pt x="14331" y="1984"/>
                    </a:cubicBezTo>
                    <a:cubicBezTo>
                      <a:pt x="14123" y="1984"/>
                      <a:pt x="14123" y="2204"/>
                      <a:pt x="14123" y="2204"/>
                    </a:cubicBezTo>
                    <a:cubicBezTo>
                      <a:pt x="14123" y="2204"/>
                      <a:pt x="14331" y="2424"/>
                      <a:pt x="14331" y="2204"/>
                    </a:cubicBezTo>
                    <a:cubicBezTo>
                      <a:pt x="14331" y="2204"/>
                      <a:pt x="14331" y="2204"/>
                      <a:pt x="14331" y="2204"/>
                    </a:cubicBezTo>
                    <a:close/>
                    <a:moveTo>
                      <a:pt x="11008" y="441"/>
                    </a:moveTo>
                    <a:cubicBezTo>
                      <a:pt x="11008" y="661"/>
                      <a:pt x="11215" y="661"/>
                      <a:pt x="11215" y="661"/>
                    </a:cubicBezTo>
                    <a:cubicBezTo>
                      <a:pt x="11423" y="661"/>
                      <a:pt x="11423" y="661"/>
                      <a:pt x="11423" y="661"/>
                    </a:cubicBezTo>
                    <a:cubicBezTo>
                      <a:pt x="11631" y="661"/>
                      <a:pt x="11631" y="441"/>
                      <a:pt x="11631" y="441"/>
                    </a:cubicBezTo>
                    <a:cubicBezTo>
                      <a:pt x="11631" y="220"/>
                      <a:pt x="11423" y="441"/>
                      <a:pt x="11215" y="441"/>
                    </a:cubicBezTo>
                    <a:cubicBezTo>
                      <a:pt x="11215" y="441"/>
                      <a:pt x="11215" y="441"/>
                      <a:pt x="11215" y="441"/>
                    </a:cubicBezTo>
                    <a:cubicBezTo>
                      <a:pt x="11215" y="441"/>
                      <a:pt x="11008" y="220"/>
                      <a:pt x="11008" y="220"/>
                    </a:cubicBezTo>
                    <a:cubicBezTo>
                      <a:pt x="11008" y="220"/>
                      <a:pt x="11008" y="220"/>
                      <a:pt x="11008" y="441"/>
                    </a:cubicBezTo>
                    <a:close/>
                    <a:moveTo>
                      <a:pt x="21600" y="9918"/>
                    </a:moveTo>
                    <a:cubicBezTo>
                      <a:pt x="21392" y="9698"/>
                      <a:pt x="21600" y="9698"/>
                      <a:pt x="21600" y="9698"/>
                    </a:cubicBezTo>
                    <a:cubicBezTo>
                      <a:pt x="21600" y="9478"/>
                      <a:pt x="21392" y="9478"/>
                      <a:pt x="21392" y="9478"/>
                    </a:cubicBezTo>
                    <a:cubicBezTo>
                      <a:pt x="21392" y="9257"/>
                      <a:pt x="21392" y="9257"/>
                      <a:pt x="21392" y="9257"/>
                    </a:cubicBezTo>
                    <a:cubicBezTo>
                      <a:pt x="21392" y="9257"/>
                      <a:pt x="21392" y="9257"/>
                      <a:pt x="21185" y="9037"/>
                    </a:cubicBezTo>
                    <a:cubicBezTo>
                      <a:pt x="21185" y="9037"/>
                      <a:pt x="21185" y="8816"/>
                      <a:pt x="21185" y="8816"/>
                    </a:cubicBezTo>
                    <a:cubicBezTo>
                      <a:pt x="21185" y="8596"/>
                      <a:pt x="20977" y="8596"/>
                      <a:pt x="20977" y="8596"/>
                    </a:cubicBezTo>
                    <a:cubicBezTo>
                      <a:pt x="20977" y="8596"/>
                      <a:pt x="20769" y="8376"/>
                      <a:pt x="20769" y="8376"/>
                    </a:cubicBezTo>
                    <a:cubicBezTo>
                      <a:pt x="20769" y="8155"/>
                      <a:pt x="20977" y="7935"/>
                      <a:pt x="20769" y="7714"/>
                    </a:cubicBezTo>
                    <a:cubicBezTo>
                      <a:pt x="20769" y="7714"/>
                      <a:pt x="20769" y="7714"/>
                      <a:pt x="20562" y="7494"/>
                    </a:cubicBezTo>
                    <a:cubicBezTo>
                      <a:pt x="20562" y="7494"/>
                      <a:pt x="20562" y="7494"/>
                      <a:pt x="20354" y="7494"/>
                    </a:cubicBezTo>
                    <a:cubicBezTo>
                      <a:pt x="20354" y="7494"/>
                      <a:pt x="20354" y="7714"/>
                      <a:pt x="20354" y="7714"/>
                    </a:cubicBezTo>
                    <a:cubicBezTo>
                      <a:pt x="20354" y="7714"/>
                      <a:pt x="20354" y="7714"/>
                      <a:pt x="20354" y="7714"/>
                    </a:cubicBezTo>
                    <a:cubicBezTo>
                      <a:pt x="20354" y="7714"/>
                      <a:pt x="20354" y="7714"/>
                      <a:pt x="20354" y="7714"/>
                    </a:cubicBezTo>
                    <a:cubicBezTo>
                      <a:pt x="20354" y="7494"/>
                      <a:pt x="20354" y="7053"/>
                      <a:pt x="20146" y="6833"/>
                    </a:cubicBezTo>
                    <a:cubicBezTo>
                      <a:pt x="20146" y="6833"/>
                      <a:pt x="19938" y="6392"/>
                      <a:pt x="20146" y="6392"/>
                    </a:cubicBezTo>
                    <a:cubicBezTo>
                      <a:pt x="19938" y="6171"/>
                      <a:pt x="19731" y="6171"/>
                      <a:pt x="19731" y="5951"/>
                    </a:cubicBezTo>
                    <a:cubicBezTo>
                      <a:pt x="19523" y="5951"/>
                      <a:pt x="19523" y="5731"/>
                      <a:pt x="19523" y="5731"/>
                    </a:cubicBezTo>
                    <a:cubicBezTo>
                      <a:pt x="19523" y="5731"/>
                      <a:pt x="19315" y="5731"/>
                      <a:pt x="19315" y="5731"/>
                    </a:cubicBezTo>
                    <a:cubicBezTo>
                      <a:pt x="19315" y="5510"/>
                      <a:pt x="19108" y="5510"/>
                      <a:pt x="19108" y="5510"/>
                    </a:cubicBezTo>
                    <a:cubicBezTo>
                      <a:pt x="18900" y="5290"/>
                      <a:pt x="18900" y="5290"/>
                      <a:pt x="18900" y="5290"/>
                    </a:cubicBezTo>
                    <a:cubicBezTo>
                      <a:pt x="18900" y="5069"/>
                      <a:pt x="18900" y="5069"/>
                      <a:pt x="18900" y="5069"/>
                    </a:cubicBezTo>
                    <a:cubicBezTo>
                      <a:pt x="18900" y="5069"/>
                      <a:pt x="18900" y="5069"/>
                      <a:pt x="18900" y="4849"/>
                    </a:cubicBezTo>
                    <a:cubicBezTo>
                      <a:pt x="18900" y="4849"/>
                      <a:pt x="18900" y="4629"/>
                      <a:pt x="18900" y="4408"/>
                    </a:cubicBezTo>
                    <a:cubicBezTo>
                      <a:pt x="18900" y="4408"/>
                      <a:pt x="18900" y="4188"/>
                      <a:pt x="18900" y="3967"/>
                    </a:cubicBezTo>
                    <a:cubicBezTo>
                      <a:pt x="18692" y="3967"/>
                      <a:pt x="18692" y="3306"/>
                      <a:pt x="18692" y="3086"/>
                    </a:cubicBezTo>
                    <a:cubicBezTo>
                      <a:pt x="18692" y="3086"/>
                      <a:pt x="18900" y="2865"/>
                      <a:pt x="18692" y="2645"/>
                    </a:cubicBezTo>
                    <a:cubicBezTo>
                      <a:pt x="18692" y="2645"/>
                      <a:pt x="18485" y="2424"/>
                      <a:pt x="18485" y="2204"/>
                    </a:cubicBezTo>
                    <a:cubicBezTo>
                      <a:pt x="18277" y="2424"/>
                      <a:pt x="18069" y="2424"/>
                      <a:pt x="18069" y="2424"/>
                    </a:cubicBezTo>
                    <a:cubicBezTo>
                      <a:pt x="18069" y="2204"/>
                      <a:pt x="18069" y="1984"/>
                      <a:pt x="18069" y="1763"/>
                    </a:cubicBezTo>
                    <a:cubicBezTo>
                      <a:pt x="17862" y="1543"/>
                      <a:pt x="17862" y="1102"/>
                      <a:pt x="17862" y="882"/>
                    </a:cubicBezTo>
                    <a:cubicBezTo>
                      <a:pt x="17654" y="882"/>
                      <a:pt x="17862" y="441"/>
                      <a:pt x="17654" y="220"/>
                    </a:cubicBezTo>
                    <a:cubicBezTo>
                      <a:pt x="17654" y="220"/>
                      <a:pt x="17654" y="0"/>
                      <a:pt x="17654" y="0"/>
                    </a:cubicBezTo>
                    <a:cubicBezTo>
                      <a:pt x="17654" y="0"/>
                      <a:pt x="17446" y="220"/>
                      <a:pt x="17446" y="220"/>
                    </a:cubicBezTo>
                    <a:cubicBezTo>
                      <a:pt x="17238" y="441"/>
                      <a:pt x="17238" y="661"/>
                      <a:pt x="17238" y="882"/>
                    </a:cubicBezTo>
                    <a:cubicBezTo>
                      <a:pt x="17238" y="882"/>
                      <a:pt x="17238" y="882"/>
                      <a:pt x="17238" y="882"/>
                    </a:cubicBezTo>
                    <a:cubicBezTo>
                      <a:pt x="17238" y="882"/>
                      <a:pt x="17031" y="1102"/>
                      <a:pt x="17031" y="1102"/>
                    </a:cubicBezTo>
                    <a:cubicBezTo>
                      <a:pt x="17031" y="1322"/>
                      <a:pt x="17238" y="1322"/>
                      <a:pt x="17238" y="1322"/>
                    </a:cubicBezTo>
                    <a:cubicBezTo>
                      <a:pt x="16823" y="1322"/>
                      <a:pt x="16823" y="2204"/>
                      <a:pt x="16823" y="2424"/>
                    </a:cubicBezTo>
                    <a:cubicBezTo>
                      <a:pt x="16615" y="2865"/>
                      <a:pt x="16615" y="3086"/>
                      <a:pt x="16408" y="3527"/>
                    </a:cubicBezTo>
                    <a:cubicBezTo>
                      <a:pt x="16408" y="3747"/>
                      <a:pt x="16200" y="4188"/>
                      <a:pt x="16200" y="4408"/>
                    </a:cubicBezTo>
                    <a:cubicBezTo>
                      <a:pt x="15992" y="4629"/>
                      <a:pt x="15785" y="4629"/>
                      <a:pt x="15577" y="4408"/>
                    </a:cubicBezTo>
                    <a:cubicBezTo>
                      <a:pt x="15577" y="4408"/>
                      <a:pt x="15369" y="4408"/>
                      <a:pt x="15369" y="4188"/>
                    </a:cubicBezTo>
                    <a:cubicBezTo>
                      <a:pt x="15162" y="4188"/>
                      <a:pt x="15369" y="4188"/>
                      <a:pt x="15162" y="3967"/>
                    </a:cubicBezTo>
                    <a:cubicBezTo>
                      <a:pt x="14954" y="3967"/>
                      <a:pt x="14954" y="3967"/>
                      <a:pt x="14746" y="3967"/>
                    </a:cubicBezTo>
                    <a:cubicBezTo>
                      <a:pt x="14746" y="3747"/>
                      <a:pt x="14538" y="3747"/>
                      <a:pt x="14538" y="3527"/>
                    </a:cubicBezTo>
                    <a:cubicBezTo>
                      <a:pt x="14538" y="3527"/>
                      <a:pt x="14123" y="3306"/>
                      <a:pt x="14123" y="3306"/>
                    </a:cubicBezTo>
                    <a:cubicBezTo>
                      <a:pt x="13915" y="3306"/>
                      <a:pt x="13915" y="3086"/>
                      <a:pt x="13708" y="3086"/>
                    </a:cubicBezTo>
                    <a:cubicBezTo>
                      <a:pt x="13500" y="2645"/>
                      <a:pt x="13292" y="2865"/>
                      <a:pt x="13500" y="2424"/>
                    </a:cubicBezTo>
                    <a:cubicBezTo>
                      <a:pt x="13708" y="2424"/>
                      <a:pt x="13708" y="2204"/>
                      <a:pt x="13915" y="1984"/>
                    </a:cubicBezTo>
                    <a:cubicBezTo>
                      <a:pt x="13915" y="1984"/>
                      <a:pt x="13915" y="1763"/>
                      <a:pt x="13915" y="1763"/>
                    </a:cubicBezTo>
                    <a:cubicBezTo>
                      <a:pt x="13915" y="1543"/>
                      <a:pt x="13915" y="1543"/>
                      <a:pt x="14123" y="1543"/>
                    </a:cubicBezTo>
                    <a:cubicBezTo>
                      <a:pt x="14123" y="1543"/>
                      <a:pt x="14123" y="1763"/>
                      <a:pt x="14123" y="1543"/>
                    </a:cubicBezTo>
                    <a:cubicBezTo>
                      <a:pt x="14331" y="1543"/>
                      <a:pt x="14123" y="1543"/>
                      <a:pt x="14331" y="1322"/>
                    </a:cubicBezTo>
                    <a:cubicBezTo>
                      <a:pt x="14331" y="1322"/>
                      <a:pt x="14538" y="1102"/>
                      <a:pt x="14538" y="1102"/>
                    </a:cubicBezTo>
                    <a:cubicBezTo>
                      <a:pt x="14538" y="882"/>
                      <a:pt x="14538" y="1102"/>
                      <a:pt x="14331" y="882"/>
                    </a:cubicBezTo>
                    <a:cubicBezTo>
                      <a:pt x="14331" y="882"/>
                      <a:pt x="14331" y="882"/>
                      <a:pt x="14331" y="882"/>
                    </a:cubicBezTo>
                    <a:cubicBezTo>
                      <a:pt x="14123" y="882"/>
                      <a:pt x="14123" y="882"/>
                      <a:pt x="14123" y="882"/>
                    </a:cubicBezTo>
                    <a:cubicBezTo>
                      <a:pt x="14123" y="1102"/>
                      <a:pt x="14123" y="1102"/>
                      <a:pt x="14123" y="1102"/>
                    </a:cubicBezTo>
                    <a:cubicBezTo>
                      <a:pt x="13915" y="1102"/>
                      <a:pt x="14123" y="1102"/>
                      <a:pt x="13915" y="882"/>
                    </a:cubicBezTo>
                    <a:cubicBezTo>
                      <a:pt x="14123" y="882"/>
                      <a:pt x="13915" y="882"/>
                      <a:pt x="13915" y="882"/>
                    </a:cubicBezTo>
                    <a:cubicBezTo>
                      <a:pt x="13915" y="882"/>
                      <a:pt x="13915" y="882"/>
                      <a:pt x="13915" y="882"/>
                    </a:cubicBezTo>
                    <a:cubicBezTo>
                      <a:pt x="13915" y="661"/>
                      <a:pt x="13915" y="882"/>
                      <a:pt x="13915" y="661"/>
                    </a:cubicBezTo>
                    <a:cubicBezTo>
                      <a:pt x="13915" y="661"/>
                      <a:pt x="13708" y="882"/>
                      <a:pt x="13500" y="882"/>
                    </a:cubicBezTo>
                    <a:cubicBezTo>
                      <a:pt x="13500" y="882"/>
                      <a:pt x="13292" y="882"/>
                      <a:pt x="13292" y="882"/>
                    </a:cubicBezTo>
                    <a:cubicBezTo>
                      <a:pt x="13292" y="882"/>
                      <a:pt x="13085" y="882"/>
                      <a:pt x="13085" y="882"/>
                    </a:cubicBezTo>
                    <a:cubicBezTo>
                      <a:pt x="13085" y="882"/>
                      <a:pt x="12877" y="661"/>
                      <a:pt x="12877" y="661"/>
                    </a:cubicBezTo>
                    <a:cubicBezTo>
                      <a:pt x="12877" y="661"/>
                      <a:pt x="12669" y="661"/>
                      <a:pt x="12669" y="661"/>
                    </a:cubicBezTo>
                    <a:cubicBezTo>
                      <a:pt x="12462" y="661"/>
                      <a:pt x="12462" y="441"/>
                      <a:pt x="12254" y="441"/>
                    </a:cubicBezTo>
                    <a:cubicBezTo>
                      <a:pt x="12254" y="441"/>
                      <a:pt x="12254" y="441"/>
                      <a:pt x="12254" y="441"/>
                    </a:cubicBezTo>
                    <a:cubicBezTo>
                      <a:pt x="12254" y="441"/>
                      <a:pt x="12254" y="441"/>
                      <a:pt x="12254" y="441"/>
                    </a:cubicBezTo>
                    <a:cubicBezTo>
                      <a:pt x="12046" y="441"/>
                      <a:pt x="12046" y="220"/>
                      <a:pt x="12046" y="220"/>
                    </a:cubicBezTo>
                    <a:cubicBezTo>
                      <a:pt x="12046" y="441"/>
                      <a:pt x="11838" y="441"/>
                      <a:pt x="12046" y="441"/>
                    </a:cubicBezTo>
                    <a:cubicBezTo>
                      <a:pt x="11838" y="441"/>
                      <a:pt x="11838" y="220"/>
                      <a:pt x="11838" y="441"/>
                    </a:cubicBezTo>
                    <a:cubicBezTo>
                      <a:pt x="11838" y="441"/>
                      <a:pt x="12046" y="441"/>
                      <a:pt x="12046" y="441"/>
                    </a:cubicBezTo>
                    <a:cubicBezTo>
                      <a:pt x="12254" y="661"/>
                      <a:pt x="12046" y="661"/>
                      <a:pt x="12254" y="882"/>
                    </a:cubicBezTo>
                    <a:cubicBezTo>
                      <a:pt x="12046" y="882"/>
                      <a:pt x="12046" y="882"/>
                      <a:pt x="12046" y="1102"/>
                    </a:cubicBezTo>
                    <a:cubicBezTo>
                      <a:pt x="12046" y="882"/>
                      <a:pt x="11423" y="1102"/>
                      <a:pt x="11423" y="882"/>
                    </a:cubicBezTo>
                    <a:cubicBezTo>
                      <a:pt x="11423" y="1102"/>
                      <a:pt x="11215" y="1102"/>
                      <a:pt x="11215" y="1102"/>
                    </a:cubicBezTo>
                    <a:cubicBezTo>
                      <a:pt x="11008" y="882"/>
                      <a:pt x="11008" y="1102"/>
                      <a:pt x="11008" y="1322"/>
                    </a:cubicBezTo>
                    <a:cubicBezTo>
                      <a:pt x="11008" y="1322"/>
                      <a:pt x="11008" y="1322"/>
                      <a:pt x="11008" y="1322"/>
                    </a:cubicBezTo>
                    <a:cubicBezTo>
                      <a:pt x="10800" y="1322"/>
                      <a:pt x="10800" y="1322"/>
                      <a:pt x="10800" y="1322"/>
                    </a:cubicBezTo>
                    <a:cubicBezTo>
                      <a:pt x="10800" y="1543"/>
                      <a:pt x="10800" y="1543"/>
                      <a:pt x="10800" y="1543"/>
                    </a:cubicBezTo>
                    <a:cubicBezTo>
                      <a:pt x="10800" y="1763"/>
                      <a:pt x="10800" y="1763"/>
                      <a:pt x="10592" y="1763"/>
                    </a:cubicBezTo>
                    <a:cubicBezTo>
                      <a:pt x="10592" y="1763"/>
                      <a:pt x="10592" y="1984"/>
                      <a:pt x="10592" y="1984"/>
                    </a:cubicBezTo>
                    <a:cubicBezTo>
                      <a:pt x="10385" y="1984"/>
                      <a:pt x="10177" y="2424"/>
                      <a:pt x="10385" y="2424"/>
                    </a:cubicBezTo>
                    <a:cubicBezTo>
                      <a:pt x="10385" y="2645"/>
                      <a:pt x="10385" y="2645"/>
                      <a:pt x="10385" y="2645"/>
                    </a:cubicBezTo>
                    <a:cubicBezTo>
                      <a:pt x="10385" y="2645"/>
                      <a:pt x="10385" y="2865"/>
                      <a:pt x="10385" y="2865"/>
                    </a:cubicBezTo>
                    <a:cubicBezTo>
                      <a:pt x="10177" y="2645"/>
                      <a:pt x="10177" y="2645"/>
                      <a:pt x="10177" y="2865"/>
                    </a:cubicBezTo>
                    <a:cubicBezTo>
                      <a:pt x="9969" y="2424"/>
                      <a:pt x="9346" y="2645"/>
                      <a:pt x="9554" y="3086"/>
                    </a:cubicBezTo>
                    <a:cubicBezTo>
                      <a:pt x="9554" y="2865"/>
                      <a:pt x="9554" y="2865"/>
                      <a:pt x="9554" y="3086"/>
                    </a:cubicBezTo>
                    <a:cubicBezTo>
                      <a:pt x="9554" y="2865"/>
                      <a:pt x="9554" y="2645"/>
                      <a:pt x="9554" y="2645"/>
                    </a:cubicBezTo>
                    <a:cubicBezTo>
                      <a:pt x="9554" y="2424"/>
                      <a:pt x="9346" y="2424"/>
                      <a:pt x="9138" y="2204"/>
                    </a:cubicBezTo>
                    <a:cubicBezTo>
                      <a:pt x="9138" y="2204"/>
                      <a:pt x="9138" y="1984"/>
                      <a:pt x="8931" y="1984"/>
                    </a:cubicBezTo>
                    <a:cubicBezTo>
                      <a:pt x="8931" y="1984"/>
                      <a:pt x="8931" y="2204"/>
                      <a:pt x="8723" y="2204"/>
                    </a:cubicBezTo>
                    <a:cubicBezTo>
                      <a:pt x="8723" y="2204"/>
                      <a:pt x="8723" y="2204"/>
                      <a:pt x="8515" y="2204"/>
                    </a:cubicBezTo>
                    <a:cubicBezTo>
                      <a:pt x="8515" y="1984"/>
                      <a:pt x="8515" y="2424"/>
                      <a:pt x="8308" y="2645"/>
                    </a:cubicBezTo>
                    <a:cubicBezTo>
                      <a:pt x="8308" y="2424"/>
                      <a:pt x="8100" y="2424"/>
                      <a:pt x="8100" y="2645"/>
                    </a:cubicBezTo>
                    <a:cubicBezTo>
                      <a:pt x="7892" y="2645"/>
                      <a:pt x="8100" y="2865"/>
                      <a:pt x="7892" y="2865"/>
                    </a:cubicBezTo>
                    <a:cubicBezTo>
                      <a:pt x="7892" y="2865"/>
                      <a:pt x="7685" y="3086"/>
                      <a:pt x="7892" y="3086"/>
                    </a:cubicBezTo>
                    <a:cubicBezTo>
                      <a:pt x="7892" y="3086"/>
                      <a:pt x="7892" y="3086"/>
                      <a:pt x="7892" y="3086"/>
                    </a:cubicBezTo>
                    <a:cubicBezTo>
                      <a:pt x="7685" y="3086"/>
                      <a:pt x="7685" y="3086"/>
                      <a:pt x="7685" y="2865"/>
                    </a:cubicBezTo>
                    <a:cubicBezTo>
                      <a:pt x="7685" y="3086"/>
                      <a:pt x="7269" y="3086"/>
                      <a:pt x="7477" y="3527"/>
                    </a:cubicBezTo>
                    <a:cubicBezTo>
                      <a:pt x="7477" y="3306"/>
                      <a:pt x="7477" y="3306"/>
                      <a:pt x="7477" y="3306"/>
                    </a:cubicBezTo>
                    <a:cubicBezTo>
                      <a:pt x="7477" y="3306"/>
                      <a:pt x="7477" y="3527"/>
                      <a:pt x="7477" y="3527"/>
                    </a:cubicBezTo>
                    <a:cubicBezTo>
                      <a:pt x="7477" y="3527"/>
                      <a:pt x="7269" y="3527"/>
                      <a:pt x="7477" y="3527"/>
                    </a:cubicBezTo>
                    <a:cubicBezTo>
                      <a:pt x="7477" y="3747"/>
                      <a:pt x="7477" y="3747"/>
                      <a:pt x="7477" y="3747"/>
                    </a:cubicBezTo>
                    <a:cubicBezTo>
                      <a:pt x="7477" y="3747"/>
                      <a:pt x="7269" y="3527"/>
                      <a:pt x="7062" y="3747"/>
                    </a:cubicBezTo>
                    <a:cubicBezTo>
                      <a:pt x="7062" y="3306"/>
                      <a:pt x="6854" y="3747"/>
                      <a:pt x="6854" y="3747"/>
                    </a:cubicBezTo>
                    <a:cubicBezTo>
                      <a:pt x="7062" y="3967"/>
                      <a:pt x="7062" y="3967"/>
                      <a:pt x="7062" y="4188"/>
                    </a:cubicBezTo>
                    <a:cubicBezTo>
                      <a:pt x="6854" y="3967"/>
                      <a:pt x="6854" y="4408"/>
                      <a:pt x="6854" y="4408"/>
                    </a:cubicBezTo>
                    <a:cubicBezTo>
                      <a:pt x="6854" y="4408"/>
                      <a:pt x="6646" y="3747"/>
                      <a:pt x="6646" y="3747"/>
                    </a:cubicBezTo>
                    <a:cubicBezTo>
                      <a:pt x="6438" y="3747"/>
                      <a:pt x="6231" y="4188"/>
                      <a:pt x="6023" y="4408"/>
                    </a:cubicBezTo>
                    <a:cubicBezTo>
                      <a:pt x="6023" y="4408"/>
                      <a:pt x="6231" y="4629"/>
                      <a:pt x="6023" y="4849"/>
                    </a:cubicBezTo>
                    <a:cubicBezTo>
                      <a:pt x="6023" y="5069"/>
                      <a:pt x="5608" y="5510"/>
                      <a:pt x="5400" y="5731"/>
                    </a:cubicBezTo>
                    <a:cubicBezTo>
                      <a:pt x="5192" y="5731"/>
                      <a:pt x="5192" y="5951"/>
                      <a:pt x="4777" y="5951"/>
                    </a:cubicBezTo>
                    <a:cubicBezTo>
                      <a:pt x="4777" y="5951"/>
                      <a:pt x="4569" y="6171"/>
                      <a:pt x="4362" y="6171"/>
                    </a:cubicBezTo>
                    <a:cubicBezTo>
                      <a:pt x="4362" y="6171"/>
                      <a:pt x="4154" y="5951"/>
                      <a:pt x="4154" y="6171"/>
                    </a:cubicBezTo>
                    <a:cubicBezTo>
                      <a:pt x="3946" y="6171"/>
                      <a:pt x="3531" y="6392"/>
                      <a:pt x="3323" y="6612"/>
                    </a:cubicBezTo>
                    <a:cubicBezTo>
                      <a:pt x="3115" y="6612"/>
                      <a:pt x="2908" y="6392"/>
                      <a:pt x="2700" y="6612"/>
                    </a:cubicBezTo>
                    <a:cubicBezTo>
                      <a:pt x="2492" y="6612"/>
                      <a:pt x="2285" y="7053"/>
                      <a:pt x="2077" y="7053"/>
                    </a:cubicBezTo>
                    <a:cubicBezTo>
                      <a:pt x="1662" y="7273"/>
                      <a:pt x="1454" y="7494"/>
                      <a:pt x="1246" y="7714"/>
                    </a:cubicBezTo>
                    <a:cubicBezTo>
                      <a:pt x="1246" y="7494"/>
                      <a:pt x="1246" y="7494"/>
                      <a:pt x="1246" y="7273"/>
                    </a:cubicBezTo>
                    <a:cubicBezTo>
                      <a:pt x="1246" y="7273"/>
                      <a:pt x="1246" y="7494"/>
                      <a:pt x="1038" y="7494"/>
                    </a:cubicBezTo>
                    <a:cubicBezTo>
                      <a:pt x="1038" y="7714"/>
                      <a:pt x="1038" y="7714"/>
                      <a:pt x="1038" y="7935"/>
                    </a:cubicBezTo>
                    <a:cubicBezTo>
                      <a:pt x="1038" y="8155"/>
                      <a:pt x="831" y="8596"/>
                      <a:pt x="831" y="8816"/>
                    </a:cubicBezTo>
                    <a:cubicBezTo>
                      <a:pt x="623" y="9037"/>
                      <a:pt x="831" y="9257"/>
                      <a:pt x="831" y="9478"/>
                    </a:cubicBezTo>
                    <a:cubicBezTo>
                      <a:pt x="831" y="9698"/>
                      <a:pt x="1038" y="10139"/>
                      <a:pt x="831" y="10359"/>
                    </a:cubicBezTo>
                    <a:cubicBezTo>
                      <a:pt x="831" y="10139"/>
                      <a:pt x="623" y="10139"/>
                      <a:pt x="623" y="10139"/>
                    </a:cubicBezTo>
                    <a:cubicBezTo>
                      <a:pt x="623" y="9918"/>
                      <a:pt x="623" y="9918"/>
                      <a:pt x="623" y="9698"/>
                    </a:cubicBezTo>
                    <a:cubicBezTo>
                      <a:pt x="415" y="9698"/>
                      <a:pt x="623" y="9918"/>
                      <a:pt x="623" y="9918"/>
                    </a:cubicBezTo>
                    <a:cubicBezTo>
                      <a:pt x="623" y="10139"/>
                      <a:pt x="623" y="10139"/>
                      <a:pt x="623" y="10359"/>
                    </a:cubicBezTo>
                    <a:cubicBezTo>
                      <a:pt x="415" y="10580"/>
                      <a:pt x="415" y="10139"/>
                      <a:pt x="415" y="10139"/>
                    </a:cubicBezTo>
                    <a:cubicBezTo>
                      <a:pt x="415" y="10139"/>
                      <a:pt x="415" y="10139"/>
                      <a:pt x="415" y="10139"/>
                    </a:cubicBezTo>
                    <a:cubicBezTo>
                      <a:pt x="415" y="10359"/>
                      <a:pt x="623" y="10580"/>
                      <a:pt x="623" y="10800"/>
                    </a:cubicBezTo>
                    <a:cubicBezTo>
                      <a:pt x="623" y="11020"/>
                      <a:pt x="623" y="11241"/>
                      <a:pt x="623" y="11461"/>
                    </a:cubicBezTo>
                    <a:cubicBezTo>
                      <a:pt x="623" y="11682"/>
                      <a:pt x="831" y="11902"/>
                      <a:pt x="831" y="12122"/>
                    </a:cubicBezTo>
                    <a:cubicBezTo>
                      <a:pt x="831" y="12343"/>
                      <a:pt x="831" y="12563"/>
                      <a:pt x="831" y="12563"/>
                    </a:cubicBezTo>
                    <a:cubicBezTo>
                      <a:pt x="623" y="13224"/>
                      <a:pt x="831" y="13886"/>
                      <a:pt x="623" y="14327"/>
                    </a:cubicBezTo>
                    <a:cubicBezTo>
                      <a:pt x="623" y="14327"/>
                      <a:pt x="208" y="15429"/>
                      <a:pt x="0" y="14988"/>
                    </a:cubicBezTo>
                    <a:cubicBezTo>
                      <a:pt x="0" y="14988"/>
                      <a:pt x="0" y="15208"/>
                      <a:pt x="0" y="15208"/>
                    </a:cubicBezTo>
                    <a:cubicBezTo>
                      <a:pt x="0" y="15429"/>
                      <a:pt x="0" y="15429"/>
                      <a:pt x="0" y="15429"/>
                    </a:cubicBezTo>
                    <a:cubicBezTo>
                      <a:pt x="0" y="15429"/>
                      <a:pt x="208" y="15429"/>
                      <a:pt x="208" y="15649"/>
                    </a:cubicBezTo>
                    <a:cubicBezTo>
                      <a:pt x="208" y="15649"/>
                      <a:pt x="208" y="15649"/>
                      <a:pt x="415" y="15869"/>
                    </a:cubicBezTo>
                    <a:cubicBezTo>
                      <a:pt x="831" y="16090"/>
                      <a:pt x="1246" y="15869"/>
                      <a:pt x="1662" y="15649"/>
                    </a:cubicBezTo>
                    <a:cubicBezTo>
                      <a:pt x="1869" y="15649"/>
                      <a:pt x="2077" y="15429"/>
                      <a:pt x="2492" y="15208"/>
                    </a:cubicBezTo>
                    <a:cubicBezTo>
                      <a:pt x="2492" y="15208"/>
                      <a:pt x="2700" y="15208"/>
                      <a:pt x="2908" y="15208"/>
                    </a:cubicBezTo>
                    <a:cubicBezTo>
                      <a:pt x="3115" y="15208"/>
                      <a:pt x="3531" y="15208"/>
                      <a:pt x="3531" y="15208"/>
                    </a:cubicBezTo>
                    <a:cubicBezTo>
                      <a:pt x="3738" y="15208"/>
                      <a:pt x="3738" y="15208"/>
                      <a:pt x="3738" y="15208"/>
                    </a:cubicBezTo>
                    <a:cubicBezTo>
                      <a:pt x="3738" y="15208"/>
                      <a:pt x="3738" y="15208"/>
                      <a:pt x="3946" y="15208"/>
                    </a:cubicBezTo>
                    <a:cubicBezTo>
                      <a:pt x="3946" y="15208"/>
                      <a:pt x="4154" y="15208"/>
                      <a:pt x="4154" y="15208"/>
                    </a:cubicBezTo>
                    <a:cubicBezTo>
                      <a:pt x="4362" y="15208"/>
                      <a:pt x="4569" y="15208"/>
                      <a:pt x="4569" y="14988"/>
                    </a:cubicBezTo>
                    <a:cubicBezTo>
                      <a:pt x="4985" y="14767"/>
                      <a:pt x="5192" y="14767"/>
                      <a:pt x="5400" y="14547"/>
                    </a:cubicBezTo>
                    <a:cubicBezTo>
                      <a:pt x="5815" y="14327"/>
                      <a:pt x="6023" y="14106"/>
                      <a:pt x="6438" y="14106"/>
                    </a:cubicBezTo>
                    <a:cubicBezTo>
                      <a:pt x="7062" y="13886"/>
                      <a:pt x="7685" y="13886"/>
                      <a:pt x="8308" y="13665"/>
                    </a:cubicBezTo>
                    <a:cubicBezTo>
                      <a:pt x="8515" y="13665"/>
                      <a:pt x="8723" y="13665"/>
                      <a:pt x="8931" y="13665"/>
                    </a:cubicBezTo>
                    <a:cubicBezTo>
                      <a:pt x="9138" y="13665"/>
                      <a:pt x="9138" y="13886"/>
                      <a:pt x="9346" y="13886"/>
                    </a:cubicBezTo>
                    <a:cubicBezTo>
                      <a:pt x="9346" y="13886"/>
                      <a:pt x="9554" y="13886"/>
                      <a:pt x="9554" y="13886"/>
                    </a:cubicBezTo>
                    <a:cubicBezTo>
                      <a:pt x="9762" y="13886"/>
                      <a:pt x="9762" y="14106"/>
                      <a:pt x="9762" y="14106"/>
                    </a:cubicBezTo>
                    <a:cubicBezTo>
                      <a:pt x="9762" y="14106"/>
                      <a:pt x="9969" y="14106"/>
                      <a:pt x="9969" y="14106"/>
                    </a:cubicBezTo>
                    <a:cubicBezTo>
                      <a:pt x="9969" y="14106"/>
                      <a:pt x="10177" y="14327"/>
                      <a:pt x="10177" y="14327"/>
                    </a:cubicBezTo>
                    <a:cubicBezTo>
                      <a:pt x="10177" y="14327"/>
                      <a:pt x="10177" y="14327"/>
                      <a:pt x="10177" y="14547"/>
                    </a:cubicBezTo>
                    <a:cubicBezTo>
                      <a:pt x="10177" y="14767"/>
                      <a:pt x="10177" y="14547"/>
                      <a:pt x="10385" y="14767"/>
                    </a:cubicBezTo>
                    <a:cubicBezTo>
                      <a:pt x="10385" y="14767"/>
                      <a:pt x="10385" y="14988"/>
                      <a:pt x="10385" y="14988"/>
                    </a:cubicBezTo>
                    <a:cubicBezTo>
                      <a:pt x="10385" y="15208"/>
                      <a:pt x="10385" y="15869"/>
                      <a:pt x="10177" y="15649"/>
                    </a:cubicBezTo>
                    <a:cubicBezTo>
                      <a:pt x="10385" y="15649"/>
                      <a:pt x="10385" y="15869"/>
                      <a:pt x="10385" y="15869"/>
                    </a:cubicBezTo>
                    <a:cubicBezTo>
                      <a:pt x="10385" y="15869"/>
                      <a:pt x="10592" y="15869"/>
                      <a:pt x="10592" y="15869"/>
                    </a:cubicBezTo>
                    <a:cubicBezTo>
                      <a:pt x="10592" y="15869"/>
                      <a:pt x="10592" y="15649"/>
                      <a:pt x="10592" y="15649"/>
                    </a:cubicBezTo>
                    <a:cubicBezTo>
                      <a:pt x="10592" y="15429"/>
                      <a:pt x="11008" y="15429"/>
                      <a:pt x="11215" y="15208"/>
                    </a:cubicBezTo>
                    <a:cubicBezTo>
                      <a:pt x="11423" y="14988"/>
                      <a:pt x="12046" y="14767"/>
                      <a:pt x="12046" y="14327"/>
                    </a:cubicBezTo>
                    <a:cubicBezTo>
                      <a:pt x="12046" y="14327"/>
                      <a:pt x="12046" y="14547"/>
                      <a:pt x="12046" y="14547"/>
                    </a:cubicBezTo>
                    <a:cubicBezTo>
                      <a:pt x="12046" y="14767"/>
                      <a:pt x="12046" y="14767"/>
                      <a:pt x="12046" y="14767"/>
                    </a:cubicBezTo>
                    <a:cubicBezTo>
                      <a:pt x="11838" y="14988"/>
                      <a:pt x="11838" y="14988"/>
                      <a:pt x="11631" y="15208"/>
                    </a:cubicBezTo>
                    <a:cubicBezTo>
                      <a:pt x="11631" y="15429"/>
                      <a:pt x="11423" y="15649"/>
                      <a:pt x="11215" y="15869"/>
                    </a:cubicBezTo>
                    <a:cubicBezTo>
                      <a:pt x="11215" y="15869"/>
                      <a:pt x="11215" y="15869"/>
                      <a:pt x="11215" y="15869"/>
                    </a:cubicBezTo>
                    <a:cubicBezTo>
                      <a:pt x="11008" y="15869"/>
                      <a:pt x="11008" y="16090"/>
                      <a:pt x="11008" y="16090"/>
                    </a:cubicBezTo>
                    <a:cubicBezTo>
                      <a:pt x="11423" y="16090"/>
                      <a:pt x="11631" y="15649"/>
                      <a:pt x="11838" y="15429"/>
                    </a:cubicBezTo>
                    <a:cubicBezTo>
                      <a:pt x="11838" y="15429"/>
                      <a:pt x="11838" y="15649"/>
                      <a:pt x="11838" y="15869"/>
                    </a:cubicBezTo>
                    <a:cubicBezTo>
                      <a:pt x="11838" y="16090"/>
                      <a:pt x="11631" y="16090"/>
                      <a:pt x="11423" y="16310"/>
                    </a:cubicBezTo>
                    <a:cubicBezTo>
                      <a:pt x="11631" y="16310"/>
                      <a:pt x="11838" y="16310"/>
                      <a:pt x="12046" y="16090"/>
                    </a:cubicBezTo>
                    <a:cubicBezTo>
                      <a:pt x="12046" y="16090"/>
                      <a:pt x="12046" y="16090"/>
                      <a:pt x="12046" y="16090"/>
                    </a:cubicBezTo>
                    <a:cubicBezTo>
                      <a:pt x="12254" y="16310"/>
                      <a:pt x="12046" y="16310"/>
                      <a:pt x="12046" y="16310"/>
                    </a:cubicBezTo>
                    <a:cubicBezTo>
                      <a:pt x="12046" y="16310"/>
                      <a:pt x="12046" y="16310"/>
                      <a:pt x="11838" y="16310"/>
                    </a:cubicBezTo>
                    <a:cubicBezTo>
                      <a:pt x="11838" y="16531"/>
                      <a:pt x="12046" y="16531"/>
                      <a:pt x="12046" y="16751"/>
                    </a:cubicBezTo>
                    <a:cubicBezTo>
                      <a:pt x="12046" y="16971"/>
                      <a:pt x="11838" y="17192"/>
                      <a:pt x="11838" y="17412"/>
                    </a:cubicBezTo>
                    <a:cubicBezTo>
                      <a:pt x="11838" y="17412"/>
                      <a:pt x="11838" y="17853"/>
                      <a:pt x="12046" y="17853"/>
                    </a:cubicBezTo>
                    <a:cubicBezTo>
                      <a:pt x="12046" y="17853"/>
                      <a:pt x="12046" y="17853"/>
                      <a:pt x="12254" y="17853"/>
                    </a:cubicBezTo>
                    <a:cubicBezTo>
                      <a:pt x="12254" y="18073"/>
                      <a:pt x="12254" y="18073"/>
                      <a:pt x="12254" y="18073"/>
                    </a:cubicBezTo>
                    <a:cubicBezTo>
                      <a:pt x="12462" y="18073"/>
                      <a:pt x="12462" y="18073"/>
                      <a:pt x="12462" y="18073"/>
                    </a:cubicBezTo>
                    <a:cubicBezTo>
                      <a:pt x="12669" y="18073"/>
                      <a:pt x="12669" y="18073"/>
                      <a:pt x="12669" y="18073"/>
                    </a:cubicBezTo>
                    <a:cubicBezTo>
                      <a:pt x="12877" y="18294"/>
                      <a:pt x="12877" y="18073"/>
                      <a:pt x="12877" y="18294"/>
                    </a:cubicBezTo>
                    <a:cubicBezTo>
                      <a:pt x="12877" y="18294"/>
                      <a:pt x="13085" y="18294"/>
                      <a:pt x="13085" y="18294"/>
                    </a:cubicBezTo>
                    <a:cubicBezTo>
                      <a:pt x="13292" y="18514"/>
                      <a:pt x="13292" y="18514"/>
                      <a:pt x="13500" y="18294"/>
                    </a:cubicBezTo>
                    <a:cubicBezTo>
                      <a:pt x="13708" y="18294"/>
                      <a:pt x="13915" y="18073"/>
                      <a:pt x="14123" y="18073"/>
                    </a:cubicBezTo>
                    <a:cubicBezTo>
                      <a:pt x="14123" y="18073"/>
                      <a:pt x="13915" y="18073"/>
                      <a:pt x="13915" y="18073"/>
                    </a:cubicBezTo>
                    <a:cubicBezTo>
                      <a:pt x="14123" y="17853"/>
                      <a:pt x="14331" y="17853"/>
                      <a:pt x="14331" y="17853"/>
                    </a:cubicBezTo>
                    <a:cubicBezTo>
                      <a:pt x="14331" y="18073"/>
                      <a:pt x="14123" y="18073"/>
                      <a:pt x="14123" y="18073"/>
                    </a:cubicBezTo>
                    <a:cubicBezTo>
                      <a:pt x="14123" y="18514"/>
                      <a:pt x="14331" y="17853"/>
                      <a:pt x="14538" y="18073"/>
                    </a:cubicBezTo>
                    <a:cubicBezTo>
                      <a:pt x="14538" y="18073"/>
                      <a:pt x="14331" y="18294"/>
                      <a:pt x="14331" y="18294"/>
                    </a:cubicBezTo>
                    <a:cubicBezTo>
                      <a:pt x="14331" y="18514"/>
                      <a:pt x="14538" y="18294"/>
                      <a:pt x="14538" y="18514"/>
                    </a:cubicBezTo>
                    <a:cubicBezTo>
                      <a:pt x="14746" y="18294"/>
                      <a:pt x="14538" y="18514"/>
                      <a:pt x="14538" y="18735"/>
                    </a:cubicBezTo>
                    <a:cubicBezTo>
                      <a:pt x="14746" y="18735"/>
                      <a:pt x="14746" y="18514"/>
                      <a:pt x="14746" y="18514"/>
                    </a:cubicBezTo>
                    <a:cubicBezTo>
                      <a:pt x="14746" y="18514"/>
                      <a:pt x="14746" y="18514"/>
                      <a:pt x="14746" y="18514"/>
                    </a:cubicBezTo>
                    <a:cubicBezTo>
                      <a:pt x="14538" y="18294"/>
                      <a:pt x="14954" y="18294"/>
                      <a:pt x="15162" y="18294"/>
                    </a:cubicBezTo>
                    <a:cubicBezTo>
                      <a:pt x="15369" y="18073"/>
                      <a:pt x="15577" y="17853"/>
                      <a:pt x="15992" y="17853"/>
                    </a:cubicBezTo>
                    <a:cubicBezTo>
                      <a:pt x="16408" y="17633"/>
                      <a:pt x="16615" y="17853"/>
                      <a:pt x="17031" y="17412"/>
                    </a:cubicBezTo>
                    <a:cubicBezTo>
                      <a:pt x="17446" y="16971"/>
                      <a:pt x="17654" y="16531"/>
                      <a:pt x="18069" y="16090"/>
                    </a:cubicBezTo>
                    <a:cubicBezTo>
                      <a:pt x="18277" y="15869"/>
                      <a:pt x="18485" y="15429"/>
                      <a:pt x="18692" y="15208"/>
                    </a:cubicBezTo>
                    <a:cubicBezTo>
                      <a:pt x="18692" y="15208"/>
                      <a:pt x="18692" y="15208"/>
                      <a:pt x="18692" y="15208"/>
                    </a:cubicBezTo>
                    <a:cubicBezTo>
                      <a:pt x="18692" y="15208"/>
                      <a:pt x="18692" y="15208"/>
                      <a:pt x="18692" y="15208"/>
                    </a:cubicBezTo>
                    <a:cubicBezTo>
                      <a:pt x="18900" y="14988"/>
                      <a:pt x="18900" y="14988"/>
                      <a:pt x="18900" y="14988"/>
                    </a:cubicBezTo>
                    <a:cubicBezTo>
                      <a:pt x="19108" y="14767"/>
                      <a:pt x="19315" y="14547"/>
                      <a:pt x="19315" y="14547"/>
                    </a:cubicBezTo>
                    <a:cubicBezTo>
                      <a:pt x="19523" y="14327"/>
                      <a:pt x="19731" y="14106"/>
                      <a:pt x="19938" y="13886"/>
                    </a:cubicBezTo>
                    <a:cubicBezTo>
                      <a:pt x="20354" y="13224"/>
                      <a:pt x="20562" y="12784"/>
                      <a:pt x="20977" y="12343"/>
                    </a:cubicBezTo>
                    <a:cubicBezTo>
                      <a:pt x="21185" y="11902"/>
                      <a:pt x="21185" y="11902"/>
                      <a:pt x="21392" y="11461"/>
                    </a:cubicBezTo>
                    <a:cubicBezTo>
                      <a:pt x="21392" y="11020"/>
                      <a:pt x="21392" y="10800"/>
                      <a:pt x="21600" y="10359"/>
                    </a:cubicBezTo>
                    <a:cubicBezTo>
                      <a:pt x="21600" y="10359"/>
                      <a:pt x="21600" y="9918"/>
                      <a:pt x="21600" y="9918"/>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2" name="Shape">
                <a:extLst>
                  <a:ext uri="{FF2B5EF4-FFF2-40B4-BE49-F238E27FC236}">
                    <a16:creationId xmlns:a16="http://schemas.microsoft.com/office/drawing/2014/main" id="{7A4236BB-AFF4-4D70-80C8-A8DA087B5C1E}"/>
                  </a:ext>
                </a:extLst>
              </p:cNvPr>
              <p:cNvSpPr/>
              <p:nvPr/>
            </p:nvSpPr>
            <p:spPr>
              <a:xfrm>
                <a:off x="3776690" y="2183304"/>
                <a:ext cx="54474" cy="42312"/>
              </a:xfrm>
              <a:custGeom>
                <a:avLst/>
                <a:gdLst/>
                <a:ahLst/>
                <a:cxnLst>
                  <a:cxn ang="0">
                    <a:pos x="wd2" y="hd2"/>
                  </a:cxn>
                  <a:cxn ang="5400000">
                    <a:pos x="wd2" y="hd2"/>
                  </a:cxn>
                  <a:cxn ang="10800000">
                    <a:pos x="wd2" y="hd2"/>
                  </a:cxn>
                  <a:cxn ang="16200000">
                    <a:pos x="wd2" y="hd2"/>
                  </a:cxn>
                </a:cxnLst>
                <a:rect l="0" t="0" r="r" b="b"/>
                <a:pathLst>
                  <a:path w="21600" h="21600" extrusionOk="0">
                    <a:moveTo>
                      <a:pt x="13500" y="6171"/>
                    </a:moveTo>
                    <a:cubicBezTo>
                      <a:pt x="13500" y="6171"/>
                      <a:pt x="13500" y="6171"/>
                      <a:pt x="13500" y="6171"/>
                    </a:cubicBezTo>
                    <a:cubicBezTo>
                      <a:pt x="13500" y="6171"/>
                      <a:pt x="13500" y="6171"/>
                      <a:pt x="13500" y="6171"/>
                    </a:cubicBezTo>
                    <a:close/>
                    <a:moveTo>
                      <a:pt x="21600" y="18514"/>
                    </a:moveTo>
                    <a:cubicBezTo>
                      <a:pt x="21600" y="18514"/>
                      <a:pt x="21600" y="18514"/>
                      <a:pt x="21600" y="18514"/>
                    </a:cubicBezTo>
                    <a:cubicBezTo>
                      <a:pt x="21600" y="18514"/>
                      <a:pt x="21600" y="15429"/>
                      <a:pt x="21600" y="15429"/>
                    </a:cubicBezTo>
                    <a:cubicBezTo>
                      <a:pt x="21600" y="15429"/>
                      <a:pt x="18900" y="12343"/>
                      <a:pt x="18900" y="12343"/>
                    </a:cubicBezTo>
                    <a:cubicBezTo>
                      <a:pt x="16200" y="12343"/>
                      <a:pt x="16200" y="12343"/>
                      <a:pt x="16200" y="12343"/>
                    </a:cubicBezTo>
                    <a:cubicBezTo>
                      <a:pt x="16200" y="12343"/>
                      <a:pt x="16200" y="12343"/>
                      <a:pt x="16200" y="12343"/>
                    </a:cubicBezTo>
                    <a:cubicBezTo>
                      <a:pt x="16200" y="12343"/>
                      <a:pt x="18900" y="12343"/>
                      <a:pt x="18900" y="9257"/>
                    </a:cubicBezTo>
                    <a:cubicBezTo>
                      <a:pt x="16200" y="9257"/>
                      <a:pt x="13500" y="9257"/>
                      <a:pt x="13500" y="6171"/>
                    </a:cubicBezTo>
                    <a:cubicBezTo>
                      <a:pt x="13500" y="6171"/>
                      <a:pt x="13500" y="6171"/>
                      <a:pt x="13500" y="3086"/>
                    </a:cubicBezTo>
                    <a:cubicBezTo>
                      <a:pt x="13500" y="3086"/>
                      <a:pt x="10800" y="3086"/>
                      <a:pt x="10800" y="3086"/>
                    </a:cubicBezTo>
                    <a:cubicBezTo>
                      <a:pt x="10800" y="3086"/>
                      <a:pt x="10800" y="3086"/>
                      <a:pt x="10800" y="3086"/>
                    </a:cubicBezTo>
                    <a:cubicBezTo>
                      <a:pt x="10800" y="0"/>
                      <a:pt x="10800" y="0"/>
                      <a:pt x="8100" y="0"/>
                    </a:cubicBezTo>
                    <a:cubicBezTo>
                      <a:pt x="8100" y="0"/>
                      <a:pt x="8100" y="0"/>
                      <a:pt x="8100" y="0"/>
                    </a:cubicBezTo>
                    <a:cubicBezTo>
                      <a:pt x="5400" y="3086"/>
                      <a:pt x="2700" y="3086"/>
                      <a:pt x="0" y="3086"/>
                    </a:cubicBezTo>
                    <a:cubicBezTo>
                      <a:pt x="0" y="3086"/>
                      <a:pt x="2700" y="6171"/>
                      <a:pt x="2700" y="6171"/>
                    </a:cubicBezTo>
                    <a:cubicBezTo>
                      <a:pt x="2700" y="9257"/>
                      <a:pt x="2700" y="9257"/>
                      <a:pt x="2700" y="9257"/>
                    </a:cubicBezTo>
                    <a:cubicBezTo>
                      <a:pt x="2700" y="12343"/>
                      <a:pt x="5400" y="12343"/>
                      <a:pt x="5400" y="12343"/>
                    </a:cubicBezTo>
                    <a:cubicBezTo>
                      <a:pt x="8100" y="12343"/>
                      <a:pt x="8100" y="12343"/>
                      <a:pt x="8100" y="12343"/>
                    </a:cubicBezTo>
                    <a:cubicBezTo>
                      <a:pt x="8100" y="12343"/>
                      <a:pt x="10800" y="12343"/>
                      <a:pt x="10800" y="15429"/>
                    </a:cubicBezTo>
                    <a:cubicBezTo>
                      <a:pt x="10800" y="15429"/>
                      <a:pt x="10800" y="12343"/>
                      <a:pt x="10800" y="12343"/>
                    </a:cubicBezTo>
                    <a:cubicBezTo>
                      <a:pt x="13500" y="15429"/>
                      <a:pt x="13500" y="15429"/>
                      <a:pt x="13500" y="15429"/>
                    </a:cubicBezTo>
                    <a:cubicBezTo>
                      <a:pt x="13500" y="15429"/>
                      <a:pt x="13500" y="15429"/>
                      <a:pt x="13500" y="15429"/>
                    </a:cubicBezTo>
                    <a:cubicBezTo>
                      <a:pt x="16200" y="15429"/>
                      <a:pt x="16200" y="15429"/>
                      <a:pt x="16200" y="15429"/>
                    </a:cubicBezTo>
                    <a:cubicBezTo>
                      <a:pt x="16200" y="15429"/>
                      <a:pt x="18900" y="18514"/>
                      <a:pt x="18900" y="18514"/>
                    </a:cubicBezTo>
                    <a:cubicBezTo>
                      <a:pt x="18900" y="18514"/>
                      <a:pt x="18900" y="18514"/>
                      <a:pt x="18900" y="18514"/>
                    </a:cubicBezTo>
                    <a:cubicBezTo>
                      <a:pt x="21600" y="21600"/>
                      <a:pt x="18900" y="21600"/>
                      <a:pt x="21600" y="21600"/>
                    </a:cubicBezTo>
                    <a:cubicBezTo>
                      <a:pt x="21600" y="21600"/>
                      <a:pt x="21600" y="18514"/>
                      <a:pt x="21600" y="18514"/>
                    </a:cubicBezTo>
                    <a:close/>
                    <a:moveTo>
                      <a:pt x="10800" y="3086"/>
                    </a:moveTo>
                    <a:cubicBezTo>
                      <a:pt x="10800" y="3086"/>
                      <a:pt x="10800" y="3086"/>
                      <a:pt x="10800" y="3086"/>
                    </a:cubicBezTo>
                    <a:cubicBezTo>
                      <a:pt x="10800" y="3086"/>
                      <a:pt x="10800" y="3086"/>
                      <a:pt x="10800" y="3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3" name="Shape">
                <a:extLst>
                  <a:ext uri="{FF2B5EF4-FFF2-40B4-BE49-F238E27FC236}">
                    <a16:creationId xmlns:a16="http://schemas.microsoft.com/office/drawing/2014/main" id="{DBD10BDB-6375-4478-92BE-8BA5BE885D14}"/>
                  </a:ext>
                </a:extLst>
              </p:cNvPr>
              <p:cNvSpPr/>
              <p:nvPr/>
            </p:nvSpPr>
            <p:spPr>
              <a:xfrm>
                <a:off x="1860626" y="3318326"/>
                <a:ext cx="270002" cy="587082"/>
              </a:xfrm>
              <a:custGeom>
                <a:avLst/>
                <a:gdLst/>
                <a:ahLst/>
                <a:cxnLst>
                  <a:cxn ang="0">
                    <a:pos x="wd2" y="hd2"/>
                  </a:cxn>
                  <a:cxn ang="5400000">
                    <a:pos x="wd2" y="hd2"/>
                  </a:cxn>
                  <a:cxn ang="10800000">
                    <a:pos x="wd2" y="hd2"/>
                  </a:cxn>
                  <a:cxn ang="16200000">
                    <a:pos x="wd2" y="hd2"/>
                  </a:cxn>
                </a:cxnLst>
                <a:rect l="0" t="0" r="r" b="b"/>
                <a:pathLst>
                  <a:path w="21600" h="21600" extrusionOk="0">
                    <a:moveTo>
                      <a:pt x="19980" y="21377"/>
                    </a:moveTo>
                    <a:cubicBezTo>
                      <a:pt x="18900" y="21377"/>
                      <a:pt x="17820" y="21155"/>
                      <a:pt x="16740" y="20932"/>
                    </a:cubicBezTo>
                    <a:cubicBezTo>
                      <a:pt x="16200" y="20932"/>
                      <a:pt x="15660" y="20709"/>
                      <a:pt x="15120" y="20709"/>
                    </a:cubicBezTo>
                    <a:cubicBezTo>
                      <a:pt x="15120" y="20487"/>
                      <a:pt x="15120" y="20487"/>
                      <a:pt x="15120" y="20487"/>
                    </a:cubicBezTo>
                    <a:cubicBezTo>
                      <a:pt x="15120" y="20487"/>
                      <a:pt x="14580" y="20264"/>
                      <a:pt x="14580" y="20264"/>
                    </a:cubicBezTo>
                    <a:cubicBezTo>
                      <a:pt x="15120" y="20709"/>
                      <a:pt x="15660" y="21155"/>
                      <a:pt x="16200" y="21600"/>
                    </a:cubicBezTo>
                    <a:cubicBezTo>
                      <a:pt x="16740" y="21600"/>
                      <a:pt x="17820" y="21600"/>
                      <a:pt x="18900" y="21600"/>
                    </a:cubicBezTo>
                    <a:cubicBezTo>
                      <a:pt x="18900" y="21600"/>
                      <a:pt x="19440" y="21600"/>
                      <a:pt x="19980" y="21600"/>
                    </a:cubicBezTo>
                    <a:cubicBezTo>
                      <a:pt x="19980" y="21600"/>
                      <a:pt x="19980" y="21377"/>
                      <a:pt x="19980" y="21377"/>
                    </a:cubicBezTo>
                    <a:close/>
                    <a:moveTo>
                      <a:pt x="20520" y="10021"/>
                    </a:moveTo>
                    <a:cubicBezTo>
                      <a:pt x="20520" y="9798"/>
                      <a:pt x="20520" y="9798"/>
                      <a:pt x="20520" y="9575"/>
                    </a:cubicBezTo>
                    <a:cubicBezTo>
                      <a:pt x="20520" y="9575"/>
                      <a:pt x="19980" y="9575"/>
                      <a:pt x="19980" y="9575"/>
                    </a:cubicBezTo>
                    <a:cubicBezTo>
                      <a:pt x="19980" y="9575"/>
                      <a:pt x="19980" y="9575"/>
                      <a:pt x="19440" y="9353"/>
                    </a:cubicBezTo>
                    <a:cubicBezTo>
                      <a:pt x="19440" y="9353"/>
                      <a:pt x="19440" y="9353"/>
                      <a:pt x="19440" y="9130"/>
                    </a:cubicBezTo>
                    <a:cubicBezTo>
                      <a:pt x="19440" y="8907"/>
                      <a:pt x="19440" y="8907"/>
                      <a:pt x="18900" y="8907"/>
                    </a:cubicBezTo>
                    <a:cubicBezTo>
                      <a:pt x="18360" y="8685"/>
                      <a:pt x="17820" y="8462"/>
                      <a:pt x="17280" y="8239"/>
                    </a:cubicBezTo>
                    <a:cubicBezTo>
                      <a:pt x="17280" y="8239"/>
                      <a:pt x="17280" y="8239"/>
                      <a:pt x="17280" y="8239"/>
                    </a:cubicBezTo>
                    <a:cubicBezTo>
                      <a:pt x="17280" y="8239"/>
                      <a:pt x="17280" y="8016"/>
                      <a:pt x="17280" y="8016"/>
                    </a:cubicBezTo>
                    <a:cubicBezTo>
                      <a:pt x="17280" y="7794"/>
                      <a:pt x="17280" y="7794"/>
                      <a:pt x="17280" y="7571"/>
                    </a:cubicBezTo>
                    <a:cubicBezTo>
                      <a:pt x="17280" y="7348"/>
                      <a:pt x="17280" y="7571"/>
                      <a:pt x="17280" y="7348"/>
                    </a:cubicBezTo>
                    <a:cubicBezTo>
                      <a:pt x="17280" y="7348"/>
                      <a:pt x="17280" y="7126"/>
                      <a:pt x="17280" y="7126"/>
                    </a:cubicBezTo>
                    <a:cubicBezTo>
                      <a:pt x="17280" y="6903"/>
                      <a:pt x="17280" y="6903"/>
                      <a:pt x="16740" y="6680"/>
                    </a:cubicBezTo>
                    <a:cubicBezTo>
                      <a:pt x="16740" y="6680"/>
                      <a:pt x="17280" y="6680"/>
                      <a:pt x="17280" y="6458"/>
                    </a:cubicBezTo>
                    <a:cubicBezTo>
                      <a:pt x="17280" y="6458"/>
                      <a:pt x="17280" y="6235"/>
                      <a:pt x="17280" y="6235"/>
                    </a:cubicBezTo>
                    <a:cubicBezTo>
                      <a:pt x="17280" y="6012"/>
                      <a:pt x="17280" y="6012"/>
                      <a:pt x="17280" y="6012"/>
                    </a:cubicBezTo>
                    <a:cubicBezTo>
                      <a:pt x="17280" y="5790"/>
                      <a:pt x="16740" y="5790"/>
                      <a:pt x="17280" y="5567"/>
                    </a:cubicBezTo>
                    <a:cubicBezTo>
                      <a:pt x="17280" y="5567"/>
                      <a:pt x="17280" y="5567"/>
                      <a:pt x="17280" y="5344"/>
                    </a:cubicBezTo>
                    <a:cubicBezTo>
                      <a:pt x="17820" y="5122"/>
                      <a:pt x="18360" y="4899"/>
                      <a:pt x="18360" y="4676"/>
                    </a:cubicBezTo>
                    <a:cubicBezTo>
                      <a:pt x="18900" y="4676"/>
                      <a:pt x="18900" y="4231"/>
                      <a:pt x="19440" y="4231"/>
                    </a:cubicBezTo>
                    <a:cubicBezTo>
                      <a:pt x="18900" y="4231"/>
                      <a:pt x="19440" y="4008"/>
                      <a:pt x="19980" y="4008"/>
                    </a:cubicBezTo>
                    <a:cubicBezTo>
                      <a:pt x="19980" y="4008"/>
                      <a:pt x="19980" y="3786"/>
                      <a:pt x="19980" y="3786"/>
                    </a:cubicBezTo>
                    <a:cubicBezTo>
                      <a:pt x="20520" y="3786"/>
                      <a:pt x="21060" y="3786"/>
                      <a:pt x="21600" y="3563"/>
                    </a:cubicBezTo>
                    <a:cubicBezTo>
                      <a:pt x="21600" y="3340"/>
                      <a:pt x="21600" y="2895"/>
                      <a:pt x="21060" y="2672"/>
                    </a:cubicBezTo>
                    <a:cubicBezTo>
                      <a:pt x="20520" y="2449"/>
                      <a:pt x="20520" y="2672"/>
                      <a:pt x="19980" y="2449"/>
                    </a:cubicBezTo>
                    <a:cubicBezTo>
                      <a:pt x="19980" y="2895"/>
                      <a:pt x="19980" y="3118"/>
                      <a:pt x="19440" y="3340"/>
                    </a:cubicBezTo>
                    <a:cubicBezTo>
                      <a:pt x="19440" y="3340"/>
                      <a:pt x="19440" y="3340"/>
                      <a:pt x="18900" y="3563"/>
                    </a:cubicBezTo>
                    <a:cubicBezTo>
                      <a:pt x="18900" y="3563"/>
                      <a:pt x="19440" y="3563"/>
                      <a:pt x="18900" y="3563"/>
                    </a:cubicBezTo>
                    <a:cubicBezTo>
                      <a:pt x="18900" y="3786"/>
                      <a:pt x="18900" y="3563"/>
                      <a:pt x="18900" y="3563"/>
                    </a:cubicBezTo>
                    <a:cubicBezTo>
                      <a:pt x="18900" y="3563"/>
                      <a:pt x="18360" y="3563"/>
                      <a:pt x="18360" y="3563"/>
                    </a:cubicBezTo>
                    <a:cubicBezTo>
                      <a:pt x="18360" y="3563"/>
                      <a:pt x="18360" y="3786"/>
                      <a:pt x="18360" y="3786"/>
                    </a:cubicBezTo>
                    <a:cubicBezTo>
                      <a:pt x="18360" y="3786"/>
                      <a:pt x="18360" y="3786"/>
                      <a:pt x="18360" y="3786"/>
                    </a:cubicBezTo>
                    <a:cubicBezTo>
                      <a:pt x="17820" y="3786"/>
                      <a:pt x="17820" y="3786"/>
                      <a:pt x="17820" y="3786"/>
                    </a:cubicBezTo>
                    <a:cubicBezTo>
                      <a:pt x="17820" y="3786"/>
                      <a:pt x="17280" y="3786"/>
                      <a:pt x="17280" y="3786"/>
                    </a:cubicBezTo>
                    <a:cubicBezTo>
                      <a:pt x="16740" y="3786"/>
                      <a:pt x="16200" y="3786"/>
                      <a:pt x="15660" y="3563"/>
                    </a:cubicBezTo>
                    <a:cubicBezTo>
                      <a:pt x="15120" y="3563"/>
                      <a:pt x="15120" y="3563"/>
                      <a:pt x="15120" y="3340"/>
                    </a:cubicBezTo>
                    <a:cubicBezTo>
                      <a:pt x="15120" y="3340"/>
                      <a:pt x="15120" y="3340"/>
                      <a:pt x="15120" y="3340"/>
                    </a:cubicBezTo>
                    <a:cubicBezTo>
                      <a:pt x="15660" y="3118"/>
                      <a:pt x="15120" y="3118"/>
                      <a:pt x="15660" y="2895"/>
                    </a:cubicBezTo>
                    <a:cubicBezTo>
                      <a:pt x="15660" y="2672"/>
                      <a:pt x="16200" y="2449"/>
                      <a:pt x="15120" y="2227"/>
                    </a:cubicBezTo>
                    <a:cubicBezTo>
                      <a:pt x="13500" y="1781"/>
                      <a:pt x="11340" y="1559"/>
                      <a:pt x="10260" y="1113"/>
                    </a:cubicBezTo>
                    <a:cubicBezTo>
                      <a:pt x="9720" y="891"/>
                      <a:pt x="9180" y="668"/>
                      <a:pt x="8640" y="445"/>
                    </a:cubicBezTo>
                    <a:cubicBezTo>
                      <a:pt x="8640" y="445"/>
                      <a:pt x="8100" y="223"/>
                      <a:pt x="8100" y="0"/>
                    </a:cubicBezTo>
                    <a:cubicBezTo>
                      <a:pt x="7560" y="0"/>
                      <a:pt x="7020" y="0"/>
                      <a:pt x="6480" y="223"/>
                    </a:cubicBezTo>
                    <a:cubicBezTo>
                      <a:pt x="6480" y="223"/>
                      <a:pt x="6480" y="445"/>
                      <a:pt x="5940" y="668"/>
                    </a:cubicBezTo>
                    <a:cubicBezTo>
                      <a:pt x="5940" y="445"/>
                      <a:pt x="5940" y="223"/>
                      <a:pt x="5400" y="223"/>
                    </a:cubicBezTo>
                    <a:cubicBezTo>
                      <a:pt x="5400" y="223"/>
                      <a:pt x="4320" y="223"/>
                      <a:pt x="4320" y="223"/>
                    </a:cubicBezTo>
                    <a:cubicBezTo>
                      <a:pt x="3780" y="223"/>
                      <a:pt x="3240" y="0"/>
                      <a:pt x="3240" y="0"/>
                    </a:cubicBezTo>
                    <a:cubicBezTo>
                      <a:pt x="3240" y="0"/>
                      <a:pt x="3240" y="223"/>
                      <a:pt x="3240" y="223"/>
                    </a:cubicBezTo>
                    <a:cubicBezTo>
                      <a:pt x="3240" y="223"/>
                      <a:pt x="2700" y="223"/>
                      <a:pt x="2700" y="223"/>
                    </a:cubicBezTo>
                    <a:cubicBezTo>
                      <a:pt x="2700" y="223"/>
                      <a:pt x="2160" y="445"/>
                      <a:pt x="2160" y="668"/>
                    </a:cubicBezTo>
                    <a:cubicBezTo>
                      <a:pt x="2160" y="668"/>
                      <a:pt x="2160" y="668"/>
                      <a:pt x="2160" y="891"/>
                    </a:cubicBezTo>
                    <a:cubicBezTo>
                      <a:pt x="2160" y="1113"/>
                      <a:pt x="2160" y="1336"/>
                      <a:pt x="2160" y="1559"/>
                    </a:cubicBezTo>
                    <a:cubicBezTo>
                      <a:pt x="2160" y="1559"/>
                      <a:pt x="1080" y="1559"/>
                      <a:pt x="1080" y="1781"/>
                    </a:cubicBezTo>
                    <a:cubicBezTo>
                      <a:pt x="1080" y="1781"/>
                      <a:pt x="540" y="1781"/>
                      <a:pt x="540" y="2004"/>
                    </a:cubicBezTo>
                    <a:cubicBezTo>
                      <a:pt x="540" y="2004"/>
                      <a:pt x="1080" y="2004"/>
                      <a:pt x="1080" y="2227"/>
                    </a:cubicBezTo>
                    <a:cubicBezTo>
                      <a:pt x="1080" y="2227"/>
                      <a:pt x="540" y="2449"/>
                      <a:pt x="1080" y="2449"/>
                    </a:cubicBezTo>
                    <a:cubicBezTo>
                      <a:pt x="1080" y="2449"/>
                      <a:pt x="1080" y="2672"/>
                      <a:pt x="1080" y="2672"/>
                    </a:cubicBezTo>
                    <a:cubicBezTo>
                      <a:pt x="1080" y="2895"/>
                      <a:pt x="1080" y="2895"/>
                      <a:pt x="1080" y="2895"/>
                    </a:cubicBezTo>
                    <a:cubicBezTo>
                      <a:pt x="1080" y="3118"/>
                      <a:pt x="1620" y="3118"/>
                      <a:pt x="1620" y="3340"/>
                    </a:cubicBezTo>
                    <a:cubicBezTo>
                      <a:pt x="1620" y="3563"/>
                      <a:pt x="1620" y="3563"/>
                      <a:pt x="1080" y="3563"/>
                    </a:cubicBezTo>
                    <a:cubicBezTo>
                      <a:pt x="1080" y="3563"/>
                      <a:pt x="1080" y="3563"/>
                      <a:pt x="1080" y="3786"/>
                    </a:cubicBezTo>
                    <a:cubicBezTo>
                      <a:pt x="540" y="3786"/>
                      <a:pt x="540" y="4008"/>
                      <a:pt x="540" y="4231"/>
                    </a:cubicBezTo>
                    <a:cubicBezTo>
                      <a:pt x="540" y="4231"/>
                      <a:pt x="0" y="4231"/>
                      <a:pt x="0" y="4454"/>
                    </a:cubicBezTo>
                    <a:cubicBezTo>
                      <a:pt x="0" y="4676"/>
                      <a:pt x="0" y="4676"/>
                      <a:pt x="0" y="4899"/>
                    </a:cubicBezTo>
                    <a:cubicBezTo>
                      <a:pt x="0" y="4899"/>
                      <a:pt x="0" y="4899"/>
                      <a:pt x="0" y="4899"/>
                    </a:cubicBezTo>
                    <a:cubicBezTo>
                      <a:pt x="0" y="5122"/>
                      <a:pt x="1080" y="5790"/>
                      <a:pt x="0" y="5567"/>
                    </a:cubicBezTo>
                    <a:cubicBezTo>
                      <a:pt x="0" y="5790"/>
                      <a:pt x="0" y="5790"/>
                      <a:pt x="0" y="6012"/>
                    </a:cubicBezTo>
                    <a:cubicBezTo>
                      <a:pt x="0" y="6012"/>
                      <a:pt x="0" y="6012"/>
                      <a:pt x="0" y="6235"/>
                    </a:cubicBezTo>
                    <a:cubicBezTo>
                      <a:pt x="0" y="6235"/>
                      <a:pt x="0" y="6235"/>
                      <a:pt x="0" y="6235"/>
                    </a:cubicBezTo>
                    <a:cubicBezTo>
                      <a:pt x="0" y="6458"/>
                      <a:pt x="540" y="6458"/>
                      <a:pt x="540" y="6680"/>
                    </a:cubicBezTo>
                    <a:cubicBezTo>
                      <a:pt x="540" y="6680"/>
                      <a:pt x="540" y="6903"/>
                      <a:pt x="540" y="6903"/>
                    </a:cubicBezTo>
                    <a:cubicBezTo>
                      <a:pt x="540" y="6903"/>
                      <a:pt x="540" y="6903"/>
                      <a:pt x="540" y="6903"/>
                    </a:cubicBezTo>
                    <a:cubicBezTo>
                      <a:pt x="1080" y="7126"/>
                      <a:pt x="1080" y="7126"/>
                      <a:pt x="1080" y="7348"/>
                    </a:cubicBezTo>
                    <a:cubicBezTo>
                      <a:pt x="1080" y="7348"/>
                      <a:pt x="1080" y="7571"/>
                      <a:pt x="1620" y="7571"/>
                    </a:cubicBezTo>
                    <a:cubicBezTo>
                      <a:pt x="1620" y="7571"/>
                      <a:pt x="1620" y="7571"/>
                      <a:pt x="1620" y="7571"/>
                    </a:cubicBezTo>
                    <a:cubicBezTo>
                      <a:pt x="1620" y="7794"/>
                      <a:pt x="2160" y="8016"/>
                      <a:pt x="2160" y="8016"/>
                    </a:cubicBezTo>
                    <a:cubicBezTo>
                      <a:pt x="2160" y="8239"/>
                      <a:pt x="2160" y="8239"/>
                      <a:pt x="1620" y="8239"/>
                    </a:cubicBezTo>
                    <a:cubicBezTo>
                      <a:pt x="1620" y="8462"/>
                      <a:pt x="1620" y="8685"/>
                      <a:pt x="1620" y="8907"/>
                    </a:cubicBezTo>
                    <a:cubicBezTo>
                      <a:pt x="1620" y="8907"/>
                      <a:pt x="1620" y="8907"/>
                      <a:pt x="1620" y="8907"/>
                    </a:cubicBezTo>
                    <a:cubicBezTo>
                      <a:pt x="1620" y="8907"/>
                      <a:pt x="1620" y="8907"/>
                      <a:pt x="1620" y="8907"/>
                    </a:cubicBezTo>
                    <a:cubicBezTo>
                      <a:pt x="1620" y="9130"/>
                      <a:pt x="2160" y="9353"/>
                      <a:pt x="2160" y="9353"/>
                    </a:cubicBezTo>
                    <a:cubicBezTo>
                      <a:pt x="2160" y="9575"/>
                      <a:pt x="1620" y="9575"/>
                      <a:pt x="1620" y="9575"/>
                    </a:cubicBezTo>
                    <a:cubicBezTo>
                      <a:pt x="1620" y="9798"/>
                      <a:pt x="1620" y="9798"/>
                      <a:pt x="1620" y="9798"/>
                    </a:cubicBezTo>
                    <a:cubicBezTo>
                      <a:pt x="1620" y="10021"/>
                      <a:pt x="1620" y="10243"/>
                      <a:pt x="1620" y="10243"/>
                    </a:cubicBezTo>
                    <a:cubicBezTo>
                      <a:pt x="1620" y="10466"/>
                      <a:pt x="2160" y="10466"/>
                      <a:pt x="2160" y="10689"/>
                    </a:cubicBezTo>
                    <a:cubicBezTo>
                      <a:pt x="2160" y="10689"/>
                      <a:pt x="2160" y="10911"/>
                      <a:pt x="2700" y="10911"/>
                    </a:cubicBezTo>
                    <a:cubicBezTo>
                      <a:pt x="2700" y="10911"/>
                      <a:pt x="2700" y="11134"/>
                      <a:pt x="2700" y="11134"/>
                    </a:cubicBezTo>
                    <a:cubicBezTo>
                      <a:pt x="2700" y="11357"/>
                      <a:pt x="2700" y="11134"/>
                      <a:pt x="2160" y="11357"/>
                    </a:cubicBezTo>
                    <a:cubicBezTo>
                      <a:pt x="2160" y="11357"/>
                      <a:pt x="2160" y="11802"/>
                      <a:pt x="2160" y="11802"/>
                    </a:cubicBezTo>
                    <a:cubicBezTo>
                      <a:pt x="2160" y="11802"/>
                      <a:pt x="2160" y="12025"/>
                      <a:pt x="2700" y="12025"/>
                    </a:cubicBezTo>
                    <a:cubicBezTo>
                      <a:pt x="2700" y="12025"/>
                      <a:pt x="2160" y="12025"/>
                      <a:pt x="2160" y="12247"/>
                    </a:cubicBezTo>
                    <a:cubicBezTo>
                      <a:pt x="2160" y="12247"/>
                      <a:pt x="2700" y="12247"/>
                      <a:pt x="2700" y="12247"/>
                    </a:cubicBezTo>
                    <a:cubicBezTo>
                      <a:pt x="2700" y="12247"/>
                      <a:pt x="2700" y="12470"/>
                      <a:pt x="2700" y="12470"/>
                    </a:cubicBezTo>
                    <a:cubicBezTo>
                      <a:pt x="2700" y="12693"/>
                      <a:pt x="2700" y="12693"/>
                      <a:pt x="2700" y="12915"/>
                    </a:cubicBezTo>
                    <a:cubicBezTo>
                      <a:pt x="3240" y="13138"/>
                      <a:pt x="3240" y="13138"/>
                      <a:pt x="3780" y="13361"/>
                    </a:cubicBezTo>
                    <a:cubicBezTo>
                      <a:pt x="3240" y="13361"/>
                      <a:pt x="3240" y="13361"/>
                      <a:pt x="3240" y="13584"/>
                    </a:cubicBezTo>
                    <a:cubicBezTo>
                      <a:pt x="3240" y="13584"/>
                      <a:pt x="3240" y="13806"/>
                      <a:pt x="3780" y="14029"/>
                    </a:cubicBezTo>
                    <a:cubicBezTo>
                      <a:pt x="3780" y="14029"/>
                      <a:pt x="4320" y="14029"/>
                      <a:pt x="4320" y="14029"/>
                    </a:cubicBezTo>
                    <a:cubicBezTo>
                      <a:pt x="4320" y="14252"/>
                      <a:pt x="4320" y="14252"/>
                      <a:pt x="4320" y="14252"/>
                    </a:cubicBezTo>
                    <a:cubicBezTo>
                      <a:pt x="4320" y="14252"/>
                      <a:pt x="4320" y="14252"/>
                      <a:pt x="4320" y="14474"/>
                    </a:cubicBezTo>
                    <a:cubicBezTo>
                      <a:pt x="4860" y="14474"/>
                      <a:pt x="4860" y="14697"/>
                      <a:pt x="4860" y="14697"/>
                    </a:cubicBezTo>
                    <a:cubicBezTo>
                      <a:pt x="4860" y="14920"/>
                      <a:pt x="4860" y="14697"/>
                      <a:pt x="5400" y="14920"/>
                    </a:cubicBezTo>
                    <a:cubicBezTo>
                      <a:pt x="5940" y="14920"/>
                      <a:pt x="5940" y="14920"/>
                      <a:pt x="5940" y="15142"/>
                    </a:cubicBezTo>
                    <a:cubicBezTo>
                      <a:pt x="5940" y="15142"/>
                      <a:pt x="4860" y="15142"/>
                      <a:pt x="4860" y="15142"/>
                    </a:cubicBezTo>
                    <a:cubicBezTo>
                      <a:pt x="4860" y="15365"/>
                      <a:pt x="5940" y="15142"/>
                      <a:pt x="5940" y="15365"/>
                    </a:cubicBezTo>
                    <a:cubicBezTo>
                      <a:pt x="5940" y="15588"/>
                      <a:pt x="5400" y="15588"/>
                      <a:pt x="5940" y="15810"/>
                    </a:cubicBezTo>
                    <a:cubicBezTo>
                      <a:pt x="5940" y="15810"/>
                      <a:pt x="5940" y="15810"/>
                      <a:pt x="5940" y="15810"/>
                    </a:cubicBezTo>
                    <a:cubicBezTo>
                      <a:pt x="5940" y="15810"/>
                      <a:pt x="5940" y="16033"/>
                      <a:pt x="5940" y="16033"/>
                    </a:cubicBezTo>
                    <a:cubicBezTo>
                      <a:pt x="5940" y="16033"/>
                      <a:pt x="5940" y="16033"/>
                      <a:pt x="5940" y="16033"/>
                    </a:cubicBezTo>
                    <a:cubicBezTo>
                      <a:pt x="5940" y="16033"/>
                      <a:pt x="5940" y="16256"/>
                      <a:pt x="6480" y="16256"/>
                    </a:cubicBezTo>
                    <a:cubicBezTo>
                      <a:pt x="6480" y="16256"/>
                      <a:pt x="6480" y="16256"/>
                      <a:pt x="6480" y="16478"/>
                    </a:cubicBezTo>
                    <a:cubicBezTo>
                      <a:pt x="6480" y="16478"/>
                      <a:pt x="6480" y="16478"/>
                      <a:pt x="6480" y="16478"/>
                    </a:cubicBezTo>
                    <a:cubicBezTo>
                      <a:pt x="6480" y="16478"/>
                      <a:pt x="6480" y="16701"/>
                      <a:pt x="6480" y="16701"/>
                    </a:cubicBezTo>
                    <a:cubicBezTo>
                      <a:pt x="6480" y="16701"/>
                      <a:pt x="6480" y="16924"/>
                      <a:pt x="6480" y="16924"/>
                    </a:cubicBezTo>
                    <a:cubicBezTo>
                      <a:pt x="5940" y="17369"/>
                      <a:pt x="6480" y="17146"/>
                      <a:pt x="7020" y="17369"/>
                    </a:cubicBezTo>
                    <a:cubicBezTo>
                      <a:pt x="7020" y="17592"/>
                      <a:pt x="6480" y="17592"/>
                      <a:pt x="6480" y="17592"/>
                    </a:cubicBezTo>
                    <a:cubicBezTo>
                      <a:pt x="6480" y="17592"/>
                      <a:pt x="7020" y="17592"/>
                      <a:pt x="6480" y="17814"/>
                    </a:cubicBezTo>
                    <a:cubicBezTo>
                      <a:pt x="6480" y="17814"/>
                      <a:pt x="5940" y="17814"/>
                      <a:pt x="6480" y="18037"/>
                    </a:cubicBezTo>
                    <a:cubicBezTo>
                      <a:pt x="6480" y="18037"/>
                      <a:pt x="5940" y="18037"/>
                      <a:pt x="5940" y="18037"/>
                    </a:cubicBezTo>
                    <a:cubicBezTo>
                      <a:pt x="5940" y="18260"/>
                      <a:pt x="6480" y="18482"/>
                      <a:pt x="6480" y="18482"/>
                    </a:cubicBezTo>
                    <a:cubicBezTo>
                      <a:pt x="6480" y="18705"/>
                      <a:pt x="7020" y="18928"/>
                      <a:pt x="7560" y="18928"/>
                    </a:cubicBezTo>
                    <a:cubicBezTo>
                      <a:pt x="7560" y="18928"/>
                      <a:pt x="8100" y="18928"/>
                      <a:pt x="8100" y="18928"/>
                    </a:cubicBezTo>
                    <a:cubicBezTo>
                      <a:pt x="8640" y="18928"/>
                      <a:pt x="8640" y="19151"/>
                      <a:pt x="8640" y="19373"/>
                    </a:cubicBezTo>
                    <a:cubicBezTo>
                      <a:pt x="9180" y="19596"/>
                      <a:pt x="9180" y="19596"/>
                      <a:pt x="9720" y="19819"/>
                    </a:cubicBezTo>
                    <a:cubicBezTo>
                      <a:pt x="10260" y="19819"/>
                      <a:pt x="10800" y="19819"/>
                      <a:pt x="10800" y="19819"/>
                    </a:cubicBezTo>
                    <a:cubicBezTo>
                      <a:pt x="11880" y="19819"/>
                      <a:pt x="12420" y="19819"/>
                      <a:pt x="13500" y="20041"/>
                    </a:cubicBezTo>
                    <a:cubicBezTo>
                      <a:pt x="13500" y="20041"/>
                      <a:pt x="14040" y="20041"/>
                      <a:pt x="14580" y="20041"/>
                    </a:cubicBezTo>
                    <a:cubicBezTo>
                      <a:pt x="14580" y="19819"/>
                      <a:pt x="12960" y="19596"/>
                      <a:pt x="12420" y="19596"/>
                    </a:cubicBezTo>
                    <a:cubicBezTo>
                      <a:pt x="12960" y="19596"/>
                      <a:pt x="12960" y="19596"/>
                      <a:pt x="12960" y="19596"/>
                    </a:cubicBezTo>
                    <a:cubicBezTo>
                      <a:pt x="12960" y="19373"/>
                      <a:pt x="12420" y="19151"/>
                      <a:pt x="12420" y="19151"/>
                    </a:cubicBezTo>
                    <a:cubicBezTo>
                      <a:pt x="12420" y="19151"/>
                      <a:pt x="12420" y="18928"/>
                      <a:pt x="12420" y="18705"/>
                    </a:cubicBezTo>
                    <a:cubicBezTo>
                      <a:pt x="12420" y="18705"/>
                      <a:pt x="12960" y="18705"/>
                      <a:pt x="12960" y="18705"/>
                    </a:cubicBezTo>
                    <a:cubicBezTo>
                      <a:pt x="12960" y="18482"/>
                      <a:pt x="12420" y="18482"/>
                      <a:pt x="11880" y="18482"/>
                    </a:cubicBezTo>
                    <a:cubicBezTo>
                      <a:pt x="12420" y="18482"/>
                      <a:pt x="12420" y="18482"/>
                      <a:pt x="12420" y="18482"/>
                    </a:cubicBezTo>
                    <a:cubicBezTo>
                      <a:pt x="12420" y="18482"/>
                      <a:pt x="12420" y="18482"/>
                      <a:pt x="12420" y="18482"/>
                    </a:cubicBezTo>
                    <a:cubicBezTo>
                      <a:pt x="12420" y="18482"/>
                      <a:pt x="12960" y="18705"/>
                      <a:pt x="13500" y="18482"/>
                    </a:cubicBezTo>
                    <a:cubicBezTo>
                      <a:pt x="13500" y="18260"/>
                      <a:pt x="12960" y="18260"/>
                      <a:pt x="12960" y="18037"/>
                    </a:cubicBezTo>
                    <a:cubicBezTo>
                      <a:pt x="12960" y="17814"/>
                      <a:pt x="14040" y="17369"/>
                      <a:pt x="14580" y="17146"/>
                    </a:cubicBezTo>
                    <a:cubicBezTo>
                      <a:pt x="14580" y="17146"/>
                      <a:pt x="14040" y="17146"/>
                      <a:pt x="14040" y="17146"/>
                    </a:cubicBezTo>
                    <a:cubicBezTo>
                      <a:pt x="14580" y="17146"/>
                      <a:pt x="14580" y="16924"/>
                      <a:pt x="14580" y="16924"/>
                    </a:cubicBezTo>
                    <a:cubicBezTo>
                      <a:pt x="14580" y="16701"/>
                      <a:pt x="14040" y="16701"/>
                      <a:pt x="13500" y="16701"/>
                    </a:cubicBezTo>
                    <a:cubicBezTo>
                      <a:pt x="12960" y="16701"/>
                      <a:pt x="12420" y="16478"/>
                      <a:pt x="11880" y="16256"/>
                    </a:cubicBezTo>
                    <a:cubicBezTo>
                      <a:pt x="11340" y="16033"/>
                      <a:pt x="11340" y="15810"/>
                      <a:pt x="11340" y="15588"/>
                    </a:cubicBezTo>
                    <a:cubicBezTo>
                      <a:pt x="11880" y="15365"/>
                      <a:pt x="11880" y="15365"/>
                      <a:pt x="12420" y="15365"/>
                    </a:cubicBezTo>
                    <a:cubicBezTo>
                      <a:pt x="12420" y="15365"/>
                      <a:pt x="12420" y="15365"/>
                      <a:pt x="12420" y="15142"/>
                    </a:cubicBezTo>
                    <a:cubicBezTo>
                      <a:pt x="12420" y="15142"/>
                      <a:pt x="12960" y="15365"/>
                      <a:pt x="12960" y="15365"/>
                    </a:cubicBezTo>
                    <a:cubicBezTo>
                      <a:pt x="12960" y="15142"/>
                      <a:pt x="12960" y="15142"/>
                      <a:pt x="12960" y="15142"/>
                    </a:cubicBezTo>
                    <a:cubicBezTo>
                      <a:pt x="12960" y="15142"/>
                      <a:pt x="12960" y="15142"/>
                      <a:pt x="12960" y="14920"/>
                    </a:cubicBezTo>
                    <a:cubicBezTo>
                      <a:pt x="12960" y="14920"/>
                      <a:pt x="12960" y="14697"/>
                      <a:pt x="12960" y="14697"/>
                    </a:cubicBezTo>
                    <a:cubicBezTo>
                      <a:pt x="12960" y="14474"/>
                      <a:pt x="12960" y="14474"/>
                      <a:pt x="12960" y="14252"/>
                    </a:cubicBezTo>
                    <a:cubicBezTo>
                      <a:pt x="12960" y="14029"/>
                      <a:pt x="13500" y="14029"/>
                      <a:pt x="13500" y="14029"/>
                    </a:cubicBezTo>
                    <a:cubicBezTo>
                      <a:pt x="13500" y="13806"/>
                      <a:pt x="12420" y="13806"/>
                      <a:pt x="12960" y="13806"/>
                    </a:cubicBezTo>
                    <a:cubicBezTo>
                      <a:pt x="12960" y="13584"/>
                      <a:pt x="13500" y="13806"/>
                      <a:pt x="13500" y="13806"/>
                    </a:cubicBezTo>
                    <a:cubicBezTo>
                      <a:pt x="14580" y="14029"/>
                      <a:pt x="14040" y="13138"/>
                      <a:pt x="13500" y="13584"/>
                    </a:cubicBezTo>
                    <a:cubicBezTo>
                      <a:pt x="14040" y="13584"/>
                      <a:pt x="13500" y="13584"/>
                      <a:pt x="12960" y="13584"/>
                    </a:cubicBezTo>
                    <a:cubicBezTo>
                      <a:pt x="12960" y="13584"/>
                      <a:pt x="12960" y="13584"/>
                      <a:pt x="12960" y="13584"/>
                    </a:cubicBezTo>
                    <a:cubicBezTo>
                      <a:pt x="12420" y="13361"/>
                      <a:pt x="12420" y="13361"/>
                      <a:pt x="12420" y="13361"/>
                    </a:cubicBezTo>
                    <a:cubicBezTo>
                      <a:pt x="11880" y="13138"/>
                      <a:pt x="11880" y="12915"/>
                      <a:pt x="11340" y="12693"/>
                    </a:cubicBezTo>
                    <a:cubicBezTo>
                      <a:pt x="11340" y="12693"/>
                      <a:pt x="11340" y="12693"/>
                      <a:pt x="11340" y="12470"/>
                    </a:cubicBezTo>
                    <a:cubicBezTo>
                      <a:pt x="11880" y="12470"/>
                      <a:pt x="11880" y="12470"/>
                      <a:pt x="11880" y="12470"/>
                    </a:cubicBezTo>
                    <a:cubicBezTo>
                      <a:pt x="12420" y="12693"/>
                      <a:pt x="12960" y="12693"/>
                      <a:pt x="13500" y="12693"/>
                    </a:cubicBezTo>
                    <a:cubicBezTo>
                      <a:pt x="13500" y="12693"/>
                      <a:pt x="14580" y="12693"/>
                      <a:pt x="15120" y="12693"/>
                    </a:cubicBezTo>
                    <a:cubicBezTo>
                      <a:pt x="15120" y="12470"/>
                      <a:pt x="14580" y="12247"/>
                      <a:pt x="14580" y="12247"/>
                    </a:cubicBezTo>
                    <a:cubicBezTo>
                      <a:pt x="14580" y="12025"/>
                      <a:pt x="15120" y="11802"/>
                      <a:pt x="14580" y="11579"/>
                    </a:cubicBezTo>
                    <a:cubicBezTo>
                      <a:pt x="14580" y="11579"/>
                      <a:pt x="14580" y="11579"/>
                      <a:pt x="14580" y="11579"/>
                    </a:cubicBezTo>
                    <a:cubicBezTo>
                      <a:pt x="14580" y="11579"/>
                      <a:pt x="14040" y="11579"/>
                      <a:pt x="14040" y="11357"/>
                    </a:cubicBezTo>
                    <a:cubicBezTo>
                      <a:pt x="14040" y="11134"/>
                      <a:pt x="14040" y="11357"/>
                      <a:pt x="14580" y="11357"/>
                    </a:cubicBezTo>
                    <a:cubicBezTo>
                      <a:pt x="15660" y="11357"/>
                      <a:pt x="16740" y="11357"/>
                      <a:pt x="17820" y="11134"/>
                    </a:cubicBezTo>
                    <a:cubicBezTo>
                      <a:pt x="18360" y="11134"/>
                      <a:pt x="19440" y="11134"/>
                      <a:pt x="19980" y="10911"/>
                    </a:cubicBezTo>
                    <a:cubicBezTo>
                      <a:pt x="19980" y="10689"/>
                      <a:pt x="19980" y="10689"/>
                      <a:pt x="19980" y="10466"/>
                    </a:cubicBezTo>
                    <a:cubicBezTo>
                      <a:pt x="20520" y="10466"/>
                      <a:pt x="20520" y="10243"/>
                      <a:pt x="20520" y="10021"/>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4" name="Shape">
                <a:extLst>
                  <a:ext uri="{FF2B5EF4-FFF2-40B4-BE49-F238E27FC236}">
                    <a16:creationId xmlns:a16="http://schemas.microsoft.com/office/drawing/2014/main" id="{914F3F32-E0A2-48E6-B818-53DC7DCE7643}"/>
                  </a:ext>
                </a:extLst>
              </p:cNvPr>
              <p:cNvSpPr/>
              <p:nvPr/>
            </p:nvSpPr>
            <p:spPr>
              <a:xfrm>
                <a:off x="3261556" y="3005675"/>
                <a:ext cx="216713" cy="247069"/>
              </a:xfrm>
              <a:custGeom>
                <a:avLst/>
                <a:gdLst/>
                <a:ahLst/>
                <a:cxnLst>
                  <a:cxn ang="0">
                    <a:pos x="wd2" y="hd2"/>
                  </a:cxn>
                  <a:cxn ang="5400000">
                    <a:pos x="wd2" y="hd2"/>
                  </a:cxn>
                  <a:cxn ang="10800000">
                    <a:pos x="wd2" y="hd2"/>
                  </a:cxn>
                  <a:cxn ang="16200000">
                    <a:pos x="wd2" y="hd2"/>
                  </a:cxn>
                </a:cxnLst>
                <a:rect l="0" t="0" r="r" b="b"/>
                <a:pathLst>
                  <a:path w="21600" h="21468" extrusionOk="0">
                    <a:moveTo>
                      <a:pt x="21600" y="10931"/>
                    </a:moveTo>
                    <a:cubicBezTo>
                      <a:pt x="21600" y="10405"/>
                      <a:pt x="21600" y="10405"/>
                      <a:pt x="21600" y="9878"/>
                    </a:cubicBezTo>
                    <a:cubicBezTo>
                      <a:pt x="21600" y="10405"/>
                      <a:pt x="21600" y="10405"/>
                      <a:pt x="20925" y="10405"/>
                    </a:cubicBezTo>
                    <a:cubicBezTo>
                      <a:pt x="20925" y="10405"/>
                      <a:pt x="20250" y="10405"/>
                      <a:pt x="20250" y="10405"/>
                    </a:cubicBezTo>
                    <a:cubicBezTo>
                      <a:pt x="19575" y="10405"/>
                      <a:pt x="19575" y="10405"/>
                      <a:pt x="18900" y="10405"/>
                    </a:cubicBezTo>
                    <a:cubicBezTo>
                      <a:pt x="18900" y="10405"/>
                      <a:pt x="18900" y="10405"/>
                      <a:pt x="18225" y="10405"/>
                    </a:cubicBezTo>
                    <a:cubicBezTo>
                      <a:pt x="18225" y="10405"/>
                      <a:pt x="18900" y="9878"/>
                      <a:pt x="18225" y="9351"/>
                    </a:cubicBezTo>
                    <a:cubicBezTo>
                      <a:pt x="18225" y="8824"/>
                      <a:pt x="18225" y="8297"/>
                      <a:pt x="17550" y="7770"/>
                    </a:cubicBezTo>
                    <a:cubicBezTo>
                      <a:pt x="17550" y="7770"/>
                      <a:pt x="17550" y="7244"/>
                      <a:pt x="17550" y="6717"/>
                    </a:cubicBezTo>
                    <a:cubicBezTo>
                      <a:pt x="17550" y="6190"/>
                      <a:pt x="18225" y="5136"/>
                      <a:pt x="17550" y="4609"/>
                    </a:cubicBezTo>
                    <a:cubicBezTo>
                      <a:pt x="17550" y="4083"/>
                      <a:pt x="14850" y="5136"/>
                      <a:pt x="15525" y="4083"/>
                    </a:cubicBezTo>
                    <a:cubicBezTo>
                      <a:pt x="14850" y="4083"/>
                      <a:pt x="14175" y="4083"/>
                      <a:pt x="14175" y="4083"/>
                    </a:cubicBezTo>
                    <a:cubicBezTo>
                      <a:pt x="13500" y="4083"/>
                      <a:pt x="13500" y="4083"/>
                      <a:pt x="13500" y="4609"/>
                    </a:cubicBezTo>
                    <a:cubicBezTo>
                      <a:pt x="13500" y="4609"/>
                      <a:pt x="13500" y="5663"/>
                      <a:pt x="13500" y="5663"/>
                    </a:cubicBezTo>
                    <a:cubicBezTo>
                      <a:pt x="12825" y="5663"/>
                      <a:pt x="12150" y="5663"/>
                      <a:pt x="12150" y="5663"/>
                    </a:cubicBezTo>
                    <a:cubicBezTo>
                      <a:pt x="11475" y="5663"/>
                      <a:pt x="10800" y="6190"/>
                      <a:pt x="10125" y="5663"/>
                    </a:cubicBezTo>
                    <a:cubicBezTo>
                      <a:pt x="9450" y="5136"/>
                      <a:pt x="9450" y="4609"/>
                      <a:pt x="8775" y="4083"/>
                    </a:cubicBezTo>
                    <a:cubicBezTo>
                      <a:pt x="8775" y="3556"/>
                      <a:pt x="8775" y="2502"/>
                      <a:pt x="8100" y="2502"/>
                    </a:cubicBezTo>
                    <a:cubicBezTo>
                      <a:pt x="7425" y="1975"/>
                      <a:pt x="6075" y="2502"/>
                      <a:pt x="5400" y="2502"/>
                    </a:cubicBezTo>
                    <a:cubicBezTo>
                      <a:pt x="4725" y="1975"/>
                      <a:pt x="1350" y="1975"/>
                      <a:pt x="675" y="2502"/>
                    </a:cubicBezTo>
                    <a:cubicBezTo>
                      <a:pt x="675" y="3029"/>
                      <a:pt x="1350" y="3556"/>
                      <a:pt x="1350" y="3556"/>
                    </a:cubicBezTo>
                    <a:cubicBezTo>
                      <a:pt x="2025" y="4083"/>
                      <a:pt x="2025" y="4609"/>
                      <a:pt x="2025" y="5136"/>
                    </a:cubicBezTo>
                    <a:cubicBezTo>
                      <a:pt x="2700" y="6190"/>
                      <a:pt x="2700" y="6190"/>
                      <a:pt x="2025" y="7244"/>
                    </a:cubicBezTo>
                    <a:cubicBezTo>
                      <a:pt x="2025" y="7244"/>
                      <a:pt x="2025" y="7244"/>
                      <a:pt x="2025" y="6717"/>
                    </a:cubicBezTo>
                    <a:cubicBezTo>
                      <a:pt x="1350" y="7244"/>
                      <a:pt x="3375" y="9351"/>
                      <a:pt x="3375" y="10405"/>
                    </a:cubicBezTo>
                    <a:cubicBezTo>
                      <a:pt x="3375" y="10405"/>
                      <a:pt x="3375" y="11458"/>
                      <a:pt x="3375" y="11985"/>
                    </a:cubicBezTo>
                    <a:cubicBezTo>
                      <a:pt x="3375" y="12512"/>
                      <a:pt x="2700" y="12512"/>
                      <a:pt x="2025" y="13039"/>
                    </a:cubicBezTo>
                    <a:cubicBezTo>
                      <a:pt x="2025" y="13566"/>
                      <a:pt x="1350" y="14092"/>
                      <a:pt x="1350" y="14619"/>
                    </a:cubicBezTo>
                    <a:cubicBezTo>
                      <a:pt x="1350" y="15673"/>
                      <a:pt x="675" y="16200"/>
                      <a:pt x="675" y="17253"/>
                    </a:cubicBezTo>
                    <a:cubicBezTo>
                      <a:pt x="675" y="17253"/>
                      <a:pt x="0" y="17780"/>
                      <a:pt x="0" y="17780"/>
                    </a:cubicBezTo>
                    <a:cubicBezTo>
                      <a:pt x="0" y="18307"/>
                      <a:pt x="0" y="19361"/>
                      <a:pt x="0" y="19888"/>
                    </a:cubicBezTo>
                    <a:cubicBezTo>
                      <a:pt x="675" y="19888"/>
                      <a:pt x="675" y="19888"/>
                      <a:pt x="1350" y="19888"/>
                    </a:cubicBezTo>
                    <a:cubicBezTo>
                      <a:pt x="2025" y="19888"/>
                      <a:pt x="2025" y="19361"/>
                      <a:pt x="3375" y="19888"/>
                    </a:cubicBezTo>
                    <a:cubicBezTo>
                      <a:pt x="4050" y="20414"/>
                      <a:pt x="3375" y="20414"/>
                      <a:pt x="4725" y="20414"/>
                    </a:cubicBezTo>
                    <a:cubicBezTo>
                      <a:pt x="5400" y="20414"/>
                      <a:pt x="6075" y="20414"/>
                      <a:pt x="7425" y="20414"/>
                    </a:cubicBezTo>
                    <a:cubicBezTo>
                      <a:pt x="8100" y="20414"/>
                      <a:pt x="9450" y="20414"/>
                      <a:pt x="10125" y="20414"/>
                    </a:cubicBezTo>
                    <a:cubicBezTo>
                      <a:pt x="10800" y="20414"/>
                      <a:pt x="11475" y="20414"/>
                      <a:pt x="11475" y="20414"/>
                    </a:cubicBezTo>
                    <a:cubicBezTo>
                      <a:pt x="12150" y="20414"/>
                      <a:pt x="12150" y="20941"/>
                      <a:pt x="12150" y="20941"/>
                    </a:cubicBezTo>
                    <a:cubicBezTo>
                      <a:pt x="12825" y="20941"/>
                      <a:pt x="13500" y="20941"/>
                      <a:pt x="13500" y="20941"/>
                    </a:cubicBezTo>
                    <a:cubicBezTo>
                      <a:pt x="14175" y="20941"/>
                      <a:pt x="14850" y="20941"/>
                      <a:pt x="15525" y="21468"/>
                    </a:cubicBezTo>
                    <a:cubicBezTo>
                      <a:pt x="16875" y="21468"/>
                      <a:pt x="18900" y="20941"/>
                      <a:pt x="20250" y="20941"/>
                    </a:cubicBezTo>
                    <a:cubicBezTo>
                      <a:pt x="19575" y="20414"/>
                      <a:pt x="18900" y="19888"/>
                      <a:pt x="18225" y="19361"/>
                    </a:cubicBezTo>
                    <a:cubicBezTo>
                      <a:pt x="18225" y="18834"/>
                      <a:pt x="18225" y="18307"/>
                      <a:pt x="18225" y="17780"/>
                    </a:cubicBezTo>
                    <a:cubicBezTo>
                      <a:pt x="18225" y="16200"/>
                      <a:pt x="18225" y="15146"/>
                      <a:pt x="18225" y="13566"/>
                    </a:cubicBezTo>
                    <a:cubicBezTo>
                      <a:pt x="18900" y="13566"/>
                      <a:pt x="20250" y="13566"/>
                      <a:pt x="21600" y="13566"/>
                    </a:cubicBezTo>
                    <a:cubicBezTo>
                      <a:pt x="20925" y="12512"/>
                      <a:pt x="21600" y="11458"/>
                      <a:pt x="21600" y="10931"/>
                    </a:cubicBezTo>
                    <a:close/>
                    <a:moveTo>
                      <a:pt x="675" y="922"/>
                    </a:moveTo>
                    <a:cubicBezTo>
                      <a:pt x="675" y="1448"/>
                      <a:pt x="675" y="1975"/>
                      <a:pt x="675" y="1975"/>
                    </a:cubicBezTo>
                    <a:cubicBezTo>
                      <a:pt x="1350" y="2502"/>
                      <a:pt x="1350" y="1975"/>
                      <a:pt x="1350" y="1448"/>
                    </a:cubicBezTo>
                    <a:cubicBezTo>
                      <a:pt x="1350" y="1448"/>
                      <a:pt x="1350" y="922"/>
                      <a:pt x="1350" y="922"/>
                    </a:cubicBezTo>
                    <a:cubicBezTo>
                      <a:pt x="1350" y="395"/>
                      <a:pt x="2025" y="395"/>
                      <a:pt x="2025" y="395"/>
                    </a:cubicBezTo>
                    <a:cubicBezTo>
                      <a:pt x="2025" y="-132"/>
                      <a:pt x="1350" y="-132"/>
                      <a:pt x="675" y="395"/>
                    </a:cubicBezTo>
                    <a:cubicBezTo>
                      <a:pt x="675" y="395"/>
                      <a:pt x="0" y="922"/>
                      <a:pt x="675" y="922"/>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5" name="Shape">
                <a:extLst>
                  <a:ext uri="{FF2B5EF4-FFF2-40B4-BE49-F238E27FC236}">
                    <a16:creationId xmlns:a16="http://schemas.microsoft.com/office/drawing/2014/main" id="{7DE654FB-BAEE-453E-A268-703E9D440EA1}"/>
                  </a:ext>
                </a:extLst>
              </p:cNvPr>
              <p:cNvSpPr/>
              <p:nvPr/>
            </p:nvSpPr>
            <p:spPr>
              <a:xfrm>
                <a:off x="3091028" y="2157387"/>
                <a:ext cx="9474" cy="84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0" y="0"/>
                      <a:pt x="0" y="21600"/>
                    </a:cubicBezTo>
                    <a:cubicBezTo>
                      <a:pt x="0" y="21600"/>
                      <a:pt x="21600" y="21600"/>
                      <a:pt x="21600" y="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6" name="Shape">
                <a:extLst>
                  <a:ext uri="{FF2B5EF4-FFF2-40B4-BE49-F238E27FC236}">
                    <a16:creationId xmlns:a16="http://schemas.microsoft.com/office/drawing/2014/main" id="{015DA324-6864-422E-9425-BF2BD009821B}"/>
                  </a:ext>
                </a:extLst>
              </p:cNvPr>
              <p:cNvSpPr/>
              <p:nvPr/>
            </p:nvSpPr>
            <p:spPr>
              <a:xfrm>
                <a:off x="2909843" y="2261581"/>
                <a:ext cx="353411" cy="322452"/>
              </a:xfrm>
              <a:custGeom>
                <a:avLst/>
                <a:gdLst/>
                <a:ahLst/>
                <a:cxnLst>
                  <a:cxn ang="0">
                    <a:pos x="wd2" y="hd2"/>
                  </a:cxn>
                  <a:cxn ang="5400000">
                    <a:pos x="wd2" y="hd2"/>
                  </a:cxn>
                  <a:cxn ang="10800000">
                    <a:pos x="wd2" y="hd2"/>
                  </a:cxn>
                  <a:cxn ang="16200000">
                    <a:pos x="wd2" y="hd2"/>
                  </a:cxn>
                </a:cxnLst>
                <a:rect l="0" t="0" r="r" b="b"/>
                <a:pathLst>
                  <a:path w="21274" h="21378" extrusionOk="0">
                    <a:moveTo>
                      <a:pt x="21192" y="15600"/>
                    </a:moveTo>
                    <a:cubicBezTo>
                      <a:pt x="21192" y="15600"/>
                      <a:pt x="21192" y="15200"/>
                      <a:pt x="20785" y="15200"/>
                    </a:cubicBezTo>
                    <a:cubicBezTo>
                      <a:pt x="20785" y="14800"/>
                      <a:pt x="20377" y="14800"/>
                      <a:pt x="19970" y="14800"/>
                    </a:cubicBezTo>
                    <a:cubicBezTo>
                      <a:pt x="19970" y="14800"/>
                      <a:pt x="19970" y="14800"/>
                      <a:pt x="19562" y="14800"/>
                    </a:cubicBezTo>
                    <a:cubicBezTo>
                      <a:pt x="19562" y="14800"/>
                      <a:pt x="19562" y="14400"/>
                      <a:pt x="19155" y="14000"/>
                    </a:cubicBezTo>
                    <a:cubicBezTo>
                      <a:pt x="19155" y="13600"/>
                      <a:pt x="18747" y="13200"/>
                      <a:pt x="18747" y="12800"/>
                    </a:cubicBezTo>
                    <a:cubicBezTo>
                      <a:pt x="18747" y="12400"/>
                      <a:pt x="19155" y="12800"/>
                      <a:pt x="19155" y="12400"/>
                    </a:cubicBezTo>
                    <a:cubicBezTo>
                      <a:pt x="19155" y="12400"/>
                      <a:pt x="19155" y="12000"/>
                      <a:pt x="19155" y="11600"/>
                    </a:cubicBezTo>
                    <a:cubicBezTo>
                      <a:pt x="19155" y="10800"/>
                      <a:pt x="19155" y="10000"/>
                      <a:pt x="19155" y="9200"/>
                    </a:cubicBezTo>
                    <a:cubicBezTo>
                      <a:pt x="19155" y="9200"/>
                      <a:pt x="18747" y="8800"/>
                      <a:pt x="18747" y="8400"/>
                    </a:cubicBezTo>
                    <a:cubicBezTo>
                      <a:pt x="18747" y="8000"/>
                      <a:pt x="18747" y="8400"/>
                      <a:pt x="18747" y="8000"/>
                    </a:cubicBezTo>
                    <a:cubicBezTo>
                      <a:pt x="18747" y="8000"/>
                      <a:pt x="18747" y="8000"/>
                      <a:pt x="18747" y="7600"/>
                    </a:cubicBezTo>
                    <a:cubicBezTo>
                      <a:pt x="18747" y="7200"/>
                      <a:pt x="18340" y="6800"/>
                      <a:pt x="18340" y="6400"/>
                    </a:cubicBezTo>
                    <a:cubicBezTo>
                      <a:pt x="18340" y="6000"/>
                      <a:pt x="18340" y="6000"/>
                      <a:pt x="17932" y="5600"/>
                    </a:cubicBezTo>
                    <a:cubicBezTo>
                      <a:pt x="17932" y="5600"/>
                      <a:pt x="17932" y="5600"/>
                      <a:pt x="17525" y="5200"/>
                    </a:cubicBezTo>
                    <a:cubicBezTo>
                      <a:pt x="17525" y="5200"/>
                      <a:pt x="17525" y="4800"/>
                      <a:pt x="17525" y="4800"/>
                    </a:cubicBezTo>
                    <a:cubicBezTo>
                      <a:pt x="17525" y="4400"/>
                      <a:pt x="17117" y="4400"/>
                      <a:pt x="17117" y="4000"/>
                    </a:cubicBezTo>
                    <a:cubicBezTo>
                      <a:pt x="16709" y="3600"/>
                      <a:pt x="16709" y="3600"/>
                      <a:pt x="17117" y="3200"/>
                    </a:cubicBezTo>
                    <a:cubicBezTo>
                      <a:pt x="17117" y="3200"/>
                      <a:pt x="17525" y="2800"/>
                      <a:pt x="17525" y="2800"/>
                    </a:cubicBezTo>
                    <a:cubicBezTo>
                      <a:pt x="17525" y="2400"/>
                      <a:pt x="17525" y="1600"/>
                      <a:pt x="17525" y="1200"/>
                    </a:cubicBezTo>
                    <a:cubicBezTo>
                      <a:pt x="17525" y="1200"/>
                      <a:pt x="17525" y="800"/>
                      <a:pt x="17525" y="800"/>
                    </a:cubicBezTo>
                    <a:cubicBezTo>
                      <a:pt x="17525" y="800"/>
                      <a:pt x="17525" y="400"/>
                      <a:pt x="17525" y="400"/>
                    </a:cubicBezTo>
                    <a:cubicBezTo>
                      <a:pt x="17525" y="400"/>
                      <a:pt x="18340" y="0"/>
                      <a:pt x="17932" y="0"/>
                    </a:cubicBezTo>
                    <a:cubicBezTo>
                      <a:pt x="17525" y="0"/>
                      <a:pt x="17525" y="0"/>
                      <a:pt x="17117" y="0"/>
                    </a:cubicBezTo>
                    <a:cubicBezTo>
                      <a:pt x="17117" y="0"/>
                      <a:pt x="16709" y="0"/>
                      <a:pt x="16709" y="0"/>
                    </a:cubicBezTo>
                    <a:cubicBezTo>
                      <a:pt x="16709" y="0"/>
                      <a:pt x="16709" y="0"/>
                      <a:pt x="16709" y="0"/>
                    </a:cubicBezTo>
                    <a:cubicBezTo>
                      <a:pt x="16302" y="0"/>
                      <a:pt x="16302" y="0"/>
                      <a:pt x="15894" y="0"/>
                    </a:cubicBezTo>
                    <a:cubicBezTo>
                      <a:pt x="15894" y="0"/>
                      <a:pt x="15894" y="0"/>
                      <a:pt x="15894" y="0"/>
                    </a:cubicBezTo>
                    <a:cubicBezTo>
                      <a:pt x="15487" y="0"/>
                      <a:pt x="15487" y="0"/>
                      <a:pt x="15487" y="0"/>
                    </a:cubicBezTo>
                    <a:cubicBezTo>
                      <a:pt x="15079" y="400"/>
                      <a:pt x="14672" y="400"/>
                      <a:pt x="14264" y="0"/>
                    </a:cubicBezTo>
                    <a:cubicBezTo>
                      <a:pt x="13857" y="0"/>
                      <a:pt x="13449" y="0"/>
                      <a:pt x="13042" y="0"/>
                    </a:cubicBezTo>
                    <a:cubicBezTo>
                      <a:pt x="12634" y="0"/>
                      <a:pt x="12634" y="0"/>
                      <a:pt x="12226" y="0"/>
                    </a:cubicBezTo>
                    <a:cubicBezTo>
                      <a:pt x="12226" y="400"/>
                      <a:pt x="11819" y="400"/>
                      <a:pt x="11819" y="400"/>
                    </a:cubicBezTo>
                    <a:cubicBezTo>
                      <a:pt x="11411" y="400"/>
                      <a:pt x="10596" y="400"/>
                      <a:pt x="10189" y="400"/>
                    </a:cubicBezTo>
                    <a:cubicBezTo>
                      <a:pt x="10189" y="800"/>
                      <a:pt x="9781" y="800"/>
                      <a:pt x="9781" y="800"/>
                    </a:cubicBezTo>
                    <a:cubicBezTo>
                      <a:pt x="9374" y="1200"/>
                      <a:pt x="9374" y="1200"/>
                      <a:pt x="9374" y="1200"/>
                    </a:cubicBezTo>
                    <a:cubicBezTo>
                      <a:pt x="8966" y="1200"/>
                      <a:pt x="8966" y="1200"/>
                      <a:pt x="8966" y="1200"/>
                    </a:cubicBezTo>
                    <a:cubicBezTo>
                      <a:pt x="8558" y="1200"/>
                      <a:pt x="8558" y="1600"/>
                      <a:pt x="8151" y="1600"/>
                    </a:cubicBezTo>
                    <a:cubicBezTo>
                      <a:pt x="8151" y="1600"/>
                      <a:pt x="7336" y="2400"/>
                      <a:pt x="6928" y="2400"/>
                    </a:cubicBezTo>
                    <a:cubicBezTo>
                      <a:pt x="6928" y="2400"/>
                      <a:pt x="7336" y="2400"/>
                      <a:pt x="7336" y="2400"/>
                    </a:cubicBezTo>
                    <a:cubicBezTo>
                      <a:pt x="7336" y="2800"/>
                      <a:pt x="7336" y="2800"/>
                      <a:pt x="7336" y="2800"/>
                    </a:cubicBezTo>
                    <a:cubicBezTo>
                      <a:pt x="7336" y="3200"/>
                      <a:pt x="7336" y="3200"/>
                      <a:pt x="7336" y="3600"/>
                    </a:cubicBezTo>
                    <a:cubicBezTo>
                      <a:pt x="7336" y="4000"/>
                      <a:pt x="7336" y="4400"/>
                      <a:pt x="7743" y="4800"/>
                    </a:cubicBezTo>
                    <a:cubicBezTo>
                      <a:pt x="7743" y="5200"/>
                      <a:pt x="7743" y="5200"/>
                      <a:pt x="7743" y="5200"/>
                    </a:cubicBezTo>
                    <a:cubicBezTo>
                      <a:pt x="8151" y="5600"/>
                      <a:pt x="8151" y="5200"/>
                      <a:pt x="7743" y="5600"/>
                    </a:cubicBezTo>
                    <a:cubicBezTo>
                      <a:pt x="7743" y="6000"/>
                      <a:pt x="7743" y="6000"/>
                      <a:pt x="7336" y="6000"/>
                    </a:cubicBezTo>
                    <a:cubicBezTo>
                      <a:pt x="7336" y="6000"/>
                      <a:pt x="6521" y="5600"/>
                      <a:pt x="6113" y="6000"/>
                    </a:cubicBezTo>
                    <a:cubicBezTo>
                      <a:pt x="6113" y="6000"/>
                      <a:pt x="6113" y="6000"/>
                      <a:pt x="6113" y="6000"/>
                    </a:cubicBezTo>
                    <a:cubicBezTo>
                      <a:pt x="5706" y="6000"/>
                      <a:pt x="5706" y="6000"/>
                      <a:pt x="5706" y="6400"/>
                    </a:cubicBezTo>
                    <a:cubicBezTo>
                      <a:pt x="5298" y="6400"/>
                      <a:pt x="4891" y="6400"/>
                      <a:pt x="5298" y="6800"/>
                    </a:cubicBezTo>
                    <a:cubicBezTo>
                      <a:pt x="5298" y="6800"/>
                      <a:pt x="5298" y="6800"/>
                      <a:pt x="5298" y="7200"/>
                    </a:cubicBezTo>
                    <a:cubicBezTo>
                      <a:pt x="5298" y="7200"/>
                      <a:pt x="4891" y="7200"/>
                      <a:pt x="4891" y="7200"/>
                    </a:cubicBezTo>
                    <a:cubicBezTo>
                      <a:pt x="4483" y="7200"/>
                      <a:pt x="4075" y="7600"/>
                      <a:pt x="4075" y="7600"/>
                    </a:cubicBezTo>
                    <a:cubicBezTo>
                      <a:pt x="3668" y="8000"/>
                      <a:pt x="3668" y="8400"/>
                      <a:pt x="3260" y="8400"/>
                    </a:cubicBezTo>
                    <a:cubicBezTo>
                      <a:pt x="2853" y="8400"/>
                      <a:pt x="2853" y="8400"/>
                      <a:pt x="2445" y="8400"/>
                    </a:cubicBezTo>
                    <a:cubicBezTo>
                      <a:pt x="2445" y="8400"/>
                      <a:pt x="2445" y="8400"/>
                      <a:pt x="2445" y="8400"/>
                    </a:cubicBezTo>
                    <a:cubicBezTo>
                      <a:pt x="2445" y="8400"/>
                      <a:pt x="2445" y="8800"/>
                      <a:pt x="2445" y="8800"/>
                    </a:cubicBezTo>
                    <a:cubicBezTo>
                      <a:pt x="2038" y="8800"/>
                      <a:pt x="2038" y="8800"/>
                      <a:pt x="1630" y="8800"/>
                    </a:cubicBezTo>
                    <a:cubicBezTo>
                      <a:pt x="1223" y="8800"/>
                      <a:pt x="815" y="9200"/>
                      <a:pt x="408" y="9600"/>
                    </a:cubicBezTo>
                    <a:cubicBezTo>
                      <a:pt x="0" y="9600"/>
                      <a:pt x="0" y="9600"/>
                      <a:pt x="0" y="10000"/>
                    </a:cubicBezTo>
                    <a:cubicBezTo>
                      <a:pt x="0" y="10400"/>
                      <a:pt x="0" y="11200"/>
                      <a:pt x="0" y="11600"/>
                    </a:cubicBezTo>
                    <a:cubicBezTo>
                      <a:pt x="0" y="11600"/>
                      <a:pt x="408" y="12000"/>
                      <a:pt x="815" y="12000"/>
                    </a:cubicBezTo>
                    <a:cubicBezTo>
                      <a:pt x="1223" y="12800"/>
                      <a:pt x="2038" y="13200"/>
                      <a:pt x="2853" y="13600"/>
                    </a:cubicBezTo>
                    <a:cubicBezTo>
                      <a:pt x="4483" y="14800"/>
                      <a:pt x="6113" y="16000"/>
                      <a:pt x="8151" y="17600"/>
                    </a:cubicBezTo>
                    <a:cubicBezTo>
                      <a:pt x="8558" y="18000"/>
                      <a:pt x="9374" y="18400"/>
                      <a:pt x="9781" y="18800"/>
                    </a:cubicBezTo>
                    <a:cubicBezTo>
                      <a:pt x="9781" y="18800"/>
                      <a:pt x="9781" y="18800"/>
                      <a:pt x="9781" y="18800"/>
                    </a:cubicBezTo>
                    <a:cubicBezTo>
                      <a:pt x="10189" y="18800"/>
                      <a:pt x="9781" y="19200"/>
                      <a:pt x="10189" y="19200"/>
                    </a:cubicBezTo>
                    <a:cubicBezTo>
                      <a:pt x="10189" y="19200"/>
                      <a:pt x="10189" y="19600"/>
                      <a:pt x="10596" y="19600"/>
                    </a:cubicBezTo>
                    <a:cubicBezTo>
                      <a:pt x="10596" y="19600"/>
                      <a:pt x="10596" y="19600"/>
                      <a:pt x="10596" y="20000"/>
                    </a:cubicBezTo>
                    <a:cubicBezTo>
                      <a:pt x="11004" y="20000"/>
                      <a:pt x="11004" y="20000"/>
                      <a:pt x="11004" y="20000"/>
                    </a:cubicBezTo>
                    <a:cubicBezTo>
                      <a:pt x="11411" y="20000"/>
                      <a:pt x="11819" y="20400"/>
                      <a:pt x="12226" y="20400"/>
                    </a:cubicBezTo>
                    <a:cubicBezTo>
                      <a:pt x="12226" y="20800"/>
                      <a:pt x="11819" y="21200"/>
                      <a:pt x="12226" y="21200"/>
                    </a:cubicBezTo>
                    <a:cubicBezTo>
                      <a:pt x="12226" y="21600"/>
                      <a:pt x="12634" y="21200"/>
                      <a:pt x="13042" y="21200"/>
                    </a:cubicBezTo>
                    <a:cubicBezTo>
                      <a:pt x="13449" y="21200"/>
                      <a:pt x="14264" y="21200"/>
                      <a:pt x="15079" y="20800"/>
                    </a:cubicBezTo>
                    <a:cubicBezTo>
                      <a:pt x="15894" y="20400"/>
                      <a:pt x="16302" y="19600"/>
                      <a:pt x="17117" y="19200"/>
                    </a:cubicBezTo>
                    <a:cubicBezTo>
                      <a:pt x="18340" y="18400"/>
                      <a:pt x="19155" y="17600"/>
                      <a:pt x="19970" y="16800"/>
                    </a:cubicBezTo>
                    <a:cubicBezTo>
                      <a:pt x="20377" y="16800"/>
                      <a:pt x="21600" y="16000"/>
                      <a:pt x="21192" y="156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7" name="Shape">
                <a:extLst>
                  <a:ext uri="{FF2B5EF4-FFF2-40B4-BE49-F238E27FC236}">
                    <a16:creationId xmlns:a16="http://schemas.microsoft.com/office/drawing/2014/main" id="{FD70077E-CFAF-471B-A1CC-BA9CF85DDDB8}"/>
                  </a:ext>
                </a:extLst>
              </p:cNvPr>
              <p:cNvSpPr/>
              <p:nvPr/>
            </p:nvSpPr>
            <p:spPr>
              <a:xfrm>
                <a:off x="3383529" y="2158974"/>
                <a:ext cx="27238" cy="53949"/>
              </a:xfrm>
              <a:custGeom>
                <a:avLst/>
                <a:gdLst/>
                <a:ahLst/>
                <a:cxnLst>
                  <a:cxn ang="0">
                    <a:pos x="wd2" y="hd2"/>
                  </a:cxn>
                  <a:cxn ang="5400000">
                    <a:pos x="wd2" y="hd2"/>
                  </a:cxn>
                  <a:cxn ang="10800000">
                    <a:pos x="wd2" y="hd2"/>
                  </a:cxn>
                  <a:cxn ang="16200000">
                    <a:pos x="wd2" y="hd2"/>
                  </a:cxn>
                </a:cxnLst>
                <a:rect l="0" t="0" r="r" b="b"/>
                <a:pathLst>
                  <a:path w="21600" h="21600" extrusionOk="0">
                    <a:moveTo>
                      <a:pt x="21600" y="14400"/>
                    </a:moveTo>
                    <a:cubicBezTo>
                      <a:pt x="21600" y="12000"/>
                      <a:pt x="21600" y="12000"/>
                      <a:pt x="16200" y="12000"/>
                    </a:cubicBezTo>
                    <a:cubicBezTo>
                      <a:pt x="16200" y="9600"/>
                      <a:pt x="16200" y="9600"/>
                      <a:pt x="16200" y="7200"/>
                    </a:cubicBezTo>
                    <a:cubicBezTo>
                      <a:pt x="16200" y="4800"/>
                      <a:pt x="16200" y="4800"/>
                      <a:pt x="10800" y="2400"/>
                    </a:cubicBezTo>
                    <a:cubicBezTo>
                      <a:pt x="10800" y="2400"/>
                      <a:pt x="10800" y="2400"/>
                      <a:pt x="10800" y="2400"/>
                    </a:cubicBezTo>
                    <a:cubicBezTo>
                      <a:pt x="5400" y="2400"/>
                      <a:pt x="5400" y="2400"/>
                      <a:pt x="5400" y="2400"/>
                    </a:cubicBezTo>
                    <a:cubicBezTo>
                      <a:pt x="10800" y="2400"/>
                      <a:pt x="0" y="2400"/>
                      <a:pt x="5400" y="0"/>
                    </a:cubicBezTo>
                    <a:cubicBezTo>
                      <a:pt x="0" y="0"/>
                      <a:pt x="0" y="2400"/>
                      <a:pt x="0" y="4800"/>
                    </a:cubicBezTo>
                    <a:cubicBezTo>
                      <a:pt x="0" y="4800"/>
                      <a:pt x="0" y="4800"/>
                      <a:pt x="0" y="4800"/>
                    </a:cubicBezTo>
                    <a:cubicBezTo>
                      <a:pt x="0" y="4800"/>
                      <a:pt x="0" y="4800"/>
                      <a:pt x="0" y="7200"/>
                    </a:cubicBezTo>
                    <a:cubicBezTo>
                      <a:pt x="0" y="7200"/>
                      <a:pt x="0" y="7200"/>
                      <a:pt x="0" y="7200"/>
                    </a:cubicBezTo>
                    <a:cubicBezTo>
                      <a:pt x="5400" y="7200"/>
                      <a:pt x="0" y="9600"/>
                      <a:pt x="0" y="12000"/>
                    </a:cubicBezTo>
                    <a:cubicBezTo>
                      <a:pt x="0" y="12000"/>
                      <a:pt x="0" y="14400"/>
                      <a:pt x="0" y="14400"/>
                    </a:cubicBezTo>
                    <a:cubicBezTo>
                      <a:pt x="0" y="14400"/>
                      <a:pt x="0" y="16800"/>
                      <a:pt x="0" y="16800"/>
                    </a:cubicBezTo>
                    <a:cubicBezTo>
                      <a:pt x="0" y="16800"/>
                      <a:pt x="0" y="16800"/>
                      <a:pt x="0" y="16800"/>
                    </a:cubicBezTo>
                    <a:cubicBezTo>
                      <a:pt x="0" y="16800"/>
                      <a:pt x="5400" y="19200"/>
                      <a:pt x="5400" y="19200"/>
                    </a:cubicBezTo>
                    <a:cubicBezTo>
                      <a:pt x="10800" y="19200"/>
                      <a:pt x="10800" y="21600"/>
                      <a:pt x="10800" y="21600"/>
                    </a:cubicBezTo>
                    <a:cubicBezTo>
                      <a:pt x="16200" y="21600"/>
                      <a:pt x="16200" y="19200"/>
                      <a:pt x="10800" y="19200"/>
                    </a:cubicBezTo>
                    <a:cubicBezTo>
                      <a:pt x="16200" y="19200"/>
                      <a:pt x="16200" y="19200"/>
                      <a:pt x="16200" y="19200"/>
                    </a:cubicBezTo>
                    <a:cubicBezTo>
                      <a:pt x="16200" y="19200"/>
                      <a:pt x="16200" y="19200"/>
                      <a:pt x="16200" y="16800"/>
                    </a:cubicBezTo>
                    <a:cubicBezTo>
                      <a:pt x="21600" y="16800"/>
                      <a:pt x="21600" y="14400"/>
                      <a:pt x="21600" y="14400"/>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88" name="Shape">
                <a:extLst>
                  <a:ext uri="{FF2B5EF4-FFF2-40B4-BE49-F238E27FC236}">
                    <a16:creationId xmlns:a16="http://schemas.microsoft.com/office/drawing/2014/main" id="{98230728-4C49-41C9-BA6A-8655EA6C2966}"/>
                  </a:ext>
                </a:extLst>
              </p:cNvPr>
              <p:cNvSpPr/>
              <p:nvPr/>
            </p:nvSpPr>
            <p:spPr>
              <a:xfrm>
                <a:off x="4081034" y="2230904"/>
                <a:ext cx="229739" cy="169249"/>
              </a:xfrm>
              <a:custGeom>
                <a:avLst/>
                <a:gdLst/>
                <a:ahLst/>
                <a:cxnLst>
                  <a:cxn ang="0">
                    <a:pos x="wd2" y="hd2"/>
                  </a:cxn>
                  <a:cxn ang="5400000">
                    <a:pos x="wd2" y="hd2"/>
                  </a:cxn>
                  <a:cxn ang="10800000">
                    <a:pos x="wd2" y="hd2"/>
                  </a:cxn>
                  <a:cxn ang="16200000">
                    <a:pos x="wd2" y="hd2"/>
                  </a:cxn>
                </a:cxnLst>
                <a:rect l="0" t="0" r="r" b="b"/>
                <a:pathLst>
                  <a:path w="21600" h="21600" extrusionOk="0">
                    <a:moveTo>
                      <a:pt x="21600" y="3086"/>
                    </a:moveTo>
                    <a:cubicBezTo>
                      <a:pt x="20965" y="2314"/>
                      <a:pt x="20329" y="3086"/>
                      <a:pt x="19694" y="3086"/>
                    </a:cubicBezTo>
                    <a:cubicBezTo>
                      <a:pt x="19694" y="3086"/>
                      <a:pt x="19694" y="2314"/>
                      <a:pt x="19059" y="2314"/>
                    </a:cubicBezTo>
                    <a:cubicBezTo>
                      <a:pt x="19059" y="2314"/>
                      <a:pt x="18424" y="3086"/>
                      <a:pt x="18424" y="3086"/>
                    </a:cubicBezTo>
                    <a:cubicBezTo>
                      <a:pt x="18424" y="3086"/>
                      <a:pt x="18424" y="3086"/>
                      <a:pt x="18424" y="3086"/>
                    </a:cubicBezTo>
                    <a:cubicBezTo>
                      <a:pt x="17788" y="3857"/>
                      <a:pt x="17788" y="3857"/>
                      <a:pt x="17788" y="3857"/>
                    </a:cubicBezTo>
                    <a:cubicBezTo>
                      <a:pt x="17153" y="3857"/>
                      <a:pt x="17153" y="4629"/>
                      <a:pt x="16518" y="4629"/>
                    </a:cubicBezTo>
                    <a:cubicBezTo>
                      <a:pt x="15882" y="3857"/>
                      <a:pt x="15882" y="3086"/>
                      <a:pt x="15882" y="2314"/>
                    </a:cubicBezTo>
                    <a:cubicBezTo>
                      <a:pt x="15882" y="1543"/>
                      <a:pt x="15882" y="1543"/>
                      <a:pt x="15882" y="1543"/>
                    </a:cubicBezTo>
                    <a:cubicBezTo>
                      <a:pt x="15882" y="1543"/>
                      <a:pt x="15882" y="1543"/>
                      <a:pt x="15882" y="1543"/>
                    </a:cubicBezTo>
                    <a:cubicBezTo>
                      <a:pt x="15247" y="1543"/>
                      <a:pt x="15882" y="1543"/>
                      <a:pt x="15247" y="1543"/>
                    </a:cubicBezTo>
                    <a:cubicBezTo>
                      <a:pt x="15247" y="771"/>
                      <a:pt x="15247" y="0"/>
                      <a:pt x="14612" y="0"/>
                    </a:cubicBezTo>
                    <a:cubicBezTo>
                      <a:pt x="13976" y="771"/>
                      <a:pt x="13976" y="1543"/>
                      <a:pt x="13976" y="1543"/>
                    </a:cubicBezTo>
                    <a:cubicBezTo>
                      <a:pt x="13976" y="2314"/>
                      <a:pt x="13976" y="2314"/>
                      <a:pt x="13976" y="2314"/>
                    </a:cubicBezTo>
                    <a:cubicBezTo>
                      <a:pt x="13976" y="2314"/>
                      <a:pt x="13341" y="2314"/>
                      <a:pt x="13341" y="2314"/>
                    </a:cubicBezTo>
                    <a:cubicBezTo>
                      <a:pt x="12706" y="2314"/>
                      <a:pt x="13341" y="2314"/>
                      <a:pt x="12706" y="3086"/>
                    </a:cubicBezTo>
                    <a:cubicBezTo>
                      <a:pt x="12706" y="3857"/>
                      <a:pt x="12706" y="3086"/>
                      <a:pt x="12071" y="3086"/>
                    </a:cubicBezTo>
                    <a:cubicBezTo>
                      <a:pt x="11435" y="3086"/>
                      <a:pt x="11435" y="3857"/>
                      <a:pt x="10800" y="3857"/>
                    </a:cubicBezTo>
                    <a:cubicBezTo>
                      <a:pt x="10165" y="3857"/>
                      <a:pt x="10165" y="3086"/>
                      <a:pt x="10165" y="3086"/>
                    </a:cubicBezTo>
                    <a:cubicBezTo>
                      <a:pt x="9529" y="3086"/>
                      <a:pt x="9529" y="3086"/>
                      <a:pt x="8894" y="3086"/>
                    </a:cubicBezTo>
                    <a:cubicBezTo>
                      <a:pt x="8894" y="3086"/>
                      <a:pt x="7624" y="2314"/>
                      <a:pt x="6988" y="2314"/>
                    </a:cubicBezTo>
                    <a:cubicBezTo>
                      <a:pt x="6988" y="2314"/>
                      <a:pt x="6988" y="3086"/>
                      <a:pt x="6988" y="3086"/>
                    </a:cubicBezTo>
                    <a:cubicBezTo>
                      <a:pt x="6988" y="3086"/>
                      <a:pt x="6988" y="3086"/>
                      <a:pt x="6988" y="3086"/>
                    </a:cubicBezTo>
                    <a:cubicBezTo>
                      <a:pt x="6988" y="3086"/>
                      <a:pt x="6353" y="3086"/>
                      <a:pt x="6353" y="3086"/>
                    </a:cubicBezTo>
                    <a:cubicBezTo>
                      <a:pt x="5082" y="3086"/>
                      <a:pt x="5718" y="4629"/>
                      <a:pt x="5718" y="5400"/>
                    </a:cubicBezTo>
                    <a:cubicBezTo>
                      <a:pt x="5718" y="5400"/>
                      <a:pt x="5082" y="6171"/>
                      <a:pt x="5082" y="6171"/>
                    </a:cubicBezTo>
                    <a:cubicBezTo>
                      <a:pt x="4447" y="6171"/>
                      <a:pt x="3812" y="6171"/>
                      <a:pt x="3812" y="6171"/>
                    </a:cubicBezTo>
                    <a:cubicBezTo>
                      <a:pt x="3812" y="6171"/>
                      <a:pt x="3812" y="6943"/>
                      <a:pt x="3812" y="6943"/>
                    </a:cubicBezTo>
                    <a:cubicBezTo>
                      <a:pt x="3176" y="7714"/>
                      <a:pt x="3176" y="7714"/>
                      <a:pt x="2541" y="7714"/>
                    </a:cubicBezTo>
                    <a:cubicBezTo>
                      <a:pt x="2541" y="7714"/>
                      <a:pt x="1906" y="7714"/>
                      <a:pt x="1906" y="7714"/>
                    </a:cubicBezTo>
                    <a:cubicBezTo>
                      <a:pt x="1906" y="6943"/>
                      <a:pt x="1271" y="6943"/>
                      <a:pt x="1271" y="6943"/>
                    </a:cubicBezTo>
                    <a:cubicBezTo>
                      <a:pt x="1271" y="6943"/>
                      <a:pt x="1271" y="6943"/>
                      <a:pt x="635" y="6943"/>
                    </a:cubicBezTo>
                    <a:cubicBezTo>
                      <a:pt x="635" y="6943"/>
                      <a:pt x="635" y="7714"/>
                      <a:pt x="635" y="7714"/>
                    </a:cubicBezTo>
                    <a:cubicBezTo>
                      <a:pt x="635" y="7714"/>
                      <a:pt x="635" y="8486"/>
                      <a:pt x="635" y="8486"/>
                    </a:cubicBezTo>
                    <a:cubicBezTo>
                      <a:pt x="635" y="9257"/>
                      <a:pt x="0" y="9257"/>
                      <a:pt x="635" y="10029"/>
                    </a:cubicBezTo>
                    <a:cubicBezTo>
                      <a:pt x="0" y="10029"/>
                      <a:pt x="0" y="10800"/>
                      <a:pt x="0" y="10800"/>
                    </a:cubicBezTo>
                    <a:cubicBezTo>
                      <a:pt x="0" y="11571"/>
                      <a:pt x="0" y="11571"/>
                      <a:pt x="635" y="11571"/>
                    </a:cubicBezTo>
                    <a:cubicBezTo>
                      <a:pt x="635" y="11571"/>
                      <a:pt x="635" y="11571"/>
                      <a:pt x="635" y="11571"/>
                    </a:cubicBezTo>
                    <a:cubicBezTo>
                      <a:pt x="635" y="12343"/>
                      <a:pt x="635" y="12343"/>
                      <a:pt x="635" y="12343"/>
                    </a:cubicBezTo>
                    <a:cubicBezTo>
                      <a:pt x="635" y="13114"/>
                      <a:pt x="635" y="13114"/>
                      <a:pt x="635" y="13114"/>
                    </a:cubicBezTo>
                    <a:cubicBezTo>
                      <a:pt x="635" y="13886"/>
                      <a:pt x="635" y="14657"/>
                      <a:pt x="1271" y="15429"/>
                    </a:cubicBezTo>
                    <a:cubicBezTo>
                      <a:pt x="1271" y="16200"/>
                      <a:pt x="1271" y="16200"/>
                      <a:pt x="1906" y="16200"/>
                    </a:cubicBezTo>
                    <a:cubicBezTo>
                      <a:pt x="1906" y="16971"/>
                      <a:pt x="2541" y="16200"/>
                      <a:pt x="3176" y="16971"/>
                    </a:cubicBezTo>
                    <a:cubicBezTo>
                      <a:pt x="3176" y="18514"/>
                      <a:pt x="1906" y="19286"/>
                      <a:pt x="1906" y="20057"/>
                    </a:cubicBezTo>
                    <a:cubicBezTo>
                      <a:pt x="3176" y="20057"/>
                      <a:pt x="4447" y="20829"/>
                      <a:pt x="5718" y="20829"/>
                    </a:cubicBezTo>
                    <a:cubicBezTo>
                      <a:pt x="6353" y="20829"/>
                      <a:pt x="6988" y="21600"/>
                      <a:pt x="6988" y="21600"/>
                    </a:cubicBezTo>
                    <a:cubicBezTo>
                      <a:pt x="7624" y="20829"/>
                      <a:pt x="8259" y="20829"/>
                      <a:pt x="8894" y="20829"/>
                    </a:cubicBezTo>
                    <a:cubicBezTo>
                      <a:pt x="8894" y="20829"/>
                      <a:pt x="10165" y="20829"/>
                      <a:pt x="10165" y="20057"/>
                    </a:cubicBezTo>
                    <a:cubicBezTo>
                      <a:pt x="10800" y="20057"/>
                      <a:pt x="10165" y="19286"/>
                      <a:pt x="10165" y="18514"/>
                    </a:cubicBezTo>
                    <a:cubicBezTo>
                      <a:pt x="10165" y="17743"/>
                      <a:pt x="10165" y="16971"/>
                      <a:pt x="10800" y="16971"/>
                    </a:cubicBezTo>
                    <a:cubicBezTo>
                      <a:pt x="11435" y="16971"/>
                      <a:pt x="12071" y="16971"/>
                      <a:pt x="12706" y="16971"/>
                    </a:cubicBezTo>
                    <a:cubicBezTo>
                      <a:pt x="12071" y="16200"/>
                      <a:pt x="12706" y="16200"/>
                      <a:pt x="12706" y="15429"/>
                    </a:cubicBezTo>
                    <a:cubicBezTo>
                      <a:pt x="13341" y="15429"/>
                      <a:pt x="13976" y="16200"/>
                      <a:pt x="14612" y="16200"/>
                    </a:cubicBezTo>
                    <a:cubicBezTo>
                      <a:pt x="14612" y="15429"/>
                      <a:pt x="14612" y="15429"/>
                      <a:pt x="14612" y="14657"/>
                    </a:cubicBezTo>
                    <a:cubicBezTo>
                      <a:pt x="14612" y="13886"/>
                      <a:pt x="14612" y="13886"/>
                      <a:pt x="14612" y="13886"/>
                    </a:cubicBezTo>
                    <a:cubicBezTo>
                      <a:pt x="14612" y="13886"/>
                      <a:pt x="14612" y="13114"/>
                      <a:pt x="14612" y="13114"/>
                    </a:cubicBezTo>
                    <a:cubicBezTo>
                      <a:pt x="14612" y="12343"/>
                      <a:pt x="15247" y="13114"/>
                      <a:pt x="15882" y="12343"/>
                    </a:cubicBezTo>
                    <a:cubicBezTo>
                      <a:pt x="15882" y="11571"/>
                      <a:pt x="14612" y="10800"/>
                      <a:pt x="15247" y="10800"/>
                    </a:cubicBezTo>
                    <a:cubicBezTo>
                      <a:pt x="15247" y="10029"/>
                      <a:pt x="15882" y="10800"/>
                      <a:pt x="16518" y="10800"/>
                    </a:cubicBezTo>
                    <a:cubicBezTo>
                      <a:pt x="17153" y="10029"/>
                      <a:pt x="16518" y="10029"/>
                      <a:pt x="16518" y="10029"/>
                    </a:cubicBezTo>
                    <a:cubicBezTo>
                      <a:pt x="16518" y="9257"/>
                      <a:pt x="16518" y="10029"/>
                      <a:pt x="16518" y="9257"/>
                    </a:cubicBezTo>
                    <a:cubicBezTo>
                      <a:pt x="16518" y="8486"/>
                      <a:pt x="17153" y="8486"/>
                      <a:pt x="17153" y="7714"/>
                    </a:cubicBezTo>
                    <a:cubicBezTo>
                      <a:pt x="17153" y="6943"/>
                      <a:pt x="15882" y="6171"/>
                      <a:pt x="16518" y="5400"/>
                    </a:cubicBezTo>
                    <a:cubicBezTo>
                      <a:pt x="16518" y="5400"/>
                      <a:pt x="17153" y="5400"/>
                      <a:pt x="17153" y="4629"/>
                    </a:cubicBezTo>
                    <a:cubicBezTo>
                      <a:pt x="17788" y="4629"/>
                      <a:pt x="17153" y="4629"/>
                      <a:pt x="17788" y="4629"/>
                    </a:cubicBezTo>
                    <a:cubicBezTo>
                      <a:pt x="19059" y="3857"/>
                      <a:pt x="20329" y="4629"/>
                      <a:pt x="20965" y="3857"/>
                    </a:cubicBezTo>
                    <a:cubicBezTo>
                      <a:pt x="20965" y="3857"/>
                      <a:pt x="20965" y="3086"/>
                      <a:pt x="20965" y="3086"/>
                    </a:cubicBezTo>
                    <a:cubicBezTo>
                      <a:pt x="20965" y="3086"/>
                      <a:pt x="20965" y="3086"/>
                      <a:pt x="21600" y="3086"/>
                    </a:cubicBezTo>
                    <a:close/>
                  </a:path>
                </a:pathLst>
              </a:custGeom>
              <a:grp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grpSp>
        <p:sp>
          <p:nvSpPr>
            <p:cNvPr id="190" name="Teardrop 189">
              <a:extLst>
                <a:ext uri="{FF2B5EF4-FFF2-40B4-BE49-F238E27FC236}">
                  <a16:creationId xmlns:a16="http://schemas.microsoft.com/office/drawing/2014/main" id="{F1162AAB-5C37-4805-9AA3-90FDF7FB8C24}"/>
                </a:ext>
              </a:extLst>
            </p:cNvPr>
            <p:cNvSpPr/>
            <p:nvPr/>
          </p:nvSpPr>
          <p:spPr>
            <a:xfrm rot="8150844">
              <a:off x="1215235" y="2881820"/>
              <a:ext cx="274659" cy="274659"/>
            </a:xfrm>
            <a:prstGeom prst="teardrop">
              <a:avLst>
                <a:gd name="adj" fmla="val 1520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Teardrop 190">
              <a:extLst>
                <a:ext uri="{FF2B5EF4-FFF2-40B4-BE49-F238E27FC236}">
                  <a16:creationId xmlns:a16="http://schemas.microsoft.com/office/drawing/2014/main" id="{01B8C502-2DFF-46D7-85B7-68AAB309302A}"/>
                </a:ext>
              </a:extLst>
            </p:cNvPr>
            <p:cNvSpPr/>
            <p:nvPr/>
          </p:nvSpPr>
          <p:spPr>
            <a:xfrm rot="8150844">
              <a:off x="4253843" y="3206656"/>
              <a:ext cx="274659" cy="274659"/>
            </a:xfrm>
            <a:prstGeom prst="teardrop">
              <a:avLst>
                <a:gd name="adj" fmla="val 1520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Teardrop 191">
              <a:extLst>
                <a:ext uri="{FF2B5EF4-FFF2-40B4-BE49-F238E27FC236}">
                  <a16:creationId xmlns:a16="http://schemas.microsoft.com/office/drawing/2014/main" id="{8F6D4579-92C2-48AF-9410-397039B64A4A}"/>
                </a:ext>
              </a:extLst>
            </p:cNvPr>
            <p:cNvSpPr/>
            <p:nvPr/>
          </p:nvSpPr>
          <p:spPr>
            <a:xfrm rot="8150844">
              <a:off x="5433780" y="2283168"/>
              <a:ext cx="274659" cy="274659"/>
            </a:xfrm>
            <a:prstGeom prst="teardrop">
              <a:avLst>
                <a:gd name="adj" fmla="val 15207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sp>
          <p:nvSpPr>
            <p:cNvPr id="193" name="Teardrop 192">
              <a:extLst>
                <a:ext uri="{FF2B5EF4-FFF2-40B4-BE49-F238E27FC236}">
                  <a16:creationId xmlns:a16="http://schemas.microsoft.com/office/drawing/2014/main" id="{CAEEC36D-4DC9-405F-8D7A-81A004E620C4}"/>
                </a:ext>
              </a:extLst>
            </p:cNvPr>
            <p:cNvSpPr/>
            <p:nvPr/>
          </p:nvSpPr>
          <p:spPr>
            <a:xfrm rot="8150844">
              <a:off x="5945285" y="2951659"/>
              <a:ext cx="274659" cy="274659"/>
            </a:xfrm>
            <a:prstGeom prst="teardrop">
              <a:avLst>
                <a:gd name="adj" fmla="val 15207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Teardrop 193">
              <a:extLst>
                <a:ext uri="{FF2B5EF4-FFF2-40B4-BE49-F238E27FC236}">
                  <a16:creationId xmlns:a16="http://schemas.microsoft.com/office/drawing/2014/main" id="{BF69A8AA-4034-4384-B424-0BA54BAC4950}"/>
                </a:ext>
              </a:extLst>
            </p:cNvPr>
            <p:cNvSpPr/>
            <p:nvPr/>
          </p:nvSpPr>
          <p:spPr>
            <a:xfrm rot="8150844">
              <a:off x="2006863" y="4826294"/>
              <a:ext cx="274659" cy="274659"/>
            </a:xfrm>
            <a:prstGeom prst="teardrop">
              <a:avLst>
                <a:gd name="adj" fmla="val 15207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agline">
            <a:extLst>
              <a:ext uri="{FF2B5EF4-FFF2-40B4-BE49-F238E27FC236}">
                <a16:creationId xmlns:a16="http://schemas.microsoft.com/office/drawing/2014/main" id="{7BF12839-871D-443F-BC68-E0F4F1E198A6}"/>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4A4AD3DB-F88A-4B71-9777-783A31C0FDF7}"/>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2C4E8A49-0823-4280-8509-FD00F8BCA2C9}"/>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WORLD MAP</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0B3140E3-BB3A-4134-A1AB-F115EF600911}"/>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F7BE9D-016D-4BA6-AA10-A92D51A72C15}"/>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3888793"/>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Text 3">
            <a:extLst>
              <a:ext uri="{FF2B5EF4-FFF2-40B4-BE49-F238E27FC236}">
                <a16:creationId xmlns:a16="http://schemas.microsoft.com/office/drawing/2014/main" id="{352D6FC2-26D0-4920-8443-AC72B6CB9DEC}"/>
              </a:ext>
            </a:extLst>
          </p:cNvPr>
          <p:cNvGrpSpPr/>
          <p:nvPr/>
        </p:nvGrpSpPr>
        <p:grpSpPr>
          <a:xfrm>
            <a:off x="8879843" y="5676860"/>
            <a:ext cx="2626738" cy="773640"/>
            <a:chOff x="1349128" y="5071354"/>
            <a:chExt cx="2626738" cy="773640"/>
          </a:xfrm>
        </p:grpSpPr>
        <p:sp>
          <p:nvSpPr>
            <p:cNvPr id="137" name="TextBox 136">
              <a:extLst>
                <a:ext uri="{FF2B5EF4-FFF2-40B4-BE49-F238E27FC236}">
                  <a16:creationId xmlns:a16="http://schemas.microsoft.com/office/drawing/2014/main" id="{5A6BE8EB-154D-407D-91D8-002694AE92C6}"/>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 </a:t>
              </a:r>
            </a:p>
          </p:txBody>
        </p:sp>
        <p:sp>
          <p:nvSpPr>
            <p:cNvPr id="138" name="TextBox 137">
              <a:extLst>
                <a:ext uri="{FF2B5EF4-FFF2-40B4-BE49-F238E27FC236}">
                  <a16:creationId xmlns:a16="http://schemas.microsoft.com/office/drawing/2014/main" id="{3598ADCB-9D38-4BFE-9CA4-779B0EA7F392}"/>
                </a:ext>
              </a:extLst>
            </p:cNvPr>
            <p:cNvSpPr txBox="1"/>
            <p:nvPr/>
          </p:nvSpPr>
          <p:spPr>
            <a:xfrm>
              <a:off x="1590617" y="5071354"/>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Argentina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3" name="Text 2">
            <a:extLst>
              <a:ext uri="{FF2B5EF4-FFF2-40B4-BE49-F238E27FC236}">
                <a16:creationId xmlns:a16="http://schemas.microsoft.com/office/drawing/2014/main" id="{0034986F-8846-4C72-B64C-E512C86D1E0B}"/>
              </a:ext>
            </a:extLst>
          </p:cNvPr>
          <p:cNvGrpSpPr/>
          <p:nvPr/>
        </p:nvGrpSpPr>
        <p:grpSpPr>
          <a:xfrm>
            <a:off x="4782631" y="5706748"/>
            <a:ext cx="2626738" cy="743752"/>
            <a:chOff x="1349128" y="5101242"/>
            <a:chExt cx="2626738" cy="743752"/>
          </a:xfrm>
        </p:grpSpPr>
        <p:sp>
          <p:nvSpPr>
            <p:cNvPr id="134" name="TextBox 133">
              <a:extLst>
                <a:ext uri="{FF2B5EF4-FFF2-40B4-BE49-F238E27FC236}">
                  <a16:creationId xmlns:a16="http://schemas.microsoft.com/office/drawing/2014/main" id="{D2E43918-454A-4142-A8C2-09F8D738FDF4}"/>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 </a:t>
              </a:r>
            </a:p>
          </p:txBody>
        </p:sp>
        <p:sp>
          <p:nvSpPr>
            <p:cNvPr id="135" name="TextBox 134">
              <a:extLst>
                <a:ext uri="{FF2B5EF4-FFF2-40B4-BE49-F238E27FC236}">
                  <a16:creationId xmlns:a16="http://schemas.microsoft.com/office/drawing/2014/main" id="{9735DE32-28F7-41CB-BC63-08A4D27B6160}"/>
                </a:ext>
              </a:extLst>
            </p:cNvPr>
            <p:cNvSpPr txBox="1"/>
            <p:nvPr/>
          </p:nvSpPr>
          <p:spPr>
            <a:xfrm>
              <a:off x="1590617" y="5101242"/>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China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30" name="Text 1">
            <a:extLst>
              <a:ext uri="{FF2B5EF4-FFF2-40B4-BE49-F238E27FC236}">
                <a16:creationId xmlns:a16="http://schemas.microsoft.com/office/drawing/2014/main" id="{1DFBE455-B342-4433-A03E-3AA5D130A9AB}"/>
              </a:ext>
            </a:extLst>
          </p:cNvPr>
          <p:cNvGrpSpPr/>
          <p:nvPr/>
        </p:nvGrpSpPr>
        <p:grpSpPr>
          <a:xfrm>
            <a:off x="443930" y="5681057"/>
            <a:ext cx="2626738" cy="769443"/>
            <a:chOff x="1349128" y="5075551"/>
            <a:chExt cx="2626738" cy="769443"/>
          </a:xfrm>
        </p:grpSpPr>
        <p:sp>
          <p:nvSpPr>
            <p:cNvPr id="131" name="TextBox 130">
              <a:extLst>
                <a:ext uri="{FF2B5EF4-FFF2-40B4-BE49-F238E27FC236}">
                  <a16:creationId xmlns:a16="http://schemas.microsoft.com/office/drawing/2014/main" id="{21AB5497-9544-4251-A981-B9C6C80B9ECE}"/>
                </a:ext>
              </a:extLst>
            </p:cNvPr>
            <p:cNvSpPr txBox="1"/>
            <p:nvPr/>
          </p:nvSpPr>
          <p:spPr>
            <a:xfrm>
              <a:off x="1349128" y="5414107"/>
              <a:ext cx="2626738" cy="430887"/>
            </a:xfrm>
            <a:prstGeom prst="rect">
              <a:avLst/>
            </a:prstGeom>
            <a:noFill/>
          </p:spPr>
          <p:txBody>
            <a:bodyPr wrap="square" rtlCol="0">
              <a:spAutoFit/>
            </a:bodyPr>
            <a:lstStyle/>
            <a:p>
              <a:pPr algn="just"/>
              <a:r>
                <a:rPr lang="en-US" sz="1100" dirty="0">
                  <a:solidFill>
                    <a:schemeClr val="tx1">
                      <a:lumMod val="65000"/>
                      <a:lumOff val="35000"/>
                    </a:schemeClr>
                  </a:solidFill>
                </a:rPr>
                <a:t>Lorem ipsum dolor sit amet, consectetur adipiscing elit</a:t>
              </a:r>
            </a:p>
          </p:txBody>
        </p:sp>
        <p:sp>
          <p:nvSpPr>
            <p:cNvPr id="132" name="TextBox 131">
              <a:extLst>
                <a:ext uri="{FF2B5EF4-FFF2-40B4-BE49-F238E27FC236}">
                  <a16:creationId xmlns:a16="http://schemas.microsoft.com/office/drawing/2014/main" id="{61134B8E-D644-4BAD-91F0-421B4F9751A6}"/>
                </a:ext>
              </a:extLst>
            </p:cNvPr>
            <p:cNvSpPr txBox="1"/>
            <p:nvPr/>
          </p:nvSpPr>
          <p:spPr>
            <a:xfrm>
              <a:off x="1590617" y="5075551"/>
              <a:ext cx="2143760"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Russia</a:t>
              </a:r>
              <a:endParaRPr lang="pl-PL" sz="16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55" name="Bulbs 3">
            <a:extLst>
              <a:ext uri="{FF2B5EF4-FFF2-40B4-BE49-F238E27FC236}">
                <a16:creationId xmlns:a16="http://schemas.microsoft.com/office/drawing/2014/main" id="{4BEEC25D-0AA6-47CC-BDFA-793C55FFD1AD}"/>
              </a:ext>
            </a:extLst>
          </p:cNvPr>
          <p:cNvGrpSpPr/>
          <p:nvPr/>
        </p:nvGrpSpPr>
        <p:grpSpPr>
          <a:xfrm>
            <a:off x="8634747" y="4835399"/>
            <a:ext cx="2721371" cy="488901"/>
            <a:chOff x="344977" y="4594112"/>
            <a:chExt cx="2721371" cy="488901"/>
          </a:xfrm>
        </p:grpSpPr>
        <p:grpSp>
          <p:nvGrpSpPr>
            <p:cNvPr id="56" name="Group 55">
              <a:extLst>
                <a:ext uri="{FF2B5EF4-FFF2-40B4-BE49-F238E27FC236}">
                  <a16:creationId xmlns:a16="http://schemas.microsoft.com/office/drawing/2014/main" id="{27BDB692-A58F-433B-9378-D3DF71F2A8FA}"/>
                </a:ext>
              </a:extLst>
            </p:cNvPr>
            <p:cNvGrpSpPr/>
            <p:nvPr/>
          </p:nvGrpSpPr>
          <p:grpSpPr>
            <a:xfrm>
              <a:off x="344977" y="4594112"/>
              <a:ext cx="335391" cy="488901"/>
              <a:chOff x="3217621" y="2047334"/>
              <a:chExt cx="335391" cy="488901"/>
            </a:xfrm>
            <a:solidFill>
              <a:srgbClr val="7F7F7F"/>
            </a:solidFill>
          </p:grpSpPr>
          <p:sp>
            <p:nvSpPr>
              <p:cNvPr id="72" name="AutoShape 113">
                <a:extLst>
                  <a:ext uri="{FF2B5EF4-FFF2-40B4-BE49-F238E27FC236}">
                    <a16:creationId xmlns:a16="http://schemas.microsoft.com/office/drawing/2014/main" id="{3996B710-AAF7-45BD-94E8-253FAD619352}"/>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3" name="AutoShape 114">
                <a:extLst>
                  <a:ext uri="{FF2B5EF4-FFF2-40B4-BE49-F238E27FC236}">
                    <a16:creationId xmlns:a16="http://schemas.microsoft.com/office/drawing/2014/main" id="{32751B78-BCA1-4F6E-BBA8-0553412F44D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7" name="Group 56">
              <a:extLst>
                <a:ext uri="{FF2B5EF4-FFF2-40B4-BE49-F238E27FC236}">
                  <a16:creationId xmlns:a16="http://schemas.microsoft.com/office/drawing/2014/main" id="{D55DE7D9-7B7B-4F41-BA9B-0A6AB8F99819}"/>
                </a:ext>
              </a:extLst>
            </p:cNvPr>
            <p:cNvGrpSpPr/>
            <p:nvPr/>
          </p:nvGrpSpPr>
          <p:grpSpPr>
            <a:xfrm>
              <a:off x="822173" y="4594112"/>
              <a:ext cx="335391" cy="488901"/>
              <a:chOff x="3217621" y="2047334"/>
              <a:chExt cx="335391" cy="488901"/>
            </a:xfrm>
            <a:solidFill>
              <a:srgbClr val="7F7F7F"/>
            </a:solidFill>
          </p:grpSpPr>
          <p:sp>
            <p:nvSpPr>
              <p:cNvPr id="70" name="AutoShape 113">
                <a:extLst>
                  <a:ext uri="{FF2B5EF4-FFF2-40B4-BE49-F238E27FC236}">
                    <a16:creationId xmlns:a16="http://schemas.microsoft.com/office/drawing/2014/main" id="{98848C20-A768-4C50-B143-7281BDEE656E}"/>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71" name="AutoShape 114">
                <a:extLst>
                  <a:ext uri="{FF2B5EF4-FFF2-40B4-BE49-F238E27FC236}">
                    <a16:creationId xmlns:a16="http://schemas.microsoft.com/office/drawing/2014/main" id="{440CB0E5-CAEB-4B63-8ABC-DA810CD0275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8" name="Group 57">
              <a:extLst>
                <a:ext uri="{FF2B5EF4-FFF2-40B4-BE49-F238E27FC236}">
                  <a16:creationId xmlns:a16="http://schemas.microsoft.com/office/drawing/2014/main" id="{B03CBD2A-DAE1-4820-916D-56013FACE41B}"/>
                </a:ext>
              </a:extLst>
            </p:cNvPr>
            <p:cNvGrpSpPr/>
            <p:nvPr/>
          </p:nvGrpSpPr>
          <p:grpSpPr>
            <a:xfrm>
              <a:off x="1299369" y="4594112"/>
              <a:ext cx="335391" cy="488901"/>
              <a:chOff x="3217621" y="2047334"/>
              <a:chExt cx="335391" cy="488901"/>
            </a:xfrm>
            <a:solidFill>
              <a:srgbClr val="7F7F7F"/>
            </a:solidFill>
          </p:grpSpPr>
          <p:sp>
            <p:nvSpPr>
              <p:cNvPr id="68" name="AutoShape 113">
                <a:extLst>
                  <a:ext uri="{FF2B5EF4-FFF2-40B4-BE49-F238E27FC236}">
                    <a16:creationId xmlns:a16="http://schemas.microsoft.com/office/drawing/2014/main" id="{39E33D73-C337-426D-B379-8A1EDD818CF1}"/>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9" name="AutoShape 114">
                <a:extLst>
                  <a:ext uri="{FF2B5EF4-FFF2-40B4-BE49-F238E27FC236}">
                    <a16:creationId xmlns:a16="http://schemas.microsoft.com/office/drawing/2014/main" id="{D9B3737F-CAA2-47A7-9C3E-C020DCAE4F4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59" name="Group 58">
              <a:extLst>
                <a:ext uri="{FF2B5EF4-FFF2-40B4-BE49-F238E27FC236}">
                  <a16:creationId xmlns:a16="http://schemas.microsoft.com/office/drawing/2014/main" id="{F957FE84-555B-4D24-ABDD-7139F928EFBF}"/>
                </a:ext>
              </a:extLst>
            </p:cNvPr>
            <p:cNvGrpSpPr/>
            <p:nvPr/>
          </p:nvGrpSpPr>
          <p:grpSpPr>
            <a:xfrm>
              <a:off x="1776565" y="4594112"/>
              <a:ext cx="335391" cy="488901"/>
              <a:chOff x="3217621" y="2047334"/>
              <a:chExt cx="335391" cy="488901"/>
            </a:xfrm>
            <a:solidFill>
              <a:srgbClr val="7F7F7F"/>
            </a:solidFill>
          </p:grpSpPr>
          <p:sp>
            <p:nvSpPr>
              <p:cNvPr id="66" name="AutoShape 113">
                <a:extLst>
                  <a:ext uri="{FF2B5EF4-FFF2-40B4-BE49-F238E27FC236}">
                    <a16:creationId xmlns:a16="http://schemas.microsoft.com/office/drawing/2014/main" id="{397846B4-BF95-4702-ADD9-2C487945CCB4}"/>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7" name="AutoShape 114">
                <a:extLst>
                  <a:ext uri="{FF2B5EF4-FFF2-40B4-BE49-F238E27FC236}">
                    <a16:creationId xmlns:a16="http://schemas.microsoft.com/office/drawing/2014/main" id="{4BEC2C15-76F2-4BC3-B8D3-F3F38AD901B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60" name="Group 59">
              <a:extLst>
                <a:ext uri="{FF2B5EF4-FFF2-40B4-BE49-F238E27FC236}">
                  <a16:creationId xmlns:a16="http://schemas.microsoft.com/office/drawing/2014/main" id="{32A8B905-7028-4515-B2CD-8CB3B7316CC8}"/>
                </a:ext>
              </a:extLst>
            </p:cNvPr>
            <p:cNvGrpSpPr/>
            <p:nvPr/>
          </p:nvGrpSpPr>
          <p:grpSpPr>
            <a:xfrm>
              <a:off x="2253761" y="4594112"/>
              <a:ext cx="335391" cy="488901"/>
              <a:chOff x="3217621" y="2047334"/>
              <a:chExt cx="335391" cy="488901"/>
            </a:xfrm>
            <a:solidFill>
              <a:srgbClr val="7F7F7F"/>
            </a:solidFill>
          </p:grpSpPr>
          <p:sp>
            <p:nvSpPr>
              <p:cNvPr id="64" name="AutoShape 113">
                <a:extLst>
                  <a:ext uri="{FF2B5EF4-FFF2-40B4-BE49-F238E27FC236}">
                    <a16:creationId xmlns:a16="http://schemas.microsoft.com/office/drawing/2014/main" id="{A1A29DF5-AC4A-450C-B8B6-22AB756BA54A}"/>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5" name="AutoShape 114">
                <a:extLst>
                  <a:ext uri="{FF2B5EF4-FFF2-40B4-BE49-F238E27FC236}">
                    <a16:creationId xmlns:a16="http://schemas.microsoft.com/office/drawing/2014/main" id="{56117C42-FF92-4B36-826A-3E9A2C5FAD8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61" name="Group 60">
              <a:extLst>
                <a:ext uri="{FF2B5EF4-FFF2-40B4-BE49-F238E27FC236}">
                  <a16:creationId xmlns:a16="http://schemas.microsoft.com/office/drawing/2014/main" id="{9AC56C35-C3CD-4B4E-B885-AC1F7818945B}"/>
                </a:ext>
              </a:extLst>
            </p:cNvPr>
            <p:cNvGrpSpPr/>
            <p:nvPr/>
          </p:nvGrpSpPr>
          <p:grpSpPr>
            <a:xfrm>
              <a:off x="2730957" y="4594112"/>
              <a:ext cx="335391" cy="488901"/>
              <a:chOff x="3217621" y="2047334"/>
              <a:chExt cx="335391" cy="488901"/>
            </a:xfrm>
            <a:solidFill>
              <a:srgbClr val="7F7F7F"/>
            </a:solidFill>
          </p:grpSpPr>
          <p:sp>
            <p:nvSpPr>
              <p:cNvPr id="62" name="AutoShape 113">
                <a:extLst>
                  <a:ext uri="{FF2B5EF4-FFF2-40B4-BE49-F238E27FC236}">
                    <a16:creationId xmlns:a16="http://schemas.microsoft.com/office/drawing/2014/main" id="{54F0F9DB-9D1E-4A0D-AF78-A20F4F3B840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63" name="AutoShape 114">
                <a:extLst>
                  <a:ext uri="{FF2B5EF4-FFF2-40B4-BE49-F238E27FC236}">
                    <a16:creationId xmlns:a16="http://schemas.microsoft.com/office/drawing/2014/main" id="{D34E3043-6CA7-4422-B995-E169294F3D6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6" name="Bulbs 2">
            <a:extLst>
              <a:ext uri="{FF2B5EF4-FFF2-40B4-BE49-F238E27FC236}">
                <a16:creationId xmlns:a16="http://schemas.microsoft.com/office/drawing/2014/main" id="{94AF83F0-97A9-4921-A9CC-E672A02E0402}"/>
              </a:ext>
            </a:extLst>
          </p:cNvPr>
          <p:cNvGrpSpPr/>
          <p:nvPr/>
        </p:nvGrpSpPr>
        <p:grpSpPr>
          <a:xfrm>
            <a:off x="4554632" y="4835400"/>
            <a:ext cx="2721371" cy="488901"/>
            <a:chOff x="344977" y="4594112"/>
            <a:chExt cx="2721371" cy="488901"/>
          </a:xfrm>
        </p:grpSpPr>
        <p:grpSp>
          <p:nvGrpSpPr>
            <p:cNvPr id="37" name="Group 36">
              <a:extLst>
                <a:ext uri="{FF2B5EF4-FFF2-40B4-BE49-F238E27FC236}">
                  <a16:creationId xmlns:a16="http://schemas.microsoft.com/office/drawing/2014/main" id="{0FFF7CC4-CB7E-41DE-89D3-50447431C707}"/>
                </a:ext>
              </a:extLst>
            </p:cNvPr>
            <p:cNvGrpSpPr/>
            <p:nvPr/>
          </p:nvGrpSpPr>
          <p:grpSpPr>
            <a:xfrm>
              <a:off x="344977" y="4594112"/>
              <a:ext cx="335391" cy="488901"/>
              <a:chOff x="3217621" y="2047334"/>
              <a:chExt cx="335391" cy="488901"/>
            </a:xfrm>
            <a:solidFill>
              <a:srgbClr val="7F7F7F"/>
            </a:solidFill>
          </p:grpSpPr>
          <p:sp>
            <p:nvSpPr>
              <p:cNvPr id="53" name="AutoShape 113">
                <a:extLst>
                  <a:ext uri="{FF2B5EF4-FFF2-40B4-BE49-F238E27FC236}">
                    <a16:creationId xmlns:a16="http://schemas.microsoft.com/office/drawing/2014/main" id="{0281B581-5323-492B-BD77-69018B5B69D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4" name="AutoShape 114">
                <a:extLst>
                  <a:ext uri="{FF2B5EF4-FFF2-40B4-BE49-F238E27FC236}">
                    <a16:creationId xmlns:a16="http://schemas.microsoft.com/office/drawing/2014/main" id="{4ACAC18D-8D87-4EAE-8600-B2654D012B41}"/>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8" name="Group 37">
              <a:extLst>
                <a:ext uri="{FF2B5EF4-FFF2-40B4-BE49-F238E27FC236}">
                  <a16:creationId xmlns:a16="http://schemas.microsoft.com/office/drawing/2014/main" id="{22B99B97-CBC2-48A6-A8D9-86CB0498200E}"/>
                </a:ext>
              </a:extLst>
            </p:cNvPr>
            <p:cNvGrpSpPr/>
            <p:nvPr/>
          </p:nvGrpSpPr>
          <p:grpSpPr>
            <a:xfrm>
              <a:off x="822173" y="4594112"/>
              <a:ext cx="335391" cy="488901"/>
              <a:chOff x="3217621" y="2047334"/>
              <a:chExt cx="335391" cy="488901"/>
            </a:xfrm>
            <a:solidFill>
              <a:srgbClr val="7F7F7F"/>
            </a:solidFill>
          </p:grpSpPr>
          <p:sp>
            <p:nvSpPr>
              <p:cNvPr id="51" name="AutoShape 113">
                <a:extLst>
                  <a:ext uri="{FF2B5EF4-FFF2-40B4-BE49-F238E27FC236}">
                    <a16:creationId xmlns:a16="http://schemas.microsoft.com/office/drawing/2014/main" id="{E502EF7B-B649-4614-A848-EB7E035E7D4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2" name="AutoShape 114">
                <a:extLst>
                  <a:ext uri="{FF2B5EF4-FFF2-40B4-BE49-F238E27FC236}">
                    <a16:creationId xmlns:a16="http://schemas.microsoft.com/office/drawing/2014/main" id="{586A231D-EBDF-4347-BA55-512877E3AB50}"/>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9" name="Group 38">
              <a:extLst>
                <a:ext uri="{FF2B5EF4-FFF2-40B4-BE49-F238E27FC236}">
                  <a16:creationId xmlns:a16="http://schemas.microsoft.com/office/drawing/2014/main" id="{D43884C7-1F33-4F3B-AAC2-67769A5A4B64}"/>
                </a:ext>
              </a:extLst>
            </p:cNvPr>
            <p:cNvGrpSpPr/>
            <p:nvPr/>
          </p:nvGrpSpPr>
          <p:grpSpPr>
            <a:xfrm>
              <a:off x="1299369" y="4594112"/>
              <a:ext cx="335391" cy="488901"/>
              <a:chOff x="3217621" y="2047334"/>
              <a:chExt cx="335391" cy="488901"/>
            </a:xfrm>
            <a:solidFill>
              <a:srgbClr val="7F7F7F"/>
            </a:solidFill>
          </p:grpSpPr>
          <p:sp>
            <p:nvSpPr>
              <p:cNvPr id="49" name="AutoShape 113">
                <a:extLst>
                  <a:ext uri="{FF2B5EF4-FFF2-40B4-BE49-F238E27FC236}">
                    <a16:creationId xmlns:a16="http://schemas.microsoft.com/office/drawing/2014/main" id="{6D9B946F-0142-4A48-B9FC-DB286623D6BB}"/>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50" name="AutoShape 114">
                <a:extLst>
                  <a:ext uri="{FF2B5EF4-FFF2-40B4-BE49-F238E27FC236}">
                    <a16:creationId xmlns:a16="http://schemas.microsoft.com/office/drawing/2014/main" id="{E4291039-0CA5-489D-9B7F-4CD1B0F34C31}"/>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0" name="Group 39">
              <a:extLst>
                <a:ext uri="{FF2B5EF4-FFF2-40B4-BE49-F238E27FC236}">
                  <a16:creationId xmlns:a16="http://schemas.microsoft.com/office/drawing/2014/main" id="{DC32D28B-104B-4AF2-A296-EF1E86D62E37}"/>
                </a:ext>
              </a:extLst>
            </p:cNvPr>
            <p:cNvGrpSpPr/>
            <p:nvPr/>
          </p:nvGrpSpPr>
          <p:grpSpPr>
            <a:xfrm>
              <a:off x="1776565" y="4594112"/>
              <a:ext cx="335391" cy="488901"/>
              <a:chOff x="3217621" y="2047334"/>
              <a:chExt cx="335391" cy="488901"/>
            </a:xfrm>
            <a:solidFill>
              <a:srgbClr val="7F7F7F"/>
            </a:solidFill>
          </p:grpSpPr>
          <p:sp>
            <p:nvSpPr>
              <p:cNvPr id="47" name="AutoShape 113">
                <a:extLst>
                  <a:ext uri="{FF2B5EF4-FFF2-40B4-BE49-F238E27FC236}">
                    <a16:creationId xmlns:a16="http://schemas.microsoft.com/office/drawing/2014/main" id="{47EBFA7F-448C-4D09-8BB5-36A401163481}"/>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8" name="AutoShape 114">
                <a:extLst>
                  <a:ext uri="{FF2B5EF4-FFF2-40B4-BE49-F238E27FC236}">
                    <a16:creationId xmlns:a16="http://schemas.microsoft.com/office/drawing/2014/main" id="{4D6B3F09-AD1A-48F4-9C75-73A911CF3F57}"/>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1" name="Group 40">
              <a:extLst>
                <a:ext uri="{FF2B5EF4-FFF2-40B4-BE49-F238E27FC236}">
                  <a16:creationId xmlns:a16="http://schemas.microsoft.com/office/drawing/2014/main" id="{FD010980-8DB1-4084-8AFF-1742BAFA5C81}"/>
                </a:ext>
              </a:extLst>
            </p:cNvPr>
            <p:cNvGrpSpPr/>
            <p:nvPr/>
          </p:nvGrpSpPr>
          <p:grpSpPr>
            <a:xfrm>
              <a:off x="2253761" y="4594112"/>
              <a:ext cx="335391" cy="488901"/>
              <a:chOff x="3217621" y="2047334"/>
              <a:chExt cx="335391" cy="488901"/>
            </a:xfrm>
            <a:solidFill>
              <a:srgbClr val="7F7F7F"/>
            </a:solidFill>
          </p:grpSpPr>
          <p:sp>
            <p:nvSpPr>
              <p:cNvPr id="45" name="AutoShape 113">
                <a:extLst>
                  <a:ext uri="{FF2B5EF4-FFF2-40B4-BE49-F238E27FC236}">
                    <a16:creationId xmlns:a16="http://schemas.microsoft.com/office/drawing/2014/main" id="{0E5A6847-1C33-4B9C-A7AA-32E869EAC1C5}"/>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6" name="AutoShape 114">
                <a:extLst>
                  <a:ext uri="{FF2B5EF4-FFF2-40B4-BE49-F238E27FC236}">
                    <a16:creationId xmlns:a16="http://schemas.microsoft.com/office/drawing/2014/main" id="{0DE4C07D-AA49-4183-8B35-7F4350A4035A}"/>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42" name="Group 41">
              <a:extLst>
                <a:ext uri="{FF2B5EF4-FFF2-40B4-BE49-F238E27FC236}">
                  <a16:creationId xmlns:a16="http://schemas.microsoft.com/office/drawing/2014/main" id="{6FCD80E4-A921-4562-BEE7-837F1470D269}"/>
                </a:ext>
              </a:extLst>
            </p:cNvPr>
            <p:cNvGrpSpPr/>
            <p:nvPr/>
          </p:nvGrpSpPr>
          <p:grpSpPr>
            <a:xfrm>
              <a:off x="2730957" y="4594112"/>
              <a:ext cx="335391" cy="488901"/>
              <a:chOff x="3217621" y="2047334"/>
              <a:chExt cx="335391" cy="488901"/>
            </a:xfrm>
            <a:solidFill>
              <a:srgbClr val="7F7F7F"/>
            </a:solidFill>
          </p:grpSpPr>
          <p:sp>
            <p:nvSpPr>
              <p:cNvPr id="43" name="AutoShape 113">
                <a:extLst>
                  <a:ext uri="{FF2B5EF4-FFF2-40B4-BE49-F238E27FC236}">
                    <a16:creationId xmlns:a16="http://schemas.microsoft.com/office/drawing/2014/main" id="{DC380BF4-CA0F-467C-AF5A-F75E085A7D5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44" name="AutoShape 114">
                <a:extLst>
                  <a:ext uri="{FF2B5EF4-FFF2-40B4-BE49-F238E27FC236}">
                    <a16:creationId xmlns:a16="http://schemas.microsoft.com/office/drawing/2014/main" id="{8C014703-C2FB-4EC6-88F9-DA80A90794F4}"/>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35" name="Bulbs 1">
            <a:extLst>
              <a:ext uri="{FF2B5EF4-FFF2-40B4-BE49-F238E27FC236}">
                <a16:creationId xmlns:a16="http://schemas.microsoft.com/office/drawing/2014/main" id="{3B642CDA-EE52-42C5-94AC-B8C98109343E}"/>
              </a:ext>
            </a:extLst>
          </p:cNvPr>
          <p:cNvGrpSpPr>
            <a:grpSpLocks noGrp="1" noUngrp="1" noRot="1" noMove="1" noResize="1"/>
          </p:cNvGrpSpPr>
          <p:nvPr/>
        </p:nvGrpSpPr>
        <p:grpSpPr>
          <a:xfrm>
            <a:off x="474517" y="4835401"/>
            <a:ext cx="2721371" cy="488901"/>
            <a:chOff x="344977" y="4594112"/>
            <a:chExt cx="2721371" cy="488901"/>
          </a:xfrm>
        </p:grpSpPr>
        <p:grpSp>
          <p:nvGrpSpPr>
            <p:cNvPr id="17" name="Group 16">
              <a:extLst>
                <a:ext uri="{FF2B5EF4-FFF2-40B4-BE49-F238E27FC236}">
                  <a16:creationId xmlns:a16="http://schemas.microsoft.com/office/drawing/2014/main" id="{76AFFF66-2985-4A14-9C07-8E80759EB68F}"/>
                </a:ext>
              </a:extLst>
            </p:cNvPr>
            <p:cNvGrpSpPr>
              <a:grpSpLocks noGrp="1" noUngrp="1" noRot="1" noMove="1" noResize="1"/>
            </p:cNvGrpSpPr>
            <p:nvPr/>
          </p:nvGrpSpPr>
          <p:grpSpPr>
            <a:xfrm>
              <a:off x="344977" y="4594112"/>
              <a:ext cx="335391" cy="488901"/>
              <a:chOff x="3217621" y="2047334"/>
              <a:chExt cx="335391" cy="488901"/>
            </a:xfrm>
            <a:solidFill>
              <a:srgbClr val="7F7F7F"/>
            </a:solidFill>
          </p:grpSpPr>
          <p:sp>
            <p:nvSpPr>
              <p:cNvPr id="18" name="AutoShape 113">
                <a:extLst>
                  <a:ext uri="{FF2B5EF4-FFF2-40B4-BE49-F238E27FC236}">
                    <a16:creationId xmlns:a16="http://schemas.microsoft.com/office/drawing/2014/main" id="{6C8FFB02-5E78-46AA-94AF-BDF08F811B25}"/>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9" name="AutoShape 114">
                <a:extLst>
                  <a:ext uri="{FF2B5EF4-FFF2-40B4-BE49-F238E27FC236}">
                    <a16:creationId xmlns:a16="http://schemas.microsoft.com/office/drawing/2014/main" id="{2F431726-F48D-48DE-86FD-2226A0132D40}"/>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0" name="Group 19">
              <a:extLst>
                <a:ext uri="{FF2B5EF4-FFF2-40B4-BE49-F238E27FC236}">
                  <a16:creationId xmlns:a16="http://schemas.microsoft.com/office/drawing/2014/main" id="{26D639F1-3DEF-439A-9112-0A6389C7FBEB}"/>
                </a:ext>
              </a:extLst>
            </p:cNvPr>
            <p:cNvGrpSpPr>
              <a:grpSpLocks noGrp="1" noUngrp="1" noRot="1" noMove="1" noResize="1"/>
            </p:cNvGrpSpPr>
            <p:nvPr/>
          </p:nvGrpSpPr>
          <p:grpSpPr>
            <a:xfrm>
              <a:off x="822173" y="4594112"/>
              <a:ext cx="335391" cy="488901"/>
              <a:chOff x="3217621" y="2047334"/>
              <a:chExt cx="335391" cy="488901"/>
            </a:xfrm>
            <a:solidFill>
              <a:srgbClr val="7F7F7F"/>
            </a:solidFill>
          </p:grpSpPr>
          <p:sp>
            <p:nvSpPr>
              <p:cNvPr id="21" name="AutoShape 113">
                <a:extLst>
                  <a:ext uri="{FF2B5EF4-FFF2-40B4-BE49-F238E27FC236}">
                    <a16:creationId xmlns:a16="http://schemas.microsoft.com/office/drawing/2014/main" id="{C146E93C-81C7-408C-93CD-7A2BBA25D8F3}"/>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2" name="AutoShape 114">
                <a:extLst>
                  <a:ext uri="{FF2B5EF4-FFF2-40B4-BE49-F238E27FC236}">
                    <a16:creationId xmlns:a16="http://schemas.microsoft.com/office/drawing/2014/main" id="{1063C86E-01EA-49DB-8C0D-66E906CAF8CA}"/>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3" name="Group 22">
              <a:extLst>
                <a:ext uri="{FF2B5EF4-FFF2-40B4-BE49-F238E27FC236}">
                  <a16:creationId xmlns:a16="http://schemas.microsoft.com/office/drawing/2014/main" id="{7931CE58-6919-4CC1-B361-29CB992117B7}"/>
                </a:ext>
              </a:extLst>
            </p:cNvPr>
            <p:cNvGrpSpPr>
              <a:grpSpLocks noGrp="1" noUngrp="1" noRot="1" noMove="1" noResize="1"/>
            </p:cNvGrpSpPr>
            <p:nvPr/>
          </p:nvGrpSpPr>
          <p:grpSpPr>
            <a:xfrm>
              <a:off x="1299369" y="4594112"/>
              <a:ext cx="335391" cy="488901"/>
              <a:chOff x="3217621" y="2047334"/>
              <a:chExt cx="335391" cy="488901"/>
            </a:xfrm>
            <a:solidFill>
              <a:srgbClr val="7F7F7F"/>
            </a:solidFill>
          </p:grpSpPr>
          <p:sp>
            <p:nvSpPr>
              <p:cNvPr id="24" name="AutoShape 113">
                <a:extLst>
                  <a:ext uri="{FF2B5EF4-FFF2-40B4-BE49-F238E27FC236}">
                    <a16:creationId xmlns:a16="http://schemas.microsoft.com/office/drawing/2014/main" id="{17851910-34AF-4F70-8852-7D674524025C}"/>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5" name="AutoShape 114">
                <a:extLst>
                  <a:ext uri="{FF2B5EF4-FFF2-40B4-BE49-F238E27FC236}">
                    <a16:creationId xmlns:a16="http://schemas.microsoft.com/office/drawing/2014/main" id="{8C6FF239-02A0-4567-9FD2-A7FEC426042A}"/>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6" name="Group 25">
              <a:extLst>
                <a:ext uri="{FF2B5EF4-FFF2-40B4-BE49-F238E27FC236}">
                  <a16:creationId xmlns:a16="http://schemas.microsoft.com/office/drawing/2014/main" id="{F4AAE21F-C25B-4B63-BE64-EAC8DCB43214}"/>
                </a:ext>
              </a:extLst>
            </p:cNvPr>
            <p:cNvGrpSpPr>
              <a:grpSpLocks noGrp="1" noUngrp="1" noRot="1" noMove="1" noResize="1"/>
            </p:cNvGrpSpPr>
            <p:nvPr/>
          </p:nvGrpSpPr>
          <p:grpSpPr>
            <a:xfrm>
              <a:off x="1776565" y="4594112"/>
              <a:ext cx="335391" cy="488901"/>
              <a:chOff x="3217621" y="2047334"/>
              <a:chExt cx="335391" cy="488901"/>
            </a:xfrm>
            <a:solidFill>
              <a:srgbClr val="7F7F7F"/>
            </a:solidFill>
          </p:grpSpPr>
          <p:sp>
            <p:nvSpPr>
              <p:cNvPr id="27" name="AutoShape 113">
                <a:extLst>
                  <a:ext uri="{FF2B5EF4-FFF2-40B4-BE49-F238E27FC236}">
                    <a16:creationId xmlns:a16="http://schemas.microsoft.com/office/drawing/2014/main" id="{BBCB12E8-7128-4849-A137-587831178026}"/>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28" name="AutoShape 114">
                <a:extLst>
                  <a:ext uri="{FF2B5EF4-FFF2-40B4-BE49-F238E27FC236}">
                    <a16:creationId xmlns:a16="http://schemas.microsoft.com/office/drawing/2014/main" id="{05FE6B89-86EB-478E-AF67-8B766F451E23}"/>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29" name="Group 28">
              <a:extLst>
                <a:ext uri="{FF2B5EF4-FFF2-40B4-BE49-F238E27FC236}">
                  <a16:creationId xmlns:a16="http://schemas.microsoft.com/office/drawing/2014/main" id="{B513F670-6AEB-43F0-BDA5-92D97421A2E7}"/>
                </a:ext>
              </a:extLst>
            </p:cNvPr>
            <p:cNvGrpSpPr>
              <a:grpSpLocks noGrp="1" noUngrp="1" noRot="1" noMove="1" noResize="1"/>
            </p:cNvGrpSpPr>
            <p:nvPr/>
          </p:nvGrpSpPr>
          <p:grpSpPr>
            <a:xfrm>
              <a:off x="2253761" y="4594112"/>
              <a:ext cx="335391" cy="488901"/>
              <a:chOff x="3217621" y="2047334"/>
              <a:chExt cx="335391" cy="488901"/>
            </a:xfrm>
            <a:solidFill>
              <a:srgbClr val="7F7F7F"/>
            </a:solidFill>
          </p:grpSpPr>
          <p:sp>
            <p:nvSpPr>
              <p:cNvPr id="30" name="AutoShape 113">
                <a:extLst>
                  <a:ext uri="{FF2B5EF4-FFF2-40B4-BE49-F238E27FC236}">
                    <a16:creationId xmlns:a16="http://schemas.microsoft.com/office/drawing/2014/main" id="{151B6332-A1B2-4359-AB2D-09828526F83B}"/>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1" name="AutoShape 114">
                <a:extLst>
                  <a:ext uri="{FF2B5EF4-FFF2-40B4-BE49-F238E27FC236}">
                    <a16:creationId xmlns:a16="http://schemas.microsoft.com/office/drawing/2014/main" id="{24385B9D-43CA-45C8-9F01-8097265F890C}"/>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32" name="Group 31">
              <a:extLst>
                <a:ext uri="{FF2B5EF4-FFF2-40B4-BE49-F238E27FC236}">
                  <a16:creationId xmlns:a16="http://schemas.microsoft.com/office/drawing/2014/main" id="{71B7FE0E-B810-443F-9AB8-1410E4380CFF}"/>
                </a:ext>
              </a:extLst>
            </p:cNvPr>
            <p:cNvGrpSpPr>
              <a:grpSpLocks noGrp="1" noUngrp="1" noRot="1" noMove="1" noResize="1"/>
            </p:cNvGrpSpPr>
            <p:nvPr/>
          </p:nvGrpSpPr>
          <p:grpSpPr>
            <a:xfrm>
              <a:off x="2730957" y="4594112"/>
              <a:ext cx="335391" cy="488901"/>
              <a:chOff x="3217621" y="2047334"/>
              <a:chExt cx="335391" cy="488901"/>
            </a:xfrm>
            <a:solidFill>
              <a:srgbClr val="7F7F7F"/>
            </a:solidFill>
          </p:grpSpPr>
          <p:sp>
            <p:nvSpPr>
              <p:cNvPr id="33" name="AutoShape 113">
                <a:extLst>
                  <a:ext uri="{FF2B5EF4-FFF2-40B4-BE49-F238E27FC236}">
                    <a16:creationId xmlns:a16="http://schemas.microsoft.com/office/drawing/2014/main" id="{755C5120-E56E-4A8D-9799-013797300302}"/>
                  </a:ext>
                </a:extLst>
              </p:cNvPr>
              <p:cNvSpPr>
                <a:spLocks noGrp="1" noRot="1" noMove="1" noResize="1" noEditPoints="1" noAdjustHandles="1" noChangeArrowheads="1" noChangeShapeType="1"/>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34" name="AutoShape 114">
                <a:extLst>
                  <a:ext uri="{FF2B5EF4-FFF2-40B4-BE49-F238E27FC236}">
                    <a16:creationId xmlns:a16="http://schemas.microsoft.com/office/drawing/2014/main" id="{CC7E7567-B2E3-4510-9235-EE59982D3C4E}"/>
                  </a:ext>
                </a:extLst>
              </p:cNvPr>
              <p:cNvSpPr>
                <a:spLocks noGrp="1" noRot="1" noMove="1" noResize="1" noEditPoints="1" noAdjustHandles="1" noChangeArrowheads="1" noChangeShapeType="1"/>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128" name="Bulbs 3 b">
            <a:extLst>
              <a:ext uri="{FF2B5EF4-FFF2-40B4-BE49-F238E27FC236}">
                <a16:creationId xmlns:a16="http://schemas.microsoft.com/office/drawing/2014/main" id="{8532352A-9419-47B1-B264-BE4FF315DF17}"/>
              </a:ext>
            </a:extLst>
          </p:cNvPr>
          <p:cNvGrpSpPr/>
          <p:nvPr/>
        </p:nvGrpSpPr>
        <p:grpSpPr>
          <a:xfrm>
            <a:off x="8635261" y="4839598"/>
            <a:ext cx="2244175" cy="488901"/>
            <a:chOff x="8627641" y="5146949"/>
            <a:chExt cx="2244175" cy="488901"/>
          </a:xfrm>
          <a:solidFill>
            <a:srgbClr val="5B9BD5"/>
          </a:solidFill>
          <a:effectLst>
            <a:reflection blurRad="6350" stA="52000" endA="300" endPos="35000" dir="5400000" sy="-100000" algn="bl" rotWithShape="0"/>
          </a:effectLst>
        </p:grpSpPr>
        <p:grpSp>
          <p:nvGrpSpPr>
            <p:cNvPr id="113" name="Group 112">
              <a:extLst>
                <a:ext uri="{FF2B5EF4-FFF2-40B4-BE49-F238E27FC236}">
                  <a16:creationId xmlns:a16="http://schemas.microsoft.com/office/drawing/2014/main" id="{5697D2DD-BAF8-492F-B000-4BF3B30B4E4A}"/>
                </a:ext>
              </a:extLst>
            </p:cNvPr>
            <p:cNvGrpSpPr/>
            <p:nvPr/>
          </p:nvGrpSpPr>
          <p:grpSpPr>
            <a:xfrm>
              <a:off x="8627641" y="5146949"/>
              <a:ext cx="335391" cy="488901"/>
              <a:chOff x="3217621" y="2047334"/>
              <a:chExt cx="335391" cy="488901"/>
            </a:xfrm>
            <a:grpFill/>
          </p:grpSpPr>
          <p:sp>
            <p:nvSpPr>
              <p:cNvPr id="114" name="AutoShape 113">
                <a:extLst>
                  <a:ext uri="{FF2B5EF4-FFF2-40B4-BE49-F238E27FC236}">
                    <a16:creationId xmlns:a16="http://schemas.microsoft.com/office/drawing/2014/main" id="{4B50B57E-C9E2-4B93-B99D-D67C1F204356}"/>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15" name="AutoShape 114">
                <a:extLst>
                  <a:ext uri="{FF2B5EF4-FFF2-40B4-BE49-F238E27FC236}">
                    <a16:creationId xmlns:a16="http://schemas.microsoft.com/office/drawing/2014/main" id="{89F0F439-9B73-42A7-8BA7-E29DA8C5D6A5}"/>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16" name="Group 115">
              <a:extLst>
                <a:ext uri="{FF2B5EF4-FFF2-40B4-BE49-F238E27FC236}">
                  <a16:creationId xmlns:a16="http://schemas.microsoft.com/office/drawing/2014/main" id="{68E2A508-4173-4165-BFEF-1E9F336311B9}"/>
                </a:ext>
              </a:extLst>
            </p:cNvPr>
            <p:cNvGrpSpPr/>
            <p:nvPr/>
          </p:nvGrpSpPr>
          <p:grpSpPr>
            <a:xfrm>
              <a:off x="9104837" y="5146949"/>
              <a:ext cx="335391" cy="488901"/>
              <a:chOff x="3217621" y="2047334"/>
              <a:chExt cx="335391" cy="488901"/>
            </a:xfrm>
            <a:grpFill/>
          </p:grpSpPr>
          <p:sp>
            <p:nvSpPr>
              <p:cNvPr id="117" name="AutoShape 113">
                <a:extLst>
                  <a:ext uri="{FF2B5EF4-FFF2-40B4-BE49-F238E27FC236}">
                    <a16:creationId xmlns:a16="http://schemas.microsoft.com/office/drawing/2014/main" id="{5448C0A1-99FF-4153-912A-D688AC36FBE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18" name="AutoShape 114">
                <a:extLst>
                  <a:ext uri="{FF2B5EF4-FFF2-40B4-BE49-F238E27FC236}">
                    <a16:creationId xmlns:a16="http://schemas.microsoft.com/office/drawing/2014/main" id="{8F1F222C-981D-40AA-BE51-5043614840A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19" name="Group 118">
              <a:extLst>
                <a:ext uri="{FF2B5EF4-FFF2-40B4-BE49-F238E27FC236}">
                  <a16:creationId xmlns:a16="http://schemas.microsoft.com/office/drawing/2014/main" id="{E2960BBF-E4B8-44BF-9EDD-DBF689E17C48}"/>
                </a:ext>
              </a:extLst>
            </p:cNvPr>
            <p:cNvGrpSpPr/>
            <p:nvPr/>
          </p:nvGrpSpPr>
          <p:grpSpPr>
            <a:xfrm>
              <a:off x="9582033" y="5146949"/>
              <a:ext cx="335391" cy="488901"/>
              <a:chOff x="3217621" y="2047334"/>
              <a:chExt cx="335391" cy="488901"/>
            </a:xfrm>
            <a:grpFill/>
          </p:grpSpPr>
          <p:sp>
            <p:nvSpPr>
              <p:cNvPr id="120" name="AutoShape 113">
                <a:extLst>
                  <a:ext uri="{FF2B5EF4-FFF2-40B4-BE49-F238E27FC236}">
                    <a16:creationId xmlns:a16="http://schemas.microsoft.com/office/drawing/2014/main" id="{DCF695F5-45D4-4F95-8EF9-F9E834F21E78}"/>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1" name="AutoShape 114">
                <a:extLst>
                  <a:ext uri="{FF2B5EF4-FFF2-40B4-BE49-F238E27FC236}">
                    <a16:creationId xmlns:a16="http://schemas.microsoft.com/office/drawing/2014/main" id="{AB9616B8-DFA0-47F7-8A27-88D460C96C0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22" name="Group 121">
              <a:extLst>
                <a:ext uri="{FF2B5EF4-FFF2-40B4-BE49-F238E27FC236}">
                  <a16:creationId xmlns:a16="http://schemas.microsoft.com/office/drawing/2014/main" id="{C3758131-CF47-486A-B06F-E228A24948F7}"/>
                </a:ext>
              </a:extLst>
            </p:cNvPr>
            <p:cNvGrpSpPr/>
            <p:nvPr/>
          </p:nvGrpSpPr>
          <p:grpSpPr>
            <a:xfrm>
              <a:off x="10059229" y="5146949"/>
              <a:ext cx="335391" cy="488901"/>
              <a:chOff x="3217621" y="2047334"/>
              <a:chExt cx="335391" cy="488901"/>
            </a:xfrm>
            <a:grpFill/>
          </p:grpSpPr>
          <p:sp>
            <p:nvSpPr>
              <p:cNvPr id="123" name="AutoShape 113">
                <a:extLst>
                  <a:ext uri="{FF2B5EF4-FFF2-40B4-BE49-F238E27FC236}">
                    <a16:creationId xmlns:a16="http://schemas.microsoft.com/office/drawing/2014/main" id="{14FFFA85-D7EA-43D2-B99D-7843E8168F5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4" name="AutoShape 114">
                <a:extLst>
                  <a:ext uri="{FF2B5EF4-FFF2-40B4-BE49-F238E27FC236}">
                    <a16:creationId xmlns:a16="http://schemas.microsoft.com/office/drawing/2014/main" id="{B4294FD5-9EB7-4232-BA49-A234ED77942B}"/>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nvGrpSpPr>
            <p:cNvPr id="125" name="Group 124">
              <a:extLst>
                <a:ext uri="{FF2B5EF4-FFF2-40B4-BE49-F238E27FC236}">
                  <a16:creationId xmlns:a16="http://schemas.microsoft.com/office/drawing/2014/main" id="{306179B0-8C4C-4DBB-B29E-1FEEA1A6F507}"/>
                </a:ext>
              </a:extLst>
            </p:cNvPr>
            <p:cNvGrpSpPr/>
            <p:nvPr/>
          </p:nvGrpSpPr>
          <p:grpSpPr>
            <a:xfrm>
              <a:off x="10536425" y="5146949"/>
              <a:ext cx="335391" cy="488901"/>
              <a:chOff x="3217621" y="2047334"/>
              <a:chExt cx="335391" cy="488901"/>
            </a:xfrm>
            <a:grpFill/>
          </p:grpSpPr>
          <p:sp>
            <p:nvSpPr>
              <p:cNvPr id="126" name="AutoShape 113">
                <a:extLst>
                  <a:ext uri="{FF2B5EF4-FFF2-40B4-BE49-F238E27FC236}">
                    <a16:creationId xmlns:a16="http://schemas.microsoft.com/office/drawing/2014/main" id="{CD81D557-3F87-494D-88D1-9FB05F0C60EA}"/>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sp>
            <p:nvSpPr>
              <p:cNvPr id="127" name="AutoShape 114">
                <a:extLst>
                  <a:ext uri="{FF2B5EF4-FFF2-40B4-BE49-F238E27FC236}">
                    <a16:creationId xmlns:a16="http://schemas.microsoft.com/office/drawing/2014/main" id="{F76D1F9C-6757-416E-96DF-04E0C738AE33}"/>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5B9BD5"/>
                  </a:solidFill>
                  <a:effectLst>
                    <a:outerShdw blurRad="38100" dist="38100" dir="2700000" algn="tl">
                      <a:srgbClr val="000000"/>
                    </a:outerShdw>
                  </a:effectLst>
                </a:endParaRPr>
              </a:p>
            </p:txBody>
          </p:sp>
        </p:grpSp>
      </p:grpSp>
      <p:grpSp>
        <p:nvGrpSpPr>
          <p:cNvPr id="129" name="Bulbs 2 b">
            <a:extLst>
              <a:ext uri="{FF2B5EF4-FFF2-40B4-BE49-F238E27FC236}">
                <a16:creationId xmlns:a16="http://schemas.microsoft.com/office/drawing/2014/main" id="{C0E969E8-EBC5-452E-AF5F-B588A43CB8D1}"/>
              </a:ext>
            </a:extLst>
          </p:cNvPr>
          <p:cNvGrpSpPr/>
          <p:nvPr/>
        </p:nvGrpSpPr>
        <p:grpSpPr>
          <a:xfrm>
            <a:off x="4549638" y="4835398"/>
            <a:ext cx="812587" cy="488901"/>
            <a:chOff x="4630554" y="5774767"/>
            <a:chExt cx="812587" cy="488901"/>
          </a:xfrm>
          <a:solidFill>
            <a:srgbClr val="ED7D31"/>
          </a:solidFill>
          <a:effectLst>
            <a:reflection blurRad="6350" stA="52000" endA="300" endPos="35000" dir="5400000" sy="-100000" algn="bl" rotWithShape="0"/>
          </a:effectLst>
        </p:grpSpPr>
        <p:grpSp>
          <p:nvGrpSpPr>
            <p:cNvPr id="95" name="Group 94">
              <a:extLst>
                <a:ext uri="{FF2B5EF4-FFF2-40B4-BE49-F238E27FC236}">
                  <a16:creationId xmlns:a16="http://schemas.microsoft.com/office/drawing/2014/main" id="{C0D6B098-036E-444C-B303-7CC4B9F7FE56}"/>
                </a:ext>
              </a:extLst>
            </p:cNvPr>
            <p:cNvGrpSpPr/>
            <p:nvPr/>
          </p:nvGrpSpPr>
          <p:grpSpPr>
            <a:xfrm>
              <a:off x="4630554" y="5774767"/>
              <a:ext cx="335391" cy="488901"/>
              <a:chOff x="3217621" y="2047334"/>
              <a:chExt cx="335391" cy="488901"/>
            </a:xfrm>
            <a:grpFill/>
          </p:grpSpPr>
          <p:sp>
            <p:nvSpPr>
              <p:cNvPr id="111" name="AutoShape 113">
                <a:extLst>
                  <a:ext uri="{FF2B5EF4-FFF2-40B4-BE49-F238E27FC236}">
                    <a16:creationId xmlns:a16="http://schemas.microsoft.com/office/drawing/2014/main" id="{519F2A13-4C4B-4BD6-ABF8-8BFA373F8EA4}"/>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2" name="AutoShape 114">
                <a:extLst>
                  <a:ext uri="{FF2B5EF4-FFF2-40B4-BE49-F238E27FC236}">
                    <a16:creationId xmlns:a16="http://schemas.microsoft.com/office/drawing/2014/main" id="{00F7AFA3-E06B-41C8-992F-749A4ECC7C3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96" name="Group 95">
              <a:extLst>
                <a:ext uri="{FF2B5EF4-FFF2-40B4-BE49-F238E27FC236}">
                  <a16:creationId xmlns:a16="http://schemas.microsoft.com/office/drawing/2014/main" id="{EF9430BA-61F3-4633-BB74-76FFE9AC78B0}"/>
                </a:ext>
              </a:extLst>
            </p:cNvPr>
            <p:cNvGrpSpPr/>
            <p:nvPr/>
          </p:nvGrpSpPr>
          <p:grpSpPr>
            <a:xfrm>
              <a:off x="5107750" y="5774767"/>
              <a:ext cx="335391" cy="488901"/>
              <a:chOff x="3217621" y="2047334"/>
              <a:chExt cx="335391" cy="488901"/>
            </a:xfrm>
            <a:grpFill/>
          </p:grpSpPr>
          <p:sp>
            <p:nvSpPr>
              <p:cNvPr id="109" name="AutoShape 113">
                <a:extLst>
                  <a:ext uri="{FF2B5EF4-FFF2-40B4-BE49-F238E27FC236}">
                    <a16:creationId xmlns:a16="http://schemas.microsoft.com/office/drawing/2014/main" id="{F813FBB2-FDE7-439B-B362-790AA160C6E3}"/>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110" name="AutoShape 114">
                <a:extLst>
                  <a:ext uri="{FF2B5EF4-FFF2-40B4-BE49-F238E27FC236}">
                    <a16:creationId xmlns:a16="http://schemas.microsoft.com/office/drawing/2014/main" id="{0D6E1B43-63BF-408F-A974-D16FE61F7CC9}"/>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grpSp>
        <p:nvGrpSpPr>
          <p:cNvPr id="93" name="Bulbs 1 b">
            <a:extLst>
              <a:ext uri="{FF2B5EF4-FFF2-40B4-BE49-F238E27FC236}">
                <a16:creationId xmlns:a16="http://schemas.microsoft.com/office/drawing/2014/main" id="{110E0D65-05CA-4A41-95ED-AE86128669ED}"/>
              </a:ext>
            </a:extLst>
          </p:cNvPr>
          <p:cNvGrpSpPr/>
          <p:nvPr/>
        </p:nvGrpSpPr>
        <p:grpSpPr>
          <a:xfrm>
            <a:off x="472258" y="4835399"/>
            <a:ext cx="1766979" cy="488901"/>
            <a:chOff x="482024" y="5843792"/>
            <a:chExt cx="1766979" cy="488901"/>
          </a:xfrm>
          <a:effectLst>
            <a:reflection blurRad="6350" stA="52000" endA="300" endPos="35000" dir="5400000" sy="-100000" algn="bl" rotWithShape="0"/>
          </a:effectLst>
        </p:grpSpPr>
        <p:grpSp>
          <p:nvGrpSpPr>
            <p:cNvPr id="75" name="Group 74">
              <a:extLst>
                <a:ext uri="{FF2B5EF4-FFF2-40B4-BE49-F238E27FC236}">
                  <a16:creationId xmlns:a16="http://schemas.microsoft.com/office/drawing/2014/main" id="{0BF6BDD5-EFDB-4038-8418-EFB4E0F62488}"/>
                </a:ext>
              </a:extLst>
            </p:cNvPr>
            <p:cNvGrpSpPr/>
            <p:nvPr/>
          </p:nvGrpSpPr>
          <p:grpSpPr>
            <a:xfrm>
              <a:off x="482024" y="5843792"/>
              <a:ext cx="335391" cy="488901"/>
              <a:chOff x="3217621" y="2047334"/>
              <a:chExt cx="335391" cy="488901"/>
            </a:xfrm>
            <a:solidFill>
              <a:srgbClr val="70AD47"/>
            </a:solidFill>
          </p:grpSpPr>
          <p:sp>
            <p:nvSpPr>
              <p:cNvPr id="91" name="AutoShape 113">
                <a:extLst>
                  <a:ext uri="{FF2B5EF4-FFF2-40B4-BE49-F238E27FC236}">
                    <a16:creationId xmlns:a16="http://schemas.microsoft.com/office/drawing/2014/main" id="{693AA084-6C8C-4F13-A03D-17F219824026}"/>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2" name="AutoShape 114">
                <a:extLst>
                  <a:ext uri="{FF2B5EF4-FFF2-40B4-BE49-F238E27FC236}">
                    <a16:creationId xmlns:a16="http://schemas.microsoft.com/office/drawing/2014/main" id="{04B1A150-E24C-4E33-83ED-1B521F07D269}"/>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6" name="Group 75">
              <a:extLst>
                <a:ext uri="{FF2B5EF4-FFF2-40B4-BE49-F238E27FC236}">
                  <a16:creationId xmlns:a16="http://schemas.microsoft.com/office/drawing/2014/main" id="{37A9C339-5CE3-41CB-AD35-4EAC898BB02E}"/>
                </a:ext>
              </a:extLst>
            </p:cNvPr>
            <p:cNvGrpSpPr/>
            <p:nvPr/>
          </p:nvGrpSpPr>
          <p:grpSpPr>
            <a:xfrm>
              <a:off x="959220" y="5843792"/>
              <a:ext cx="335391" cy="488901"/>
              <a:chOff x="3217621" y="2047334"/>
              <a:chExt cx="335391" cy="488901"/>
            </a:xfrm>
            <a:solidFill>
              <a:srgbClr val="70AD47"/>
            </a:solidFill>
          </p:grpSpPr>
          <p:sp>
            <p:nvSpPr>
              <p:cNvPr id="89" name="AutoShape 113">
                <a:extLst>
                  <a:ext uri="{FF2B5EF4-FFF2-40B4-BE49-F238E27FC236}">
                    <a16:creationId xmlns:a16="http://schemas.microsoft.com/office/drawing/2014/main" id="{9F4DDA29-41F0-4847-8A4F-70C2C385F868}"/>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90" name="AutoShape 114">
                <a:extLst>
                  <a:ext uri="{FF2B5EF4-FFF2-40B4-BE49-F238E27FC236}">
                    <a16:creationId xmlns:a16="http://schemas.microsoft.com/office/drawing/2014/main" id="{8B8B98B5-1B38-4D3E-8CBA-5DC26B1B5CC8}"/>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7" name="Group 76">
              <a:extLst>
                <a:ext uri="{FF2B5EF4-FFF2-40B4-BE49-F238E27FC236}">
                  <a16:creationId xmlns:a16="http://schemas.microsoft.com/office/drawing/2014/main" id="{4C13DC85-F8D6-4000-8105-131887752931}"/>
                </a:ext>
              </a:extLst>
            </p:cNvPr>
            <p:cNvGrpSpPr/>
            <p:nvPr/>
          </p:nvGrpSpPr>
          <p:grpSpPr>
            <a:xfrm>
              <a:off x="1436416" y="5843792"/>
              <a:ext cx="335391" cy="488901"/>
              <a:chOff x="3217621" y="2047334"/>
              <a:chExt cx="335391" cy="488901"/>
            </a:xfrm>
            <a:solidFill>
              <a:srgbClr val="70AD47"/>
            </a:solidFill>
          </p:grpSpPr>
          <p:sp>
            <p:nvSpPr>
              <p:cNvPr id="87" name="AutoShape 113">
                <a:extLst>
                  <a:ext uri="{FF2B5EF4-FFF2-40B4-BE49-F238E27FC236}">
                    <a16:creationId xmlns:a16="http://schemas.microsoft.com/office/drawing/2014/main" id="{AF256D5B-AC36-4A21-AEAA-2A1D9A3C0510}"/>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8" name="AutoShape 114">
                <a:extLst>
                  <a:ext uri="{FF2B5EF4-FFF2-40B4-BE49-F238E27FC236}">
                    <a16:creationId xmlns:a16="http://schemas.microsoft.com/office/drawing/2014/main" id="{C32BD377-82F0-4DA8-96F0-B07A7BA8AF5D}"/>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nvGrpSpPr>
            <p:cNvPr id="78" name="Group 77">
              <a:extLst>
                <a:ext uri="{FF2B5EF4-FFF2-40B4-BE49-F238E27FC236}">
                  <a16:creationId xmlns:a16="http://schemas.microsoft.com/office/drawing/2014/main" id="{A0F426B6-3945-4EBE-A44B-43BE20B92698}"/>
                </a:ext>
              </a:extLst>
            </p:cNvPr>
            <p:cNvGrpSpPr/>
            <p:nvPr/>
          </p:nvGrpSpPr>
          <p:grpSpPr>
            <a:xfrm>
              <a:off x="1913612" y="5843792"/>
              <a:ext cx="335391" cy="488901"/>
              <a:chOff x="3217621" y="2047334"/>
              <a:chExt cx="335391" cy="488901"/>
            </a:xfrm>
            <a:solidFill>
              <a:srgbClr val="70AD47"/>
            </a:solidFill>
          </p:grpSpPr>
          <p:sp>
            <p:nvSpPr>
              <p:cNvPr id="85" name="AutoShape 113">
                <a:extLst>
                  <a:ext uri="{FF2B5EF4-FFF2-40B4-BE49-F238E27FC236}">
                    <a16:creationId xmlns:a16="http://schemas.microsoft.com/office/drawing/2014/main" id="{AFF59B04-E4C9-41C5-A1CA-85192FF980B7}"/>
                  </a:ext>
                </a:extLst>
              </p:cNvPr>
              <p:cNvSpPr>
                <a:spLocks/>
              </p:cNvSpPr>
              <p:nvPr/>
            </p:nvSpPr>
            <p:spPr bwMode="auto">
              <a:xfrm>
                <a:off x="3217621" y="2047334"/>
                <a:ext cx="335391" cy="48890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sp>
            <p:nvSpPr>
              <p:cNvPr id="86" name="AutoShape 114">
                <a:extLst>
                  <a:ext uri="{FF2B5EF4-FFF2-40B4-BE49-F238E27FC236}">
                    <a16:creationId xmlns:a16="http://schemas.microsoft.com/office/drawing/2014/main" id="{90632362-9800-48E7-8104-BB4EAA2DD8CF}"/>
                  </a:ext>
                </a:extLst>
              </p:cNvPr>
              <p:cNvSpPr>
                <a:spLocks/>
              </p:cNvSpPr>
              <p:nvPr/>
            </p:nvSpPr>
            <p:spPr bwMode="auto">
              <a:xfrm>
                <a:off x="3293543" y="2124091"/>
                <a:ext cx="99281" cy="992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lstStyle/>
              <a:p>
                <a:pPr defTabSz="609585"/>
                <a:endParaRPr lang="en-US" sz="4000" dirty="0">
                  <a:solidFill>
                    <a:srgbClr val="FFFFFF"/>
                  </a:solidFill>
                  <a:effectLst>
                    <a:outerShdw blurRad="38100" dist="38100" dir="2700000" algn="tl">
                      <a:srgbClr val="000000"/>
                    </a:outerShdw>
                  </a:effectLst>
                </a:endParaRPr>
              </a:p>
            </p:txBody>
          </p:sp>
        </p:grpSp>
      </p:grpSp>
      <p:sp>
        <p:nvSpPr>
          <p:cNvPr id="16" name="Country 3">
            <a:extLst>
              <a:ext uri="{FF2B5EF4-FFF2-40B4-BE49-F238E27FC236}">
                <a16:creationId xmlns:a16="http://schemas.microsoft.com/office/drawing/2014/main" id="{15402C5B-8CB5-464F-9E2E-5934091F2903}"/>
              </a:ext>
            </a:extLst>
          </p:cNvPr>
          <p:cNvSpPr/>
          <p:nvPr/>
        </p:nvSpPr>
        <p:spPr>
          <a:xfrm>
            <a:off x="9483034" y="1873622"/>
            <a:ext cx="1215446" cy="2642822"/>
          </a:xfrm>
          <a:custGeom>
            <a:avLst/>
            <a:gdLst/>
            <a:ahLst/>
            <a:cxnLst>
              <a:cxn ang="0">
                <a:pos x="wd2" y="hd2"/>
              </a:cxn>
              <a:cxn ang="5400000">
                <a:pos x="wd2" y="hd2"/>
              </a:cxn>
              <a:cxn ang="10800000">
                <a:pos x="wd2" y="hd2"/>
              </a:cxn>
              <a:cxn ang="16200000">
                <a:pos x="wd2" y="hd2"/>
              </a:cxn>
            </a:cxnLst>
            <a:rect l="0" t="0" r="r" b="b"/>
            <a:pathLst>
              <a:path w="21600" h="21600" extrusionOk="0">
                <a:moveTo>
                  <a:pt x="19980" y="21377"/>
                </a:moveTo>
                <a:cubicBezTo>
                  <a:pt x="18900" y="21377"/>
                  <a:pt x="17820" y="21155"/>
                  <a:pt x="16740" y="20932"/>
                </a:cubicBezTo>
                <a:cubicBezTo>
                  <a:pt x="16200" y="20932"/>
                  <a:pt x="15660" y="20709"/>
                  <a:pt x="15120" y="20709"/>
                </a:cubicBezTo>
                <a:cubicBezTo>
                  <a:pt x="15120" y="20487"/>
                  <a:pt x="15120" y="20487"/>
                  <a:pt x="15120" y="20487"/>
                </a:cubicBezTo>
                <a:cubicBezTo>
                  <a:pt x="15120" y="20487"/>
                  <a:pt x="14580" y="20264"/>
                  <a:pt x="14580" y="20264"/>
                </a:cubicBezTo>
                <a:cubicBezTo>
                  <a:pt x="15120" y="20709"/>
                  <a:pt x="15660" y="21155"/>
                  <a:pt x="16200" y="21600"/>
                </a:cubicBezTo>
                <a:cubicBezTo>
                  <a:pt x="16740" y="21600"/>
                  <a:pt x="17820" y="21600"/>
                  <a:pt x="18900" y="21600"/>
                </a:cubicBezTo>
                <a:cubicBezTo>
                  <a:pt x="18900" y="21600"/>
                  <a:pt x="19440" y="21600"/>
                  <a:pt x="19980" y="21600"/>
                </a:cubicBezTo>
                <a:cubicBezTo>
                  <a:pt x="19980" y="21600"/>
                  <a:pt x="19980" y="21377"/>
                  <a:pt x="19980" y="21377"/>
                </a:cubicBezTo>
                <a:close/>
                <a:moveTo>
                  <a:pt x="20520" y="10021"/>
                </a:moveTo>
                <a:cubicBezTo>
                  <a:pt x="20520" y="9798"/>
                  <a:pt x="20520" y="9798"/>
                  <a:pt x="20520" y="9575"/>
                </a:cubicBezTo>
                <a:cubicBezTo>
                  <a:pt x="20520" y="9575"/>
                  <a:pt x="19980" y="9575"/>
                  <a:pt x="19980" y="9575"/>
                </a:cubicBezTo>
                <a:cubicBezTo>
                  <a:pt x="19980" y="9575"/>
                  <a:pt x="19980" y="9575"/>
                  <a:pt x="19440" y="9353"/>
                </a:cubicBezTo>
                <a:cubicBezTo>
                  <a:pt x="19440" y="9353"/>
                  <a:pt x="19440" y="9353"/>
                  <a:pt x="19440" y="9130"/>
                </a:cubicBezTo>
                <a:cubicBezTo>
                  <a:pt x="19440" y="8907"/>
                  <a:pt x="19440" y="8907"/>
                  <a:pt x="18900" y="8907"/>
                </a:cubicBezTo>
                <a:cubicBezTo>
                  <a:pt x="18360" y="8685"/>
                  <a:pt x="17820" y="8462"/>
                  <a:pt x="17280" y="8239"/>
                </a:cubicBezTo>
                <a:cubicBezTo>
                  <a:pt x="17280" y="8239"/>
                  <a:pt x="17280" y="8239"/>
                  <a:pt x="17280" y="8239"/>
                </a:cubicBezTo>
                <a:cubicBezTo>
                  <a:pt x="17280" y="8239"/>
                  <a:pt x="17280" y="8016"/>
                  <a:pt x="17280" y="8016"/>
                </a:cubicBezTo>
                <a:cubicBezTo>
                  <a:pt x="17280" y="7794"/>
                  <a:pt x="17280" y="7794"/>
                  <a:pt x="17280" y="7571"/>
                </a:cubicBezTo>
                <a:cubicBezTo>
                  <a:pt x="17280" y="7348"/>
                  <a:pt x="17280" y="7571"/>
                  <a:pt x="17280" y="7348"/>
                </a:cubicBezTo>
                <a:cubicBezTo>
                  <a:pt x="17280" y="7348"/>
                  <a:pt x="17280" y="7126"/>
                  <a:pt x="17280" y="7126"/>
                </a:cubicBezTo>
                <a:cubicBezTo>
                  <a:pt x="17280" y="6903"/>
                  <a:pt x="17280" y="6903"/>
                  <a:pt x="16740" y="6680"/>
                </a:cubicBezTo>
                <a:cubicBezTo>
                  <a:pt x="16740" y="6680"/>
                  <a:pt x="17280" y="6680"/>
                  <a:pt x="17280" y="6458"/>
                </a:cubicBezTo>
                <a:cubicBezTo>
                  <a:pt x="17280" y="6458"/>
                  <a:pt x="17280" y="6235"/>
                  <a:pt x="17280" y="6235"/>
                </a:cubicBezTo>
                <a:cubicBezTo>
                  <a:pt x="17280" y="6012"/>
                  <a:pt x="17280" y="6012"/>
                  <a:pt x="17280" y="6012"/>
                </a:cubicBezTo>
                <a:cubicBezTo>
                  <a:pt x="17280" y="5790"/>
                  <a:pt x="16740" y="5790"/>
                  <a:pt x="17280" y="5567"/>
                </a:cubicBezTo>
                <a:cubicBezTo>
                  <a:pt x="17280" y="5567"/>
                  <a:pt x="17280" y="5567"/>
                  <a:pt x="17280" y="5344"/>
                </a:cubicBezTo>
                <a:cubicBezTo>
                  <a:pt x="17820" y="5122"/>
                  <a:pt x="18360" y="4899"/>
                  <a:pt x="18360" y="4676"/>
                </a:cubicBezTo>
                <a:cubicBezTo>
                  <a:pt x="18900" y="4676"/>
                  <a:pt x="18900" y="4231"/>
                  <a:pt x="19440" y="4231"/>
                </a:cubicBezTo>
                <a:cubicBezTo>
                  <a:pt x="18900" y="4231"/>
                  <a:pt x="19440" y="4008"/>
                  <a:pt x="19980" y="4008"/>
                </a:cubicBezTo>
                <a:cubicBezTo>
                  <a:pt x="19980" y="4008"/>
                  <a:pt x="19980" y="3786"/>
                  <a:pt x="19980" y="3786"/>
                </a:cubicBezTo>
                <a:cubicBezTo>
                  <a:pt x="20520" y="3786"/>
                  <a:pt x="21060" y="3786"/>
                  <a:pt x="21600" y="3563"/>
                </a:cubicBezTo>
                <a:cubicBezTo>
                  <a:pt x="21600" y="3340"/>
                  <a:pt x="21600" y="2895"/>
                  <a:pt x="21060" y="2672"/>
                </a:cubicBezTo>
                <a:cubicBezTo>
                  <a:pt x="20520" y="2449"/>
                  <a:pt x="20520" y="2672"/>
                  <a:pt x="19980" y="2449"/>
                </a:cubicBezTo>
                <a:cubicBezTo>
                  <a:pt x="19980" y="2895"/>
                  <a:pt x="19980" y="3118"/>
                  <a:pt x="19440" y="3340"/>
                </a:cubicBezTo>
                <a:cubicBezTo>
                  <a:pt x="19440" y="3340"/>
                  <a:pt x="19440" y="3340"/>
                  <a:pt x="18900" y="3563"/>
                </a:cubicBezTo>
                <a:cubicBezTo>
                  <a:pt x="18900" y="3563"/>
                  <a:pt x="19440" y="3563"/>
                  <a:pt x="18900" y="3563"/>
                </a:cubicBezTo>
                <a:cubicBezTo>
                  <a:pt x="18900" y="3786"/>
                  <a:pt x="18900" y="3563"/>
                  <a:pt x="18900" y="3563"/>
                </a:cubicBezTo>
                <a:cubicBezTo>
                  <a:pt x="18900" y="3563"/>
                  <a:pt x="18360" y="3563"/>
                  <a:pt x="18360" y="3563"/>
                </a:cubicBezTo>
                <a:cubicBezTo>
                  <a:pt x="18360" y="3563"/>
                  <a:pt x="18360" y="3786"/>
                  <a:pt x="18360" y="3786"/>
                </a:cubicBezTo>
                <a:cubicBezTo>
                  <a:pt x="18360" y="3786"/>
                  <a:pt x="18360" y="3786"/>
                  <a:pt x="18360" y="3786"/>
                </a:cubicBezTo>
                <a:cubicBezTo>
                  <a:pt x="17820" y="3786"/>
                  <a:pt x="17820" y="3786"/>
                  <a:pt x="17820" y="3786"/>
                </a:cubicBezTo>
                <a:cubicBezTo>
                  <a:pt x="17820" y="3786"/>
                  <a:pt x="17280" y="3786"/>
                  <a:pt x="17280" y="3786"/>
                </a:cubicBezTo>
                <a:cubicBezTo>
                  <a:pt x="16740" y="3786"/>
                  <a:pt x="16200" y="3786"/>
                  <a:pt x="15660" y="3563"/>
                </a:cubicBezTo>
                <a:cubicBezTo>
                  <a:pt x="15120" y="3563"/>
                  <a:pt x="15120" y="3563"/>
                  <a:pt x="15120" y="3340"/>
                </a:cubicBezTo>
                <a:cubicBezTo>
                  <a:pt x="15120" y="3340"/>
                  <a:pt x="15120" y="3340"/>
                  <a:pt x="15120" y="3340"/>
                </a:cubicBezTo>
                <a:cubicBezTo>
                  <a:pt x="15660" y="3118"/>
                  <a:pt x="15120" y="3118"/>
                  <a:pt x="15660" y="2895"/>
                </a:cubicBezTo>
                <a:cubicBezTo>
                  <a:pt x="15660" y="2672"/>
                  <a:pt x="16200" y="2449"/>
                  <a:pt x="15120" y="2227"/>
                </a:cubicBezTo>
                <a:cubicBezTo>
                  <a:pt x="13500" y="1781"/>
                  <a:pt x="11340" y="1559"/>
                  <a:pt x="10260" y="1113"/>
                </a:cubicBezTo>
                <a:cubicBezTo>
                  <a:pt x="9720" y="891"/>
                  <a:pt x="9180" y="668"/>
                  <a:pt x="8640" y="445"/>
                </a:cubicBezTo>
                <a:cubicBezTo>
                  <a:pt x="8640" y="445"/>
                  <a:pt x="8100" y="223"/>
                  <a:pt x="8100" y="0"/>
                </a:cubicBezTo>
                <a:cubicBezTo>
                  <a:pt x="7560" y="0"/>
                  <a:pt x="7020" y="0"/>
                  <a:pt x="6480" y="223"/>
                </a:cubicBezTo>
                <a:cubicBezTo>
                  <a:pt x="6480" y="223"/>
                  <a:pt x="6480" y="445"/>
                  <a:pt x="5940" y="668"/>
                </a:cubicBezTo>
                <a:cubicBezTo>
                  <a:pt x="5940" y="445"/>
                  <a:pt x="5940" y="223"/>
                  <a:pt x="5400" y="223"/>
                </a:cubicBezTo>
                <a:cubicBezTo>
                  <a:pt x="5400" y="223"/>
                  <a:pt x="4320" y="223"/>
                  <a:pt x="4320" y="223"/>
                </a:cubicBezTo>
                <a:cubicBezTo>
                  <a:pt x="3780" y="223"/>
                  <a:pt x="3240" y="0"/>
                  <a:pt x="3240" y="0"/>
                </a:cubicBezTo>
                <a:cubicBezTo>
                  <a:pt x="3240" y="0"/>
                  <a:pt x="3240" y="223"/>
                  <a:pt x="3240" y="223"/>
                </a:cubicBezTo>
                <a:cubicBezTo>
                  <a:pt x="3240" y="223"/>
                  <a:pt x="2700" y="223"/>
                  <a:pt x="2700" y="223"/>
                </a:cubicBezTo>
                <a:cubicBezTo>
                  <a:pt x="2700" y="223"/>
                  <a:pt x="2160" y="445"/>
                  <a:pt x="2160" y="668"/>
                </a:cubicBezTo>
                <a:cubicBezTo>
                  <a:pt x="2160" y="668"/>
                  <a:pt x="2160" y="668"/>
                  <a:pt x="2160" y="891"/>
                </a:cubicBezTo>
                <a:cubicBezTo>
                  <a:pt x="2160" y="1113"/>
                  <a:pt x="2160" y="1336"/>
                  <a:pt x="2160" y="1559"/>
                </a:cubicBezTo>
                <a:cubicBezTo>
                  <a:pt x="2160" y="1559"/>
                  <a:pt x="1080" y="1559"/>
                  <a:pt x="1080" y="1781"/>
                </a:cubicBezTo>
                <a:cubicBezTo>
                  <a:pt x="1080" y="1781"/>
                  <a:pt x="540" y="1781"/>
                  <a:pt x="540" y="2004"/>
                </a:cubicBezTo>
                <a:cubicBezTo>
                  <a:pt x="540" y="2004"/>
                  <a:pt x="1080" y="2004"/>
                  <a:pt x="1080" y="2227"/>
                </a:cubicBezTo>
                <a:cubicBezTo>
                  <a:pt x="1080" y="2227"/>
                  <a:pt x="540" y="2449"/>
                  <a:pt x="1080" y="2449"/>
                </a:cubicBezTo>
                <a:cubicBezTo>
                  <a:pt x="1080" y="2449"/>
                  <a:pt x="1080" y="2672"/>
                  <a:pt x="1080" y="2672"/>
                </a:cubicBezTo>
                <a:cubicBezTo>
                  <a:pt x="1080" y="2895"/>
                  <a:pt x="1080" y="2895"/>
                  <a:pt x="1080" y="2895"/>
                </a:cubicBezTo>
                <a:cubicBezTo>
                  <a:pt x="1080" y="3118"/>
                  <a:pt x="1620" y="3118"/>
                  <a:pt x="1620" y="3340"/>
                </a:cubicBezTo>
                <a:cubicBezTo>
                  <a:pt x="1620" y="3563"/>
                  <a:pt x="1620" y="3563"/>
                  <a:pt x="1080" y="3563"/>
                </a:cubicBezTo>
                <a:cubicBezTo>
                  <a:pt x="1080" y="3563"/>
                  <a:pt x="1080" y="3563"/>
                  <a:pt x="1080" y="3786"/>
                </a:cubicBezTo>
                <a:cubicBezTo>
                  <a:pt x="540" y="3786"/>
                  <a:pt x="540" y="4008"/>
                  <a:pt x="540" y="4231"/>
                </a:cubicBezTo>
                <a:cubicBezTo>
                  <a:pt x="540" y="4231"/>
                  <a:pt x="0" y="4231"/>
                  <a:pt x="0" y="4454"/>
                </a:cubicBezTo>
                <a:cubicBezTo>
                  <a:pt x="0" y="4676"/>
                  <a:pt x="0" y="4676"/>
                  <a:pt x="0" y="4899"/>
                </a:cubicBezTo>
                <a:cubicBezTo>
                  <a:pt x="0" y="4899"/>
                  <a:pt x="0" y="4899"/>
                  <a:pt x="0" y="4899"/>
                </a:cubicBezTo>
                <a:cubicBezTo>
                  <a:pt x="0" y="5122"/>
                  <a:pt x="1080" y="5790"/>
                  <a:pt x="0" y="5567"/>
                </a:cubicBezTo>
                <a:cubicBezTo>
                  <a:pt x="0" y="5790"/>
                  <a:pt x="0" y="5790"/>
                  <a:pt x="0" y="6012"/>
                </a:cubicBezTo>
                <a:cubicBezTo>
                  <a:pt x="0" y="6012"/>
                  <a:pt x="0" y="6012"/>
                  <a:pt x="0" y="6235"/>
                </a:cubicBezTo>
                <a:cubicBezTo>
                  <a:pt x="0" y="6235"/>
                  <a:pt x="0" y="6235"/>
                  <a:pt x="0" y="6235"/>
                </a:cubicBezTo>
                <a:cubicBezTo>
                  <a:pt x="0" y="6458"/>
                  <a:pt x="540" y="6458"/>
                  <a:pt x="540" y="6680"/>
                </a:cubicBezTo>
                <a:cubicBezTo>
                  <a:pt x="540" y="6680"/>
                  <a:pt x="540" y="6903"/>
                  <a:pt x="540" y="6903"/>
                </a:cubicBezTo>
                <a:cubicBezTo>
                  <a:pt x="540" y="6903"/>
                  <a:pt x="540" y="6903"/>
                  <a:pt x="540" y="6903"/>
                </a:cubicBezTo>
                <a:cubicBezTo>
                  <a:pt x="1080" y="7126"/>
                  <a:pt x="1080" y="7126"/>
                  <a:pt x="1080" y="7348"/>
                </a:cubicBezTo>
                <a:cubicBezTo>
                  <a:pt x="1080" y="7348"/>
                  <a:pt x="1080" y="7571"/>
                  <a:pt x="1620" y="7571"/>
                </a:cubicBezTo>
                <a:cubicBezTo>
                  <a:pt x="1620" y="7571"/>
                  <a:pt x="1620" y="7571"/>
                  <a:pt x="1620" y="7571"/>
                </a:cubicBezTo>
                <a:cubicBezTo>
                  <a:pt x="1620" y="7794"/>
                  <a:pt x="2160" y="8016"/>
                  <a:pt x="2160" y="8016"/>
                </a:cubicBezTo>
                <a:cubicBezTo>
                  <a:pt x="2160" y="8239"/>
                  <a:pt x="2160" y="8239"/>
                  <a:pt x="1620" y="8239"/>
                </a:cubicBezTo>
                <a:cubicBezTo>
                  <a:pt x="1620" y="8462"/>
                  <a:pt x="1620" y="8685"/>
                  <a:pt x="1620" y="8907"/>
                </a:cubicBezTo>
                <a:cubicBezTo>
                  <a:pt x="1620" y="8907"/>
                  <a:pt x="1620" y="8907"/>
                  <a:pt x="1620" y="8907"/>
                </a:cubicBezTo>
                <a:cubicBezTo>
                  <a:pt x="1620" y="8907"/>
                  <a:pt x="1620" y="8907"/>
                  <a:pt x="1620" y="8907"/>
                </a:cubicBezTo>
                <a:cubicBezTo>
                  <a:pt x="1620" y="9130"/>
                  <a:pt x="2160" y="9353"/>
                  <a:pt x="2160" y="9353"/>
                </a:cubicBezTo>
                <a:cubicBezTo>
                  <a:pt x="2160" y="9575"/>
                  <a:pt x="1620" y="9575"/>
                  <a:pt x="1620" y="9575"/>
                </a:cubicBezTo>
                <a:cubicBezTo>
                  <a:pt x="1620" y="9798"/>
                  <a:pt x="1620" y="9798"/>
                  <a:pt x="1620" y="9798"/>
                </a:cubicBezTo>
                <a:cubicBezTo>
                  <a:pt x="1620" y="10021"/>
                  <a:pt x="1620" y="10243"/>
                  <a:pt x="1620" y="10243"/>
                </a:cubicBezTo>
                <a:cubicBezTo>
                  <a:pt x="1620" y="10466"/>
                  <a:pt x="2160" y="10466"/>
                  <a:pt x="2160" y="10689"/>
                </a:cubicBezTo>
                <a:cubicBezTo>
                  <a:pt x="2160" y="10689"/>
                  <a:pt x="2160" y="10911"/>
                  <a:pt x="2700" y="10911"/>
                </a:cubicBezTo>
                <a:cubicBezTo>
                  <a:pt x="2700" y="10911"/>
                  <a:pt x="2700" y="11134"/>
                  <a:pt x="2700" y="11134"/>
                </a:cubicBezTo>
                <a:cubicBezTo>
                  <a:pt x="2700" y="11357"/>
                  <a:pt x="2700" y="11134"/>
                  <a:pt x="2160" y="11357"/>
                </a:cubicBezTo>
                <a:cubicBezTo>
                  <a:pt x="2160" y="11357"/>
                  <a:pt x="2160" y="11802"/>
                  <a:pt x="2160" y="11802"/>
                </a:cubicBezTo>
                <a:cubicBezTo>
                  <a:pt x="2160" y="11802"/>
                  <a:pt x="2160" y="12025"/>
                  <a:pt x="2700" y="12025"/>
                </a:cubicBezTo>
                <a:cubicBezTo>
                  <a:pt x="2700" y="12025"/>
                  <a:pt x="2160" y="12025"/>
                  <a:pt x="2160" y="12247"/>
                </a:cubicBezTo>
                <a:cubicBezTo>
                  <a:pt x="2160" y="12247"/>
                  <a:pt x="2700" y="12247"/>
                  <a:pt x="2700" y="12247"/>
                </a:cubicBezTo>
                <a:cubicBezTo>
                  <a:pt x="2700" y="12247"/>
                  <a:pt x="2700" y="12470"/>
                  <a:pt x="2700" y="12470"/>
                </a:cubicBezTo>
                <a:cubicBezTo>
                  <a:pt x="2700" y="12693"/>
                  <a:pt x="2700" y="12693"/>
                  <a:pt x="2700" y="12915"/>
                </a:cubicBezTo>
                <a:cubicBezTo>
                  <a:pt x="3240" y="13138"/>
                  <a:pt x="3240" y="13138"/>
                  <a:pt x="3780" y="13361"/>
                </a:cubicBezTo>
                <a:cubicBezTo>
                  <a:pt x="3240" y="13361"/>
                  <a:pt x="3240" y="13361"/>
                  <a:pt x="3240" y="13584"/>
                </a:cubicBezTo>
                <a:cubicBezTo>
                  <a:pt x="3240" y="13584"/>
                  <a:pt x="3240" y="13806"/>
                  <a:pt x="3780" y="14029"/>
                </a:cubicBezTo>
                <a:cubicBezTo>
                  <a:pt x="3780" y="14029"/>
                  <a:pt x="4320" y="14029"/>
                  <a:pt x="4320" y="14029"/>
                </a:cubicBezTo>
                <a:cubicBezTo>
                  <a:pt x="4320" y="14252"/>
                  <a:pt x="4320" y="14252"/>
                  <a:pt x="4320" y="14252"/>
                </a:cubicBezTo>
                <a:cubicBezTo>
                  <a:pt x="4320" y="14252"/>
                  <a:pt x="4320" y="14252"/>
                  <a:pt x="4320" y="14474"/>
                </a:cubicBezTo>
                <a:cubicBezTo>
                  <a:pt x="4860" y="14474"/>
                  <a:pt x="4860" y="14697"/>
                  <a:pt x="4860" y="14697"/>
                </a:cubicBezTo>
                <a:cubicBezTo>
                  <a:pt x="4860" y="14920"/>
                  <a:pt x="4860" y="14697"/>
                  <a:pt x="5400" y="14920"/>
                </a:cubicBezTo>
                <a:cubicBezTo>
                  <a:pt x="5940" y="14920"/>
                  <a:pt x="5940" y="14920"/>
                  <a:pt x="5940" y="15142"/>
                </a:cubicBezTo>
                <a:cubicBezTo>
                  <a:pt x="5940" y="15142"/>
                  <a:pt x="4860" y="15142"/>
                  <a:pt x="4860" y="15142"/>
                </a:cubicBezTo>
                <a:cubicBezTo>
                  <a:pt x="4860" y="15365"/>
                  <a:pt x="5940" y="15142"/>
                  <a:pt x="5940" y="15365"/>
                </a:cubicBezTo>
                <a:cubicBezTo>
                  <a:pt x="5940" y="15588"/>
                  <a:pt x="5400" y="15588"/>
                  <a:pt x="5940" y="15810"/>
                </a:cubicBezTo>
                <a:cubicBezTo>
                  <a:pt x="5940" y="15810"/>
                  <a:pt x="5940" y="15810"/>
                  <a:pt x="5940" y="15810"/>
                </a:cubicBezTo>
                <a:cubicBezTo>
                  <a:pt x="5940" y="15810"/>
                  <a:pt x="5940" y="16033"/>
                  <a:pt x="5940" y="16033"/>
                </a:cubicBezTo>
                <a:cubicBezTo>
                  <a:pt x="5940" y="16033"/>
                  <a:pt x="5940" y="16033"/>
                  <a:pt x="5940" y="16033"/>
                </a:cubicBezTo>
                <a:cubicBezTo>
                  <a:pt x="5940" y="16033"/>
                  <a:pt x="5940" y="16256"/>
                  <a:pt x="6480" y="16256"/>
                </a:cubicBezTo>
                <a:cubicBezTo>
                  <a:pt x="6480" y="16256"/>
                  <a:pt x="6480" y="16256"/>
                  <a:pt x="6480" y="16478"/>
                </a:cubicBezTo>
                <a:cubicBezTo>
                  <a:pt x="6480" y="16478"/>
                  <a:pt x="6480" y="16478"/>
                  <a:pt x="6480" y="16478"/>
                </a:cubicBezTo>
                <a:cubicBezTo>
                  <a:pt x="6480" y="16478"/>
                  <a:pt x="6480" y="16701"/>
                  <a:pt x="6480" y="16701"/>
                </a:cubicBezTo>
                <a:cubicBezTo>
                  <a:pt x="6480" y="16701"/>
                  <a:pt x="6480" y="16924"/>
                  <a:pt x="6480" y="16924"/>
                </a:cubicBezTo>
                <a:cubicBezTo>
                  <a:pt x="5940" y="17369"/>
                  <a:pt x="6480" y="17146"/>
                  <a:pt x="7020" y="17369"/>
                </a:cubicBezTo>
                <a:cubicBezTo>
                  <a:pt x="7020" y="17592"/>
                  <a:pt x="6480" y="17592"/>
                  <a:pt x="6480" y="17592"/>
                </a:cubicBezTo>
                <a:cubicBezTo>
                  <a:pt x="6480" y="17592"/>
                  <a:pt x="7020" y="17592"/>
                  <a:pt x="6480" y="17814"/>
                </a:cubicBezTo>
                <a:cubicBezTo>
                  <a:pt x="6480" y="17814"/>
                  <a:pt x="5940" y="17814"/>
                  <a:pt x="6480" y="18037"/>
                </a:cubicBezTo>
                <a:cubicBezTo>
                  <a:pt x="6480" y="18037"/>
                  <a:pt x="5940" y="18037"/>
                  <a:pt x="5940" y="18037"/>
                </a:cubicBezTo>
                <a:cubicBezTo>
                  <a:pt x="5940" y="18260"/>
                  <a:pt x="6480" y="18482"/>
                  <a:pt x="6480" y="18482"/>
                </a:cubicBezTo>
                <a:cubicBezTo>
                  <a:pt x="6480" y="18705"/>
                  <a:pt x="7020" y="18928"/>
                  <a:pt x="7560" y="18928"/>
                </a:cubicBezTo>
                <a:cubicBezTo>
                  <a:pt x="7560" y="18928"/>
                  <a:pt x="8100" y="18928"/>
                  <a:pt x="8100" y="18928"/>
                </a:cubicBezTo>
                <a:cubicBezTo>
                  <a:pt x="8640" y="18928"/>
                  <a:pt x="8640" y="19151"/>
                  <a:pt x="8640" y="19373"/>
                </a:cubicBezTo>
                <a:cubicBezTo>
                  <a:pt x="9180" y="19596"/>
                  <a:pt x="9180" y="19596"/>
                  <a:pt x="9720" y="19819"/>
                </a:cubicBezTo>
                <a:cubicBezTo>
                  <a:pt x="10260" y="19819"/>
                  <a:pt x="10800" y="19819"/>
                  <a:pt x="10800" y="19819"/>
                </a:cubicBezTo>
                <a:cubicBezTo>
                  <a:pt x="11880" y="19819"/>
                  <a:pt x="12420" y="19819"/>
                  <a:pt x="13500" y="20041"/>
                </a:cubicBezTo>
                <a:cubicBezTo>
                  <a:pt x="13500" y="20041"/>
                  <a:pt x="14040" y="20041"/>
                  <a:pt x="14580" y="20041"/>
                </a:cubicBezTo>
                <a:cubicBezTo>
                  <a:pt x="14580" y="19819"/>
                  <a:pt x="12960" y="19596"/>
                  <a:pt x="12420" y="19596"/>
                </a:cubicBezTo>
                <a:cubicBezTo>
                  <a:pt x="12960" y="19596"/>
                  <a:pt x="12960" y="19596"/>
                  <a:pt x="12960" y="19596"/>
                </a:cubicBezTo>
                <a:cubicBezTo>
                  <a:pt x="12960" y="19373"/>
                  <a:pt x="12420" y="19151"/>
                  <a:pt x="12420" y="19151"/>
                </a:cubicBezTo>
                <a:cubicBezTo>
                  <a:pt x="12420" y="19151"/>
                  <a:pt x="12420" y="18928"/>
                  <a:pt x="12420" y="18705"/>
                </a:cubicBezTo>
                <a:cubicBezTo>
                  <a:pt x="12420" y="18705"/>
                  <a:pt x="12960" y="18705"/>
                  <a:pt x="12960" y="18705"/>
                </a:cubicBezTo>
                <a:cubicBezTo>
                  <a:pt x="12960" y="18482"/>
                  <a:pt x="12420" y="18482"/>
                  <a:pt x="11880" y="18482"/>
                </a:cubicBezTo>
                <a:cubicBezTo>
                  <a:pt x="12420" y="18482"/>
                  <a:pt x="12420" y="18482"/>
                  <a:pt x="12420" y="18482"/>
                </a:cubicBezTo>
                <a:cubicBezTo>
                  <a:pt x="12420" y="18482"/>
                  <a:pt x="12420" y="18482"/>
                  <a:pt x="12420" y="18482"/>
                </a:cubicBezTo>
                <a:cubicBezTo>
                  <a:pt x="12420" y="18482"/>
                  <a:pt x="12960" y="18705"/>
                  <a:pt x="13500" y="18482"/>
                </a:cubicBezTo>
                <a:cubicBezTo>
                  <a:pt x="13500" y="18260"/>
                  <a:pt x="12960" y="18260"/>
                  <a:pt x="12960" y="18037"/>
                </a:cubicBezTo>
                <a:cubicBezTo>
                  <a:pt x="12960" y="17814"/>
                  <a:pt x="14040" y="17369"/>
                  <a:pt x="14580" y="17146"/>
                </a:cubicBezTo>
                <a:cubicBezTo>
                  <a:pt x="14580" y="17146"/>
                  <a:pt x="14040" y="17146"/>
                  <a:pt x="14040" y="17146"/>
                </a:cubicBezTo>
                <a:cubicBezTo>
                  <a:pt x="14580" y="17146"/>
                  <a:pt x="14580" y="16924"/>
                  <a:pt x="14580" y="16924"/>
                </a:cubicBezTo>
                <a:cubicBezTo>
                  <a:pt x="14580" y="16701"/>
                  <a:pt x="14040" y="16701"/>
                  <a:pt x="13500" y="16701"/>
                </a:cubicBezTo>
                <a:cubicBezTo>
                  <a:pt x="12960" y="16701"/>
                  <a:pt x="12420" y="16478"/>
                  <a:pt x="11880" y="16256"/>
                </a:cubicBezTo>
                <a:cubicBezTo>
                  <a:pt x="11340" y="16033"/>
                  <a:pt x="11340" y="15810"/>
                  <a:pt x="11340" y="15588"/>
                </a:cubicBezTo>
                <a:cubicBezTo>
                  <a:pt x="11880" y="15365"/>
                  <a:pt x="11880" y="15365"/>
                  <a:pt x="12420" y="15365"/>
                </a:cubicBezTo>
                <a:cubicBezTo>
                  <a:pt x="12420" y="15365"/>
                  <a:pt x="12420" y="15365"/>
                  <a:pt x="12420" y="15142"/>
                </a:cubicBezTo>
                <a:cubicBezTo>
                  <a:pt x="12420" y="15142"/>
                  <a:pt x="12960" y="15365"/>
                  <a:pt x="12960" y="15365"/>
                </a:cubicBezTo>
                <a:cubicBezTo>
                  <a:pt x="12960" y="15142"/>
                  <a:pt x="12960" y="15142"/>
                  <a:pt x="12960" y="15142"/>
                </a:cubicBezTo>
                <a:cubicBezTo>
                  <a:pt x="12960" y="15142"/>
                  <a:pt x="12960" y="15142"/>
                  <a:pt x="12960" y="14920"/>
                </a:cubicBezTo>
                <a:cubicBezTo>
                  <a:pt x="12960" y="14920"/>
                  <a:pt x="12960" y="14697"/>
                  <a:pt x="12960" y="14697"/>
                </a:cubicBezTo>
                <a:cubicBezTo>
                  <a:pt x="12960" y="14474"/>
                  <a:pt x="12960" y="14474"/>
                  <a:pt x="12960" y="14252"/>
                </a:cubicBezTo>
                <a:cubicBezTo>
                  <a:pt x="12960" y="14029"/>
                  <a:pt x="13500" y="14029"/>
                  <a:pt x="13500" y="14029"/>
                </a:cubicBezTo>
                <a:cubicBezTo>
                  <a:pt x="13500" y="13806"/>
                  <a:pt x="12420" y="13806"/>
                  <a:pt x="12960" y="13806"/>
                </a:cubicBezTo>
                <a:cubicBezTo>
                  <a:pt x="12960" y="13584"/>
                  <a:pt x="13500" y="13806"/>
                  <a:pt x="13500" y="13806"/>
                </a:cubicBezTo>
                <a:cubicBezTo>
                  <a:pt x="14580" y="14029"/>
                  <a:pt x="14040" y="13138"/>
                  <a:pt x="13500" y="13584"/>
                </a:cubicBezTo>
                <a:cubicBezTo>
                  <a:pt x="14040" y="13584"/>
                  <a:pt x="13500" y="13584"/>
                  <a:pt x="12960" y="13584"/>
                </a:cubicBezTo>
                <a:cubicBezTo>
                  <a:pt x="12960" y="13584"/>
                  <a:pt x="12960" y="13584"/>
                  <a:pt x="12960" y="13584"/>
                </a:cubicBezTo>
                <a:cubicBezTo>
                  <a:pt x="12420" y="13361"/>
                  <a:pt x="12420" y="13361"/>
                  <a:pt x="12420" y="13361"/>
                </a:cubicBezTo>
                <a:cubicBezTo>
                  <a:pt x="11880" y="13138"/>
                  <a:pt x="11880" y="12915"/>
                  <a:pt x="11340" y="12693"/>
                </a:cubicBezTo>
                <a:cubicBezTo>
                  <a:pt x="11340" y="12693"/>
                  <a:pt x="11340" y="12693"/>
                  <a:pt x="11340" y="12470"/>
                </a:cubicBezTo>
                <a:cubicBezTo>
                  <a:pt x="11880" y="12470"/>
                  <a:pt x="11880" y="12470"/>
                  <a:pt x="11880" y="12470"/>
                </a:cubicBezTo>
                <a:cubicBezTo>
                  <a:pt x="12420" y="12693"/>
                  <a:pt x="12960" y="12693"/>
                  <a:pt x="13500" y="12693"/>
                </a:cubicBezTo>
                <a:cubicBezTo>
                  <a:pt x="13500" y="12693"/>
                  <a:pt x="14580" y="12693"/>
                  <a:pt x="15120" y="12693"/>
                </a:cubicBezTo>
                <a:cubicBezTo>
                  <a:pt x="15120" y="12470"/>
                  <a:pt x="14580" y="12247"/>
                  <a:pt x="14580" y="12247"/>
                </a:cubicBezTo>
                <a:cubicBezTo>
                  <a:pt x="14580" y="12025"/>
                  <a:pt x="15120" y="11802"/>
                  <a:pt x="14580" y="11579"/>
                </a:cubicBezTo>
                <a:cubicBezTo>
                  <a:pt x="14580" y="11579"/>
                  <a:pt x="14580" y="11579"/>
                  <a:pt x="14580" y="11579"/>
                </a:cubicBezTo>
                <a:cubicBezTo>
                  <a:pt x="14580" y="11579"/>
                  <a:pt x="14040" y="11579"/>
                  <a:pt x="14040" y="11357"/>
                </a:cubicBezTo>
                <a:cubicBezTo>
                  <a:pt x="14040" y="11134"/>
                  <a:pt x="14040" y="11357"/>
                  <a:pt x="14580" y="11357"/>
                </a:cubicBezTo>
                <a:cubicBezTo>
                  <a:pt x="15660" y="11357"/>
                  <a:pt x="16740" y="11357"/>
                  <a:pt x="17820" y="11134"/>
                </a:cubicBezTo>
                <a:cubicBezTo>
                  <a:pt x="18360" y="11134"/>
                  <a:pt x="19440" y="11134"/>
                  <a:pt x="19980" y="10911"/>
                </a:cubicBezTo>
                <a:cubicBezTo>
                  <a:pt x="19980" y="10689"/>
                  <a:pt x="19980" y="10689"/>
                  <a:pt x="19980" y="10466"/>
                </a:cubicBezTo>
                <a:cubicBezTo>
                  <a:pt x="20520" y="10466"/>
                  <a:pt x="20520" y="10243"/>
                  <a:pt x="20520" y="10021"/>
                </a:cubicBezTo>
                <a:close/>
              </a:path>
            </a:pathLst>
          </a:custGeom>
          <a:solidFill>
            <a:schemeClr val="accent5"/>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5" name="Country 2">
            <a:extLst>
              <a:ext uri="{FF2B5EF4-FFF2-40B4-BE49-F238E27FC236}">
                <a16:creationId xmlns:a16="http://schemas.microsoft.com/office/drawing/2014/main" id="{68C62EB1-F01F-48C9-8D32-A6FC4CE5C2B8}"/>
              </a:ext>
            </a:extLst>
          </p:cNvPr>
          <p:cNvSpPr/>
          <p:nvPr/>
        </p:nvSpPr>
        <p:spPr>
          <a:xfrm>
            <a:off x="4565792" y="2204628"/>
            <a:ext cx="2833228" cy="1938792"/>
          </a:xfrm>
          <a:custGeom>
            <a:avLst/>
            <a:gdLst/>
            <a:ahLst/>
            <a:cxnLst>
              <a:cxn ang="0">
                <a:pos x="wd2" y="hd2"/>
              </a:cxn>
              <a:cxn ang="5400000">
                <a:pos x="wd2" y="hd2"/>
              </a:cxn>
              <a:cxn ang="10800000">
                <a:pos x="wd2" y="hd2"/>
              </a:cxn>
              <a:cxn ang="16200000">
                <a:pos x="wd2" y="hd2"/>
              </a:cxn>
            </a:cxnLst>
            <a:rect l="0" t="0" r="r" b="b"/>
            <a:pathLst>
              <a:path w="21486" h="21343" extrusionOk="0">
                <a:moveTo>
                  <a:pt x="16835" y="20365"/>
                </a:moveTo>
                <a:cubicBezTo>
                  <a:pt x="16835" y="20160"/>
                  <a:pt x="16676" y="20160"/>
                  <a:pt x="16676" y="20365"/>
                </a:cubicBezTo>
                <a:cubicBezTo>
                  <a:pt x="16676" y="20160"/>
                  <a:pt x="16676" y="20160"/>
                  <a:pt x="16676" y="20160"/>
                </a:cubicBezTo>
                <a:cubicBezTo>
                  <a:pt x="16676" y="20160"/>
                  <a:pt x="16676" y="20160"/>
                  <a:pt x="16676" y="20365"/>
                </a:cubicBezTo>
                <a:cubicBezTo>
                  <a:pt x="16518" y="20160"/>
                  <a:pt x="16200" y="20365"/>
                  <a:pt x="16200" y="20365"/>
                </a:cubicBezTo>
                <a:cubicBezTo>
                  <a:pt x="16200" y="20365"/>
                  <a:pt x="16200" y="20365"/>
                  <a:pt x="16200" y="20365"/>
                </a:cubicBezTo>
                <a:cubicBezTo>
                  <a:pt x="16041" y="20571"/>
                  <a:pt x="15882" y="20777"/>
                  <a:pt x="16041" y="21188"/>
                </a:cubicBezTo>
                <a:cubicBezTo>
                  <a:pt x="16041" y="21394"/>
                  <a:pt x="16359" y="21394"/>
                  <a:pt x="16518" y="21188"/>
                </a:cubicBezTo>
                <a:cubicBezTo>
                  <a:pt x="16518" y="21188"/>
                  <a:pt x="16676" y="21188"/>
                  <a:pt x="16676" y="20983"/>
                </a:cubicBezTo>
                <a:cubicBezTo>
                  <a:pt x="16835" y="20983"/>
                  <a:pt x="16835" y="20365"/>
                  <a:pt x="16835" y="20365"/>
                </a:cubicBezTo>
                <a:close/>
                <a:moveTo>
                  <a:pt x="19376" y="17485"/>
                </a:moveTo>
                <a:cubicBezTo>
                  <a:pt x="19376" y="17485"/>
                  <a:pt x="19376" y="17485"/>
                  <a:pt x="19376" y="17485"/>
                </a:cubicBezTo>
                <a:cubicBezTo>
                  <a:pt x="19535" y="17485"/>
                  <a:pt x="19376" y="17485"/>
                  <a:pt x="19376" y="17485"/>
                </a:cubicBezTo>
                <a:close/>
                <a:moveTo>
                  <a:pt x="20488" y="14194"/>
                </a:moveTo>
                <a:cubicBezTo>
                  <a:pt x="20488" y="14194"/>
                  <a:pt x="20329" y="14194"/>
                  <a:pt x="20329" y="14400"/>
                </a:cubicBezTo>
                <a:cubicBezTo>
                  <a:pt x="20488" y="14400"/>
                  <a:pt x="20488" y="14400"/>
                  <a:pt x="20488" y="14400"/>
                </a:cubicBezTo>
                <a:cubicBezTo>
                  <a:pt x="20488" y="14400"/>
                  <a:pt x="20488" y="14400"/>
                  <a:pt x="20488" y="14194"/>
                </a:cubicBezTo>
                <a:close/>
                <a:moveTo>
                  <a:pt x="20488" y="14194"/>
                </a:moveTo>
                <a:cubicBezTo>
                  <a:pt x="20488" y="14194"/>
                  <a:pt x="20488" y="14194"/>
                  <a:pt x="20488" y="14194"/>
                </a:cubicBezTo>
                <a:cubicBezTo>
                  <a:pt x="20488" y="14194"/>
                  <a:pt x="20488" y="14194"/>
                  <a:pt x="20488" y="14194"/>
                </a:cubicBezTo>
                <a:close/>
                <a:moveTo>
                  <a:pt x="20012" y="13165"/>
                </a:moveTo>
                <a:cubicBezTo>
                  <a:pt x="19853" y="13165"/>
                  <a:pt x="19853" y="12960"/>
                  <a:pt x="19694" y="12960"/>
                </a:cubicBezTo>
                <a:cubicBezTo>
                  <a:pt x="19853" y="13165"/>
                  <a:pt x="20012" y="13165"/>
                  <a:pt x="20012" y="13165"/>
                </a:cubicBezTo>
                <a:cubicBezTo>
                  <a:pt x="20012" y="13165"/>
                  <a:pt x="20012" y="13165"/>
                  <a:pt x="20012" y="13165"/>
                </a:cubicBezTo>
                <a:close/>
                <a:moveTo>
                  <a:pt x="21441" y="4937"/>
                </a:moveTo>
                <a:cubicBezTo>
                  <a:pt x="21441" y="4731"/>
                  <a:pt x="21441" y="4731"/>
                  <a:pt x="21441" y="4525"/>
                </a:cubicBezTo>
                <a:cubicBezTo>
                  <a:pt x="21441" y="4525"/>
                  <a:pt x="21441" y="4320"/>
                  <a:pt x="21441" y="4320"/>
                </a:cubicBezTo>
                <a:cubicBezTo>
                  <a:pt x="21441" y="4114"/>
                  <a:pt x="21441" y="4114"/>
                  <a:pt x="21441" y="3908"/>
                </a:cubicBezTo>
                <a:cubicBezTo>
                  <a:pt x="21441" y="3908"/>
                  <a:pt x="21282" y="3703"/>
                  <a:pt x="21282" y="3703"/>
                </a:cubicBezTo>
                <a:cubicBezTo>
                  <a:pt x="21282" y="3497"/>
                  <a:pt x="21441" y="3497"/>
                  <a:pt x="21441" y="3497"/>
                </a:cubicBezTo>
                <a:cubicBezTo>
                  <a:pt x="21441" y="3291"/>
                  <a:pt x="21441" y="3291"/>
                  <a:pt x="21282" y="3291"/>
                </a:cubicBezTo>
                <a:cubicBezTo>
                  <a:pt x="21282" y="3291"/>
                  <a:pt x="21282" y="3085"/>
                  <a:pt x="21282" y="3085"/>
                </a:cubicBezTo>
                <a:cubicBezTo>
                  <a:pt x="21124" y="2880"/>
                  <a:pt x="20965" y="3085"/>
                  <a:pt x="20806" y="3085"/>
                </a:cubicBezTo>
                <a:cubicBezTo>
                  <a:pt x="20806" y="3085"/>
                  <a:pt x="20647" y="3085"/>
                  <a:pt x="20647" y="3291"/>
                </a:cubicBezTo>
                <a:cubicBezTo>
                  <a:pt x="20488" y="3291"/>
                  <a:pt x="20647" y="3291"/>
                  <a:pt x="20488" y="3291"/>
                </a:cubicBezTo>
                <a:cubicBezTo>
                  <a:pt x="20171" y="3497"/>
                  <a:pt x="20012" y="3497"/>
                  <a:pt x="19853" y="3291"/>
                </a:cubicBezTo>
                <a:cubicBezTo>
                  <a:pt x="19853" y="3291"/>
                  <a:pt x="19853" y="3085"/>
                  <a:pt x="19694" y="3085"/>
                </a:cubicBezTo>
                <a:cubicBezTo>
                  <a:pt x="19694" y="2880"/>
                  <a:pt x="19694" y="2880"/>
                  <a:pt x="19535" y="2880"/>
                </a:cubicBezTo>
                <a:cubicBezTo>
                  <a:pt x="19535" y="2880"/>
                  <a:pt x="19535" y="2674"/>
                  <a:pt x="19535" y="2674"/>
                </a:cubicBezTo>
                <a:cubicBezTo>
                  <a:pt x="19376" y="2674"/>
                  <a:pt x="19376" y="2674"/>
                  <a:pt x="19218" y="2674"/>
                </a:cubicBezTo>
                <a:cubicBezTo>
                  <a:pt x="19218" y="2468"/>
                  <a:pt x="19059" y="2468"/>
                  <a:pt x="18900" y="2468"/>
                </a:cubicBezTo>
                <a:cubicBezTo>
                  <a:pt x="18900" y="2468"/>
                  <a:pt x="18741" y="2263"/>
                  <a:pt x="18741" y="2263"/>
                </a:cubicBezTo>
                <a:cubicBezTo>
                  <a:pt x="18582" y="2263"/>
                  <a:pt x="18424" y="2263"/>
                  <a:pt x="18265" y="2263"/>
                </a:cubicBezTo>
                <a:cubicBezTo>
                  <a:pt x="18106" y="2057"/>
                  <a:pt x="18106" y="2057"/>
                  <a:pt x="18106" y="2057"/>
                </a:cubicBezTo>
                <a:cubicBezTo>
                  <a:pt x="17947" y="1851"/>
                  <a:pt x="17947" y="1851"/>
                  <a:pt x="17947" y="1851"/>
                </a:cubicBezTo>
                <a:cubicBezTo>
                  <a:pt x="17788" y="1645"/>
                  <a:pt x="17788" y="1645"/>
                  <a:pt x="17788" y="1645"/>
                </a:cubicBezTo>
                <a:cubicBezTo>
                  <a:pt x="17629" y="1440"/>
                  <a:pt x="16200" y="-206"/>
                  <a:pt x="16200" y="205"/>
                </a:cubicBezTo>
                <a:cubicBezTo>
                  <a:pt x="16041" y="205"/>
                  <a:pt x="15882" y="0"/>
                  <a:pt x="15724" y="0"/>
                </a:cubicBezTo>
                <a:cubicBezTo>
                  <a:pt x="15565" y="0"/>
                  <a:pt x="15406" y="0"/>
                  <a:pt x="15247" y="0"/>
                </a:cubicBezTo>
                <a:cubicBezTo>
                  <a:pt x="15088" y="0"/>
                  <a:pt x="14929" y="0"/>
                  <a:pt x="14771" y="0"/>
                </a:cubicBezTo>
                <a:cubicBezTo>
                  <a:pt x="14771" y="205"/>
                  <a:pt x="14612" y="411"/>
                  <a:pt x="14612" y="411"/>
                </a:cubicBezTo>
                <a:cubicBezTo>
                  <a:pt x="14612" y="617"/>
                  <a:pt x="14771" y="411"/>
                  <a:pt x="14771" y="411"/>
                </a:cubicBezTo>
                <a:cubicBezTo>
                  <a:pt x="14929" y="617"/>
                  <a:pt x="14929" y="617"/>
                  <a:pt x="14929" y="617"/>
                </a:cubicBezTo>
                <a:cubicBezTo>
                  <a:pt x="15088" y="823"/>
                  <a:pt x="14929" y="823"/>
                  <a:pt x="14929" y="1234"/>
                </a:cubicBezTo>
                <a:cubicBezTo>
                  <a:pt x="14929" y="1234"/>
                  <a:pt x="14929" y="1440"/>
                  <a:pt x="14929" y="1645"/>
                </a:cubicBezTo>
                <a:cubicBezTo>
                  <a:pt x="14929" y="1645"/>
                  <a:pt x="14929" y="1645"/>
                  <a:pt x="14929" y="1851"/>
                </a:cubicBezTo>
                <a:cubicBezTo>
                  <a:pt x="14929" y="1851"/>
                  <a:pt x="15088" y="1851"/>
                  <a:pt x="15088" y="1851"/>
                </a:cubicBezTo>
                <a:cubicBezTo>
                  <a:pt x="15088" y="2057"/>
                  <a:pt x="15088" y="2057"/>
                  <a:pt x="14929" y="2057"/>
                </a:cubicBezTo>
                <a:cubicBezTo>
                  <a:pt x="14929" y="2057"/>
                  <a:pt x="14771" y="2263"/>
                  <a:pt x="14771" y="2263"/>
                </a:cubicBezTo>
                <a:cubicBezTo>
                  <a:pt x="14612" y="2263"/>
                  <a:pt x="14294" y="2263"/>
                  <a:pt x="14135" y="2057"/>
                </a:cubicBezTo>
                <a:cubicBezTo>
                  <a:pt x="14135" y="2263"/>
                  <a:pt x="14294" y="2468"/>
                  <a:pt x="14294" y="2674"/>
                </a:cubicBezTo>
                <a:cubicBezTo>
                  <a:pt x="14294" y="2880"/>
                  <a:pt x="14294" y="3085"/>
                  <a:pt x="14135" y="3085"/>
                </a:cubicBezTo>
                <a:cubicBezTo>
                  <a:pt x="14294" y="3085"/>
                  <a:pt x="14294" y="3291"/>
                  <a:pt x="14453" y="3291"/>
                </a:cubicBezTo>
                <a:cubicBezTo>
                  <a:pt x="14453" y="3291"/>
                  <a:pt x="14453" y="3291"/>
                  <a:pt x="14453" y="3291"/>
                </a:cubicBezTo>
                <a:cubicBezTo>
                  <a:pt x="14771" y="3291"/>
                  <a:pt x="14929" y="3291"/>
                  <a:pt x="14929" y="3497"/>
                </a:cubicBezTo>
                <a:cubicBezTo>
                  <a:pt x="15088" y="3291"/>
                  <a:pt x="15088" y="3085"/>
                  <a:pt x="15247" y="3291"/>
                </a:cubicBezTo>
                <a:cubicBezTo>
                  <a:pt x="15406" y="3291"/>
                  <a:pt x="15406" y="3291"/>
                  <a:pt x="15565" y="3291"/>
                </a:cubicBezTo>
                <a:cubicBezTo>
                  <a:pt x="15565" y="3497"/>
                  <a:pt x="16200" y="3908"/>
                  <a:pt x="16200" y="3908"/>
                </a:cubicBezTo>
                <a:cubicBezTo>
                  <a:pt x="16200" y="4114"/>
                  <a:pt x="15724" y="3908"/>
                  <a:pt x="15565" y="3908"/>
                </a:cubicBezTo>
                <a:cubicBezTo>
                  <a:pt x="15565" y="3908"/>
                  <a:pt x="15406" y="4114"/>
                  <a:pt x="15406" y="4114"/>
                </a:cubicBezTo>
                <a:cubicBezTo>
                  <a:pt x="15406" y="4114"/>
                  <a:pt x="15247" y="3908"/>
                  <a:pt x="15247" y="4114"/>
                </a:cubicBezTo>
                <a:cubicBezTo>
                  <a:pt x="15247" y="4114"/>
                  <a:pt x="15088" y="4114"/>
                  <a:pt x="15088" y="4320"/>
                </a:cubicBezTo>
                <a:cubicBezTo>
                  <a:pt x="14929" y="4525"/>
                  <a:pt x="15088" y="4525"/>
                  <a:pt x="14929" y="4731"/>
                </a:cubicBezTo>
                <a:cubicBezTo>
                  <a:pt x="14929" y="4731"/>
                  <a:pt x="14771" y="4731"/>
                  <a:pt x="14612" y="4731"/>
                </a:cubicBezTo>
                <a:cubicBezTo>
                  <a:pt x="14453" y="4731"/>
                  <a:pt x="14612" y="4731"/>
                  <a:pt x="14453" y="4937"/>
                </a:cubicBezTo>
                <a:cubicBezTo>
                  <a:pt x="14453" y="4937"/>
                  <a:pt x="14453" y="5143"/>
                  <a:pt x="14294" y="5143"/>
                </a:cubicBezTo>
                <a:cubicBezTo>
                  <a:pt x="14294" y="5143"/>
                  <a:pt x="13976" y="5143"/>
                  <a:pt x="13976" y="5143"/>
                </a:cubicBezTo>
                <a:cubicBezTo>
                  <a:pt x="13818" y="5143"/>
                  <a:pt x="13818" y="4937"/>
                  <a:pt x="13818" y="4937"/>
                </a:cubicBezTo>
                <a:cubicBezTo>
                  <a:pt x="13659" y="4937"/>
                  <a:pt x="13500" y="5143"/>
                  <a:pt x="13500" y="5348"/>
                </a:cubicBezTo>
                <a:cubicBezTo>
                  <a:pt x="13659" y="5554"/>
                  <a:pt x="13976" y="5554"/>
                  <a:pt x="13976" y="5760"/>
                </a:cubicBezTo>
                <a:cubicBezTo>
                  <a:pt x="13976" y="5965"/>
                  <a:pt x="13659" y="5965"/>
                  <a:pt x="13659" y="6171"/>
                </a:cubicBezTo>
                <a:cubicBezTo>
                  <a:pt x="13500" y="6377"/>
                  <a:pt x="13500" y="6377"/>
                  <a:pt x="13341" y="6377"/>
                </a:cubicBezTo>
                <a:cubicBezTo>
                  <a:pt x="13182" y="6583"/>
                  <a:pt x="12865" y="6583"/>
                  <a:pt x="12547" y="6583"/>
                </a:cubicBezTo>
                <a:cubicBezTo>
                  <a:pt x="12388" y="6788"/>
                  <a:pt x="12229" y="6788"/>
                  <a:pt x="11912" y="6994"/>
                </a:cubicBezTo>
                <a:cubicBezTo>
                  <a:pt x="11753" y="6994"/>
                  <a:pt x="11753" y="6994"/>
                  <a:pt x="11594" y="6994"/>
                </a:cubicBezTo>
                <a:cubicBezTo>
                  <a:pt x="11435" y="6994"/>
                  <a:pt x="11594" y="6994"/>
                  <a:pt x="11435" y="6994"/>
                </a:cubicBezTo>
                <a:cubicBezTo>
                  <a:pt x="11435" y="6788"/>
                  <a:pt x="11276" y="6994"/>
                  <a:pt x="11276" y="6994"/>
                </a:cubicBezTo>
                <a:cubicBezTo>
                  <a:pt x="10959" y="6994"/>
                  <a:pt x="10800" y="6788"/>
                  <a:pt x="10641" y="6788"/>
                </a:cubicBezTo>
                <a:cubicBezTo>
                  <a:pt x="10482" y="6583"/>
                  <a:pt x="10324" y="6583"/>
                  <a:pt x="10324" y="6583"/>
                </a:cubicBezTo>
                <a:cubicBezTo>
                  <a:pt x="10165" y="6377"/>
                  <a:pt x="9847" y="6583"/>
                  <a:pt x="9688" y="6583"/>
                </a:cubicBezTo>
                <a:cubicBezTo>
                  <a:pt x="9371" y="6377"/>
                  <a:pt x="9212" y="6377"/>
                  <a:pt x="8894" y="6377"/>
                </a:cubicBezTo>
                <a:cubicBezTo>
                  <a:pt x="8735" y="6377"/>
                  <a:pt x="8418" y="6377"/>
                  <a:pt x="8259" y="6377"/>
                </a:cubicBezTo>
                <a:cubicBezTo>
                  <a:pt x="8100" y="6377"/>
                  <a:pt x="8100" y="6171"/>
                  <a:pt x="7941" y="5965"/>
                </a:cubicBezTo>
                <a:cubicBezTo>
                  <a:pt x="7782" y="5965"/>
                  <a:pt x="7624" y="5760"/>
                  <a:pt x="7624" y="5554"/>
                </a:cubicBezTo>
                <a:cubicBezTo>
                  <a:pt x="7624" y="5554"/>
                  <a:pt x="7624" y="5554"/>
                  <a:pt x="7465" y="5554"/>
                </a:cubicBezTo>
                <a:cubicBezTo>
                  <a:pt x="7465" y="5348"/>
                  <a:pt x="7306" y="5348"/>
                  <a:pt x="7306" y="5348"/>
                </a:cubicBezTo>
                <a:cubicBezTo>
                  <a:pt x="7147" y="5348"/>
                  <a:pt x="6829" y="5143"/>
                  <a:pt x="6512" y="5143"/>
                </a:cubicBezTo>
                <a:cubicBezTo>
                  <a:pt x="6353" y="5143"/>
                  <a:pt x="6035" y="4937"/>
                  <a:pt x="5876" y="4937"/>
                </a:cubicBezTo>
                <a:cubicBezTo>
                  <a:pt x="5718" y="4937"/>
                  <a:pt x="5718" y="4937"/>
                  <a:pt x="5559" y="4731"/>
                </a:cubicBezTo>
                <a:cubicBezTo>
                  <a:pt x="5559" y="4731"/>
                  <a:pt x="5559" y="4525"/>
                  <a:pt x="5559" y="4525"/>
                </a:cubicBezTo>
                <a:cubicBezTo>
                  <a:pt x="5559" y="4525"/>
                  <a:pt x="5559" y="4320"/>
                  <a:pt x="5559" y="4320"/>
                </a:cubicBezTo>
                <a:cubicBezTo>
                  <a:pt x="5559" y="4320"/>
                  <a:pt x="5559" y="4320"/>
                  <a:pt x="5559" y="4114"/>
                </a:cubicBezTo>
                <a:cubicBezTo>
                  <a:pt x="5559" y="4114"/>
                  <a:pt x="5559" y="4114"/>
                  <a:pt x="5400" y="3908"/>
                </a:cubicBezTo>
                <a:cubicBezTo>
                  <a:pt x="5400" y="3908"/>
                  <a:pt x="5400" y="3703"/>
                  <a:pt x="5241" y="3703"/>
                </a:cubicBezTo>
                <a:cubicBezTo>
                  <a:pt x="5082" y="3497"/>
                  <a:pt x="5082" y="3291"/>
                  <a:pt x="4924" y="3291"/>
                </a:cubicBezTo>
                <a:cubicBezTo>
                  <a:pt x="4924" y="3291"/>
                  <a:pt x="4924" y="3291"/>
                  <a:pt x="4765" y="3291"/>
                </a:cubicBezTo>
                <a:cubicBezTo>
                  <a:pt x="4765" y="3291"/>
                  <a:pt x="4765" y="3291"/>
                  <a:pt x="4606" y="3291"/>
                </a:cubicBezTo>
                <a:cubicBezTo>
                  <a:pt x="4447" y="3085"/>
                  <a:pt x="4288" y="3085"/>
                  <a:pt x="4129" y="2880"/>
                </a:cubicBezTo>
                <a:cubicBezTo>
                  <a:pt x="4129" y="2880"/>
                  <a:pt x="4129" y="2880"/>
                  <a:pt x="3971" y="2880"/>
                </a:cubicBezTo>
                <a:cubicBezTo>
                  <a:pt x="3971" y="2880"/>
                  <a:pt x="3971" y="2880"/>
                  <a:pt x="3971" y="2880"/>
                </a:cubicBezTo>
                <a:cubicBezTo>
                  <a:pt x="3971" y="2674"/>
                  <a:pt x="3971" y="2674"/>
                  <a:pt x="3812" y="2674"/>
                </a:cubicBezTo>
                <a:cubicBezTo>
                  <a:pt x="3812" y="2674"/>
                  <a:pt x="3971" y="2674"/>
                  <a:pt x="3812" y="2468"/>
                </a:cubicBezTo>
                <a:cubicBezTo>
                  <a:pt x="3812" y="2468"/>
                  <a:pt x="3812" y="2468"/>
                  <a:pt x="3653" y="2468"/>
                </a:cubicBezTo>
                <a:cubicBezTo>
                  <a:pt x="3653" y="2468"/>
                  <a:pt x="3494" y="2468"/>
                  <a:pt x="3494" y="2674"/>
                </a:cubicBezTo>
                <a:cubicBezTo>
                  <a:pt x="3494" y="2674"/>
                  <a:pt x="3494" y="2674"/>
                  <a:pt x="3494" y="2880"/>
                </a:cubicBezTo>
                <a:cubicBezTo>
                  <a:pt x="3335" y="3085"/>
                  <a:pt x="3176" y="2880"/>
                  <a:pt x="3176" y="3291"/>
                </a:cubicBezTo>
                <a:cubicBezTo>
                  <a:pt x="3335" y="3497"/>
                  <a:pt x="3494" y="3703"/>
                  <a:pt x="3335" y="3703"/>
                </a:cubicBezTo>
                <a:cubicBezTo>
                  <a:pt x="3335" y="3703"/>
                  <a:pt x="3176" y="3908"/>
                  <a:pt x="3176" y="3908"/>
                </a:cubicBezTo>
                <a:cubicBezTo>
                  <a:pt x="3176" y="3908"/>
                  <a:pt x="3018" y="3908"/>
                  <a:pt x="3018" y="3908"/>
                </a:cubicBezTo>
                <a:cubicBezTo>
                  <a:pt x="3018" y="3703"/>
                  <a:pt x="2541" y="3703"/>
                  <a:pt x="2382" y="3703"/>
                </a:cubicBezTo>
                <a:cubicBezTo>
                  <a:pt x="2382" y="3703"/>
                  <a:pt x="2382" y="4320"/>
                  <a:pt x="2382" y="4525"/>
                </a:cubicBezTo>
                <a:cubicBezTo>
                  <a:pt x="2382" y="4525"/>
                  <a:pt x="2382" y="4731"/>
                  <a:pt x="2541" y="4731"/>
                </a:cubicBezTo>
                <a:cubicBezTo>
                  <a:pt x="2541" y="4731"/>
                  <a:pt x="2700" y="4731"/>
                  <a:pt x="2541" y="4937"/>
                </a:cubicBezTo>
                <a:cubicBezTo>
                  <a:pt x="2541" y="4937"/>
                  <a:pt x="2382" y="4731"/>
                  <a:pt x="2224" y="4731"/>
                </a:cubicBezTo>
                <a:cubicBezTo>
                  <a:pt x="2224" y="4731"/>
                  <a:pt x="1747" y="4937"/>
                  <a:pt x="1747" y="4937"/>
                </a:cubicBezTo>
                <a:cubicBezTo>
                  <a:pt x="1588" y="5143"/>
                  <a:pt x="1747" y="5143"/>
                  <a:pt x="1906" y="5143"/>
                </a:cubicBezTo>
                <a:cubicBezTo>
                  <a:pt x="1747" y="5348"/>
                  <a:pt x="2065" y="5965"/>
                  <a:pt x="2224" y="5965"/>
                </a:cubicBezTo>
                <a:cubicBezTo>
                  <a:pt x="2224" y="5965"/>
                  <a:pt x="2224" y="6171"/>
                  <a:pt x="2224" y="6171"/>
                </a:cubicBezTo>
                <a:cubicBezTo>
                  <a:pt x="2224" y="6171"/>
                  <a:pt x="2065" y="6171"/>
                  <a:pt x="2224" y="6377"/>
                </a:cubicBezTo>
                <a:cubicBezTo>
                  <a:pt x="1906" y="6377"/>
                  <a:pt x="2224" y="6788"/>
                  <a:pt x="2224" y="6788"/>
                </a:cubicBezTo>
                <a:cubicBezTo>
                  <a:pt x="2224" y="6788"/>
                  <a:pt x="2065" y="6994"/>
                  <a:pt x="2065" y="6994"/>
                </a:cubicBezTo>
                <a:cubicBezTo>
                  <a:pt x="1906" y="6994"/>
                  <a:pt x="1906" y="6994"/>
                  <a:pt x="1747" y="6994"/>
                </a:cubicBezTo>
                <a:cubicBezTo>
                  <a:pt x="1747" y="6994"/>
                  <a:pt x="1588" y="7200"/>
                  <a:pt x="1588" y="7200"/>
                </a:cubicBezTo>
                <a:cubicBezTo>
                  <a:pt x="1588" y="7200"/>
                  <a:pt x="1588" y="7200"/>
                  <a:pt x="1588" y="7200"/>
                </a:cubicBezTo>
                <a:cubicBezTo>
                  <a:pt x="1429" y="7405"/>
                  <a:pt x="1429" y="7405"/>
                  <a:pt x="1271" y="7405"/>
                </a:cubicBezTo>
                <a:cubicBezTo>
                  <a:pt x="1271" y="7405"/>
                  <a:pt x="1112" y="7405"/>
                  <a:pt x="1112" y="7405"/>
                </a:cubicBezTo>
                <a:cubicBezTo>
                  <a:pt x="953" y="7611"/>
                  <a:pt x="1112" y="7817"/>
                  <a:pt x="953" y="7817"/>
                </a:cubicBezTo>
                <a:cubicBezTo>
                  <a:pt x="794" y="7817"/>
                  <a:pt x="794" y="7817"/>
                  <a:pt x="794" y="7817"/>
                </a:cubicBezTo>
                <a:cubicBezTo>
                  <a:pt x="635" y="7817"/>
                  <a:pt x="635" y="7611"/>
                  <a:pt x="635" y="7611"/>
                </a:cubicBezTo>
                <a:cubicBezTo>
                  <a:pt x="635" y="7611"/>
                  <a:pt x="476" y="7817"/>
                  <a:pt x="476" y="7817"/>
                </a:cubicBezTo>
                <a:cubicBezTo>
                  <a:pt x="318" y="7817"/>
                  <a:pt x="318" y="7611"/>
                  <a:pt x="318" y="7817"/>
                </a:cubicBezTo>
                <a:cubicBezTo>
                  <a:pt x="318" y="7817"/>
                  <a:pt x="0" y="8023"/>
                  <a:pt x="0" y="8023"/>
                </a:cubicBezTo>
                <a:cubicBezTo>
                  <a:pt x="0" y="8023"/>
                  <a:pt x="159" y="8228"/>
                  <a:pt x="159" y="8228"/>
                </a:cubicBezTo>
                <a:cubicBezTo>
                  <a:pt x="159" y="8228"/>
                  <a:pt x="0" y="8228"/>
                  <a:pt x="0" y="8228"/>
                </a:cubicBezTo>
                <a:cubicBezTo>
                  <a:pt x="0" y="8434"/>
                  <a:pt x="159" y="8434"/>
                  <a:pt x="159" y="8640"/>
                </a:cubicBezTo>
                <a:cubicBezTo>
                  <a:pt x="159" y="8640"/>
                  <a:pt x="159" y="8640"/>
                  <a:pt x="159" y="8640"/>
                </a:cubicBezTo>
                <a:cubicBezTo>
                  <a:pt x="159" y="8845"/>
                  <a:pt x="159" y="8845"/>
                  <a:pt x="318" y="8845"/>
                </a:cubicBezTo>
                <a:cubicBezTo>
                  <a:pt x="318" y="8845"/>
                  <a:pt x="318" y="8845"/>
                  <a:pt x="318" y="8845"/>
                </a:cubicBezTo>
                <a:cubicBezTo>
                  <a:pt x="476" y="8845"/>
                  <a:pt x="476" y="8845"/>
                  <a:pt x="635" y="8845"/>
                </a:cubicBezTo>
                <a:cubicBezTo>
                  <a:pt x="635" y="9051"/>
                  <a:pt x="635" y="9257"/>
                  <a:pt x="635" y="9257"/>
                </a:cubicBezTo>
                <a:cubicBezTo>
                  <a:pt x="794" y="9463"/>
                  <a:pt x="794" y="9463"/>
                  <a:pt x="794" y="9463"/>
                </a:cubicBezTo>
                <a:cubicBezTo>
                  <a:pt x="794" y="9668"/>
                  <a:pt x="794" y="9463"/>
                  <a:pt x="794" y="9668"/>
                </a:cubicBezTo>
                <a:cubicBezTo>
                  <a:pt x="794" y="9668"/>
                  <a:pt x="635" y="9668"/>
                  <a:pt x="635" y="9668"/>
                </a:cubicBezTo>
                <a:cubicBezTo>
                  <a:pt x="635" y="9874"/>
                  <a:pt x="794" y="9874"/>
                  <a:pt x="953" y="9874"/>
                </a:cubicBezTo>
                <a:cubicBezTo>
                  <a:pt x="953" y="9874"/>
                  <a:pt x="953" y="10080"/>
                  <a:pt x="1112" y="10080"/>
                </a:cubicBezTo>
                <a:cubicBezTo>
                  <a:pt x="1112" y="10080"/>
                  <a:pt x="1112" y="10080"/>
                  <a:pt x="1112" y="10080"/>
                </a:cubicBezTo>
                <a:cubicBezTo>
                  <a:pt x="1271" y="10080"/>
                  <a:pt x="1271" y="10080"/>
                  <a:pt x="1271" y="10285"/>
                </a:cubicBezTo>
                <a:cubicBezTo>
                  <a:pt x="1271" y="10285"/>
                  <a:pt x="1271" y="10285"/>
                  <a:pt x="1271" y="10491"/>
                </a:cubicBezTo>
                <a:cubicBezTo>
                  <a:pt x="1429" y="10491"/>
                  <a:pt x="1429" y="10491"/>
                  <a:pt x="1429" y="10491"/>
                </a:cubicBezTo>
                <a:cubicBezTo>
                  <a:pt x="1429" y="10491"/>
                  <a:pt x="1588" y="10491"/>
                  <a:pt x="1588" y="10491"/>
                </a:cubicBezTo>
                <a:cubicBezTo>
                  <a:pt x="1588" y="10491"/>
                  <a:pt x="1588" y="10697"/>
                  <a:pt x="1588" y="10697"/>
                </a:cubicBezTo>
                <a:cubicBezTo>
                  <a:pt x="1747" y="10697"/>
                  <a:pt x="1906" y="10697"/>
                  <a:pt x="1906" y="10697"/>
                </a:cubicBezTo>
                <a:cubicBezTo>
                  <a:pt x="2065" y="10697"/>
                  <a:pt x="2224" y="10697"/>
                  <a:pt x="2224" y="10697"/>
                </a:cubicBezTo>
                <a:cubicBezTo>
                  <a:pt x="2224" y="10697"/>
                  <a:pt x="2224" y="11108"/>
                  <a:pt x="2224" y="11108"/>
                </a:cubicBezTo>
                <a:cubicBezTo>
                  <a:pt x="2382" y="11108"/>
                  <a:pt x="2382" y="11314"/>
                  <a:pt x="2382" y="11314"/>
                </a:cubicBezTo>
                <a:cubicBezTo>
                  <a:pt x="2541" y="11314"/>
                  <a:pt x="2700" y="11314"/>
                  <a:pt x="2700" y="11520"/>
                </a:cubicBezTo>
                <a:cubicBezTo>
                  <a:pt x="2700" y="11520"/>
                  <a:pt x="2541" y="11520"/>
                  <a:pt x="2541" y="11725"/>
                </a:cubicBezTo>
                <a:cubicBezTo>
                  <a:pt x="2541" y="11725"/>
                  <a:pt x="2700" y="11931"/>
                  <a:pt x="2700" y="11931"/>
                </a:cubicBezTo>
                <a:cubicBezTo>
                  <a:pt x="2700" y="12137"/>
                  <a:pt x="2859" y="12137"/>
                  <a:pt x="2859" y="12343"/>
                </a:cubicBezTo>
                <a:cubicBezTo>
                  <a:pt x="2859" y="12343"/>
                  <a:pt x="3018" y="12548"/>
                  <a:pt x="3018" y="12548"/>
                </a:cubicBezTo>
                <a:cubicBezTo>
                  <a:pt x="2859" y="12754"/>
                  <a:pt x="2859" y="12548"/>
                  <a:pt x="2700" y="12548"/>
                </a:cubicBezTo>
                <a:cubicBezTo>
                  <a:pt x="2700" y="12754"/>
                  <a:pt x="2700" y="12754"/>
                  <a:pt x="2859" y="12960"/>
                </a:cubicBezTo>
                <a:cubicBezTo>
                  <a:pt x="2859" y="12960"/>
                  <a:pt x="2859" y="13165"/>
                  <a:pt x="2859" y="13165"/>
                </a:cubicBezTo>
                <a:cubicBezTo>
                  <a:pt x="3018" y="13371"/>
                  <a:pt x="2859" y="13371"/>
                  <a:pt x="3018" y="13371"/>
                </a:cubicBezTo>
                <a:cubicBezTo>
                  <a:pt x="3018" y="13371"/>
                  <a:pt x="3018" y="13165"/>
                  <a:pt x="3018" y="13371"/>
                </a:cubicBezTo>
                <a:cubicBezTo>
                  <a:pt x="3018" y="13371"/>
                  <a:pt x="3176" y="13371"/>
                  <a:pt x="3176" y="13371"/>
                </a:cubicBezTo>
                <a:cubicBezTo>
                  <a:pt x="3176" y="13577"/>
                  <a:pt x="3335" y="13577"/>
                  <a:pt x="3335" y="13577"/>
                </a:cubicBezTo>
                <a:cubicBezTo>
                  <a:pt x="3494" y="13577"/>
                  <a:pt x="3494" y="13783"/>
                  <a:pt x="3494" y="13783"/>
                </a:cubicBezTo>
                <a:cubicBezTo>
                  <a:pt x="3653" y="13988"/>
                  <a:pt x="3812" y="13988"/>
                  <a:pt x="3812" y="13988"/>
                </a:cubicBezTo>
                <a:cubicBezTo>
                  <a:pt x="3971" y="14194"/>
                  <a:pt x="3971" y="14194"/>
                  <a:pt x="3971" y="13988"/>
                </a:cubicBezTo>
                <a:cubicBezTo>
                  <a:pt x="4129" y="13988"/>
                  <a:pt x="4129" y="13783"/>
                  <a:pt x="4288" y="13988"/>
                </a:cubicBezTo>
                <a:cubicBezTo>
                  <a:pt x="4447" y="13988"/>
                  <a:pt x="4447" y="14194"/>
                  <a:pt x="4606" y="14194"/>
                </a:cubicBezTo>
                <a:cubicBezTo>
                  <a:pt x="4606" y="14194"/>
                  <a:pt x="4765" y="14400"/>
                  <a:pt x="4765" y="14400"/>
                </a:cubicBezTo>
                <a:cubicBezTo>
                  <a:pt x="4924" y="14400"/>
                  <a:pt x="4924" y="14605"/>
                  <a:pt x="4924" y="14605"/>
                </a:cubicBezTo>
                <a:cubicBezTo>
                  <a:pt x="5082" y="14605"/>
                  <a:pt x="5082" y="14605"/>
                  <a:pt x="5082" y="14605"/>
                </a:cubicBezTo>
                <a:cubicBezTo>
                  <a:pt x="5241" y="14605"/>
                  <a:pt x="5241" y="14605"/>
                  <a:pt x="5241" y="14811"/>
                </a:cubicBezTo>
                <a:cubicBezTo>
                  <a:pt x="5400" y="15017"/>
                  <a:pt x="5559" y="15017"/>
                  <a:pt x="5559" y="15017"/>
                </a:cubicBezTo>
                <a:cubicBezTo>
                  <a:pt x="5559" y="15017"/>
                  <a:pt x="5718" y="15017"/>
                  <a:pt x="5718" y="15017"/>
                </a:cubicBezTo>
                <a:cubicBezTo>
                  <a:pt x="5718" y="15017"/>
                  <a:pt x="5718" y="15223"/>
                  <a:pt x="5718" y="15223"/>
                </a:cubicBezTo>
                <a:cubicBezTo>
                  <a:pt x="5718" y="15223"/>
                  <a:pt x="5876" y="15223"/>
                  <a:pt x="5876" y="15223"/>
                </a:cubicBezTo>
                <a:cubicBezTo>
                  <a:pt x="6035" y="15223"/>
                  <a:pt x="6035" y="15223"/>
                  <a:pt x="6035" y="15428"/>
                </a:cubicBezTo>
                <a:cubicBezTo>
                  <a:pt x="6194" y="15428"/>
                  <a:pt x="6035" y="15223"/>
                  <a:pt x="6194" y="15223"/>
                </a:cubicBezTo>
                <a:cubicBezTo>
                  <a:pt x="6194" y="15223"/>
                  <a:pt x="6194" y="15428"/>
                  <a:pt x="6194" y="15428"/>
                </a:cubicBezTo>
                <a:cubicBezTo>
                  <a:pt x="6353" y="15428"/>
                  <a:pt x="6353" y="15223"/>
                  <a:pt x="6353" y="15223"/>
                </a:cubicBezTo>
                <a:cubicBezTo>
                  <a:pt x="6353" y="15223"/>
                  <a:pt x="6512" y="15428"/>
                  <a:pt x="6512" y="15428"/>
                </a:cubicBezTo>
                <a:cubicBezTo>
                  <a:pt x="6671" y="15428"/>
                  <a:pt x="6829" y="15428"/>
                  <a:pt x="6988" y="15428"/>
                </a:cubicBezTo>
                <a:cubicBezTo>
                  <a:pt x="6988" y="15223"/>
                  <a:pt x="7147" y="15223"/>
                  <a:pt x="7306" y="15428"/>
                </a:cubicBezTo>
                <a:cubicBezTo>
                  <a:pt x="7306" y="15428"/>
                  <a:pt x="7147" y="15634"/>
                  <a:pt x="7306" y="15840"/>
                </a:cubicBezTo>
                <a:cubicBezTo>
                  <a:pt x="7306" y="15634"/>
                  <a:pt x="7465" y="15428"/>
                  <a:pt x="7624" y="15223"/>
                </a:cubicBezTo>
                <a:cubicBezTo>
                  <a:pt x="7624" y="15223"/>
                  <a:pt x="7624" y="15223"/>
                  <a:pt x="7624" y="15223"/>
                </a:cubicBezTo>
                <a:cubicBezTo>
                  <a:pt x="7782" y="15223"/>
                  <a:pt x="7782" y="15223"/>
                  <a:pt x="7782" y="15223"/>
                </a:cubicBezTo>
                <a:cubicBezTo>
                  <a:pt x="7941" y="15428"/>
                  <a:pt x="7941" y="15428"/>
                  <a:pt x="8100" y="15428"/>
                </a:cubicBezTo>
                <a:cubicBezTo>
                  <a:pt x="8100" y="15428"/>
                  <a:pt x="8100" y="15428"/>
                  <a:pt x="8100" y="15428"/>
                </a:cubicBezTo>
                <a:cubicBezTo>
                  <a:pt x="8100" y="15428"/>
                  <a:pt x="8100" y="15223"/>
                  <a:pt x="8259" y="15223"/>
                </a:cubicBezTo>
                <a:cubicBezTo>
                  <a:pt x="8259" y="15223"/>
                  <a:pt x="8259" y="15428"/>
                  <a:pt x="8418" y="15428"/>
                </a:cubicBezTo>
                <a:cubicBezTo>
                  <a:pt x="8418" y="15428"/>
                  <a:pt x="8418" y="15428"/>
                  <a:pt x="8418" y="15428"/>
                </a:cubicBezTo>
                <a:cubicBezTo>
                  <a:pt x="8576" y="15634"/>
                  <a:pt x="8576" y="15428"/>
                  <a:pt x="8576" y="15428"/>
                </a:cubicBezTo>
                <a:cubicBezTo>
                  <a:pt x="8735" y="15428"/>
                  <a:pt x="8735" y="15428"/>
                  <a:pt x="8735" y="15428"/>
                </a:cubicBezTo>
                <a:cubicBezTo>
                  <a:pt x="8735" y="15428"/>
                  <a:pt x="8894" y="15223"/>
                  <a:pt x="8894" y="15223"/>
                </a:cubicBezTo>
                <a:cubicBezTo>
                  <a:pt x="8894" y="15223"/>
                  <a:pt x="8894" y="15017"/>
                  <a:pt x="8894" y="15017"/>
                </a:cubicBezTo>
                <a:cubicBezTo>
                  <a:pt x="9053" y="15017"/>
                  <a:pt x="9053" y="15017"/>
                  <a:pt x="9053" y="15017"/>
                </a:cubicBezTo>
                <a:cubicBezTo>
                  <a:pt x="9212" y="14811"/>
                  <a:pt x="9212" y="14811"/>
                  <a:pt x="9212" y="14811"/>
                </a:cubicBezTo>
                <a:cubicBezTo>
                  <a:pt x="9212" y="14811"/>
                  <a:pt x="9371" y="14605"/>
                  <a:pt x="9371" y="14605"/>
                </a:cubicBezTo>
                <a:cubicBezTo>
                  <a:pt x="9529" y="14605"/>
                  <a:pt x="9371" y="14605"/>
                  <a:pt x="9529" y="14605"/>
                </a:cubicBezTo>
                <a:cubicBezTo>
                  <a:pt x="9529" y="14605"/>
                  <a:pt x="9688" y="14605"/>
                  <a:pt x="9688" y="14605"/>
                </a:cubicBezTo>
                <a:cubicBezTo>
                  <a:pt x="9847" y="14605"/>
                  <a:pt x="9688" y="14811"/>
                  <a:pt x="9847" y="14605"/>
                </a:cubicBezTo>
                <a:cubicBezTo>
                  <a:pt x="9847" y="14605"/>
                  <a:pt x="9847" y="14400"/>
                  <a:pt x="10006" y="14400"/>
                </a:cubicBezTo>
                <a:cubicBezTo>
                  <a:pt x="10006" y="14400"/>
                  <a:pt x="10006" y="14605"/>
                  <a:pt x="10165" y="14605"/>
                </a:cubicBezTo>
                <a:cubicBezTo>
                  <a:pt x="10165" y="14605"/>
                  <a:pt x="10006" y="14811"/>
                  <a:pt x="10165" y="14811"/>
                </a:cubicBezTo>
                <a:cubicBezTo>
                  <a:pt x="10165" y="14811"/>
                  <a:pt x="10165" y="14605"/>
                  <a:pt x="10165" y="14811"/>
                </a:cubicBezTo>
                <a:cubicBezTo>
                  <a:pt x="10324" y="14811"/>
                  <a:pt x="10165" y="15017"/>
                  <a:pt x="10165" y="15017"/>
                </a:cubicBezTo>
                <a:cubicBezTo>
                  <a:pt x="10165" y="15223"/>
                  <a:pt x="10324" y="15017"/>
                  <a:pt x="10324" y="15017"/>
                </a:cubicBezTo>
                <a:cubicBezTo>
                  <a:pt x="10482" y="15017"/>
                  <a:pt x="10641" y="15223"/>
                  <a:pt x="10641" y="15223"/>
                </a:cubicBezTo>
                <a:cubicBezTo>
                  <a:pt x="10641" y="15017"/>
                  <a:pt x="10800" y="15017"/>
                  <a:pt x="10959" y="15223"/>
                </a:cubicBezTo>
                <a:cubicBezTo>
                  <a:pt x="10959" y="15223"/>
                  <a:pt x="10959" y="15428"/>
                  <a:pt x="11118" y="15634"/>
                </a:cubicBezTo>
                <a:cubicBezTo>
                  <a:pt x="11118" y="15634"/>
                  <a:pt x="11118" y="15634"/>
                  <a:pt x="11118" y="15634"/>
                </a:cubicBezTo>
                <a:cubicBezTo>
                  <a:pt x="11276" y="15634"/>
                  <a:pt x="11276" y="15634"/>
                  <a:pt x="11276" y="15634"/>
                </a:cubicBezTo>
                <a:cubicBezTo>
                  <a:pt x="11276" y="15840"/>
                  <a:pt x="11276" y="16045"/>
                  <a:pt x="11276" y="16251"/>
                </a:cubicBezTo>
                <a:cubicBezTo>
                  <a:pt x="11276" y="16251"/>
                  <a:pt x="11276" y="16457"/>
                  <a:pt x="11435" y="16457"/>
                </a:cubicBezTo>
                <a:cubicBezTo>
                  <a:pt x="11435" y="16457"/>
                  <a:pt x="11435" y="16663"/>
                  <a:pt x="11435" y="16663"/>
                </a:cubicBezTo>
                <a:cubicBezTo>
                  <a:pt x="11435" y="16663"/>
                  <a:pt x="11276" y="16868"/>
                  <a:pt x="11276" y="16868"/>
                </a:cubicBezTo>
                <a:cubicBezTo>
                  <a:pt x="11276" y="16868"/>
                  <a:pt x="11276" y="16868"/>
                  <a:pt x="11276" y="16868"/>
                </a:cubicBezTo>
                <a:cubicBezTo>
                  <a:pt x="11118" y="16868"/>
                  <a:pt x="11118" y="17074"/>
                  <a:pt x="11118" y="17074"/>
                </a:cubicBezTo>
                <a:cubicBezTo>
                  <a:pt x="11118" y="17074"/>
                  <a:pt x="11118" y="17074"/>
                  <a:pt x="11118" y="17074"/>
                </a:cubicBezTo>
                <a:cubicBezTo>
                  <a:pt x="11118" y="17074"/>
                  <a:pt x="11118" y="17074"/>
                  <a:pt x="11118" y="17280"/>
                </a:cubicBezTo>
                <a:cubicBezTo>
                  <a:pt x="11118" y="17280"/>
                  <a:pt x="11118" y="17280"/>
                  <a:pt x="11118" y="17280"/>
                </a:cubicBezTo>
                <a:cubicBezTo>
                  <a:pt x="11118" y="17280"/>
                  <a:pt x="10959" y="17485"/>
                  <a:pt x="11118" y="17485"/>
                </a:cubicBezTo>
                <a:cubicBezTo>
                  <a:pt x="11118" y="17485"/>
                  <a:pt x="11118" y="17485"/>
                  <a:pt x="11118" y="17691"/>
                </a:cubicBezTo>
                <a:cubicBezTo>
                  <a:pt x="11118" y="17691"/>
                  <a:pt x="11118" y="17897"/>
                  <a:pt x="11118" y="17897"/>
                </a:cubicBezTo>
                <a:cubicBezTo>
                  <a:pt x="11118" y="17897"/>
                  <a:pt x="11276" y="17691"/>
                  <a:pt x="11276" y="17691"/>
                </a:cubicBezTo>
                <a:cubicBezTo>
                  <a:pt x="11435" y="17691"/>
                  <a:pt x="11435" y="17691"/>
                  <a:pt x="11594" y="17691"/>
                </a:cubicBezTo>
                <a:cubicBezTo>
                  <a:pt x="11594" y="17897"/>
                  <a:pt x="11594" y="17897"/>
                  <a:pt x="11594" y="18103"/>
                </a:cubicBezTo>
                <a:cubicBezTo>
                  <a:pt x="11594" y="18103"/>
                  <a:pt x="11594" y="18308"/>
                  <a:pt x="11753" y="18308"/>
                </a:cubicBezTo>
                <a:cubicBezTo>
                  <a:pt x="11753" y="18308"/>
                  <a:pt x="11912" y="18308"/>
                  <a:pt x="11912" y="18308"/>
                </a:cubicBezTo>
                <a:cubicBezTo>
                  <a:pt x="12071" y="18514"/>
                  <a:pt x="11753" y="18720"/>
                  <a:pt x="11912" y="18925"/>
                </a:cubicBezTo>
                <a:cubicBezTo>
                  <a:pt x="11912" y="18925"/>
                  <a:pt x="12071" y="18925"/>
                  <a:pt x="12071" y="18925"/>
                </a:cubicBezTo>
                <a:cubicBezTo>
                  <a:pt x="12229" y="18925"/>
                  <a:pt x="12229" y="18925"/>
                  <a:pt x="12229" y="19131"/>
                </a:cubicBezTo>
                <a:cubicBezTo>
                  <a:pt x="12229" y="19131"/>
                  <a:pt x="12229" y="19337"/>
                  <a:pt x="12388" y="19337"/>
                </a:cubicBezTo>
                <a:cubicBezTo>
                  <a:pt x="12547" y="19543"/>
                  <a:pt x="12547" y="19131"/>
                  <a:pt x="12706" y="19131"/>
                </a:cubicBezTo>
                <a:cubicBezTo>
                  <a:pt x="12706" y="19131"/>
                  <a:pt x="12706" y="19543"/>
                  <a:pt x="12865" y="19543"/>
                </a:cubicBezTo>
                <a:cubicBezTo>
                  <a:pt x="12706" y="19543"/>
                  <a:pt x="13024" y="19543"/>
                  <a:pt x="13024" y="19543"/>
                </a:cubicBezTo>
                <a:cubicBezTo>
                  <a:pt x="13024" y="19543"/>
                  <a:pt x="13024" y="19543"/>
                  <a:pt x="13024" y="19543"/>
                </a:cubicBezTo>
                <a:cubicBezTo>
                  <a:pt x="13024" y="19337"/>
                  <a:pt x="13024" y="19131"/>
                  <a:pt x="12865" y="19131"/>
                </a:cubicBezTo>
                <a:cubicBezTo>
                  <a:pt x="12865" y="19131"/>
                  <a:pt x="12865" y="18925"/>
                  <a:pt x="12865" y="18925"/>
                </a:cubicBezTo>
                <a:cubicBezTo>
                  <a:pt x="12865" y="18925"/>
                  <a:pt x="12865" y="18720"/>
                  <a:pt x="12865" y="18720"/>
                </a:cubicBezTo>
                <a:cubicBezTo>
                  <a:pt x="12865" y="18720"/>
                  <a:pt x="13024" y="18720"/>
                  <a:pt x="13024" y="18720"/>
                </a:cubicBezTo>
                <a:cubicBezTo>
                  <a:pt x="13182" y="18720"/>
                  <a:pt x="13182" y="18514"/>
                  <a:pt x="13182" y="18514"/>
                </a:cubicBezTo>
                <a:cubicBezTo>
                  <a:pt x="13341" y="18514"/>
                  <a:pt x="13341" y="18720"/>
                  <a:pt x="13341" y="18720"/>
                </a:cubicBezTo>
                <a:cubicBezTo>
                  <a:pt x="13500" y="18720"/>
                  <a:pt x="13500" y="18308"/>
                  <a:pt x="13659" y="18720"/>
                </a:cubicBezTo>
                <a:cubicBezTo>
                  <a:pt x="13659" y="18720"/>
                  <a:pt x="13659" y="18514"/>
                  <a:pt x="13659" y="18514"/>
                </a:cubicBezTo>
                <a:cubicBezTo>
                  <a:pt x="13659" y="18514"/>
                  <a:pt x="13818" y="18720"/>
                  <a:pt x="13818" y="18720"/>
                </a:cubicBezTo>
                <a:cubicBezTo>
                  <a:pt x="13818" y="18720"/>
                  <a:pt x="13818" y="18514"/>
                  <a:pt x="13818" y="18514"/>
                </a:cubicBezTo>
                <a:cubicBezTo>
                  <a:pt x="13976" y="18514"/>
                  <a:pt x="13976" y="18514"/>
                  <a:pt x="13976" y="18514"/>
                </a:cubicBezTo>
                <a:cubicBezTo>
                  <a:pt x="14135" y="18514"/>
                  <a:pt x="14135" y="18514"/>
                  <a:pt x="14135" y="18308"/>
                </a:cubicBezTo>
                <a:cubicBezTo>
                  <a:pt x="14294" y="18103"/>
                  <a:pt x="14294" y="18308"/>
                  <a:pt x="14453" y="18308"/>
                </a:cubicBezTo>
                <a:cubicBezTo>
                  <a:pt x="14453" y="18514"/>
                  <a:pt x="14612" y="18514"/>
                  <a:pt x="14612" y="18514"/>
                </a:cubicBezTo>
                <a:cubicBezTo>
                  <a:pt x="14612" y="18514"/>
                  <a:pt x="14771" y="18514"/>
                  <a:pt x="14771" y="18514"/>
                </a:cubicBezTo>
                <a:cubicBezTo>
                  <a:pt x="14771" y="18514"/>
                  <a:pt x="14771" y="18514"/>
                  <a:pt x="14929" y="18514"/>
                </a:cubicBezTo>
                <a:cubicBezTo>
                  <a:pt x="14929" y="18514"/>
                  <a:pt x="14929" y="18514"/>
                  <a:pt x="14929" y="18720"/>
                </a:cubicBezTo>
                <a:cubicBezTo>
                  <a:pt x="14929" y="18925"/>
                  <a:pt x="14929" y="18925"/>
                  <a:pt x="14929" y="19131"/>
                </a:cubicBezTo>
                <a:cubicBezTo>
                  <a:pt x="15088" y="19131"/>
                  <a:pt x="15088" y="19337"/>
                  <a:pt x="15247" y="19337"/>
                </a:cubicBezTo>
                <a:cubicBezTo>
                  <a:pt x="15247" y="19337"/>
                  <a:pt x="15406" y="19337"/>
                  <a:pt x="15406" y="19337"/>
                </a:cubicBezTo>
                <a:cubicBezTo>
                  <a:pt x="15565" y="19337"/>
                  <a:pt x="15565" y="19337"/>
                  <a:pt x="15724" y="19131"/>
                </a:cubicBezTo>
                <a:cubicBezTo>
                  <a:pt x="15724" y="19337"/>
                  <a:pt x="15724" y="19131"/>
                  <a:pt x="15724" y="19131"/>
                </a:cubicBezTo>
                <a:cubicBezTo>
                  <a:pt x="15724" y="19131"/>
                  <a:pt x="15724" y="19131"/>
                  <a:pt x="15882" y="19337"/>
                </a:cubicBezTo>
                <a:cubicBezTo>
                  <a:pt x="15882" y="19337"/>
                  <a:pt x="16041" y="19131"/>
                  <a:pt x="16041" y="19337"/>
                </a:cubicBezTo>
                <a:cubicBezTo>
                  <a:pt x="16041" y="19337"/>
                  <a:pt x="16200" y="19337"/>
                  <a:pt x="16200" y="19131"/>
                </a:cubicBezTo>
                <a:cubicBezTo>
                  <a:pt x="16200" y="19337"/>
                  <a:pt x="16200" y="19337"/>
                  <a:pt x="16200" y="19337"/>
                </a:cubicBezTo>
                <a:cubicBezTo>
                  <a:pt x="16359" y="19337"/>
                  <a:pt x="16200" y="19543"/>
                  <a:pt x="16200" y="19543"/>
                </a:cubicBezTo>
                <a:cubicBezTo>
                  <a:pt x="16200" y="19748"/>
                  <a:pt x="16359" y="19954"/>
                  <a:pt x="16359" y="19954"/>
                </a:cubicBezTo>
                <a:cubicBezTo>
                  <a:pt x="16359" y="19954"/>
                  <a:pt x="16359" y="19954"/>
                  <a:pt x="16359" y="19954"/>
                </a:cubicBezTo>
                <a:cubicBezTo>
                  <a:pt x="16359" y="20160"/>
                  <a:pt x="16518" y="20160"/>
                  <a:pt x="16518" y="20160"/>
                </a:cubicBezTo>
                <a:cubicBezTo>
                  <a:pt x="16676" y="19954"/>
                  <a:pt x="16518" y="19954"/>
                  <a:pt x="16518" y="19954"/>
                </a:cubicBezTo>
                <a:cubicBezTo>
                  <a:pt x="16518" y="19954"/>
                  <a:pt x="16518" y="19748"/>
                  <a:pt x="16518" y="19748"/>
                </a:cubicBezTo>
                <a:cubicBezTo>
                  <a:pt x="16518" y="19748"/>
                  <a:pt x="16518" y="19748"/>
                  <a:pt x="16518" y="19748"/>
                </a:cubicBezTo>
                <a:cubicBezTo>
                  <a:pt x="16518" y="19748"/>
                  <a:pt x="16518" y="19748"/>
                  <a:pt x="16518" y="19543"/>
                </a:cubicBezTo>
                <a:cubicBezTo>
                  <a:pt x="16518" y="19543"/>
                  <a:pt x="16518" y="19543"/>
                  <a:pt x="16518" y="19543"/>
                </a:cubicBezTo>
                <a:cubicBezTo>
                  <a:pt x="16518" y="19543"/>
                  <a:pt x="16676" y="19337"/>
                  <a:pt x="16835" y="19337"/>
                </a:cubicBezTo>
                <a:cubicBezTo>
                  <a:pt x="16835" y="19337"/>
                  <a:pt x="17153" y="19337"/>
                  <a:pt x="17153" y="19131"/>
                </a:cubicBezTo>
                <a:cubicBezTo>
                  <a:pt x="17153" y="19131"/>
                  <a:pt x="17312" y="19337"/>
                  <a:pt x="17312" y="19131"/>
                </a:cubicBezTo>
                <a:cubicBezTo>
                  <a:pt x="17312" y="19131"/>
                  <a:pt x="17312" y="19131"/>
                  <a:pt x="17312" y="19131"/>
                </a:cubicBezTo>
                <a:cubicBezTo>
                  <a:pt x="17471" y="19131"/>
                  <a:pt x="17471" y="19131"/>
                  <a:pt x="17471" y="19131"/>
                </a:cubicBezTo>
                <a:cubicBezTo>
                  <a:pt x="17629" y="19131"/>
                  <a:pt x="17471" y="18925"/>
                  <a:pt x="17629" y="18925"/>
                </a:cubicBezTo>
                <a:cubicBezTo>
                  <a:pt x="17629" y="19131"/>
                  <a:pt x="17788" y="18925"/>
                  <a:pt x="17788" y="18925"/>
                </a:cubicBezTo>
                <a:cubicBezTo>
                  <a:pt x="17788" y="18720"/>
                  <a:pt x="17629" y="18514"/>
                  <a:pt x="17629" y="18514"/>
                </a:cubicBezTo>
                <a:cubicBezTo>
                  <a:pt x="17629" y="18514"/>
                  <a:pt x="17629" y="18308"/>
                  <a:pt x="17629" y="18308"/>
                </a:cubicBezTo>
                <a:cubicBezTo>
                  <a:pt x="17629" y="18514"/>
                  <a:pt x="17788" y="18720"/>
                  <a:pt x="17947" y="18720"/>
                </a:cubicBezTo>
                <a:cubicBezTo>
                  <a:pt x="17947" y="18720"/>
                  <a:pt x="18106" y="18720"/>
                  <a:pt x="18106" y="18720"/>
                </a:cubicBezTo>
                <a:cubicBezTo>
                  <a:pt x="18106" y="18514"/>
                  <a:pt x="18265" y="18720"/>
                  <a:pt x="18265" y="18720"/>
                </a:cubicBezTo>
                <a:cubicBezTo>
                  <a:pt x="18265" y="18720"/>
                  <a:pt x="18265" y="18514"/>
                  <a:pt x="18265" y="18514"/>
                </a:cubicBezTo>
                <a:cubicBezTo>
                  <a:pt x="18265" y="18514"/>
                  <a:pt x="18265" y="18514"/>
                  <a:pt x="18424" y="18514"/>
                </a:cubicBezTo>
                <a:cubicBezTo>
                  <a:pt x="18424" y="18514"/>
                  <a:pt x="18424" y="18514"/>
                  <a:pt x="18424" y="18514"/>
                </a:cubicBezTo>
                <a:cubicBezTo>
                  <a:pt x="18582" y="18514"/>
                  <a:pt x="18582" y="18514"/>
                  <a:pt x="18582" y="18514"/>
                </a:cubicBezTo>
                <a:cubicBezTo>
                  <a:pt x="18582" y="18514"/>
                  <a:pt x="18741" y="18514"/>
                  <a:pt x="18741" y="18514"/>
                </a:cubicBezTo>
                <a:cubicBezTo>
                  <a:pt x="18741" y="18514"/>
                  <a:pt x="18900" y="18514"/>
                  <a:pt x="18900" y="18514"/>
                </a:cubicBezTo>
                <a:cubicBezTo>
                  <a:pt x="18900" y="18514"/>
                  <a:pt x="18900" y="18308"/>
                  <a:pt x="18900" y="18308"/>
                </a:cubicBezTo>
                <a:cubicBezTo>
                  <a:pt x="18900" y="18308"/>
                  <a:pt x="18900" y="18308"/>
                  <a:pt x="18900" y="18308"/>
                </a:cubicBezTo>
                <a:cubicBezTo>
                  <a:pt x="19059" y="18103"/>
                  <a:pt x="19059" y="18103"/>
                  <a:pt x="19059" y="18103"/>
                </a:cubicBezTo>
                <a:cubicBezTo>
                  <a:pt x="19059" y="18103"/>
                  <a:pt x="19218" y="17897"/>
                  <a:pt x="19218" y="18103"/>
                </a:cubicBezTo>
                <a:cubicBezTo>
                  <a:pt x="19218" y="17897"/>
                  <a:pt x="19218" y="17897"/>
                  <a:pt x="19218" y="17897"/>
                </a:cubicBezTo>
                <a:cubicBezTo>
                  <a:pt x="19218" y="17691"/>
                  <a:pt x="19535" y="17691"/>
                  <a:pt x="19376" y="17485"/>
                </a:cubicBezTo>
                <a:cubicBezTo>
                  <a:pt x="19376" y="17485"/>
                  <a:pt x="19376" y="17485"/>
                  <a:pt x="19376" y="17485"/>
                </a:cubicBezTo>
                <a:cubicBezTo>
                  <a:pt x="19376" y="17280"/>
                  <a:pt x="19535" y="17485"/>
                  <a:pt x="19535" y="17485"/>
                </a:cubicBezTo>
                <a:cubicBezTo>
                  <a:pt x="19535" y="17485"/>
                  <a:pt x="19694" y="17280"/>
                  <a:pt x="19535" y="17280"/>
                </a:cubicBezTo>
                <a:cubicBezTo>
                  <a:pt x="19853" y="17280"/>
                  <a:pt x="19535" y="17074"/>
                  <a:pt x="19853" y="17074"/>
                </a:cubicBezTo>
                <a:cubicBezTo>
                  <a:pt x="19694" y="16868"/>
                  <a:pt x="19853" y="16868"/>
                  <a:pt x="20012" y="17074"/>
                </a:cubicBezTo>
                <a:cubicBezTo>
                  <a:pt x="19853" y="16868"/>
                  <a:pt x="19853" y="16663"/>
                  <a:pt x="19853" y="16663"/>
                </a:cubicBezTo>
                <a:cubicBezTo>
                  <a:pt x="19853" y="16457"/>
                  <a:pt x="19694" y="16663"/>
                  <a:pt x="19694" y="16457"/>
                </a:cubicBezTo>
                <a:cubicBezTo>
                  <a:pt x="19694" y="16457"/>
                  <a:pt x="20012" y="16457"/>
                  <a:pt x="20012" y="16457"/>
                </a:cubicBezTo>
                <a:cubicBezTo>
                  <a:pt x="20012" y="16251"/>
                  <a:pt x="19853" y="16251"/>
                  <a:pt x="19853" y="16045"/>
                </a:cubicBezTo>
                <a:cubicBezTo>
                  <a:pt x="19853" y="16045"/>
                  <a:pt x="19853" y="16045"/>
                  <a:pt x="19853" y="16045"/>
                </a:cubicBezTo>
                <a:cubicBezTo>
                  <a:pt x="20012" y="16457"/>
                  <a:pt x="20012" y="16045"/>
                  <a:pt x="20012" y="15840"/>
                </a:cubicBezTo>
                <a:cubicBezTo>
                  <a:pt x="20171" y="15634"/>
                  <a:pt x="20171" y="15428"/>
                  <a:pt x="20171" y="15428"/>
                </a:cubicBezTo>
                <a:cubicBezTo>
                  <a:pt x="20171" y="15428"/>
                  <a:pt x="20171" y="15223"/>
                  <a:pt x="20171" y="15223"/>
                </a:cubicBezTo>
                <a:cubicBezTo>
                  <a:pt x="20171" y="15223"/>
                  <a:pt x="20488" y="15223"/>
                  <a:pt x="20488" y="15223"/>
                </a:cubicBezTo>
                <a:cubicBezTo>
                  <a:pt x="20329" y="15017"/>
                  <a:pt x="20329" y="15017"/>
                  <a:pt x="20329" y="15017"/>
                </a:cubicBezTo>
                <a:cubicBezTo>
                  <a:pt x="20329" y="14811"/>
                  <a:pt x="20488" y="14811"/>
                  <a:pt x="20329" y="14811"/>
                </a:cubicBezTo>
                <a:cubicBezTo>
                  <a:pt x="20488" y="14811"/>
                  <a:pt x="20329" y="14605"/>
                  <a:pt x="20171" y="14605"/>
                </a:cubicBezTo>
                <a:cubicBezTo>
                  <a:pt x="20329" y="14605"/>
                  <a:pt x="20329" y="14605"/>
                  <a:pt x="20488" y="14605"/>
                </a:cubicBezTo>
                <a:cubicBezTo>
                  <a:pt x="20488" y="14605"/>
                  <a:pt x="20488" y="14400"/>
                  <a:pt x="20329" y="14400"/>
                </a:cubicBezTo>
                <a:cubicBezTo>
                  <a:pt x="20329" y="14400"/>
                  <a:pt x="20329" y="14400"/>
                  <a:pt x="20171" y="14400"/>
                </a:cubicBezTo>
                <a:cubicBezTo>
                  <a:pt x="20329" y="14400"/>
                  <a:pt x="20329" y="14194"/>
                  <a:pt x="20329" y="14194"/>
                </a:cubicBezTo>
                <a:cubicBezTo>
                  <a:pt x="20171" y="14194"/>
                  <a:pt x="20171" y="13988"/>
                  <a:pt x="20012" y="13988"/>
                </a:cubicBezTo>
                <a:cubicBezTo>
                  <a:pt x="19853" y="13988"/>
                  <a:pt x="19853" y="13988"/>
                  <a:pt x="19853" y="13988"/>
                </a:cubicBezTo>
                <a:cubicBezTo>
                  <a:pt x="19694" y="13988"/>
                  <a:pt x="19853" y="13988"/>
                  <a:pt x="19694" y="13988"/>
                </a:cubicBezTo>
                <a:cubicBezTo>
                  <a:pt x="19694" y="13988"/>
                  <a:pt x="19694" y="13988"/>
                  <a:pt x="19535" y="13988"/>
                </a:cubicBezTo>
                <a:cubicBezTo>
                  <a:pt x="19694" y="13783"/>
                  <a:pt x="19694" y="13988"/>
                  <a:pt x="19853" y="13988"/>
                </a:cubicBezTo>
                <a:cubicBezTo>
                  <a:pt x="19853" y="13783"/>
                  <a:pt x="19853" y="13783"/>
                  <a:pt x="19853" y="13783"/>
                </a:cubicBezTo>
                <a:cubicBezTo>
                  <a:pt x="20012" y="13577"/>
                  <a:pt x="20012" y="13577"/>
                  <a:pt x="20171" y="13577"/>
                </a:cubicBezTo>
                <a:cubicBezTo>
                  <a:pt x="20012" y="13371"/>
                  <a:pt x="19853" y="13165"/>
                  <a:pt x="19694" y="13165"/>
                </a:cubicBezTo>
                <a:cubicBezTo>
                  <a:pt x="19694" y="13165"/>
                  <a:pt x="19535" y="12960"/>
                  <a:pt x="19535" y="12960"/>
                </a:cubicBezTo>
                <a:cubicBezTo>
                  <a:pt x="19376" y="12960"/>
                  <a:pt x="19376" y="12960"/>
                  <a:pt x="19218" y="12960"/>
                </a:cubicBezTo>
                <a:cubicBezTo>
                  <a:pt x="19376" y="12960"/>
                  <a:pt x="19376" y="12754"/>
                  <a:pt x="19535" y="12960"/>
                </a:cubicBezTo>
                <a:cubicBezTo>
                  <a:pt x="19694" y="12960"/>
                  <a:pt x="19853" y="12960"/>
                  <a:pt x="20012" y="13165"/>
                </a:cubicBezTo>
                <a:cubicBezTo>
                  <a:pt x="20012" y="12754"/>
                  <a:pt x="19694" y="12754"/>
                  <a:pt x="19535" y="12548"/>
                </a:cubicBezTo>
                <a:cubicBezTo>
                  <a:pt x="19376" y="12343"/>
                  <a:pt x="19376" y="12343"/>
                  <a:pt x="19376" y="12137"/>
                </a:cubicBezTo>
                <a:cubicBezTo>
                  <a:pt x="19218" y="11931"/>
                  <a:pt x="19218" y="11725"/>
                  <a:pt x="19059" y="11520"/>
                </a:cubicBezTo>
                <a:cubicBezTo>
                  <a:pt x="18900" y="11520"/>
                  <a:pt x="18900" y="11520"/>
                  <a:pt x="18741" y="11314"/>
                </a:cubicBezTo>
                <a:cubicBezTo>
                  <a:pt x="18741" y="11314"/>
                  <a:pt x="18424" y="11314"/>
                  <a:pt x="18424" y="11108"/>
                </a:cubicBezTo>
                <a:cubicBezTo>
                  <a:pt x="18424" y="11108"/>
                  <a:pt x="18582" y="10491"/>
                  <a:pt x="18741" y="10491"/>
                </a:cubicBezTo>
                <a:cubicBezTo>
                  <a:pt x="18741" y="10491"/>
                  <a:pt x="18582" y="10285"/>
                  <a:pt x="18582" y="10285"/>
                </a:cubicBezTo>
                <a:cubicBezTo>
                  <a:pt x="18741" y="10285"/>
                  <a:pt x="18741" y="10491"/>
                  <a:pt x="18741" y="10491"/>
                </a:cubicBezTo>
                <a:cubicBezTo>
                  <a:pt x="18900" y="10491"/>
                  <a:pt x="18741" y="10080"/>
                  <a:pt x="18900" y="10080"/>
                </a:cubicBezTo>
                <a:cubicBezTo>
                  <a:pt x="18900" y="10080"/>
                  <a:pt x="18741" y="10080"/>
                  <a:pt x="18741" y="10080"/>
                </a:cubicBezTo>
                <a:cubicBezTo>
                  <a:pt x="18900" y="10080"/>
                  <a:pt x="18900" y="10080"/>
                  <a:pt x="19059" y="9874"/>
                </a:cubicBezTo>
                <a:cubicBezTo>
                  <a:pt x="19218" y="9874"/>
                  <a:pt x="19218" y="9874"/>
                  <a:pt x="19218" y="9874"/>
                </a:cubicBezTo>
                <a:cubicBezTo>
                  <a:pt x="19376" y="9874"/>
                  <a:pt x="19376" y="9874"/>
                  <a:pt x="19376" y="9874"/>
                </a:cubicBezTo>
                <a:cubicBezTo>
                  <a:pt x="19376" y="9668"/>
                  <a:pt x="19376" y="9668"/>
                  <a:pt x="19376" y="9668"/>
                </a:cubicBezTo>
                <a:cubicBezTo>
                  <a:pt x="19218" y="9463"/>
                  <a:pt x="19059" y="9463"/>
                  <a:pt x="19059" y="9463"/>
                </a:cubicBezTo>
                <a:cubicBezTo>
                  <a:pt x="18900" y="9463"/>
                  <a:pt x="18741" y="9463"/>
                  <a:pt x="18582" y="9257"/>
                </a:cubicBezTo>
                <a:cubicBezTo>
                  <a:pt x="18582" y="9257"/>
                  <a:pt x="18424" y="9257"/>
                  <a:pt x="18424" y="9463"/>
                </a:cubicBezTo>
                <a:cubicBezTo>
                  <a:pt x="18424" y="9463"/>
                  <a:pt x="18424" y="9463"/>
                  <a:pt x="18424" y="9463"/>
                </a:cubicBezTo>
                <a:cubicBezTo>
                  <a:pt x="18265" y="9668"/>
                  <a:pt x="18265" y="9874"/>
                  <a:pt x="18106" y="9668"/>
                </a:cubicBezTo>
                <a:cubicBezTo>
                  <a:pt x="17788" y="9668"/>
                  <a:pt x="17947" y="9463"/>
                  <a:pt x="17788" y="9257"/>
                </a:cubicBezTo>
                <a:cubicBezTo>
                  <a:pt x="17629" y="9051"/>
                  <a:pt x="17471" y="9051"/>
                  <a:pt x="17312" y="9051"/>
                </a:cubicBezTo>
                <a:cubicBezTo>
                  <a:pt x="17153" y="8845"/>
                  <a:pt x="16994" y="8640"/>
                  <a:pt x="17153" y="8434"/>
                </a:cubicBezTo>
                <a:cubicBezTo>
                  <a:pt x="17153" y="8434"/>
                  <a:pt x="17312" y="8640"/>
                  <a:pt x="17312" y="8640"/>
                </a:cubicBezTo>
                <a:cubicBezTo>
                  <a:pt x="17312" y="8640"/>
                  <a:pt x="17629" y="8434"/>
                  <a:pt x="17629" y="8434"/>
                </a:cubicBezTo>
                <a:cubicBezTo>
                  <a:pt x="17629" y="8434"/>
                  <a:pt x="17629" y="8228"/>
                  <a:pt x="17629" y="8023"/>
                </a:cubicBezTo>
                <a:cubicBezTo>
                  <a:pt x="17788" y="8023"/>
                  <a:pt x="17947" y="8023"/>
                  <a:pt x="17947" y="7817"/>
                </a:cubicBezTo>
                <a:cubicBezTo>
                  <a:pt x="17947" y="7817"/>
                  <a:pt x="17947" y="7611"/>
                  <a:pt x="17947" y="7611"/>
                </a:cubicBezTo>
                <a:cubicBezTo>
                  <a:pt x="18106" y="7405"/>
                  <a:pt x="18106" y="7611"/>
                  <a:pt x="18265" y="7405"/>
                </a:cubicBezTo>
                <a:cubicBezTo>
                  <a:pt x="18265" y="7405"/>
                  <a:pt x="18265" y="7611"/>
                  <a:pt x="18265" y="7405"/>
                </a:cubicBezTo>
                <a:cubicBezTo>
                  <a:pt x="18424" y="7611"/>
                  <a:pt x="18582" y="7611"/>
                  <a:pt x="18582" y="7817"/>
                </a:cubicBezTo>
                <a:cubicBezTo>
                  <a:pt x="18582" y="8023"/>
                  <a:pt x="18265" y="8023"/>
                  <a:pt x="18424" y="8228"/>
                </a:cubicBezTo>
                <a:cubicBezTo>
                  <a:pt x="18424" y="8228"/>
                  <a:pt x="18424" y="8228"/>
                  <a:pt x="18424" y="8228"/>
                </a:cubicBezTo>
                <a:cubicBezTo>
                  <a:pt x="18424" y="8434"/>
                  <a:pt x="18582" y="8434"/>
                  <a:pt x="18582" y="8434"/>
                </a:cubicBezTo>
                <a:cubicBezTo>
                  <a:pt x="18582" y="8434"/>
                  <a:pt x="18582" y="8434"/>
                  <a:pt x="18582" y="8434"/>
                </a:cubicBezTo>
                <a:cubicBezTo>
                  <a:pt x="18582" y="8640"/>
                  <a:pt x="18582" y="8640"/>
                  <a:pt x="18424" y="8640"/>
                </a:cubicBezTo>
                <a:cubicBezTo>
                  <a:pt x="18424" y="8845"/>
                  <a:pt x="18582" y="8640"/>
                  <a:pt x="18741" y="8640"/>
                </a:cubicBezTo>
                <a:cubicBezTo>
                  <a:pt x="18582" y="8640"/>
                  <a:pt x="18741" y="8640"/>
                  <a:pt x="18741" y="8640"/>
                </a:cubicBezTo>
                <a:cubicBezTo>
                  <a:pt x="18741" y="8434"/>
                  <a:pt x="18741" y="8434"/>
                  <a:pt x="18900" y="8434"/>
                </a:cubicBezTo>
                <a:cubicBezTo>
                  <a:pt x="18900" y="8228"/>
                  <a:pt x="19218" y="8228"/>
                  <a:pt x="19218" y="8023"/>
                </a:cubicBezTo>
                <a:cubicBezTo>
                  <a:pt x="19376" y="8023"/>
                  <a:pt x="19376" y="8023"/>
                  <a:pt x="19535" y="8023"/>
                </a:cubicBezTo>
                <a:cubicBezTo>
                  <a:pt x="19376" y="7817"/>
                  <a:pt x="19694" y="7611"/>
                  <a:pt x="19694" y="7611"/>
                </a:cubicBezTo>
                <a:cubicBezTo>
                  <a:pt x="19853" y="7611"/>
                  <a:pt x="19853" y="7405"/>
                  <a:pt x="20012" y="7405"/>
                </a:cubicBezTo>
                <a:cubicBezTo>
                  <a:pt x="20012" y="7200"/>
                  <a:pt x="19853" y="6994"/>
                  <a:pt x="20171" y="6994"/>
                </a:cubicBezTo>
                <a:cubicBezTo>
                  <a:pt x="20171" y="6994"/>
                  <a:pt x="20171" y="6994"/>
                  <a:pt x="20329" y="7200"/>
                </a:cubicBezTo>
                <a:cubicBezTo>
                  <a:pt x="20488" y="7200"/>
                  <a:pt x="20488" y="7200"/>
                  <a:pt x="20647" y="7200"/>
                </a:cubicBezTo>
                <a:cubicBezTo>
                  <a:pt x="20647" y="6994"/>
                  <a:pt x="20488" y="6994"/>
                  <a:pt x="20488" y="6788"/>
                </a:cubicBezTo>
                <a:cubicBezTo>
                  <a:pt x="20488" y="6788"/>
                  <a:pt x="20647" y="6788"/>
                  <a:pt x="20806" y="6788"/>
                </a:cubicBezTo>
                <a:cubicBezTo>
                  <a:pt x="20806" y="6788"/>
                  <a:pt x="20806" y="6583"/>
                  <a:pt x="20806" y="6583"/>
                </a:cubicBezTo>
                <a:cubicBezTo>
                  <a:pt x="20806" y="6583"/>
                  <a:pt x="20965" y="6583"/>
                  <a:pt x="20965" y="6583"/>
                </a:cubicBezTo>
                <a:cubicBezTo>
                  <a:pt x="20965" y="6583"/>
                  <a:pt x="20806" y="6377"/>
                  <a:pt x="20806" y="6171"/>
                </a:cubicBezTo>
                <a:cubicBezTo>
                  <a:pt x="20965" y="6171"/>
                  <a:pt x="21124" y="6377"/>
                  <a:pt x="21282" y="6583"/>
                </a:cubicBezTo>
                <a:cubicBezTo>
                  <a:pt x="21282" y="6583"/>
                  <a:pt x="21282" y="6583"/>
                  <a:pt x="21282" y="6583"/>
                </a:cubicBezTo>
                <a:cubicBezTo>
                  <a:pt x="21124" y="6377"/>
                  <a:pt x="21124" y="6377"/>
                  <a:pt x="21124" y="6377"/>
                </a:cubicBezTo>
                <a:cubicBezTo>
                  <a:pt x="21282" y="6171"/>
                  <a:pt x="21282" y="6377"/>
                  <a:pt x="21282" y="6171"/>
                </a:cubicBezTo>
                <a:cubicBezTo>
                  <a:pt x="21282" y="5965"/>
                  <a:pt x="21124" y="5554"/>
                  <a:pt x="20965" y="5348"/>
                </a:cubicBezTo>
                <a:cubicBezTo>
                  <a:pt x="20965" y="5348"/>
                  <a:pt x="20806" y="5143"/>
                  <a:pt x="20806" y="5143"/>
                </a:cubicBezTo>
                <a:cubicBezTo>
                  <a:pt x="20806" y="5143"/>
                  <a:pt x="20965" y="5143"/>
                  <a:pt x="20965" y="5143"/>
                </a:cubicBezTo>
                <a:cubicBezTo>
                  <a:pt x="20965" y="4937"/>
                  <a:pt x="20965" y="4937"/>
                  <a:pt x="20965" y="4937"/>
                </a:cubicBezTo>
                <a:cubicBezTo>
                  <a:pt x="20965" y="4731"/>
                  <a:pt x="21124" y="4937"/>
                  <a:pt x="21282" y="4937"/>
                </a:cubicBezTo>
                <a:cubicBezTo>
                  <a:pt x="21282" y="4937"/>
                  <a:pt x="21600" y="5143"/>
                  <a:pt x="21441" y="4937"/>
                </a:cubicBezTo>
                <a:close/>
              </a:path>
            </a:pathLst>
          </a:custGeom>
          <a:solidFill>
            <a:schemeClr val="accent2"/>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sp>
        <p:nvSpPr>
          <p:cNvPr id="14" name="Country 1">
            <a:extLst>
              <a:ext uri="{FF2B5EF4-FFF2-40B4-BE49-F238E27FC236}">
                <a16:creationId xmlns:a16="http://schemas.microsoft.com/office/drawing/2014/main" id="{63FFEF4C-F222-4440-8C87-D4C96CCAEDF5}"/>
              </a:ext>
            </a:extLst>
          </p:cNvPr>
          <p:cNvSpPr/>
          <p:nvPr/>
        </p:nvSpPr>
        <p:spPr>
          <a:xfrm>
            <a:off x="111254" y="2536247"/>
            <a:ext cx="3721493" cy="1081075"/>
          </a:xfrm>
          <a:custGeom>
            <a:avLst/>
            <a:gdLst/>
            <a:ahLst/>
            <a:cxnLst>
              <a:cxn ang="0">
                <a:pos x="wd2" y="hd2"/>
              </a:cxn>
              <a:cxn ang="5400000">
                <a:pos x="wd2" y="hd2"/>
              </a:cxn>
              <a:cxn ang="10800000">
                <a:pos x="wd2" y="hd2"/>
              </a:cxn>
              <a:cxn ang="16200000">
                <a:pos x="wd2" y="hd2"/>
              </a:cxn>
            </a:cxnLst>
            <a:rect l="0" t="0" r="r" b="b"/>
            <a:pathLst>
              <a:path w="21600" h="21487" extrusionOk="0">
                <a:moveTo>
                  <a:pt x="7264" y="408"/>
                </a:moveTo>
                <a:cubicBezTo>
                  <a:pt x="7329" y="408"/>
                  <a:pt x="7457" y="408"/>
                  <a:pt x="7586" y="408"/>
                </a:cubicBezTo>
                <a:cubicBezTo>
                  <a:pt x="7586" y="408"/>
                  <a:pt x="7779" y="408"/>
                  <a:pt x="7779" y="408"/>
                </a:cubicBezTo>
                <a:cubicBezTo>
                  <a:pt x="7714" y="204"/>
                  <a:pt x="7714" y="204"/>
                  <a:pt x="7779" y="204"/>
                </a:cubicBezTo>
                <a:cubicBezTo>
                  <a:pt x="7779" y="204"/>
                  <a:pt x="7650" y="204"/>
                  <a:pt x="7650" y="204"/>
                </a:cubicBezTo>
                <a:cubicBezTo>
                  <a:pt x="7586" y="0"/>
                  <a:pt x="7521" y="0"/>
                  <a:pt x="7457" y="0"/>
                </a:cubicBezTo>
                <a:cubicBezTo>
                  <a:pt x="7393" y="0"/>
                  <a:pt x="7071" y="204"/>
                  <a:pt x="7329" y="204"/>
                </a:cubicBezTo>
                <a:cubicBezTo>
                  <a:pt x="7264" y="408"/>
                  <a:pt x="7200" y="204"/>
                  <a:pt x="7200" y="408"/>
                </a:cubicBezTo>
                <a:cubicBezTo>
                  <a:pt x="7200" y="408"/>
                  <a:pt x="7200" y="408"/>
                  <a:pt x="7264" y="408"/>
                </a:cubicBezTo>
                <a:close/>
                <a:moveTo>
                  <a:pt x="3729" y="4483"/>
                </a:moveTo>
                <a:cubicBezTo>
                  <a:pt x="3729" y="4483"/>
                  <a:pt x="3729" y="4483"/>
                  <a:pt x="3729" y="4483"/>
                </a:cubicBezTo>
                <a:cubicBezTo>
                  <a:pt x="3729" y="4687"/>
                  <a:pt x="3793" y="4687"/>
                  <a:pt x="3857" y="4687"/>
                </a:cubicBezTo>
                <a:cubicBezTo>
                  <a:pt x="3857" y="4687"/>
                  <a:pt x="3793" y="4483"/>
                  <a:pt x="3729" y="4483"/>
                </a:cubicBezTo>
                <a:cubicBezTo>
                  <a:pt x="3729" y="4483"/>
                  <a:pt x="3729" y="4483"/>
                  <a:pt x="3729" y="4483"/>
                </a:cubicBezTo>
                <a:close/>
                <a:moveTo>
                  <a:pt x="8164" y="611"/>
                </a:moveTo>
                <a:cubicBezTo>
                  <a:pt x="8164" y="611"/>
                  <a:pt x="8164" y="611"/>
                  <a:pt x="8229" y="611"/>
                </a:cubicBezTo>
                <a:cubicBezTo>
                  <a:pt x="8164" y="611"/>
                  <a:pt x="8164" y="611"/>
                  <a:pt x="8164" y="611"/>
                </a:cubicBezTo>
                <a:cubicBezTo>
                  <a:pt x="8164" y="611"/>
                  <a:pt x="8164" y="611"/>
                  <a:pt x="8164" y="611"/>
                </a:cubicBezTo>
                <a:close/>
                <a:moveTo>
                  <a:pt x="7714" y="408"/>
                </a:moveTo>
                <a:cubicBezTo>
                  <a:pt x="7650" y="408"/>
                  <a:pt x="7586" y="408"/>
                  <a:pt x="7521" y="611"/>
                </a:cubicBezTo>
                <a:cubicBezTo>
                  <a:pt x="7521" y="611"/>
                  <a:pt x="7457" y="611"/>
                  <a:pt x="7457" y="815"/>
                </a:cubicBezTo>
                <a:cubicBezTo>
                  <a:pt x="7586" y="815"/>
                  <a:pt x="7714" y="815"/>
                  <a:pt x="7843" y="815"/>
                </a:cubicBezTo>
                <a:cubicBezTo>
                  <a:pt x="7907" y="1019"/>
                  <a:pt x="8036" y="1019"/>
                  <a:pt x="8100" y="1019"/>
                </a:cubicBezTo>
                <a:cubicBezTo>
                  <a:pt x="8164" y="1019"/>
                  <a:pt x="8229" y="1019"/>
                  <a:pt x="8293" y="1019"/>
                </a:cubicBezTo>
                <a:cubicBezTo>
                  <a:pt x="8229" y="815"/>
                  <a:pt x="8164" y="815"/>
                  <a:pt x="8100" y="815"/>
                </a:cubicBezTo>
                <a:cubicBezTo>
                  <a:pt x="8164" y="815"/>
                  <a:pt x="8164" y="815"/>
                  <a:pt x="8164" y="815"/>
                </a:cubicBezTo>
                <a:cubicBezTo>
                  <a:pt x="8164" y="815"/>
                  <a:pt x="8164" y="611"/>
                  <a:pt x="8164" y="611"/>
                </a:cubicBezTo>
                <a:cubicBezTo>
                  <a:pt x="8100" y="611"/>
                  <a:pt x="8036" y="611"/>
                  <a:pt x="7971" y="408"/>
                </a:cubicBezTo>
                <a:cubicBezTo>
                  <a:pt x="7971" y="611"/>
                  <a:pt x="7971" y="611"/>
                  <a:pt x="7971" y="611"/>
                </a:cubicBezTo>
                <a:cubicBezTo>
                  <a:pt x="7971" y="611"/>
                  <a:pt x="7843" y="611"/>
                  <a:pt x="7907" y="408"/>
                </a:cubicBezTo>
                <a:cubicBezTo>
                  <a:pt x="7843" y="408"/>
                  <a:pt x="7779" y="408"/>
                  <a:pt x="7714" y="408"/>
                </a:cubicBezTo>
                <a:close/>
                <a:moveTo>
                  <a:pt x="7393" y="2853"/>
                </a:moveTo>
                <a:cubicBezTo>
                  <a:pt x="7393" y="2853"/>
                  <a:pt x="7329" y="2853"/>
                  <a:pt x="7329" y="2853"/>
                </a:cubicBezTo>
                <a:cubicBezTo>
                  <a:pt x="7457" y="2853"/>
                  <a:pt x="7457" y="2853"/>
                  <a:pt x="7393" y="2853"/>
                </a:cubicBezTo>
                <a:close/>
                <a:moveTo>
                  <a:pt x="4371" y="2242"/>
                </a:moveTo>
                <a:cubicBezTo>
                  <a:pt x="4371" y="2242"/>
                  <a:pt x="4307" y="2242"/>
                  <a:pt x="4243" y="2242"/>
                </a:cubicBezTo>
                <a:cubicBezTo>
                  <a:pt x="4243" y="2242"/>
                  <a:pt x="4114" y="2445"/>
                  <a:pt x="4050" y="2445"/>
                </a:cubicBezTo>
                <a:cubicBezTo>
                  <a:pt x="4050" y="2445"/>
                  <a:pt x="4050" y="2445"/>
                  <a:pt x="4114" y="2445"/>
                </a:cubicBezTo>
                <a:cubicBezTo>
                  <a:pt x="4050" y="2445"/>
                  <a:pt x="4050" y="2649"/>
                  <a:pt x="4050" y="2649"/>
                </a:cubicBezTo>
                <a:cubicBezTo>
                  <a:pt x="4050" y="2649"/>
                  <a:pt x="3986" y="2649"/>
                  <a:pt x="3986" y="2649"/>
                </a:cubicBezTo>
                <a:cubicBezTo>
                  <a:pt x="3986" y="2649"/>
                  <a:pt x="3986" y="2649"/>
                  <a:pt x="3986" y="2649"/>
                </a:cubicBezTo>
                <a:cubicBezTo>
                  <a:pt x="3921" y="2853"/>
                  <a:pt x="3921" y="2649"/>
                  <a:pt x="3857" y="2649"/>
                </a:cubicBezTo>
                <a:cubicBezTo>
                  <a:pt x="3921" y="2853"/>
                  <a:pt x="3921" y="2649"/>
                  <a:pt x="3986" y="2853"/>
                </a:cubicBezTo>
                <a:cubicBezTo>
                  <a:pt x="3921" y="2853"/>
                  <a:pt x="3921" y="2853"/>
                  <a:pt x="3857" y="2853"/>
                </a:cubicBezTo>
                <a:cubicBezTo>
                  <a:pt x="3921" y="3057"/>
                  <a:pt x="3921" y="3057"/>
                  <a:pt x="3921" y="3057"/>
                </a:cubicBezTo>
                <a:cubicBezTo>
                  <a:pt x="3857" y="3057"/>
                  <a:pt x="3857" y="3057"/>
                  <a:pt x="3857" y="3260"/>
                </a:cubicBezTo>
                <a:cubicBezTo>
                  <a:pt x="3793" y="3260"/>
                  <a:pt x="3793" y="3260"/>
                  <a:pt x="3729" y="3260"/>
                </a:cubicBezTo>
                <a:cubicBezTo>
                  <a:pt x="3729" y="3464"/>
                  <a:pt x="3793" y="3464"/>
                  <a:pt x="3793" y="3464"/>
                </a:cubicBezTo>
                <a:cubicBezTo>
                  <a:pt x="3857" y="3464"/>
                  <a:pt x="3921" y="3464"/>
                  <a:pt x="3921" y="3464"/>
                </a:cubicBezTo>
                <a:cubicBezTo>
                  <a:pt x="3986" y="3464"/>
                  <a:pt x="4050" y="3668"/>
                  <a:pt x="4114" y="3464"/>
                </a:cubicBezTo>
                <a:cubicBezTo>
                  <a:pt x="4114" y="3464"/>
                  <a:pt x="4114" y="3464"/>
                  <a:pt x="4179" y="3464"/>
                </a:cubicBezTo>
                <a:cubicBezTo>
                  <a:pt x="4179" y="3464"/>
                  <a:pt x="4114" y="3260"/>
                  <a:pt x="4114" y="3260"/>
                </a:cubicBezTo>
                <a:cubicBezTo>
                  <a:pt x="4179" y="3260"/>
                  <a:pt x="4243" y="3464"/>
                  <a:pt x="4179" y="3260"/>
                </a:cubicBezTo>
                <a:cubicBezTo>
                  <a:pt x="4243" y="3260"/>
                  <a:pt x="4307" y="3057"/>
                  <a:pt x="4243" y="3057"/>
                </a:cubicBezTo>
                <a:cubicBezTo>
                  <a:pt x="4243" y="3057"/>
                  <a:pt x="4243" y="3057"/>
                  <a:pt x="4307" y="3057"/>
                </a:cubicBezTo>
                <a:cubicBezTo>
                  <a:pt x="4307" y="3057"/>
                  <a:pt x="4307" y="2853"/>
                  <a:pt x="4307" y="2853"/>
                </a:cubicBezTo>
                <a:cubicBezTo>
                  <a:pt x="4307" y="2853"/>
                  <a:pt x="4307" y="2853"/>
                  <a:pt x="4371" y="2853"/>
                </a:cubicBezTo>
                <a:cubicBezTo>
                  <a:pt x="4371" y="2853"/>
                  <a:pt x="4371" y="2853"/>
                  <a:pt x="4371" y="2853"/>
                </a:cubicBezTo>
                <a:cubicBezTo>
                  <a:pt x="4371" y="2853"/>
                  <a:pt x="4371" y="2853"/>
                  <a:pt x="4436" y="2853"/>
                </a:cubicBezTo>
                <a:cubicBezTo>
                  <a:pt x="4371" y="2853"/>
                  <a:pt x="4371" y="2853"/>
                  <a:pt x="4371" y="2853"/>
                </a:cubicBezTo>
                <a:cubicBezTo>
                  <a:pt x="4436" y="2649"/>
                  <a:pt x="4436" y="2649"/>
                  <a:pt x="4500" y="2649"/>
                </a:cubicBezTo>
                <a:cubicBezTo>
                  <a:pt x="4564" y="2445"/>
                  <a:pt x="4693" y="2445"/>
                  <a:pt x="4757" y="2445"/>
                </a:cubicBezTo>
                <a:cubicBezTo>
                  <a:pt x="4886" y="2242"/>
                  <a:pt x="5079" y="2242"/>
                  <a:pt x="5207" y="2038"/>
                </a:cubicBezTo>
                <a:cubicBezTo>
                  <a:pt x="5207" y="1834"/>
                  <a:pt x="5143" y="1834"/>
                  <a:pt x="5079" y="1834"/>
                </a:cubicBezTo>
                <a:cubicBezTo>
                  <a:pt x="5014" y="1834"/>
                  <a:pt x="4950" y="1834"/>
                  <a:pt x="4886" y="1834"/>
                </a:cubicBezTo>
                <a:cubicBezTo>
                  <a:pt x="4886" y="2038"/>
                  <a:pt x="4886" y="2038"/>
                  <a:pt x="4886" y="2038"/>
                </a:cubicBezTo>
                <a:cubicBezTo>
                  <a:pt x="4693" y="2038"/>
                  <a:pt x="4500" y="2038"/>
                  <a:pt x="4371" y="2242"/>
                </a:cubicBezTo>
                <a:close/>
                <a:moveTo>
                  <a:pt x="5657" y="3668"/>
                </a:moveTo>
                <a:cubicBezTo>
                  <a:pt x="5657" y="3872"/>
                  <a:pt x="5786" y="3668"/>
                  <a:pt x="5850" y="3668"/>
                </a:cubicBezTo>
                <a:cubicBezTo>
                  <a:pt x="5786" y="3464"/>
                  <a:pt x="5593" y="3464"/>
                  <a:pt x="5657" y="3668"/>
                </a:cubicBezTo>
                <a:close/>
                <a:moveTo>
                  <a:pt x="6557" y="4075"/>
                </a:moveTo>
                <a:cubicBezTo>
                  <a:pt x="6621" y="4075"/>
                  <a:pt x="6686" y="4075"/>
                  <a:pt x="6686" y="3872"/>
                </a:cubicBezTo>
                <a:cubicBezTo>
                  <a:pt x="6686" y="3872"/>
                  <a:pt x="6557" y="3872"/>
                  <a:pt x="6557" y="4075"/>
                </a:cubicBezTo>
                <a:close/>
                <a:moveTo>
                  <a:pt x="4371" y="4891"/>
                </a:moveTo>
                <a:cubicBezTo>
                  <a:pt x="4307" y="4687"/>
                  <a:pt x="4243" y="4483"/>
                  <a:pt x="4179" y="4483"/>
                </a:cubicBezTo>
                <a:cubicBezTo>
                  <a:pt x="4114" y="4483"/>
                  <a:pt x="4050" y="4279"/>
                  <a:pt x="4050" y="4279"/>
                </a:cubicBezTo>
                <a:cubicBezTo>
                  <a:pt x="4050" y="4279"/>
                  <a:pt x="4050" y="4075"/>
                  <a:pt x="4050" y="4075"/>
                </a:cubicBezTo>
                <a:cubicBezTo>
                  <a:pt x="3986" y="3872"/>
                  <a:pt x="3986" y="4075"/>
                  <a:pt x="4050" y="3872"/>
                </a:cubicBezTo>
                <a:cubicBezTo>
                  <a:pt x="4050" y="3872"/>
                  <a:pt x="4050" y="3872"/>
                  <a:pt x="4050" y="3872"/>
                </a:cubicBezTo>
                <a:cubicBezTo>
                  <a:pt x="4050" y="3872"/>
                  <a:pt x="4050" y="3668"/>
                  <a:pt x="4050" y="3668"/>
                </a:cubicBezTo>
                <a:cubicBezTo>
                  <a:pt x="3986" y="3668"/>
                  <a:pt x="3921" y="3668"/>
                  <a:pt x="3793" y="3668"/>
                </a:cubicBezTo>
                <a:cubicBezTo>
                  <a:pt x="3793" y="3668"/>
                  <a:pt x="3600" y="3668"/>
                  <a:pt x="3729" y="3668"/>
                </a:cubicBezTo>
                <a:cubicBezTo>
                  <a:pt x="3729" y="3668"/>
                  <a:pt x="3664" y="3668"/>
                  <a:pt x="3664" y="3872"/>
                </a:cubicBezTo>
                <a:cubicBezTo>
                  <a:pt x="3664" y="3872"/>
                  <a:pt x="3664" y="3872"/>
                  <a:pt x="3729" y="3872"/>
                </a:cubicBezTo>
                <a:cubicBezTo>
                  <a:pt x="3664" y="3872"/>
                  <a:pt x="3664" y="4075"/>
                  <a:pt x="3664" y="4075"/>
                </a:cubicBezTo>
                <a:cubicBezTo>
                  <a:pt x="3664" y="4075"/>
                  <a:pt x="3600" y="4075"/>
                  <a:pt x="3600" y="4075"/>
                </a:cubicBezTo>
                <a:cubicBezTo>
                  <a:pt x="3536" y="4279"/>
                  <a:pt x="3600" y="4483"/>
                  <a:pt x="3664" y="4483"/>
                </a:cubicBezTo>
                <a:cubicBezTo>
                  <a:pt x="3664" y="4483"/>
                  <a:pt x="3793" y="4483"/>
                  <a:pt x="3857" y="4483"/>
                </a:cubicBezTo>
                <a:cubicBezTo>
                  <a:pt x="3793" y="4483"/>
                  <a:pt x="3921" y="4687"/>
                  <a:pt x="3921" y="4687"/>
                </a:cubicBezTo>
                <a:cubicBezTo>
                  <a:pt x="3921" y="4687"/>
                  <a:pt x="3921" y="4687"/>
                  <a:pt x="3921" y="4687"/>
                </a:cubicBezTo>
                <a:cubicBezTo>
                  <a:pt x="3921" y="4687"/>
                  <a:pt x="3921" y="4687"/>
                  <a:pt x="3921" y="4687"/>
                </a:cubicBezTo>
                <a:cubicBezTo>
                  <a:pt x="3921" y="4687"/>
                  <a:pt x="3921" y="4687"/>
                  <a:pt x="3857" y="4687"/>
                </a:cubicBezTo>
                <a:cubicBezTo>
                  <a:pt x="3857" y="4687"/>
                  <a:pt x="3857" y="4687"/>
                  <a:pt x="3921" y="4687"/>
                </a:cubicBezTo>
                <a:cubicBezTo>
                  <a:pt x="3857" y="4687"/>
                  <a:pt x="3857" y="4687"/>
                  <a:pt x="3857" y="4687"/>
                </a:cubicBezTo>
                <a:cubicBezTo>
                  <a:pt x="3921" y="4891"/>
                  <a:pt x="3986" y="4891"/>
                  <a:pt x="4050" y="4891"/>
                </a:cubicBezTo>
                <a:cubicBezTo>
                  <a:pt x="4050" y="4687"/>
                  <a:pt x="4243" y="4891"/>
                  <a:pt x="4243" y="4891"/>
                </a:cubicBezTo>
                <a:cubicBezTo>
                  <a:pt x="4243" y="4891"/>
                  <a:pt x="4243" y="4891"/>
                  <a:pt x="4243" y="4891"/>
                </a:cubicBezTo>
                <a:cubicBezTo>
                  <a:pt x="4307" y="4891"/>
                  <a:pt x="4307" y="4891"/>
                  <a:pt x="4371" y="4891"/>
                </a:cubicBezTo>
                <a:close/>
                <a:moveTo>
                  <a:pt x="4757" y="5298"/>
                </a:moveTo>
                <a:cubicBezTo>
                  <a:pt x="4757" y="5094"/>
                  <a:pt x="4629" y="4891"/>
                  <a:pt x="4564" y="4891"/>
                </a:cubicBezTo>
                <a:cubicBezTo>
                  <a:pt x="4500" y="4891"/>
                  <a:pt x="4500" y="5094"/>
                  <a:pt x="4564" y="5094"/>
                </a:cubicBezTo>
                <a:cubicBezTo>
                  <a:pt x="4629" y="5298"/>
                  <a:pt x="4629" y="5298"/>
                  <a:pt x="4693" y="5298"/>
                </a:cubicBezTo>
                <a:cubicBezTo>
                  <a:pt x="4693" y="5298"/>
                  <a:pt x="4821" y="5502"/>
                  <a:pt x="4757" y="5298"/>
                </a:cubicBezTo>
                <a:close/>
                <a:moveTo>
                  <a:pt x="12986" y="2445"/>
                </a:moveTo>
                <a:cubicBezTo>
                  <a:pt x="12986" y="2445"/>
                  <a:pt x="13050" y="2445"/>
                  <a:pt x="13050" y="2445"/>
                </a:cubicBezTo>
                <a:cubicBezTo>
                  <a:pt x="12986" y="2445"/>
                  <a:pt x="12986" y="2445"/>
                  <a:pt x="12986" y="2445"/>
                </a:cubicBezTo>
                <a:cubicBezTo>
                  <a:pt x="12986" y="2445"/>
                  <a:pt x="13050" y="2445"/>
                  <a:pt x="13050" y="2649"/>
                </a:cubicBezTo>
                <a:cubicBezTo>
                  <a:pt x="13050" y="2649"/>
                  <a:pt x="13050" y="2649"/>
                  <a:pt x="13050" y="2649"/>
                </a:cubicBezTo>
                <a:cubicBezTo>
                  <a:pt x="13114" y="2649"/>
                  <a:pt x="13243" y="2853"/>
                  <a:pt x="13307" y="2853"/>
                </a:cubicBezTo>
                <a:cubicBezTo>
                  <a:pt x="13307" y="2853"/>
                  <a:pt x="13500" y="3057"/>
                  <a:pt x="13436" y="2853"/>
                </a:cubicBezTo>
                <a:cubicBezTo>
                  <a:pt x="13500" y="2853"/>
                  <a:pt x="13564" y="2853"/>
                  <a:pt x="13629" y="2853"/>
                </a:cubicBezTo>
                <a:cubicBezTo>
                  <a:pt x="13693" y="2853"/>
                  <a:pt x="13757" y="2853"/>
                  <a:pt x="13821" y="2853"/>
                </a:cubicBezTo>
                <a:cubicBezTo>
                  <a:pt x="13757" y="2649"/>
                  <a:pt x="13629" y="2649"/>
                  <a:pt x="13564" y="2445"/>
                </a:cubicBezTo>
                <a:cubicBezTo>
                  <a:pt x="13564" y="2445"/>
                  <a:pt x="13693" y="2445"/>
                  <a:pt x="13629" y="2445"/>
                </a:cubicBezTo>
                <a:cubicBezTo>
                  <a:pt x="13693" y="2649"/>
                  <a:pt x="13950" y="2853"/>
                  <a:pt x="13950" y="2649"/>
                </a:cubicBezTo>
                <a:cubicBezTo>
                  <a:pt x="13886" y="2649"/>
                  <a:pt x="13886" y="2445"/>
                  <a:pt x="13950" y="2445"/>
                </a:cubicBezTo>
                <a:cubicBezTo>
                  <a:pt x="13821" y="2445"/>
                  <a:pt x="13693" y="2445"/>
                  <a:pt x="13500" y="2242"/>
                </a:cubicBezTo>
                <a:cubicBezTo>
                  <a:pt x="13500" y="2242"/>
                  <a:pt x="13371" y="2242"/>
                  <a:pt x="13371" y="2242"/>
                </a:cubicBezTo>
                <a:cubicBezTo>
                  <a:pt x="13307" y="2242"/>
                  <a:pt x="13371" y="2445"/>
                  <a:pt x="13436" y="2445"/>
                </a:cubicBezTo>
                <a:cubicBezTo>
                  <a:pt x="13307" y="2445"/>
                  <a:pt x="13243" y="2242"/>
                  <a:pt x="13114" y="2242"/>
                </a:cubicBezTo>
                <a:cubicBezTo>
                  <a:pt x="13050" y="2242"/>
                  <a:pt x="13050" y="2242"/>
                  <a:pt x="12986" y="2242"/>
                </a:cubicBezTo>
                <a:cubicBezTo>
                  <a:pt x="12986" y="2242"/>
                  <a:pt x="12986" y="2445"/>
                  <a:pt x="12986" y="2445"/>
                </a:cubicBezTo>
                <a:close/>
                <a:moveTo>
                  <a:pt x="13886" y="3260"/>
                </a:moveTo>
                <a:cubicBezTo>
                  <a:pt x="13886" y="3260"/>
                  <a:pt x="13886" y="3260"/>
                  <a:pt x="13821" y="3260"/>
                </a:cubicBezTo>
                <a:cubicBezTo>
                  <a:pt x="13821" y="3260"/>
                  <a:pt x="13821" y="3260"/>
                  <a:pt x="13821" y="3464"/>
                </a:cubicBezTo>
                <a:cubicBezTo>
                  <a:pt x="13821" y="3464"/>
                  <a:pt x="13821" y="3464"/>
                  <a:pt x="13821" y="3464"/>
                </a:cubicBezTo>
                <a:cubicBezTo>
                  <a:pt x="13821" y="3464"/>
                  <a:pt x="13757" y="3464"/>
                  <a:pt x="13757" y="3464"/>
                </a:cubicBezTo>
                <a:cubicBezTo>
                  <a:pt x="13821" y="3668"/>
                  <a:pt x="13886" y="3668"/>
                  <a:pt x="14014" y="3668"/>
                </a:cubicBezTo>
                <a:cubicBezTo>
                  <a:pt x="14079" y="3668"/>
                  <a:pt x="14143" y="3668"/>
                  <a:pt x="14207" y="3668"/>
                </a:cubicBezTo>
                <a:cubicBezTo>
                  <a:pt x="14143" y="3464"/>
                  <a:pt x="14014" y="3464"/>
                  <a:pt x="13886" y="3260"/>
                </a:cubicBezTo>
                <a:close/>
                <a:moveTo>
                  <a:pt x="18900" y="4687"/>
                </a:moveTo>
                <a:cubicBezTo>
                  <a:pt x="18964" y="4891"/>
                  <a:pt x="18964" y="4687"/>
                  <a:pt x="19029" y="4687"/>
                </a:cubicBezTo>
                <a:cubicBezTo>
                  <a:pt x="19093" y="4687"/>
                  <a:pt x="19286" y="4687"/>
                  <a:pt x="19286" y="4687"/>
                </a:cubicBezTo>
                <a:cubicBezTo>
                  <a:pt x="19221" y="4687"/>
                  <a:pt x="18836" y="4279"/>
                  <a:pt x="18900" y="4687"/>
                </a:cubicBezTo>
                <a:close/>
                <a:moveTo>
                  <a:pt x="17871" y="5298"/>
                </a:moveTo>
                <a:cubicBezTo>
                  <a:pt x="17936" y="5298"/>
                  <a:pt x="18000" y="5298"/>
                  <a:pt x="18064" y="5502"/>
                </a:cubicBezTo>
                <a:cubicBezTo>
                  <a:pt x="18064" y="5298"/>
                  <a:pt x="18064" y="5298"/>
                  <a:pt x="18064" y="5298"/>
                </a:cubicBezTo>
                <a:cubicBezTo>
                  <a:pt x="18064" y="5298"/>
                  <a:pt x="18064" y="5298"/>
                  <a:pt x="18064" y="5298"/>
                </a:cubicBezTo>
                <a:cubicBezTo>
                  <a:pt x="18064" y="5298"/>
                  <a:pt x="17871" y="5094"/>
                  <a:pt x="17871" y="5298"/>
                </a:cubicBezTo>
                <a:close/>
                <a:moveTo>
                  <a:pt x="14079" y="2445"/>
                </a:moveTo>
                <a:cubicBezTo>
                  <a:pt x="14143" y="2853"/>
                  <a:pt x="14207" y="2649"/>
                  <a:pt x="14336" y="2649"/>
                </a:cubicBezTo>
                <a:cubicBezTo>
                  <a:pt x="14464" y="2649"/>
                  <a:pt x="14593" y="2853"/>
                  <a:pt x="14657" y="2853"/>
                </a:cubicBezTo>
                <a:cubicBezTo>
                  <a:pt x="14657" y="2649"/>
                  <a:pt x="14464" y="2649"/>
                  <a:pt x="14400" y="2649"/>
                </a:cubicBezTo>
                <a:cubicBezTo>
                  <a:pt x="14336" y="2649"/>
                  <a:pt x="14271" y="2445"/>
                  <a:pt x="14207" y="2649"/>
                </a:cubicBezTo>
                <a:cubicBezTo>
                  <a:pt x="14207" y="2649"/>
                  <a:pt x="14143" y="2649"/>
                  <a:pt x="14143" y="2649"/>
                </a:cubicBezTo>
                <a:cubicBezTo>
                  <a:pt x="14143" y="2649"/>
                  <a:pt x="14079" y="2445"/>
                  <a:pt x="14079" y="2445"/>
                </a:cubicBezTo>
                <a:close/>
                <a:moveTo>
                  <a:pt x="8357" y="1426"/>
                </a:moveTo>
                <a:cubicBezTo>
                  <a:pt x="8486" y="1426"/>
                  <a:pt x="8614" y="1426"/>
                  <a:pt x="8679" y="1223"/>
                </a:cubicBezTo>
                <a:cubicBezTo>
                  <a:pt x="8743" y="1223"/>
                  <a:pt x="8871" y="1223"/>
                  <a:pt x="8936" y="1223"/>
                </a:cubicBezTo>
                <a:cubicBezTo>
                  <a:pt x="8871" y="1019"/>
                  <a:pt x="8807" y="1019"/>
                  <a:pt x="8743" y="1019"/>
                </a:cubicBezTo>
                <a:cubicBezTo>
                  <a:pt x="8679" y="815"/>
                  <a:pt x="8614" y="815"/>
                  <a:pt x="8550" y="1019"/>
                </a:cubicBezTo>
                <a:cubicBezTo>
                  <a:pt x="8550" y="1019"/>
                  <a:pt x="8550" y="815"/>
                  <a:pt x="8550" y="815"/>
                </a:cubicBezTo>
                <a:cubicBezTo>
                  <a:pt x="8550" y="815"/>
                  <a:pt x="8486" y="815"/>
                  <a:pt x="8421" y="815"/>
                </a:cubicBezTo>
                <a:cubicBezTo>
                  <a:pt x="8486" y="815"/>
                  <a:pt x="8486" y="815"/>
                  <a:pt x="8486" y="815"/>
                </a:cubicBezTo>
                <a:cubicBezTo>
                  <a:pt x="8421" y="815"/>
                  <a:pt x="8421" y="815"/>
                  <a:pt x="8421" y="815"/>
                </a:cubicBezTo>
                <a:cubicBezTo>
                  <a:pt x="8421" y="815"/>
                  <a:pt x="8421" y="815"/>
                  <a:pt x="8421" y="815"/>
                </a:cubicBezTo>
                <a:cubicBezTo>
                  <a:pt x="8357" y="815"/>
                  <a:pt x="8357" y="1019"/>
                  <a:pt x="8421" y="1019"/>
                </a:cubicBezTo>
                <a:cubicBezTo>
                  <a:pt x="8357" y="1019"/>
                  <a:pt x="8357" y="1019"/>
                  <a:pt x="8357" y="1223"/>
                </a:cubicBezTo>
                <a:cubicBezTo>
                  <a:pt x="8357" y="1223"/>
                  <a:pt x="8357" y="1223"/>
                  <a:pt x="8357" y="1223"/>
                </a:cubicBezTo>
                <a:cubicBezTo>
                  <a:pt x="8357" y="1223"/>
                  <a:pt x="8357" y="1223"/>
                  <a:pt x="8357" y="1223"/>
                </a:cubicBezTo>
                <a:cubicBezTo>
                  <a:pt x="8357" y="1223"/>
                  <a:pt x="8357" y="1426"/>
                  <a:pt x="8357" y="1426"/>
                </a:cubicBezTo>
                <a:cubicBezTo>
                  <a:pt x="8357" y="1426"/>
                  <a:pt x="8357" y="1426"/>
                  <a:pt x="8357" y="1426"/>
                </a:cubicBezTo>
                <a:close/>
                <a:moveTo>
                  <a:pt x="10029" y="2038"/>
                </a:moveTo>
                <a:cubicBezTo>
                  <a:pt x="10029" y="2038"/>
                  <a:pt x="10029" y="2038"/>
                  <a:pt x="10093" y="2038"/>
                </a:cubicBezTo>
                <a:cubicBezTo>
                  <a:pt x="10093" y="2038"/>
                  <a:pt x="10093" y="2038"/>
                  <a:pt x="10093" y="2038"/>
                </a:cubicBezTo>
                <a:cubicBezTo>
                  <a:pt x="10029" y="2038"/>
                  <a:pt x="10029" y="2038"/>
                  <a:pt x="9964" y="2038"/>
                </a:cubicBezTo>
                <a:cubicBezTo>
                  <a:pt x="9964" y="2038"/>
                  <a:pt x="10029" y="2038"/>
                  <a:pt x="10029" y="2038"/>
                </a:cubicBezTo>
                <a:close/>
                <a:moveTo>
                  <a:pt x="10350" y="3057"/>
                </a:moveTo>
                <a:cubicBezTo>
                  <a:pt x="10350" y="3057"/>
                  <a:pt x="10350" y="3057"/>
                  <a:pt x="10350" y="3057"/>
                </a:cubicBezTo>
                <a:cubicBezTo>
                  <a:pt x="10350" y="3057"/>
                  <a:pt x="10350" y="3057"/>
                  <a:pt x="10286" y="3057"/>
                </a:cubicBezTo>
                <a:cubicBezTo>
                  <a:pt x="10350" y="3057"/>
                  <a:pt x="10479" y="3260"/>
                  <a:pt x="10543" y="3057"/>
                </a:cubicBezTo>
                <a:cubicBezTo>
                  <a:pt x="10543" y="3057"/>
                  <a:pt x="10414" y="3057"/>
                  <a:pt x="10350" y="3057"/>
                </a:cubicBezTo>
                <a:close/>
                <a:moveTo>
                  <a:pt x="19993" y="15894"/>
                </a:moveTo>
                <a:cubicBezTo>
                  <a:pt x="19929" y="15691"/>
                  <a:pt x="19929" y="15894"/>
                  <a:pt x="19929" y="15894"/>
                </a:cubicBezTo>
                <a:cubicBezTo>
                  <a:pt x="19929" y="15894"/>
                  <a:pt x="19929" y="15894"/>
                  <a:pt x="19929" y="15894"/>
                </a:cubicBezTo>
                <a:cubicBezTo>
                  <a:pt x="19929" y="16098"/>
                  <a:pt x="19929" y="16098"/>
                  <a:pt x="19929" y="16098"/>
                </a:cubicBezTo>
                <a:cubicBezTo>
                  <a:pt x="19929" y="16098"/>
                  <a:pt x="19864" y="16098"/>
                  <a:pt x="19864" y="16098"/>
                </a:cubicBezTo>
                <a:cubicBezTo>
                  <a:pt x="19929" y="16098"/>
                  <a:pt x="19929" y="16302"/>
                  <a:pt x="19929" y="16302"/>
                </a:cubicBezTo>
                <a:cubicBezTo>
                  <a:pt x="19929" y="16098"/>
                  <a:pt x="19993" y="16098"/>
                  <a:pt x="19993" y="15894"/>
                </a:cubicBezTo>
                <a:close/>
                <a:moveTo>
                  <a:pt x="4371" y="18951"/>
                </a:moveTo>
                <a:cubicBezTo>
                  <a:pt x="4371" y="18951"/>
                  <a:pt x="4371" y="18951"/>
                  <a:pt x="4371" y="18951"/>
                </a:cubicBezTo>
                <a:cubicBezTo>
                  <a:pt x="4371" y="18951"/>
                  <a:pt x="4371" y="18951"/>
                  <a:pt x="4371" y="18951"/>
                </a:cubicBezTo>
                <a:close/>
                <a:moveTo>
                  <a:pt x="20764" y="13449"/>
                </a:moveTo>
                <a:cubicBezTo>
                  <a:pt x="20700" y="13245"/>
                  <a:pt x="20636" y="13042"/>
                  <a:pt x="20571" y="13245"/>
                </a:cubicBezTo>
                <a:cubicBezTo>
                  <a:pt x="20636" y="13245"/>
                  <a:pt x="20700" y="13449"/>
                  <a:pt x="20829" y="13449"/>
                </a:cubicBezTo>
                <a:cubicBezTo>
                  <a:pt x="20764" y="13449"/>
                  <a:pt x="20764" y="13449"/>
                  <a:pt x="20764" y="13449"/>
                </a:cubicBezTo>
                <a:close/>
                <a:moveTo>
                  <a:pt x="16586" y="13449"/>
                </a:moveTo>
                <a:cubicBezTo>
                  <a:pt x="16586" y="13449"/>
                  <a:pt x="16714" y="13653"/>
                  <a:pt x="16714" y="13653"/>
                </a:cubicBezTo>
                <a:cubicBezTo>
                  <a:pt x="16714" y="13449"/>
                  <a:pt x="16714" y="13449"/>
                  <a:pt x="16714" y="13245"/>
                </a:cubicBezTo>
                <a:cubicBezTo>
                  <a:pt x="16714" y="13245"/>
                  <a:pt x="16650" y="13245"/>
                  <a:pt x="16586" y="13245"/>
                </a:cubicBezTo>
                <a:cubicBezTo>
                  <a:pt x="16586" y="13245"/>
                  <a:pt x="16586" y="13449"/>
                  <a:pt x="16586" y="13449"/>
                </a:cubicBezTo>
                <a:close/>
                <a:moveTo>
                  <a:pt x="19607" y="11411"/>
                </a:moveTo>
                <a:cubicBezTo>
                  <a:pt x="19671" y="11411"/>
                  <a:pt x="19671" y="11208"/>
                  <a:pt x="19736" y="11208"/>
                </a:cubicBezTo>
                <a:cubicBezTo>
                  <a:pt x="19736" y="11208"/>
                  <a:pt x="19671" y="11004"/>
                  <a:pt x="19671" y="11004"/>
                </a:cubicBezTo>
                <a:cubicBezTo>
                  <a:pt x="19671" y="11004"/>
                  <a:pt x="19607" y="11004"/>
                  <a:pt x="19607" y="11004"/>
                </a:cubicBezTo>
                <a:cubicBezTo>
                  <a:pt x="19607" y="11208"/>
                  <a:pt x="19607" y="11208"/>
                  <a:pt x="19607" y="11411"/>
                </a:cubicBezTo>
                <a:close/>
                <a:moveTo>
                  <a:pt x="16714" y="13857"/>
                </a:moveTo>
                <a:cubicBezTo>
                  <a:pt x="16650" y="13857"/>
                  <a:pt x="16779" y="13857"/>
                  <a:pt x="16779" y="14060"/>
                </a:cubicBezTo>
                <a:cubicBezTo>
                  <a:pt x="16714" y="14060"/>
                  <a:pt x="16714" y="14060"/>
                  <a:pt x="16714" y="14060"/>
                </a:cubicBezTo>
                <a:cubicBezTo>
                  <a:pt x="16650" y="13857"/>
                  <a:pt x="16650" y="13653"/>
                  <a:pt x="16586" y="13653"/>
                </a:cubicBezTo>
                <a:cubicBezTo>
                  <a:pt x="16521" y="13449"/>
                  <a:pt x="16393" y="13653"/>
                  <a:pt x="16329" y="13449"/>
                </a:cubicBezTo>
                <a:cubicBezTo>
                  <a:pt x="16329" y="13449"/>
                  <a:pt x="16329" y="13449"/>
                  <a:pt x="16329" y="13245"/>
                </a:cubicBezTo>
                <a:cubicBezTo>
                  <a:pt x="16393" y="13245"/>
                  <a:pt x="16393" y="13042"/>
                  <a:pt x="16393" y="13042"/>
                </a:cubicBezTo>
                <a:cubicBezTo>
                  <a:pt x="16457" y="12838"/>
                  <a:pt x="16457" y="12838"/>
                  <a:pt x="16457" y="12634"/>
                </a:cubicBezTo>
                <a:cubicBezTo>
                  <a:pt x="16521" y="12634"/>
                  <a:pt x="16457" y="12430"/>
                  <a:pt x="16457" y="12430"/>
                </a:cubicBezTo>
                <a:cubicBezTo>
                  <a:pt x="16521" y="12226"/>
                  <a:pt x="16521" y="12226"/>
                  <a:pt x="16521" y="12023"/>
                </a:cubicBezTo>
                <a:cubicBezTo>
                  <a:pt x="16521" y="12023"/>
                  <a:pt x="16521" y="11819"/>
                  <a:pt x="16586" y="11819"/>
                </a:cubicBezTo>
                <a:cubicBezTo>
                  <a:pt x="16586" y="11819"/>
                  <a:pt x="16586" y="11819"/>
                  <a:pt x="16586" y="11819"/>
                </a:cubicBezTo>
                <a:cubicBezTo>
                  <a:pt x="16586" y="11615"/>
                  <a:pt x="16586" y="11615"/>
                  <a:pt x="16586" y="11615"/>
                </a:cubicBezTo>
                <a:cubicBezTo>
                  <a:pt x="16586" y="11411"/>
                  <a:pt x="16586" y="11411"/>
                  <a:pt x="16650" y="11208"/>
                </a:cubicBezTo>
                <a:cubicBezTo>
                  <a:pt x="16650" y="11208"/>
                  <a:pt x="16650" y="11004"/>
                  <a:pt x="16650" y="11004"/>
                </a:cubicBezTo>
                <a:cubicBezTo>
                  <a:pt x="16714" y="10800"/>
                  <a:pt x="16714" y="10800"/>
                  <a:pt x="16779" y="10800"/>
                </a:cubicBezTo>
                <a:cubicBezTo>
                  <a:pt x="16843" y="10800"/>
                  <a:pt x="16971" y="10800"/>
                  <a:pt x="17100" y="11004"/>
                </a:cubicBezTo>
                <a:cubicBezTo>
                  <a:pt x="17100" y="11004"/>
                  <a:pt x="17164" y="11004"/>
                  <a:pt x="17164" y="11004"/>
                </a:cubicBezTo>
                <a:cubicBezTo>
                  <a:pt x="17164" y="11004"/>
                  <a:pt x="17164" y="10800"/>
                  <a:pt x="17164" y="10800"/>
                </a:cubicBezTo>
                <a:cubicBezTo>
                  <a:pt x="17164" y="10800"/>
                  <a:pt x="17229" y="10800"/>
                  <a:pt x="17293" y="11004"/>
                </a:cubicBezTo>
                <a:cubicBezTo>
                  <a:pt x="17357" y="11004"/>
                  <a:pt x="17357" y="10800"/>
                  <a:pt x="17421" y="10800"/>
                </a:cubicBezTo>
                <a:cubicBezTo>
                  <a:pt x="17421" y="10800"/>
                  <a:pt x="17486" y="11004"/>
                  <a:pt x="17486" y="11004"/>
                </a:cubicBezTo>
                <a:cubicBezTo>
                  <a:pt x="17486" y="10800"/>
                  <a:pt x="17486" y="11004"/>
                  <a:pt x="17486" y="10800"/>
                </a:cubicBezTo>
                <a:cubicBezTo>
                  <a:pt x="17486" y="10800"/>
                  <a:pt x="17486" y="10800"/>
                  <a:pt x="17550" y="10800"/>
                </a:cubicBezTo>
                <a:cubicBezTo>
                  <a:pt x="17486" y="10800"/>
                  <a:pt x="17486" y="10800"/>
                  <a:pt x="17486" y="10800"/>
                </a:cubicBezTo>
                <a:cubicBezTo>
                  <a:pt x="17486" y="10596"/>
                  <a:pt x="17679" y="10800"/>
                  <a:pt x="17679" y="10800"/>
                </a:cubicBezTo>
                <a:cubicBezTo>
                  <a:pt x="17679" y="10800"/>
                  <a:pt x="17679" y="10800"/>
                  <a:pt x="17679" y="10800"/>
                </a:cubicBezTo>
                <a:cubicBezTo>
                  <a:pt x="17743" y="10800"/>
                  <a:pt x="17743" y="10800"/>
                  <a:pt x="17807" y="10800"/>
                </a:cubicBezTo>
                <a:cubicBezTo>
                  <a:pt x="17871" y="10800"/>
                  <a:pt x="17936" y="11004"/>
                  <a:pt x="18000" y="11004"/>
                </a:cubicBezTo>
                <a:cubicBezTo>
                  <a:pt x="17936" y="11004"/>
                  <a:pt x="17871" y="11004"/>
                  <a:pt x="17871" y="11004"/>
                </a:cubicBezTo>
                <a:cubicBezTo>
                  <a:pt x="17936" y="11208"/>
                  <a:pt x="17936" y="11208"/>
                  <a:pt x="18000" y="11208"/>
                </a:cubicBezTo>
                <a:cubicBezTo>
                  <a:pt x="18000" y="11004"/>
                  <a:pt x="18064" y="11208"/>
                  <a:pt x="18064" y="11208"/>
                </a:cubicBezTo>
                <a:cubicBezTo>
                  <a:pt x="18129" y="11004"/>
                  <a:pt x="18129" y="11004"/>
                  <a:pt x="18129" y="11004"/>
                </a:cubicBezTo>
                <a:cubicBezTo>
                  <a:pt x="18129" y="11004"/>
                  <a:pt x="18129" y="11004"/>
                  <a:pt x="18129" y="11004"/>
                </a:cubicBezTo>
                <a:cubicBezTo>
                  <a:pt x="18193" y="11004"/>
                  <a:pt x="18193" y="11004"/>
                  <a:pt x="18193" y="11004"/>
                </a:cubicBezTo>
                <a:cubicBezTo>
                  <a:pt x="18257" y="11004"/>
                  <a:pt x="18257" y="11004"/>
                  <a:pt x="18257" y="11004"/>
                </a:cubicBezTo>
                <a:cubicBezTo>
                  <a:pt x="18321" y="11004"/>
                  <a:pt x="18321" y="11004"/>
                  <a:pt x="18386" y="11004"/>
                </a:cubicBezTo>
                <a:cubicBezTo>
                  <a:pt x="18321" y="10800"/>
                  <a:pt x="18257" y="10800"/>
                  <a:pt x="18257" y="10800"/>
                </a:cubicBezTo>
                <a:cubicBezTo>
                  <a:pt x="18193" y="10800"/>
                  <a:pt x="18129" y="10596"/>
                  <a:pt x="18129" y="10596"/>
                </a:cubicBezTo>
                <a:cubicBezTo>
                  <a:pt x="18129" y="10392"/>
                  <a:pt x="18193" y="10392"/>
                  <a:pt x="18193" y="10189"/>
                </a:cubicBezTo>
                <a:cubicBezTo>
                  <a:pt x="18193" y="10189"/>
                  <a:pt x="18193" y="9985"/>
                  <a:pt x="18193" y="9985"/>
                </a:cubicBezTo>
                <a:cubicBezTo>
                  <a:pt x="18193" y="9985"/>
                  <a:pt x="18193" y="9781"/>
                  <a:pt x="18193" y="9781"/>
                </a:cubicBezTo>
                <a:cubicBezTo>
                  <a:pt x="18193" y="9781"/>
                  <a:pt x="18193" y="9781"/>
                  <a:pt x="18193" y="9781"/>
                </a:cubicBezTo>
                <a:cubicBezTo>
                  <a:pt x="18193" y="9577"/>
                  <a:pt x="18193" y="9577"/>
                  <a:pt x="18257" y="9577"/>
                </a:cubicBezTo>
                <a:cubicBezTo>
                  <a:pt x="18321" y="9577"/>
                  <a:pt x="18386" y="9374"/>
                  <a:pt x="18386" y="9577"/>
                </a:cubicBezTo>
                <a:cubicBezTo>
                  <a:pt x="18450" y="9577"/>
                  <a:pt x="18450" y="9577"/>
                  <a:pt x="18514" y="9577"/>
                </a:cubicBezTo>
                <a:cubicBezTo>
                  <a:pt x="18514" y="9577"/>
                  <a:pt x="18514" y="9374"/>
                  <a:pt x="18579" y="9577"/>
                </a:cubicBezTo>
                <a:cubicBezTo>
                  <a:pt x="18579" y="9577"/>
                  <a:pt x="18579" y="9577"/>
                  <a:pt x="18643" y="9781"/>
                </a:cubicBezTo>
                <a:cubicBezTo>
                  <a:pt x="18643" y="9781"/>
                  <a:pt x="18643" y="9781"/>
                  <a:pt x="18643" y="9985"/>
                </a:cubicBezTo>
                <a:cubicBezTo>
                  <a:pt x="18707" y="9985"/>
                  <a:pt x="18643" y="9985"/>
                  <a:pt x="18707" y="9985"/>
                </a:cubicBezTo>
                <a:cubicBezTo>
                  <a:pt x="18707" y="9985"/>
                  <a:pt x="18707" y="9985"/>
                  <a:pt x="18771" y="9985"/>
                </a:cubicBezTo>
                <a:cubicBezTo>
                  <a:pt x="18771" y="9985"/>
                  <a:pt x="18771" y="10189"/>
                  <a:pt x="18771" y="10189"/>
                </a:cubicBezTo>
                <a:cubicBezTo>
                  <a:pt x="18771" y="10189"/>
                  <a:pt x="18836" y="10189"/>
                  <a:pt x="18836" y="10189"/>
                </a:cubicBezTo>
                <a:cubicBezTo>
                  <a:pt x="18836" y="9985"/>
                  <a:pt x="18900" y="9577"/>
                  <a:pt x="18900" y="9577"/>
                </a:cubicBezTo>
                <a:cubicBezTo>
                  <a:pt x="18964" y="9577"/>
                  <a:pt x="18964" y="9577"/>
                  <a:pt x="18964" y="9577"/>
                </a:cubicBezTo>
                <a:cubicBezTo>
                  <a:pt x="19029" y="9577"/>
                  <a:pt x="18964" y="9577"/>
                  <a:pt x="18964" y="9577"/>
                </a:cubicBezTo>
                <a:cubicBezTo>
                  <a:pt x="18900" y="9374"/>
                  <a:pt x="18900" y="9170"/>
                  <a:pt x="18836" y="9170"/>
                </a:cubicBezTo>
                <a:cubicBezTo>
                  <a:pt x="18900" y="8966"/>
                  <a:pt x="19029" y="8966"/>
                  <a:pt x="19157" y="9170"/>
                </a:cubicBezTo>
                <a:cubicBezTo>
                  <a:pt x="19093" y="9170"/>
                  <a:pt x="19093" y="9170"/>
                  <a:pt x="19093" y="9170"/>
                </a:cubicBezTo>
                <a:cubicBezTo>
                  <a:pt x="19093" y="9170"/>
                  <a:pt x="19093" y="9170"/>
                  <a:pt x="19093" y="9170"/>
                </a:cubicBezTo>
                <a:cubicBezTo>
                  <a:pt x="19093" y="9170"/>
                  <a:pt x="19029" y="9170"/>
                  <a:pt x="19029" y="9170"/>
                </a:cubicBezTo>
                <a:cubicBezTo>
                  <a:pt x="19029" y="9374"/>
                  <a:pt x="19093" y="9577"/>
                  <a:pt x="19093" y="9577"/>
                </a:cubicBezTo>
                <a:cubicBezTo>
                  <a:pt x="19093" y="9577"/>
                  <a:pt x="19093" y="9577"/>
                  <a:pt x="19093" y="9577"/>
                </a:cubicBezTo>
                <a:cubicBezTo>
                  <a:pt x="19093" y="9781"/>
                  <a:pt x="19157" y="9781"/>
                  <a:pt x="19157" y="9781"/>
                </a:cubicBezTo>
                <a:cubicBezTo>
                  <a:pt x="19157" y="9985"/>
                  <a:pt x="19157" y="9985"/>
                  <a:pt x="19221" y="9985"/>
                </a:cubicBezTo>
                <a:cubicBezTo>
                  <a:pt x="19157" y="10189"/>
                  <a:pt x="19093" y="10189"/>
                  <a:pt x="19093" y="10189"/>
                </a:cubicBezTo>
                <a:cubicBezTo>
                  <a:pt x="19093" y="10392"/>
                  <a:pt x="19093" y="10392"/>
                  <a:pt x="19093" y="10392"/>
                </a:cubicBezTo>
                <a:cubicBezTo>
                  <a:pt x="19093" y="10392"/>
                  <a:pt x="19093" y="10392"/>
                  <a:pt x="19093" y="10596"/>
                </a:cubicBezTo>
                <a:cubicBezTo>
                  <a:pt x="19093" y="10596"/>
                  <a:pt x="19093" y="10596"/>
                  <a:pt x="19093" y="10800"/>
                </a:cubicBezTo>
                <a:cubicBezTo>
                  <a:pt x="19093" y="10800"/>
                  <a:pt x="19029" y="10800"/>
                  <a:pt x="19029" y="10800"/>
                </a:cubicBezTo>
                <a:cubicBezTo>
                  <a:pt x="19029" y="11004"/>
                  <a:pt x="19029" y="11004"/>
                  <a:pt x="19029" y="11208"/>
                </a:cubicBezTo>
                <a:cubicBezTo>
                  <a:pt x="19093" y="11411"/>
                  <a:pt x="19029" y="11615"/>
                  <a:pt x="19029" y="11615"/>
                </a:cubicBezTo>
                <a:cubicBezTo>
                  <a:pt x="19029" y="11615"/>
                  <a:pt x="18964" y="11615"/>
                  <a:pt x="18964" y="11615"/>
                </a:cubicBezTo>
                <a:cubicBezTo>
                  <a:pt x="18964" y="11615"/>
                  <a:pt x="18964" y="11819"/>
                  <a:pt x="18964" y="11819"/>
                </a:cubicBezTo>
                <a:cubicBezTo>
                  <a:pt x="18964" y="11819"/>
                  <a:pt x="18900" y="11819"/>
                  <a:pt x="18900" y="11819"/>
                </a:cubicBezTo>
                <a:cubicBezTo>
                  <a:pt x="18836" y="11819"/>
                  <a:pt x="18900" y="11819"/>
                  <a:pt x="18964" y="12023"/>
                </a:cubicBezTo>
                <a:cubicBezTo>
                  <a:pt x="18964" y="12023"/>
                  <a:pt x="18900" y="12226"/>
                  <a:pt x="18964" y="12430"/>
                </a:cubicBezTo>
                <a:cubicBezTo>
                  <a:pt x="18964" y="12430"/>
                  <a:pt x="19029" y="12634"/>
                  <a:pt x="19093" y="12838"/>
                </a:cubicBezTo>
                <a:cubicBezTo>
                  <a:pt x="19157" y="13042"/>
                  <a:pt x="19221" y="13245"/>
                  <a:pt x="19286" y="13449"/>
                </a:cubicBezTo>
                <a:cubicBezTo>
                  <a:pt x="19479" y="14060"/>
                  <a:pt x="19607" y="14468"/>
                  <a:pt x="19800" y="15079"/>
                </a:cubicBezTo>
                <a:cubicBezTo>
                  <a:pt x="19800" y="15079"/>
                  <a:pt x="19993" y="15691"/>
                  <a:pt x="19993" y="15691"/>
                </a:cubicBezTo>
                <a:cubicBezTo>
                  <a:pt x="20057" y="15691"/>
                  <a:pt x="20057" y="15283"/>
                  <a:pt x="20057" y="15079"/>
                </a:cubicBezTo>
                <a:cubicBezTo>
                  <a:pt x="20057" y="15079"/>
                  <a:pt x="19993" y="14875"/>
                  <a:pt x="19993" y="14672"/>
                </a:cubicBezTo>
                <a:cubicBezTo>
                  <a:pt x="19993" y="14672"/>
                  <a:pt x="19929" y="14672"/>
                  <a:pt x="19929" y="14468"/>
                </a:cubicBezTo>
                <a:cubicBezTo>
                  <a:pt x="19929" y="14468"/>
                  <a:pt x="19993" y="14468"/>
                  <a:pt x="19993" y="14468"/>
                </a:cubicBezTo>
                <a:cubicBezTo>
                  <a:pt x="19993" y="14264"/>
                  <a:pt x="20057" y="14468"/>
                  <a:pt x="20121" y="14468"/>
                </a:cubicBezTo>
                <a:cubicBezTo>
                  <a:pt x="20057" y="14264"/>
                  <a:pt x="19993" y="14060"/>
                  <a:pt x="19993" y="13857"/>
                </a:cubicBezTo>
                <a:cubicBezTo>
                  <a:pt x="19929" y="13857"/>
                  <a:pt x="19993" y="13653"/>
                  <a:pt x="19993" y="13653"/>
                </a:cubicBezTo>
                <a:cubicBezTo>
                  <a:pt x="20057" y="13449"/>
                  <a:pt x="20057" y="13653"/>
                  <a:pt x="20121" y="13653"/>
                </a:cubicBezTo>
                <a:cubicBezTo>
                  <a:pt x="20186" y="13449"/>
                  <a:pt x="20057" y="13245"/>
                  <a:pt x="19993" y="13245"/>
                </a:cubicBezTo>
                <a:cubicBezTo>
                  <a:pt x="19993" y="13042"/>
                  <a:pt x="19864" y="12838"/>
                  <a:pt x="19929" y="12634"/>
                </a:cubicBezTo>
                <a:cubicBezTo>
                  <a:pt x="19864" y="12634"/>
                  <a:pt x="19929" y="12430"/>
                  <a:pt x="19929" y="12430"/>
                </a:cubicBezTo>
                <a:cubicBezTo>
                  <a:pt x="19929" y="12634"/>
                  <a:pt x="19929" y="12634"/>
                  <a:pt x="19929" y="12634"/>
                </a:cubicBezTo>
                <a:cubicBezTo>
                  <a:pt x="19929" y="12634"/>
                  <a:pt x="20057" y="12838"/>
                  <a:pt x="20057" y="12838"/>
                </a:cubicBezTo>
                <a:cubicBezTo>
                  <a:pt x="20121" y="12634"/>
                  <a:pt x="19929" y="12430"/>
                  <a:pt x="19929" y="12430"/>
                </a:cubicBezTo>
                <a:cubicBezTo>
                  <a:pt x="19864" y="12226"/>
                  <a:pt x="19800" y="12023"/>
                  <a:pt x="19800" y="12023"/>
                </a:cubicBezTo>
                <a:cubicBezTo>
                  <a:pt x="19736" y="11819"/>
                  <a:pt x="19800" y="11819"/>
                  <a:pt x="19736" y="11819"/>
                </a:cubicBezTo>
                <a:cubicBezTo>
                  <a:pt x="19736" y="11615"/>
                  <a:pt x="19671" y="11615"/>
                  <a:pt x="19607" y="11615"/>
                </a:cubicBezTo>
                <a:cubicBezTo>
                  <a:pt x="19607" y="11819"/>
                  <a:pt x="19671" y="11819"/>
                  <a:pt x="19671" y="11819"/>
                </a:cubicBezTo>
                <a:cubicBezTo>
                  <a:pt x="19607" y="11615"/>
                  <a:pt x="19543" y="11615"/>
                  <a:pt x="19479" y="11411"/>
                </a:cubicBezTo>
                <a:cubicBezTo>
                  <a:pt x="19479" y="11208"/>
                  <a:pt x="19479" y="11004"/>
                  <a:pt x="19479" y="11004"/>
                </a:cubicBezTo>
                <a:cubicBezTo>
                  <a:pt x="19479" y="11004"/>
                  <a:pt x="19479" y="11004"/>
                  <a:pt x="19479" y="11004"/>
                </a:cubicBezTo>
                <a:cubicBezTo>
                  <a:pt x="19479" y="10800"/>
                  <a:pt x="19350" y="10800"/>
                  <a:pt x="19350" y="10596"/>
                </a:cubicBezTo>
                <a:cubicBezTo>
                  <a:pt x="19414" y="10392"/>
                  <a:pt x="19414" y="10596"/>
                  <a:pt x="19479" y="10596"/>
                </a:cubicBezTo>
                <a:cubicBezTo>
                  <a:pt x="19479" y="10392"/>
                  <a:pt x="19543" y="10596"/>
                  <a:pt x="19607" y="10596"/>
                </a:cubicBezTo>
                <a:cubicBezTo>
                  <a:pt x="19607" y="10596"/>
                  <a:pt x="19543" y="10596"/>
                  <a:pt x="19543" y="10392"/>
                </a:cubicBezTo>
                <a:cubicBezTo>
                  <a:pt x="19607" y="10392"/>
                  <a:pt x="19607" y="10189"/>
                  <a:pt x="19671" y="10392"/>
                </a:cubicBezTo>
                <a:cubicBezTo>
                  <a:pt x="19671" y="10392"/>
                  <a:pt x="19736" y="10596"/>
                  <a:pt x="19736" y="10596"/>
                </a:cubicBezTo>
                <a:cubicBezTo>
                  <a:pt x="19800" y="10596"/>
                  <a:pt x="19736" y="10392"/>
                  <a:pt x="19736" y="10392"/>
                </a:cubicBezTo>
                <a:cubicBezTo>
                  <a:pt x="19800" y="10392"/>
                  <a:pt x="19800" y="10392"/>
                  <a:pt x="19800" y="10392"/>
                </a:cubicBezTo>
                <a:cubicBezTo>
                  <a:pt x="19929" y="9985"/>
                  <a:pt x="20121" y="10392"/>
                  <a:pt x="20314" y="10596"/>
                </a:cubicBezTo>
                <a:cubicBezTo>
                  <a:pt x="20250" y="10596"/>
                  <a:pt x="20250" y="10392"/>
                  <a:pt x="20250" y="10392"/>
                </a:cubicBezTo>
                <a:cubicBezTo>
                  <a:pt x="20250" y="10189"/>
                  <a:pt x="20250" y="10189"/>
                  <a:pt x="20250" y="10189"/>
                </a:cubicBezTo>
                <a:cubicBezTo>
                  <a:pt x="20314" y="10189"/>
                  <a:pt x="20314" y="9985"/>
                  <a:pt x="20314" y="9985"/>
                </a:cubicBezTo>
                <a:cubicBezTo>
                  <a:pt x="20314" y="9985"/>
                  <a:pt x="20314" y="9985"/>
                  <a:pt x="20314" y="9985"/>
                </a:cubicBezTo>
                <a:cubicBezTo>
                  <a:pt x="20314" y="9781"/>
                  <a:pt x="20314" y="9781"/>
                  <a:pt x="20314" y="9781"/>
                </a:cubicBezTo>
                <a:cubicBezTo>
                  <a:pt x="20314" y="9781"/>
                  <a:pt x="20379" y="9781"/>
                  <a:pt x="20379" y="9781"/>
                </a:cubicBezTo>
                <a:cubicBezTo>
                  <a:pt x="20314" y="9781"/>
                  <a:pt x="20314" y="9781"/>
                  <a:pt x="20314" y="9781"/>
                </a:cubicBezTo>
                <a:cubicBezTo>
                  <a:pt x="20314" y="9781"/>
                  <a:pt x="20379" y="9781"/>
                  <a:pt x="20379" y="9781"/>
                </a:cubicBezTo>
                <a:cubicBezTo>
                  <a:pt x="20379" y="9781"/>
                  <a:pt x="20379" y="9577"/>
                  <a:pt x="20379" y="9577"/>
                </a:cubicBezTo>
                <a:cubicBezTo>
                  <a:pt x="20379" y="9577"/>
                  <a:pt x="20443" y="9577"/>
                  <a:pt x="20443" y="9374"/>
                </a:cubicBezTo>
                <a:cubicBezTo>
                  <a:pt x="20507" y="9374"/>
                  <a:pt x="20571" y="9170"/>
                  <a:pt x="20636" y="9170"/>
                </a:cubicBezTo>
                <a:cubicBezTo>
                  <a:pt x="20636" y="9170"/>
                  <a:pt x="20571" y="9170"/>
                  <a:pt x="20571" y="8966"/>
                </a:cubicBezTo>
                <a:cubicBezTo>
                  <a:pt x="20636" y="8966"/>
                  <a:pt x="20700" y="9170"/>
                  <a:pt x="20700" y="9170"/>
                </a:cubicBezTo>
                <a:cubicBezTo>
                  <a:pt x="20829" y="9170"/>
                  <a:pt x="20893" y="9170"/>
                  <a:pt x="20957" y="9170"/>
                </a:cubicBezTo>
                <a:cubicBezTo>
                  <a:pt x="20957" y="9170"/>
                  <a:pt x="20957" y="9170"/>
                  <a:pt x="20957" y="8966"/>
                </a:cubicBezTo>
                <a:cubicBezTo>
                  <a:pt x="20893" y="8966"/>
                  <a:pt x="20829" y="8966"/>
                  <a:pt x="20829" y="8762"/>
                </a:cubicBezTo>
                <a:cubicBezTo>
                  <a:pt x="20764" y="8762"/>
                  <a:pt x="20700" y="8762"/>
                  <a:pt x="20636" y="8558"/>
                </a:cubicBezTo>
                <a:cubicBezTo>
                  <a:pt x="20636" y="8558"/>
                  <a:pt x="20636" y="8558"/>
                  <a:pt x="20700" y="8762"/>
                </a:cubicBezTo>
                <a:cubicBezTo>
                  <a:pt x="20636" y="8558"/>
                  <a:pt x="20636" y="8558"/>
                  <a:pt x="20571" y="8558"/>
                </a:cubicBezTo>
                <a:cubicBezTo>
                  <a:pt x="20571" y="8558"/>
                  <a:pt x="20636" y="8558"/>
                  <a:pt x="20636" y="8558"/>
                </a:cubicBezTo>
                <a:cubicBezTo>
                  <a:pt x="20571" y="8355"/>
                  <a:pt x="20443" y="8355"/>
                  <a:pt x="20379" y="8151"/>
                </a:cubicBezTo>
                <a:cubicBezTo>
                  <a:pt x="20379" y="8151"/>
                  <a:pt x="20379" y="8151"/>
                  <a:pt x="20379" y="8151"/>
                </a:cubicBezTo>
                <a:cubicBezTo>
                  <a:pt x="20314" y="8151"/>
                  <a:pt x="20250" y="7947"/>
                  <a:pt x="20250" y="7947"/>
                </a:cubicBezTo>
                <a:cubicBezTo>
                  <a:pt x="20186" y="7947"/>
                  <a:pt x="20121" y="7947"/>
                  <a:pt x="20057" y="7947"/>
                </a:cubicBezTo>
                <a:cubicBezTo>
                  <a:pt x="20057" y="7743"/>
                  <a:pt x="19864" y="7947"/>
                  <a:pt x="19864" y="7947"/>
                </a:cubicBezTo>
                <a:cubicBezTo>
                  <a:pt x="19864" y="7947"/>
                  <a:pt x="19929" y="7947"/>
                  <a:pt x="19929" y="7947"/>
                </a:cubicBezTo>
                <a:cubicBezTo>
                  <a:pt x="19929" y="7947"/>
                  <a:pt x="19993" y="7743"/>
                  <a:pt x="19993" y="7743"/>
                </a:cubicBezTo>
                <a:cubicBezTo>
                  <a:pt x="20057" y="7743"/>
                  <a:pt x="20121" y="7947"/>
                  <a:pt x="20186" y="7947"/>
                </a:cubicBezTo>
                <a:cubicBezTo>
                  <a:pt x="20121" y="7743"/>
                  <a:pt x="20057" y="7743"/>
                  <a:pt x="19993" y="7743"/>
                </a:cubicBezTo>
                <a:cubicBezTo>
                  <a:pt x="20057" y="7743"/>
                  <a:pt x="20186" y="7947"/>
                  <a:pt x="20250" y="7947"/>
                </a:cubicBezTo>
                <a:cubicBezTo>
                  <a:pt x="20314" y="7947"/>
                  <a:pt x="20379" y="7947"/>
                  <a:pt x="20379" y="7947"/>
                </a:cubicBezTo>
                <a:cubicBezTo>
                  <a:pt x="20443" y="7947"/>
                  <a:pt x="20443" y="7947"/>
                  <a:pt x="20443" y="7743"/>
                </a:cubicBezTo>
                <a:cubicBezTo>
                  <a:pt x="20571" y="7743"/>
                  <a:pt x="20250" y="7336"/>
                  <a:pt x="20250" y="7132"/>
                </a:cubicBezTo>
                <a:cubicBezTo>
                  <a:pt x="20250" y="7132"/>
                  <a:pt x="20250" y="7132"/>
                  <a:pt x="20314" y="7132"/>
                </a:cubicBezTo>
                <a:cubicBezTo>
                  <a:pt x="20314" y="7132"/>
                  <a:pt x="20250" y="7132"/>
                  <a:pt x="20250" y="7132"/>
                </a:cubicBezTo>
                <a:cubicBezTo>
                  <a:pt x="20250" y="7132"/>
                  <a:pt x="20250" y="7132"/>
                  <a:pt x="20250" y="7132"/>
                </a:cubicBezTo>
                <a:cubicBezTo>
                  <a:pt x="20250" y="7132"/>
                  <a:pt x="20250" y="7132"/>
                  <a:pt x="20250" y="7132"/>
                </a:cubicBezTo>
                <a:cubicBezTo>
                  <a:pt x="20314" y="7132"/>
                  <a:pt x="20379" y="7336"/>
                  <a:pt x="20314" y="7132"/>
                </a:cubicBezTo>
                <a:cubicBezTo>
                  <a:pt x="20379" y="7132"/>
                  <a:pt x="20379" y="7132"/>
                  <a:pt x="20379" y="7336"/>
                </a:cubicBezTo>
                <a:cubicBezTo>
                  <a:pt x="20379" y="7336"/>
                  <a:pt x="20379" y="7336"/>
                  <a:pt x="20379" y="7336"/>
                </a:cubicBezTo>
                <a:cubicBezTo>
                  <a:pt x="20443" y="7336"/>
                  <a:pt x="20507" y="7540"/>
                  <a:pt x="20636" y="7540"/>
                </a:cubicBezTo>
                <a:cubicBezTo>
                  <a:pt x="20636" y="7540"/>
                  <a:pt x="20700" y="7540"/>
                  <a:pt x="20700" y="7540"/>
                </a:cubicBezTo>
                <a:cubicBezTo>
                  <a:pt x="20764" y="7540"/>
                  <a:pt x="20764" y="7540"/>
                  <a:pt x="20829" y="7540"/>
                </a:cubicBezTo>
                <a:cubicBezTo>
                  <a:pt x="21021" y="7743"/>
                  <a:pt x="21214" y="7947"/>
                  <a:pt x="21471" y="8151"/>
                </a:cubicBezTo>
                <a:cubicBezTo>
                  <a:pt x="21471" y="8151"/>
                  <a:pt x="21471" y="8151"/>
                  <a:pt x="21471" y="8151"/>
                </a:cubicBezTo>
                <a:cubicBezTo>
                  <a:pt x="21471" y="8151"/>
                  <a:pt x="21471" y="8151"/>
                  <a:pt x="21536" y="8151"/>
                </a:cubicBezTo>
                <a:cubicBezTo>
                  <a:pt x="21536" y="8151"/>
                  <a:pt x="21536" y="8151"/>
                  <a:pt x="21471" y="8151"/>
                </a:cubicBezTo>
                <a:cubicBezTo>
                  <a:pt x="21536" y="8151"/>
                  <a:pt x="21536" y="8151"/>
                  <a:pt x="21600" y="8151"/>
                </a:cubicBezTo>
                <a:cubicBezTo>
                  <a:pt x="21536" y="7947"/>
                  <a:pt x="21471" y="7947"/>
                  <a:pt x="21407" y="7947"/>
                </a:cubicBezTo>
                <a:cubicBezTo>
                  <a:pt x="21471" y="7743"/>
                  <a:pt x="21471" y="7743"/>
                  <a:pt x="21343" y="7743"/>
                </a:cubicBezTo>
                <a:cubicBezTo>
                  <a:pt x="21343" y="7743"/>
                  <a:pt x="21407" y="7743"/>
                  <a:pt x="21407" y="7743"/>
                </a:cubicBezTo>
                <a:cubicBezTo>
                  <a:pt x="21407" y="7540"/>
                  <a:pt x="21279" y="7540"/>
                  <a:pt x="21214" y="7540"/>
                </a:cubicBezTo>
                <a:cubicBezTo>
                  <a:pt x="21343" y="7336"/>
                  <a:pt x="21407" y="7540"/>
                  <a:pt x="21471" y="7540"/>
                </a:cubicBezTo>
                <a:cubicBezTo>
                  <a:pt x="21471" y="7540"/>
                  <a:pt x="21407" y="7540"/>
                  <a:pt x="21407" y="7336"/>
                </a:cubicBezTo>
                <a:cubicBezTo>
                  <a:pt x="21407" y="7336"/>
                  <a:pt x="21471" y="7540"/>
                  <a:pt x="21536" y="7540"/>
                </a:cubicBezTo>
                <a:cubicBezTo>
                  <a:pt x="21536" y="7336"/>
                  <a:pt x="21471" y="7336"/>
                  <a:pt x="21471" y="7336"/>
                </a:cubicBezTo>
                <a:cubicBezTo>
                  <a:pt x="21471" y="7336"/>
                  <a:pt x="21536" y="7336"/>
                  <a:pt x="21536" y="7336"/>
                </a:cubicBezTo>
                <a:cubicBezTo>
                  <a:pt x="21536" y="7336"/>
                  <a:pt x="21536" y="7336"/>
                  <a:pt x="21536" y="7336"/>
                </a:cubicBezTo>
                <a:cubicBezTo>
                  <a:pt x="21471" y="7132"/>
                  <a:pt x="21407" y="7132"/>
                  <a:pt x="21407" y="7132"/>
                </a:cubicBezTo>
                <a:cubicBezTo>
                  <a:pt x="21343" y="6928"/>
                  <a:pt x="21214" y="6928"/>
                  <a:pt x="21150" y="6928"/>
                </a:cubicBezTo>
                <a:cubicBezTo>
                  <a:pt x="21086" y="6928"/>
                  <a:pt x="20957" y="6725"/>
                  <a:pt x="20893" y="6725"/>
                </a:cubicBezTo>
                <a:cubicBezTo>
                  <a:pt x="20893" y="6725"/>
                  <a:pt x="20957" y="6725"/>
                  <a:pt x="20957" y="6725"/>
                </a:cubicBezTo>
                <a:cubicBezTo>
                  <a:pt x="20957" y="6725"/>
                  <a:pt x="20893" y="6725"/>
                  <a:pt x="20893" y="6725"/>
                </a:cubicBezTo>
                <a:cubicBezTo>
                  <a:pt x="20893" y="6725"/>
                  <a:pt x="20893" y="6725"/>
                  <a:pt x="20893" y="6725"/>
                </a:cubicBezTo>
                <a:cubicBezTo>
                  <a:pt x="20893" y="6928"/>
                  <a:pt x="20893" y="6725"/>
                  <a:pt x="20829" y="6725"/>
                </a:cubicBezTo>
                <a:cubicBezTo>
                  <a:pt x="20829" y="6725"/>
                  <a:pt x="20700" y="6725"/>
                  <a:pt x="20700" y="6725"/>
                </a:cubicBezTo>
                <a:cubicBezTo>
                  <a:pt x="20700" y="6725"/>
                  <a:pt x="20829" y="6928"/>
                  <a:pt x="20829" y="6928"/>
                </a:cubicBezTo>
                <a:cubicBezTo>
                  <a:pt x="20893" y="6928"/>
                  <a:pt x="20957" y="6928"/>
                  <a:pt x="20957" y="7132"/>
                </a:cubicBezTo>
                <a:cubicBezTo>
                  <a:pt x="20957" y="7132"/>
                  <a:pt x="20893" y="6928"/>
                  <a:pt x="20893" y="7132"/>
                </a:cubicBezTo>
                <a:cubicBezTo>
                  <a:pt x="20764" y="6928"/>
                  <a:pt x="20636" y="6725"/>
                  <a:pt x="20507" y="6521"/>
                </a:cubicBezTo>
                <a:cubicBezTo>
                  <a:pt x="20507" y="6521"/>
                  <a:pt x="20507" y="6521"/>
                  <a:pt x="20507" y="6521"/>
                </a:cubicBezTo>
                <a:cubicBezTo>
                  <a:pt x="20443" y="6521"/>
                  <a:pt x="20379" y="6317"/>
                  <a:pt x="20314" y="6317"/>
                </a:cubicBezTo>
                <a:cubicBezTo>
                  <a:pt x="20250" y="6317"/>
                  <a:pt x="20057" y="6113"/>
                  <a:pt x="19993" y="6113"/>
                </a:cubicBezTo>
                <a:cubicBezTo>
                  <a:pt x="19993" y="6113"/>
                  <a:pt x="19929" y="5909"/>
                  <a:pt x="19864" y="5909"/>
                </a:cubicBezTo>
                <a:cubicBezTo>
                  <a:pt x="19864" y="5909"/>
                  <a:pt x="19929" y="6113"/>
                  <a:pt x="19993" y="6113"/>
                </a:cubicBezTo>
                <a:cubicBezTo>
                  <a:pt x="19929" y="6113"/>
                  <a:pt x="19800" y="5909"/>
                  <a:pt x="19800" y="5909"/>
                </a:cubicBezTo>
                <a:cubicBezTo>
                  <a:pt x="19800" y="5909"/>
                  <a:pt x="19800" y="5909"/>
                  <a:pt x="19800" y="5909"/>
                </a:cubicBezTo>
                <a:cubicBezTo>
                  <a:pt x="19607" y="5706"/>
                  <a:pt x="19414" y="5706"/>
                  <a:pt x="19221" y="5502"/>
                </a:cubicBezTo>
                <a:cubicBezTo>
                  <a:pt x="19093" y="5502"/>
                  <a:pt x="18900" y="5502"/>
                  <a:pt x="18771" y="5298"/>
                </a:cubicBezTo>
                <a:cubicBezTo>
                  <a:pt x="18707" y="5298"/>
                  <a:pt x="18579" y="5298"/>
                  <a:pt x="18514" y="5298"/>
                </a:cubicBezTo>
                <a:cubicBezTo>
                  <a:pt x="18514" y="5298"/>
                  <a:pt x="18514" y="5298"/>
                  <a:pt x="18514" y="5298"/>
                </a:cubicBezTo>
                <a:cubicBezTo>
                  <a:pt x="18386" y="5298"/>
                  <a:pt x="18257" y="5298"/>
                  <a:pt x="18129" y="5094"/>
                </a:cubicBezTo>
                <a:cubicBezTo>
                  <a:pt x="18193" y="5298"/>
                  <a:pt x="18193" y="5298"/>
                  <a:pt x="18257" y="5502"/>
                </a:cubicBezTo>
                <a:cubicBezTo>
                  <a:pt x="18257" y="5502"/>
                  <a:pt x="18450" y="5706"/>
                  <a:pt x="18450" y="5706"/>
                </a:cubicBezTo>
                <a:cubicBezTo>
                  <a:pt x="18257" y="5706"/>
                  <a:pt x="18129" y="5502"/>
                  <a:pt x="18000" y="5502"/>
                </a:cubicBezTo>
                <a:cubicBezTo>
                  <a:pt x="18000" y="5502"/>
                  <a:pt x="17871" y="5298"/>
                  <a:pt x="17871" y="5298"/>
                </a:cubicBezTo>
                <a:cubicBezTo>
                  <a:pt x="17807" y="5298"/>
                  <a:pt x="17807" y="5502"/>
                  <a:pt x="17743" y="5502"/>
                </a:cubicBezTo>
                <a:cubicBezTo>
                  <a:pt x="17614" y="5502"/>
                  <a:pt x="17421" y="5502"/>
                  <a:pt x="17293" y="5502"/>
                </a:cubicBezTo>
                <a:cubicBezTo>
                  <a:pt x="17229" y="5502"/>
                  <a:pt x="17164" y="5298"/>
                  <a:pt x="17164" y="5502"/>
                </a:cubicBezTo>
                <a:cubicBezTo>
                  <a:pt x="17229" y="5706"/>
                  <a:pt x="17293" y="5706"/>
                  <a:pt x="17293" y="5909"/>
                </a:cubicBezTo>
                <a:cubicBezTo>
                  <a:pt x="17293" y="5909"/>
                  <a:pt x="17293" y="5909"/>
                  <a:pt x="17293" y="5909"/>
                </a:cubicBezTo>
                <a:cubicBezTo>
                  <a:pt x="17293" y="5909"/>
                  <a:pt x="17293" y="5909"/>
                  <a:pt x="17293" y="5909"/>
                </a:cubicBezTo>
                <a:cubicBezTo>
                  <a:pt x="17357" y="5706"/>
                  <a:pt x="16971" y="5502"/>
                  <a:pt x="16907" y="5298"/>
                </a:cubicBezTo>
                <a:cubicBezTo>
                  <a:pt x="16907" y="5298"/>
                  <a:pt x="16843" y="5094"/>
                  <a:pt x="16843" y="5094"/>
                </a:cubicBezTo>
                <a:cubicBezTo>
                  <a:pt x="16779" y="5094"/>
                  <a:pt x="16714" y="5094"/>
                  <a:pt x="16650" y="5094"/>
                </a:cubicBezTo>
                <a:cubicBezTo>
                  <a:pt x="16329" y="4891"/>
                  <a:pt x="16007" y="4891"/>
                  <a:pt x="15686" y="4687"/>
                </a:cubicBezTo>
                <a:cubicBezTo>
                  <a:pt x="15686" y="4687"/>
                  <a:pt x="15686" y="4687"/>
                  <a:pt x="15686" y="4687"/>
                </a:cubicBezTo>
                <a:cubicBezTo>
                  <a:pt x="15621" y="4687"/>
                  <a:pt x="15493" y="4483"/>
                  <a:pt x="15429" y="4687"/>
                </a:cubicBezTo>
                <a:cubicBezTo>
                  <a:pt x="15429" y="4483"/>
                  <a:pt x="15429" y="4483"/>
                  <a:pt x="15429" y="4483"/>
                </a:cubicBezTo>
                <a:cubicBezTo>
                  <a:pt x="15364" y="4483"/>
                  <a:pt x="15236" y="4483"/>
                  <a:pt x="15171" y="4279"/>
                </a:cubicBezTo>
                <a:cubicBezTo>
                  <a:pt x="15236" y="4279"/>
                  <a:pt x="15236" y="4279"/>
                  <a:pt x="15300" y="4279"/>
                </a:cubicBezTo>
                <a:cubicBezTo>
                  <a:pt x="15236" y="4279"/>
                  <a:pt x="15171" y="4279"/>
                  <a:pt x="15107" y="4075"/>
                </a:cubicBezTo>
                <a:cubicBezTo>
                  <a:pt x="15043" y="4075"/>
                  <a:pt x="14914" y="4075"/>
                  <a:pt x="14850" y="4075"/>
                </a:cubicBezTo>
                <a:cubicBezTo>
                  <a:pt x="14850" y="4075"/>
                  <a:pt x="14850" y="4279"/>
                  <a:pt x="14850" y="4279"/>
                </a:cubicBezTo>
                <a:cubicBezTo>
                  <a:pt x="14786" y="4483"/>
                  <a:pt x="14721" y="4279"/>
                  <a:pt x="14657" y="4279"/>
                </a:cubicBezTo>
                <a:cubicBezTo>
                  <a:pt x="14721" y="4279"/>
                  <a:pt x="14721" y="4279"/>
                  <a:pt x="14786" y="4279"/>
                </a:cubicBezTo>
                <a:cubicBezTo>
                  <a:pt x="14721" y="4279"/>
                  <a:pt x="14721" y="4075"/>
                  <a:pt x="14721" y="4075"/>
                </a:cubicBezTo>
                <a:cubicBezTo>
                  <a:pt x="14721" y="4075"/>
                  <a:pt x="14721" y="4075"/>
                  <a:pt x="14786" y="4075"/>
                </a:cubicBezTo>
                <a:cubicBezTo>
                  <a:pt x="14786" y="4075"/>
                  <a:pt x="14786" y="4279"/>
                  <a:pt x="14786" y="4279"/>
                </a:cubicBezTo>
                <a:cubicBezTo>
                  <a:pt x="14850" y="4279"/>
                  <a:pt x="14850" y="4075"/>
                  <a:pt x="14786" y="4075"/>
                </a:cubicBezTo>
                <a:cubicBezTo>
                  <a:pt x="14786" y="4075"/>
                  <a:pt x="14657" y="4075"/>
                  <a:pt x="14657" y="4075"/>
                </a:cubicBezTo>
                <a:cubicBezTo>
                  <a:pt x="14593" y="4075"/>
                  <a:pt x="14529" y="4075"/>
                  <a:pt x="14529" y="4075"/>
                </a:cubicBezTo>
                <a:cubicBezTo>
                  <a:pt x="14529" y="4075"/>
                  <a:pt x="14529" y="4075"/>
                  <a:pt x="14593" y="4075"/>
                </a:cubicBezTo>
                <a:cubicBezTo>
                  <a:pt x="14657" y="4075"/>
                  <a:pt x="14657" y="4075"/>
                  <a:pt x="14721" y="4075"/>
                </a:cubicBezTo>
                <a:cubicBezTo>
                  <a:pt x="14721" y="3872"/>
                  <a:pt x="14657" y="4075"/>
                  <a:pt x="14657" y="3872"/>
                </a:cubicBezTo>
                <a:cubicBezTo>
                  <a:pt x="14529" y="3872"/>
                  <a:pt x="14464" y="3872"/>
                  <a:pt x="14336" y="3872"/>
                </a:cubicBezTo>
                <a:cubicBezTo>
                  <a:pt x="14207" y="3872"/>
                  <a:pt x="14079" y="3872"/>
                  <a:pt x="13950" y="3872"/>
                </a:cubicBezTo>
                <a:cubicBezTo>
                  <a:pt x="14014" y="3872"/>
                  <a:pt x="14014" y="3872"/>
                  <a:pt x="14079" y="3872"/>
                </a:cubicBezTo>
                <a:cubicBezTo>
                  <a:pt x="14014" y="3872"/>
                  <a:pt x="13950" y="3872"/>
                  <a:pt x="13886" y="4075"/>
                </a:cubicBezTo>
                <a:cubicBezTo>
                  <a:pt x="13886" y="4075"/>
                  <a:pt x="14014" y="4075"/>
                  <a:pt x="14079" y="4075"/>
                </a:cubicBezTo>
                <a:cubicBezTo>
                  <a:pt x="14014" y="4075"/>
                  <a:pt x="14014" y="4075"/>
                  <a:pt x="14014" y="4075"/>
                </a:cubicBezTo>
                <a:cubicBezTo>
                  <a:pt x="14014" y="4279"/>
                  <a:pt x="14014" y="4075"/>
                  <a:pt x="14014" y="4279"/>
                </a:cubicBezTo>
                <a:cubicBezTo>
                  <a:pt x="14079" y="4279"/>
                  <a:pt x="14079" y="4483"/>
                  <a:pt x="14143" y="4483"/>
                </a:cubicBezTo>
                <a:cubicBezTo>
                  <a:pt x="14079" y="4483"/>
                  <a:pt x="14014" y="4483"/>
                  <a:pt x="13950" y="4483"/>
                </a:cubicBezTo>
                <a:cubicBezTo>
                  <a:pt x="13886" y="4483"/>
                  <a:pt x="13950" y="4483"/>
                  <a:pt x="14014" y="4483"/>
                </a:cubicBezTo>
                <a:cubicBezTo>
                  <a:pt x="13950" y="4483"/>
                  <a:pt x="13950" y="4483"/>
                  <a:pt x="13950" y="4687"/>
                </a:cubicBezTo>
                <a:cubicBezTo>
                  <a:pt x="13950" y="4687"/>
                  <a:pt x="13950" y="4687"/>
                  <a:pt x="14014" y="4687"/>
                </a:cubicBezTo>
                <a:cubicBezTo>
                  <a:pt x="13886" y="4687"/>
                  <a:pt x="13564" y="4279"/>
                  <a:pt x="13564" y="4483"/>
                </a:cubicBezTo>
                <a:cubicBezTo>
                  <a:pt x="13436" y="4483"/>
                  <a:pt x="13371" y="4279"/>
                  <a:pt x="13243" y="4279"/>
                </a:cubicBezTo>
                <a:cubicBezTo>
                  <a:pt x="13243" y="4279"/>
                  <a:pt x="13243" y="4279"/>
                  <a:pt x="13179" y="4279"/>
                </a:cubicBezTo>
                <a:cubicBezTo>
                  <a:pt x="13179" y="4279"/>
                  <a:pt x="13243" y="4483"/>
                  <a:pt x="13243" y="4483"/>
                </a:cubicBezTo>
                <a:cubicBezTo>
                  <a:pt x="13243" y="4687"/>
                  <a:pt x="13243" y="4687"/>
                  <a:pt x="13243" y="4891"/>
                </a:cubicBezTo>
                <a:cubicBezTo>
                  <a:pt x="13243" y="4891"/>
                  <a:pt x="13179" y="4687"/>
                  <a:pt x="13179" y="4687"/>
                </a:cubicBezTo>
                <a:cubicBezTo>
                  <a:pt x="13179" y="4687"/>
                  <a:pt x="13179" y="4687"/>
                  <a:pt x="13179" y="4687"/>
                </a:cubicBezTo>
                <a:cubicBezTo>
                  <a:pt x="13050" y="4687"/>
                  <a:pt x="12921" y="4483"/>
                  <a:pt x="12793" y="4279"/>
                </a:cubicBezTo>
                <a:cubicBezTo>
                  <a:pt x="12793" y="4279"/>
                  <a:pt x="12857" y="4279"/>
                  <a:pt x="12857" y="4279"/>
                </a:cubicBezTo>
                <a:cubicBezTo>
                  <a:pt x="12857" y="4279"/>
                  <a:pt x="12793" y="4279"/>
                  <a:pt x="12793" y="4279"/>
                </a:cubicBezTo>
                <a:cubicBezTo>
                  <a:pt x="12857" y="4279"/>
                  <a:pt x="12729" y="4279"/>
                  <a:pt x="12729" y="4279"/>
                </a:cubicBezTo>
                <a:cubicBezTo>
                  <a:pt x="12664" y="4075"/>
                  <a:pt x="12600" y="4075"/>
                  <a:pt x="12536" y="4075"/>
                </a:cubicBezTo>
                <a:cubicBezTo>
                  <a:pt x="12600" y="4075"/>
                  <a:pt x="12729" y="4075"/>
                  <a:pt x="12793" y="4075"/>
                </a:cubicBezTo>
                <a:cubicBezTo>
                  <a:pt x="12793" y="3872"/>
                  <a:pt x="12664" y="3872"/>
                  <a:pt x="12600" y="3872"/>
                </a:cubicBezTo>
                <a:cubicBezTo>
                  <a:pt x="12600" y="3872"/>
                  <a:pt x="12664" y="3872"/>
                  <a:pt x="12664" y="3872"/>
                </a:cubicBezTo>
                <a:cubicBezTo>
                  <a:pt x="12600" y="3872"/>
                  <a:pt x="12600" y="3668"/>
                  <a:pt x="12536" y="3872"/>
                </a:cubicBezTo>
                <a:cubicBezTo>
                  <a:pt x="12536" y="3668"/>
                  <a:pt x="12600" y="3668"/>
                  <a:pt x="12600" y="3668"/>
                </a:cubicBezTo>
                <a:cubicBezTo>
                  <a:pt x="12536" y="3668"/>
                  <a:pt x="12471" y="3668"/>
                  <a:pt x="12407" y="3464"/>
                </a:cubicBezTo>
                <a:cubicBezTo>
                  <a:pt x="12343" y="3464"/>
                  <a:pt x="12279" y="3464"/>
                  <a:pt x="12214" y="3464"/>
                </a:cubicBezTo>
                <a:cubicBezTo>
                  <a:pt x="12214" y="3464"/>
                  <a:pt x="12214" y="3464"/>
                  <a:pt x="12214" y="3464"/>
                </a:cubicBezTo>
                <a:cubicBezTo>
                  <a:pt x="12214" y="3464"/>
                  <a:pt x="12214" y="3464"/>
                  <a:pt x="12150" y="3464"/>
                </a:cubicBezTo>
                <a:cubicBezTo>
                  <a:pt x="12150" y="3464"/>
                  <a:pt x="12086" y="3464"/>
                  <a:pt x="12086" y="3464"/>
                </a:cubicBezTo>
                <a:cubicBezTo>
                  <a:pt x="12021" y="3464"/>
                  <a:pt x="11957" y="3464"/>
                  <a:pt x="11893" y="3464"/>
                </a:cubicBezTo>
                <a:cubicBezTo>
                  <a:pt x="11893" y="3464"/>
                  <a:pt x="11829" y="3464"/>
                  <a:pt x="11829" y="3464"/>
                </a:cubicBezTo>
                <a:cubicBezTo>
                  <a:pt x="11829" y="3464"/>
                  <a:pt x="11893" y="3668"/>
                  <a:pt x="11893" y="3668"/>
                </a:cubicBezTo>
                <a:cubicBezTo>
                  <a:pt x="11893" y="3872"/>
                  <a:pt x="11893" y="3668"/>
                  <a:pt x="11829" y="3668"/>
                </a:cubicBezTo>
                <a:cubicBezTo>
                  <a:pt x="11829" y="3668"/>
                  <a:pt x="11829" y="3668"/>
                  <a:pt x="11893" y="3668"/>
                </a:cubicBezTo>
                <a:cubicBezTo>
                  <a:pt x="11764" y="3872"/>
                  <a:pt x="11636" y="3668"/>
                  <a:pt x="11507" y="3668"/>
                </a:cubicBezTo>
                <a:cubicBezTo>
                  <a:pt x="11507" y="3668"/>
                  <a:pt x="11314" y="3668"/>
                  <a:pt x="11250" y="3464"/>
                </a:cubicBezTo>
                <a:cubicBezTo>
                  <a:pt x="11314" y="3464"/>
                  <a:pt x="11314" y="3464"/>
                  <a:pt x="11314" y="3464"/>
                </a:cubicBezTo>
                <a:cubicBezTo>
                  <a:pt x="11250" y="3464"/>
                  <a:pt x="11121" y="3464"/>
                  <a:pt x="10993" y="3464"/>
                </a:cubicBezTo>
                <a:cubicBezTo>
                  <a:pt x="10929" y="3464"/>
                  <a:pt x="10800" y="3464"/>
                  <a:pt x="10671" y="3464"/>
                </a:cubicBezTo>
                <a:cubicBezTo>
                  <a:pt x="10736" y="3464"/>
                  <a:pt x="10736" y="3464"/>
                  <a:pt x="10736" y="3464"/>
                </a:cubicBezTo>
                <a:cubicBezTo>
                  <a:pt x="10736" y="3668"/>
                  <a:pt x="10736" y="3668"/>
                  <a:pt x="10736" y="3668"/>
                </a:cubicBezTo>
                <a:cubicBezTo>
                  <a:pt x="10800" y="3668"/>
                  <a:pt x="10736" y="3872"/>
                  <a:pt x="10736" y="3872"/>
                </a:cubicBezTo>
                <a:cubicBezTo>
                  <a:pt x="10800" y="3872"/>
                  <a:pt x="10800" y="3872"/>
                  <a:pt x="10864" y="3872"/>
                </a:cubicBezTo>
                <a:cubicBezTo>
                  <a:pt x="10800" y="3872"/>
                  <a:pt x="10800" y="3872"/>
                  <a:pt x="10736" y="3872"/>
                </a:cubicBezTo>
                <a:cubicBezTo>
                  <a:pt x="10736" y="3668"/>
                  <a:pt x="10736" y="3668"/>
                  <a:pt x="10736" y="3668"/>
                </a:cubicBezTo>
                <a:cubicBezTo>
                  <a:pt x="10736" y="3464"/>
                  <a:pt x="10671" y="3464"/>
                  <a:pt x="10671" y="3464"/>
                </a:cubicBezTo>
                <a:cubicBezTo>
                  <a:pt x="10671" y="3464"/>
                  <a:pt x="10671" y="3464"/>
                  <a:pt x="10671" y="3464"/>
                </a:cubicBezTo>
                <a:cubicBezTo>
                  <a:pt x="10607" y="3260"/>
                  <a:pt x="10543" y="3260"/>
                  <a:pt x="10543" y="3260"/>
                </a:cubicBezTo>
                <a:cubicBezTo>
                  <a:pt x="10607" y="3260"/>
                  <a:pt x="10543" y="3260"/>
                  <a:pt x="10543" y="3260"/>
                </a:cubicBezTo>
                <a:cubicBezTo>
                  <a:pt x="10479" y="3260"/>
                  <a:pt x="10414" y="3260"/>
                  <a:pt x="10350" y="3260"/>
                </a:cubicBezTo>
                <a:cubicBezTo>
                  <a:pt x="10350" y="3260"/>
                  <a:pt x="10350" y="3260"/>
                  <a:pt x="10350" y="3260"/>
                </a:cubicBezTo>
                <a:cubicBezTo>
                  <a:pt x="10350" y="3260"/>
                  <a:pt x="10350" y="3260"/>
                  <a:pt x="10350" y="3260"/>
                </a:cubicBezTo>
                <a:cubicBezTo>
                  <a:pt x="10350" y="3260"/>
                  <a:pt x="10350" y="3260"/>
                  <a:pt x="10350" y="3260"/>
                </a:cubicBezTo>
                <a:cubicBezTo>
                  <a:pt x="10286" y="3260"/>
                  <a:pt x="10221" y="3260"/>
                  <a:pt x="10221" y="3260"/>
                </a:cubicBezTo>
                <a:cubicBezTo>
                  <a:pt x="10221" y="3464"/>
                  <a:pt x="10286" y="3260"/>
                  <a:pt x="10350" y="3464"/>
                </a:cubicBezTo>
                <a:cubicBezTo>
                  <a:pt x="10286" y="3464"/>
                  <a:pt x="10221" y="3464"/>
                  <a:pt x="10221" y="3464"/>
                </a:cubicBezTo>
                <a:cubicBezTo>
                  <a:pt x="10157" y="3464"/>
                  <a:pt x="10093" y="3668"/>
                  <a:pt x="10093" y="3668"/>
                </a:cubicBezTo>
                <a:cubicBezTo>
                  <a:pt x="10029" y="3668"/>
                  <a:pt x="9964" y="3668"/>
                  <a:pt x="9900" y="3668"/>
                </a:cubicBezTo>
                <a:cubicBezTo>
                  <a:pt x="9900" y="3668"/>
                  <a:pt x="9900" y="3668"/>
                  <a:pt x="9900" y="3668"/>
                </a:cubicBezTo>
                <a:cubicBezTo>
                  <a:pt x="9900" y="3872"/>
                  <a:pt x="9836" y="3872"/>
                  <a:pt x="9836" y="3872"/>
                </a:cubicBezTo>
                <a:cubicBezTo>
                  <a:pt x="9836" y="3872"/>
                  <a:pt x="9836" y="3668"/>
                  <a:pt x="9900" y="3668"/>
                </a:cubicBezTo>
                <a:cubicBezTo>
                  <a:pt x="9900" y="3464"/>
                  <a:pt x="9900" y="3464"/>
                  <a:pt x="9900" y="3464"/>
                </a:cubicBezTo>
                <a:cubicBezTo>
                  <a:pt x="9964" y="3464"/>
                  <a:pt x="9900" y="3464"/>
                  <a:pt x="9964" y="3464"/>
                </a:cubicBezTo>
                <a:cubicBezTo>
                  <a:pt x="9964" y="3464"/>
                  <a:pt x="10029" y="3464"/>
                  <a:pt x="10029" y="3464"/>
                </a:cubicBezTo>
                <a:cubicBezTo>
                  <a:pt x="10093" y="3260"/>
                  <a:pt x="10093" y="3260"/>
                  <a:pt x="10157" y="3057"/>
                </a:cubicBezTo>
                <a:cubicBezTo>
                  <a:pt x="10157" y="3057"/>
                  <a:pt x="10157" y="3057"/>
                  <a:pt x="10157" y="3057"/>
                </a:cubicBezTo>
                <a:cubicBezTo>
                  <a:pt x="10157" y="3057"/>
                  <a:pt x="10221" y="3057"/>
                  <a:pt x="10221" y="2853"/>
                </a:cubicBezTo>
                <a:cubicBezTo>
                  <a:pt x="10286" y="2853"/>
                  <a:pt x="10350" y="2853"/>
                  <a:pt x="10414" y="2649"/>
                </a:cubicBezTo>
                <a:cubicBezTo>
                  <a:pt x="10414" y="2445"/>
                  <a:pt x="10221" y="2445"/>
                  <a:pt x="10157" y="2445"/>
                </a:cubicBezTo>
                <a:cubicBezTo>
                  <a:pt x="10221" y="2445"/>
                  <a:pt x="10286" y="2445"/>
                  <a:pt x="10350" y="2445"/>
                </a:cubicBezTo>
                <a:cubicBezTo>
                  <a:pt x="10350" y="2242"/>
                  <a:pt x="10221" y="2242"/>
                  <a:pt x="10157" y="2242"/>
                </a:cubicBezTo>
                <a:cubicBezTo>
                  <a:pt x="10221" y="2242"/>
                  <a:pt x="10221" y="2242"/>
                  <a:pt x="10157" y="2242"/>
                </a:cubicBezTo>
                <a:cubicBezTo>
                  <a:pt x="10157" y="2038"/>
                  <a:pt x="10029" y="2038"/>
                  <a:pt x="10029" y="2038"/>
                </a:cubicBezTo>
                <a:cubicBezTo>
                  <a:pt x="10029" y="2038"/>
                  <a:pt x="9579" y="2038"/>
                  <a:pt x="9514" y="2038"/>
                </a:cubicBezTo>
                <a:cubicBezTo>
                  <a:pt x="9514" y="2038"/>
                  <a:pt x="9514" y="2038"/>
                  <a:pt x="9514" y="2038"/>
                </a:cubicBezTo>
                <a:cubicBezTo>
                  <a:pt x="9514" y="2038"/>
                  <a:pt x="9386" y="2038"/>
                  <a:pt x="9386" y="2038"/>
                </a:cubicBezTo>
                <a:cubicBezTo>
                  <a:pt x="9386" y="2038"/>
                  <a:pt x="9386" y="2038"/>
                  <a:pt x="9450" y="1834"/>
                </a:cubicBezTo>
                <a:cubicBezTo>
                  <a:pt x="9321" y="1834"/>
                  <a:pt x="9193" y="1834"/>
                  <a:pt x="9064" y="1834"/>
                </a:cubicBezTo>
                <a:cubicBezTo>
                  <a:pt x="9064" y="1834"/>
                  <a:pt x="9129" y="1630"/>
                  <a:pt x="9193" y="1630"/>
                </a:cubicBezTo>
                <a:cubicBezTo>
                  <a:pt x="9000" y="1630"/>
                  <a:pt x="8871" y="1426"/>
                  <a:pt x="8679" y="1834"/>
                </a:cubicBezTo>
                <a:cubicBezTo>
                  <a:pt x="8743" y="2038"/>
                  <a:pt x="8807" y="2038"/>
                  <a:pt x="8871" y="2038"/>
                </a:cubicBezTo>
                <a:cubicBezTo>
                  <a:pt x="8807" y="2242"/>
                  <a:pt x="8614" y="2038"/>
                  <a:pt x="8550" y="2038"/>
                </a:cubicBezTo>
                <a:cubicBezTo>
                  <a:pt x="8614" y="2038"/>
                  <a:pt x="8679" y="2038"/>
                  <a:pt x="8679" y="2242"/>
                </a:cubicBezTo>
                <a:cubicBezTo>
                  <a:pt x="8743" y="2242"/>
                  <a:pt x="8743" y="2445"/>
                  <a:pt x="8743" y="2445"/>
                </a:cubicBezTo>
                <a:cubicBezTo>
                  <a:pt x="8743" y="2242"/>
                  <a:pt x="8614" y="2242"/>
                  <a:pt x="8614" y="2242"/>
                </a:cubicBezTo>
                <a:cubicBezTo>
                  <a:pt x="8550" y="2242"/>
                  <a:pt x="8550" y="2242"/>
                  <a:pt x="8486" y="2242"/>
                </a:cubicBezTo>
                <a:cubicBezTo>
                  <a:pt x="8486" y="2242"/>
                  <a:pt x="8421" y="2242"/>
                  <a:pt x="8357" y="2242"/>
                </a:cubicBezTo>
                <a:cubicBezTo>
                  <a:pt x="8357" y="2242"/>
                  <a:pt x="8293" y="2445"/>
                  <a:pt x="8293" y="2242"/>
                </a:cubicBezTo>
                <a:cubicBezTo>
                  <a:pt x="8293" y="2242"/>
                  <a:pt x="8293" y="2242"/>
                  <a:pt x="8293" y="2242"/>
                </a:cubicBezTo>
                <a:cubicBezTo>
                  <a:pt x="8164" y="2242"/>
                  <a:pt x="8036" y="2242"/>
                  <a:pt x="7971" y="2242"/>
                </a:cubicBezTo>
                <a:cubicBezTo>
                  <a:pt x="7971" y="2445"/>
                  <a:pt x="8036" y="2242"/>
                  <a:pt x="8100" y="2242"/>
                </a:cubicBezTo>
                <a:cubicBezTo>
                  <a:pt x="8036" y="2445"/>
                  <a:pt x="7971" y="2445"/>
                  <a:pt x="7907" y="2445"/>
                </a:cubicBezTo>
                <a:cubicBezTo>
                  <a:pt x="7779" y="2445"/>
                  <a:pt x="7650" y="2649"/>
                  <a:pt x="7521" y="2649"/>
                </a:cubicBezTo>
                <a:cubicBezTo>
                  <a:pt x="7521" y="2649"/>
                  <a:pt x="7393" y="2649"/>
                  <a:pt x="7393" y="2649"/>
                </a:cubicBezTo>
                <a:cubicBezTo>
                  <a:pt x="7457" y="2853"/>
                  <a:pt x="7521" y="2649"/>
                  <a:pt x="7457" y="2853"/>
                </a:cubicBezTo>
                <a:cubicBezTo>
                  <a:pt x="7457" y="2853"/>
                  <a:pt x="7393" y="2853"/>
                  <a:pt x="7329" y="2853"/>
                </a:cubicBezTo>
                <a:cubicBezTo>
                  <a:pt x="7329" y="2853"/>
                  <a:pt x="7329" y="2853"/>
                  <a:pt x="7329" y="2853"/>
                </a:cubicBezTo>
                <a:cubicBezTo>
                  <a:pt x="7329" y="3057"/>
                  <a:pt x="7521" y="3057"/>
                  <a:pt x="7521" y="3057"/>
                </a:cubicBezTo>
                <a:cubicBezTo>
                  <a:pt x="7457" y="3057"/>
                  <a:pt x="7393" y="2853"/>
                  <a:pt x="7393" y="3057"/>
                </a:cubicBezTo>
                <a:cubicBezTo>
                  <a:pt x="7457" y="3260"/>
                  <a:pt x="7586" y="3260"/>
                  <a:pt x="7650" y="3260"/>
                </a:cubicBezTo>
                <a:cubicBezTo>
                  <a:pt x="7586" y="3464"/>
                  <a:pt x="7521" y="3464"/>
                  <a:pt x="7521" y="3464"/>
                </a:cubicBezTo>
                <a:cubicBezTo>
                  <a:pt x="7457" y="3668"/>
                  <a:pt x="7586" y="3668"/>
                  <a:pt x="7586" y="3668"/>
                </a:cubicBezTo>
                <a:cubicBezTo>
                  <a:pt x="7586" y="3668"/>
                  <a:pt x="7521" y="3668"/>
                  <a:pt x="7457" y="3464"/>
                </a:cubicBezTo>
                <a:cubicBezTo>
                  <a:pt x="7457" y="3464"/>
                  <a:pt x="7521" y="3464"/>
                  <a:pt x="7586" y="3260"/>
                </a:cubicBezTo>
                <a:cubicBezTo>
                  <a:pt x="7521" y="3260"/>
                  <a:pt x="7457" y="3260"/>
                  <a:pt x="7393" y="3260"/>
                </a:cubicBezTo>
                <a:cubicBezTo>
                  <a:pt x="7393" y="3464"/>
                  <a:pt x="7329" y="3464"/>
                  <a:pt x="7264" y="3464"/>
                </a:cubicBezTo>
                <a:cubicBezTo>
                  <a:pt x="7136" y="3464"/>
                  <a:pt x="7007" y="3464"/>
                  <a:pt x="6879" y="3464"/>
                </a:cubicBezTo>
                <a:cubicBezTo>
                  <a:pt x="6879" y="3464"/>
                  <a:pt x="6879" y="3464"/>
                  <a:pt x="6879" y="3464"/>
                </a:cubicBezTo>
                <a:cubicBezTo>
                  <a:pt x="6814" y="3668"/>
                  <a:pt x="6879" y="3668"/>
                  <a:pt x="6879" y="3668"/>
                </a:cubicBezTo>
                <a:cubicBezTo>
                  <a:pt x="6943" y="3668"/>
                  <a:pt x="6943" y="3872"/>
                  <a:pt x="6943" y="3872"/>
                </a:cubicBezTo>
                <a:cubicBezTo>
                  <a:pt x="6943" y="3872"/>
                  <a:pt x="6943" y="3872"/>
                  <a:pt x="6943" y="3872"/>
                </a:cubicBezTo>
                <a:cubicBezTo>
                  <a:pt x="7007" y="3872"/>
                  <a:pt x="7071" y="4075"/>
                  <a:pt x="7071" y="4075"/>
                </a:cubicBezTo>
                <a:cubicBezTo>
                  <a:pt x="7136" y="4075"/>
                  <a:pt x="7200" y="4279"/>
                  <a:pt x="7264" y="4279"/>
                </a:cubicBezTo>
                <a:cubicBezTo>
                  <a:pt x="7329" y="4279"/>
                  <a:pt x="7393" y="4279"/>
                  <a:pt x="7393" y="4483"/>
                </a:cubicBezTo>
                <a:cubicBezTo>
                  <a:pt x="7457" y="4483"/>
                  <a:pt x="7393" y="4483"/>
                  <a:pt x="7393" y="4687"/>
                </a:cubicBezTo>
                <a:cubicBezTo>
                  <a:pt x="7457" y="4687"/>
                  <a:pt x="7650" y="5094"/>
                  <a:pt x="7521" y="5094"/>
                </a:cubicBezTo>
                <a:cubicBezTo>
                  <a:pt x="7521" y="5094"/>
                  <a:pt x="7521" y="5094"/>
                  <a:pt x="7521" y="5094"/>
                </a:cubicBezTo>
                <a:cubicBezTo>
                  <a:pt x="7457" y="5094"/>
                  <a:pt x="7457" y="4891"/>
                  <a:pt x="7457" y="4891"/>
                </a:cubicBezTo>
                <a:cubicBezTo>
                  <a:pt x="7393" y="4687"/>
                  <a:pt x="7329" y="4891"/>
                  <a:pt x="7393" y="5094"/>
                </a:cubicBezTo>
                <a:cubicBezTo>
                  <a:pt x="7329" y="4891"/>
                  <a:pt x="7393" y="4891"/>
                  <a:pt x="7329" y="4891"/>
                </a:cubicBezTo>
                <a:cubicBezTo>
                  <a:pt x="7329" y="4687"/>
                  <a:pt x="7329" y="4687"/>
                  <a:pt x="7329" y="4687"/>
                </a:cubicBezTo>
                <a:cubicBezTo>
                  <a:pt x="7329" y="4483"/>
                  <a:pt x="7393" y="4483"/>
                  <a:pt x="7393" y="4279"/>
                </a:cubicBezTo>
                <a:cubicBezTo>
                  <a:pt x="7264" y="4279"/>
                  <a:pt x="7136" y="4279"/>
                  <a:pt x="7007" y="4075"/>
                </a:cubicBezTo>
                <a:cubicBezTo>
                  <a:pt x="6879" y="4075"/>
                  <a:pt x="6750" y="4075"/>
                  <a:pt x="6621" y="4075"/>
                </a:cubicBezTo>
                <a:cubicBezTo>
                  <a:pt x="6621" y="4279"/>
                  <a:pt x="6686" y="4075"/>
                  <a:pt x="6750" y="4279"/>
                </a:cubicBezTo>
                <a:cubicBezTo>
                  <a:pt x="6686" y="4279"/>
                  <a:pt x="6686" y="4279"/>
                  <a:pt x="6621" y="4279"/>
                </a:cubicBezTo>
                <a:cubicBezTo>
                  <a:pt x="6557" y="4279"/>
                  <a:pt x="6557" y="4279"/>
                  <a:pt x="6493" y="4279"/>
                </a:cubicBezTo>
                <a:cubicBezTo>
                  <a:pt x="6557" y="4483"/>
                  <a:pt x="6621" y="4483"/>
                  <a:pt x="6750" y="4483"/>
                </a:cubicBezTo>
                <a:cubicBezTo>
                  <a:pt x="6814" y="4687"/>
                  <a:pt x="6879" y="4687"/>
                  <a:pt x="6943" y="4687"/>
                </a:cubicBezTo>
                <a:cubicBezTo>
                  <a:pt x="6943" y="4687"/>
                  <a:pt x="6943" y="4687"/>
                  <a:pt x="6943" y="4687"/>
                </a:cubicBezTo>
                <a:cubicBezTo>
                  <a:pt x="6879" y="4687"/>
                  <a:pt x="6750" y="4687"/>
                  <a:pt x="6686" y="4687"/>
                </a:cubicBezTo>
                <a:cubicBezTo>
                  <a:pt x="6621" y="4687"/>
                  <a:pt x="6493" y="4687"/>
                  <a:pt x="6429" y="4483"/>
                </a:cubicBezTo>
                <a:cubicBezTo>
                  <a:pt x="6429" y="4483"/>
                  <a:pt x="6493" y="4483"/>
                  <a:pt x="6429" y="4483"/>
                </a:cubicBezTo>
                <a:cubicBezTo>
                  <a:pt x="6429" y="4483"/>
                  <a:pt x="6429" y="4279"/>
                  <a:pt x="6429" y="4279"/>
                </a:cubicBezTo>
                <a:cubicBezTo>
                  <a:pt x="6364" y="4279"/>
                  <a:pt x="6429" y="4279"/>
                  <a:pt x="6429" y="4075"/>
                </a:cubicBezTo>
                <a:cubicBezTo>
                  <a:pt x="6429" y="3872"/>
                  <a:pt x="6300" y="3668"/>
                  <a:pt x="6236" y="3872"/>
                </a:cubicBezTo>
                <a:cubicBezTo>
                  <a:pt x="6300" y="3872"/>
                  <a:pt x="6364" y="4075"/>
                  <a:pt x="6364" y="4075"/>
                </a:cubicBezTo>
                <a:cubicBezTo>
                  <a:pt x="6300" y="4279"/>
                  <a:pt x="6171" y="4279"/>
                  <a:pt x="6171" y="4483"/>
                </a:cubicBezTo>
                <a:cubicBezTo>
                  <a:pt x="6171" y="4687"/>
                  <a:pt x="6364" y="4687"/>
                  <a:pt x="6364" y="4891"/>
                </a:cubicBezTo>
                <a:cubicBezTo>
                  <a:pt x="6429" y="5094"/>
                  <a:pt x="6429" y="4891"/>
                  <a:pt x="6429" y="5094"/>
                </a:cubicBezTo>
                <a:cubicBezTo>
                  <a:pt x="6429" y="5094"/>
                  <a:pt x="6364" y="5298"/>
                  <a:pt x="6429" y="5298"/>
                </a:cubicBezTo>
                <a:cubicBezTo>
                  <a:pt x="6429" y="5502"/>
                  <a:pt x="6429" y="5502"/>
                  <a:pt x="6493" y="5502"/>
                </a:cubicBezTo>
                <a:cubicBezTo>
                  <a:pt x="6493" y="5502"/>
                  <a:pt x="6493" y="5706"/>
                  <a:pt x="6493" y="5706"/>
                </a:cubicBezTo>
                <a:cubicBezTo>
                  <a:pt x="6557" y="5706"/>
                  <a:pt x="6621" y="5706"/>
                  <a:pt x="6686" y="5706"/>
                </a:cubicBezTo>
                <a:cubicBezTo>
                  <a:pt x="6750" y="5502"/>
                  <a:pt x="6879" y="5706"/>
                  <a:pt x="6943" y="5706"/>
                </a:cubicBezTo>
                <a:cubicBezTo>
                  <a:pt x="7007" y="5909"/>
                  <a:pt x="7007" y="5909"/>
                  <a:pt x="7071" y="6113"/>
                </a:cubicBezTo>
                <a:cubicBezTo>
                  <a:pt x="7007" y="6113"/>
                  <a:pt x="7071" y="6317"/>
                  <a:pt x="7071" y="6317"/>
                </a:cubicBezTo>
                <a:cubicBezTo>
                  <a:pt x="7136" y="6521"/>
                  <a:pt x="7200" y="6317"/>
                  <a:pt x="7264" y="6521"/>
                </a:cubicBezTo>
                <a:cubicBezTo>
                  <a:pt x="7200" y="6521"/>
                  <a:pt x="7071" y="6521"/>
                  <a:pt x="7007" y="6317"/>
                </a:cubicBezTo>
                <a:cubicBezTo>
                  <a:pt x="7007" y="6317"/>
                  <a:pt x="7007" y="6113"/>
                  <a:pt x="7007" y="6113"/>
                </a:cubicBezTo>
                <a:cubicBezTo>
                  <a:pt x="6943" y="5909"/>
                  <a:pt x="6879" y="5909"/>
                  <a:pt x="6879" y="5706"/>
                </a:cubicBezTo>
                <a:cubicBezTo>
                  <a:pt x="6814" y="5706"/>
                  <a:pt x="6686" y="5706"/>
                  <a:pt x="6621" y="5909"/>
                </a:cubicBezTo>
                <a:cubicBezTo>
                  <a:pt x="6557" y="5909"/>
                  <a:pt x="6686" y="6113"/>
                  <a:pt x="6686" y="6317"/>
                </a:cubicBezTo>
                <a:cubicBezTo>
                  <a:pt x="6750" y="6521"/>
                  <a:pt x="6686" y="6317"/>
                  <a:pt x="6686" y="6521"/>
                </a:cubicBezTo>
                <a:cubicBezTo>
                  <a:pt x="6686" y="6521"/>
                  <a:pt x="6686" y="6521"/>
                  <a:pt x="6686" y="6521"/>
                </a:cubicBezTo>
                <a:cubicBezTo>
                  <a:pt x="6686" y="6521"/>
                  <a:pt x="6686" y="6725"/>
                  <a:pt x="6686" y="6725"/>
                </a:cubicBezTo>
                <a:cubicBezTo>
                  <a:pt x="6686" y="6725"/>
                  <a:pt x="6621" y="6928"/>
                  <a:pt x="6557" y="6928"/>
                </a:cubicBezTo>
                <a:cubicBezTo>
                  <a:pt x="6557" y="6928"/>
                  <a:pt x="6557" y="6928"/>
                  <a:pt x="6557" y="6928"/>
                </a:cubicBezTo>
                <a:cubicBezTo>
                  <a:pt x="6557" y="6928"/>
                  <a:pt x="6557" y="7132"/>
                  <a:pt x="6557" y="7132"/>
                </a:cubicBezTo>
                <a:cubicBezTo>
                  <a:pt x="6493" y="7132"/>
                  <a:pt x="6364" y="7132"/>
                  <a:pt x="6300" y="7132"/>
                </a:cubicBezTo>
                <a:cubicBezTo>
                  <a:pt x="6236" y="6928"/>
                  <a:pt x="6107" y="7132"/>
                  <a:pt x="6107" y="6928"/>
                </a:cubicBezTo>
                <a:cubicBezTo>
                  <a:pt x="6171" y="6725"/>
                  <a:pt x="6236" y="6928"/>
                  <a:pt x="6300" y="6928"/>
                </a:cubicBezTo>
                <a:cubicBezTo>
                  <a:pt x="6300" y="6928"/>
                  <a:pt x="6300" y="6928"/>
                  <a:pt x="6300" y="6928"/>
                </a:cubicBezTo>
                <a:cubicBezTo>
                  <a:pt x="6300" y="7132"/>
                  <a:pt x="6364" y="6928"/>
                  <a:pt x="6429" y="6928"/>
                </a:cubicBezTo>
                <a:cubicBezTo>
                  <a:pt x="6429" y="6928"/>
                  <a:pt x="6364" y="6725"/>
                  <a:pt x="6364" y="6725"/>
                </a:cubicBezTo>
                <a:cubicBezTo>
                  <a:pt x="6429" y="6725"/>
                  <a:pt x="6429" y="6725"/>
                  <a:pt x="6429" y="6725"/>
                </a:cubicBezTo>
                <a:cubicBezTo>
                  <a:pt x="6429" y="6725"/>
                  <a:pt x="6429" y="6521"/>
                  <a:pt x="6429" y="6521"/>
                </a:cubicBezTo>
                <a:cubicBezTo>
                  <a:pt x="6493" y="6521"/>
                  <a:pt x="6493" y="6317"/>
                  <a:pt x="6493" y="6317"/>
                </a:cubicBezTo>
                <a:cubicBezTo>
                  <a:pt x="6493" y="6317"/>
                  <a:pt x="6493" y="6317"/>
                  <a:pt x="6493" y="6317"/>
                </a:cubicBezTo>
                <a:cubicBezTo>
                  <a:pt x="6493" y="6113"/>
                  <a:pt x="6493" y="6113"/>
                  <a:pt x="6493" y="5909"/>
                </a:cubicBezTo>
                <a:cubicBezTo>
                  <a:pt x="6493" y="5909"/>
                  <a:pt x="6364" y="5909"/>
                  <a:pt x="6300" y="5706"/>
                </a:cubicBezTo>
                <a:cubicBezTo>
                  <a:pt x="6300" y="5502"/>
                  <a:pt x="6236" y="5298"/>
                  <a:pt x="6236" y="5298"/>
                </a:cubicBezTo>
                <a:cubicBezTo>
                  <a:pt x="6236" y="5094"/>
                  <a:pt x="6236" y="5094"/>
                  <a:pt x="6236" y="5094"/>
                </a:cubicBezTo>
                <a:cubicBezTo>
                  <a:pt x="6236" y="5094"/>
                  <a:pt x="6236" y="5094"/>
                  <a:pt x="6236" y="5094"/>
                </a:cubicBezTo>
                <a:cubicBezTo>
                  <a:pt x="6236" y="4891"/>
                  <a:pt x="6171" y="4891"/>
                  <a:pt x="6171" y="4687"/>
                </a:cubicBezTo>
                <a:cubicBezTo>
                  <a:pt x="6107" y="4687"/>
                  <a:pt x="6107" y="4687"/>
                  <a:pt x="6043" y="4483"/>
                </a:cubicBezTo>
                <a:cubicBezTo>
                  <a:pt x="6043" y="4483"/>
                  <a:pt x="6043" y="4483"/>
                  <a:pt x="6043" y="4483"/>
                </a:cubicBezTo>
                <a:cubicBezTo>
                  <a:pt x="6043" y="4483"/>
                  <a:pt x="6043" y="4483"/>
                  <a:pt x="6043" y="4483"/>
                </a:cubicBezTo>
                <a:cubicBezTo>
                  <a:pt x="6043" y="4279"/>
                  <a:pt x="6043" y="4075"/>
                  <a:pt x="6043" y="4075"/>
                </a:cubicBezTo>
                <a:cubicBezTo>
                  <a:pt x="6043" y="3872"/>
                  <a:pt x="5979" y="3872"/>
                  <a:pt x="5914" y="3872"/>
                </a:cubicBezTo>
                <a:cubicBezTo>
                  <a:pt x="5850" y="3872"/>
                  <a:pt x="5721" y="3668"/>
                  <a:pt x="5657" y="3668"/>
                </a:cubicBezTo>
                <a:cubicBezTo>
                  <a:pt x="5657" y="3668"/>
                  <a:pt x="5593" y="3668"/>
                  <a:pt x="5593" y="3872"/>
                </a:cubicBezTo>
                <a:cubicBezTo>
                  <a:pt x="5593" y="3872"/>
                  <a:pt x="5593" y="4075"/>
                  <a:pt x="5593" y="4279"/>
                </a:cubicBezTo>
                <a:cubicBezTo>
                  <a:pt x="5593" y="4483"/>
                  <a:pt x="5464" y="4483"/>
                  <a:pt x="5464" y="4687"/>
                </a:cubicBezTo>
                <a:cubicBezTo>
                  <a:pt x="5464" y="4687"/>
                  <a:pt x="5464" y="4687"/>
                  <a:pt x="5464" y="4687"/>
                </a:cubicBezTo>
                <a:cubicBezTo>
                  <a:pt x="5464" y="4891"/>
                  <a:pt x="5529" y="4687"/>
                  <a:pt x="5529" y="4891"/>
                </a:cubicBezTo>
                <a:cubicBezTo>
                  <a:pt x="5593" y="4891"/>
                  <a:pt x="5593" y="5298"/>
                  <a:pt x="5593" y="5298"/>
                </a:cubicBezTo>
                <a:cubicBezTo>
                  <a:pt x="5593" y="5298"/>
                  <a:pt x="5593" y="5298"/>
                  <a:pt x="5593" y="5502"/>
                </a:cubicBezTo>
                <a:cubicBezTo>
                  <a:pt x="5593" y="5298"/>
                  <a:pt x="5721" y="5502"/>
                  <a:pt x="5721" y="5502"/>
                </a:cubicBezTo>
                <a:cubicBezTo>
                  <a:pt x="5850" y="5706"/>
                  <a:pt x="5850" y="5706"/>
                  <a:pt x="5914" y="5706"/>
                </a:cubicBezTo>
                <a:cubicBezTo>
                  <a:pt x="5914" y="6317"/>
                  <a:pt x="5786" y="5909"/>
                  <a:pt x="5721" y="5909"/>
                </a:cubicBezTo>
                <a:cubicBezTo>
                  <a:pt x="5593" y="5706"/>
                  <a:pt x="5464" y="5706"/>
                  <a:pt x="5400" y="5502"/>
                </a:cubicBezTo>
                <a:cubicBezTo>
                  <a:pt x="5271" y="5502"/>
                  <a:pt x="5143" y="5502"/>
                  <a:pt x="5079" y="5298"/>
                </a:cubicBezTo>
                <a:cubicBezTo>
                  <a:pt x="4950" y="5298"/>
                  <a:pt x="4886" y="5298"/>
                  <a:pt x="4757" y="5502"/>
                </a:cubicBezTo>
                <a:cubicBezTo>
                  <a:pt x="4821" y="5502"/>
                  <a:pt x="4886" y="5706"/>
                  <a:pt x="4886" y="5706"/>
                </a:cubicBezTo>
                <a:cubicBezTo>
                  <a:pt x="4950" y="5909"/>
                  <a:pt x="4821" y="5909"/>
                  <a:pt x="4821" y="5909"/>
                </a:cubicBezTo>
                <a:cubicBezTo>
                  <a:pt x="4886" y="6317"/>
                  <a:pt x="4629" y="5909"/>
                  <a:pt x="4757" y="5909"/>
                </a:cubicBezTo>
                <a:cubicBezTo>
                  <a:pt x="4693" y="5706"/>
                  <a:pt x="4629" y="5706"/>
                  <a:pt x="4564" y="5706"/>
                </a:cubicBezTo>
                <a:cubicBezTo>
                  <a:pt x="4564" y="5706"/>
                  <a:pt x="4500" y="5909"/>
                  <a:pt x="4436" y="5909"/>
                </a:cubicBezTo>
                <a:cubicBezTo>
                  <a:pt x="4436" y="5909"/>
                  <a:pt x="4307" y="5909"/>
                  <a:pt x="4243" y="5909"/>
                </a:cubicBezTo>
                <a:cubicBezTo>
                  <a:pt x="4243" y="5909"/>
                  <a:pt x="4243" y="5909"/>
                  <a:pt x="4179" y="6113"/>
                </a:cubicBezTo>
                <a:cubicBezTo>
                  <a:pt x="4179" y="6113"/>
                  <a:pt x="4243" y="6113"/>
                  <a:pt x="4179" y="6113"/>
                </a:cubicBezTo>
                <a:cubicBezTo>
                  <a:pt x="4179" y="6113"/>
                  <a:pt x="4179" y="6113"/>
                  <a:pt x="4179" y="6113"/>
                </a:cubicBezTo>
                <a:cubicBezTo>
                  <a:pt x="4114" y="6113"/>
                  <a:pt x="4050" y="6113"/>
                  <a:pt x="3986" y="6113"/>
                </a:cubicBezTo>
                <a:cubicBezTo>
                  <a:pt x="4050" y="6113"/>
                  <a:pt x="4050" y="6113"/>
                  <a:pt x="4050" y="6113"/>
                </a:cubicBezTo>
                <a:cubicBezTo>
                  <a:pt x="4114" y="5909"/>
                  <a:pt x="4050" y="5909"/>
                  <a:pt x="4050" y="5706"/>
                </a:cubicBezTo>
                <a:cubicBezTo>
                  <a:pt x="4050" y="5706"/>
                  <a:pt x="4050" y="5706"/>
                  <a:pt x="4050" y="5706"/>
                </a:cubicBezTo>
                <a:cubicBezTo>
                  <a:pt x="4050" y="5706"/>
                  <a:pt x="4114" y="5706"/>
                  <a:pt x="4114" y="5706"/>
                </a:cubicBezTo>
                <a:cubicBezTo>
                  <a:pt x="4050" y="5706"/>
                  <a:pt x="3986" y="5909"/>
                  <a:pt x="3857" y="5909"/>
                </a:cubicBezTo>
                <a:cubicBezTo>
                  <a:pt x="3921" y="5909"/>
                  <a:pt x="3921" y="5909"/>
                  <a:pt x="3921" y="5909"/>
                </a:cubicBezTo>
                <a:cubicBezTo>
                  <a:pt x="3921" y="6113"/>
                  <a:pt x="3921" y="6113"/>
                  <a:pt x="3857" y="6113"/>
                </a:cubicBezTo>
                <a:cubicBezTo>
                  <a:pt x="3857" y="6113"/>
                  <a:pt x="3857" y="5909"/>
                  <a:pt x="3857" y="5909"/>
                </a:cubicBezTo>
                <a:cubicBezTo>
                  <a:pt x="3857" y="5909"/>
                  <a:pt x="3729" y="6113"/>
                  <a:pt x="3664" y="6113"/>
                </a:cubicBezTo>
                <a:cubicBezTo>
                  <a:pt x="3600" y="6317"/>
                  <a:pt x="3536" y="6317"/>
                  <a:pt x="3471" y="6317"/>
                </a:cubicBezTo>
                <a:cubicBezTo>
                  <a:pt x="3536" y="6521"/>
                  <a:pt x="3407" y="6521"/>
                  <a:pt x="3407" y="6521"/>
                </a:cubicBezTo>
                <a:cubicBezTo>
                  <a:pt x="3407" y="6725"/>
                  <a:pt x="3407" y="6725"/>
                  <a:pt x="3343" y="6725"/>
                </a:cubicBezTo>
                <a:cubicBezTo>
                  <a:pt x="3279" y="6725"/>
                  <a:pt x="3214" y="6928"/>
                  <a:pt x="3214" y="6725"/>
                </a:cubicBezTo>
                <a:cubicBezTo>
                  <a:pt x="3150" y="6725"/>
                  <a:pt x="3150" y="6725"/>
                  <a:pt x="3150" y="6725"/>
                </a:cubicBezTo>
                <a:cubicBezTo>
                  <a:pt x="3086" y="6725"/>
                  <a:pt x="3021" y="6521"/>
                  <a:pt x="3021" y="6521"/>
                </a:cubicBezTo>
                <a:cubicBezTo>
                  <a:pt x="3021" y="6317"/>
                  <a:pt x="3150" y="6317"/>
                  <a:pt x="3214" y="6317"/>
                </a:cubicBezTo>
                <a:cubicBezTo>
                  <a:pt x="3214" y="6113"/>
                  <a:pt x="3086" y="5909"/>
                  <a:pt x="3021" y="5909"/>
                </a:cubicBezTo>
                <a:cubicBezTo>
                  <a:pt x="2957" y="5909"/>
                  <a:pt x="2829" y="5909"/>
                  <a:pt x="2764" y="5909"/>
                </a:cubicBezTo>
                <a:cubicBezTo>
                  <a:pt x="2829" y="5909"/>
                  <a:pt x="2893" y="5909"/>
                  <a:pt x="2893" y="6113"/>
                </a:cubicBezTo>
                <a:cubicBezTo>
                  <a:pt x="2893" y="6317"/>
                  <a:pt x="2829" y="6521"/>
                  <a:pt x="2893" y="6521"/>
                </a:cubicBezTo>
                <a:cubicBezTo>
                  <a:pt x="2893" y="6725"/>
                  <a:pt x="2957" y="6725"/>
                  <a:pt x="2957" y="6928"/>
                </a:cubicBezTo>
                <a:cubicBezTo>
                  <a:pt x="3021" y="6928"/>
                  <a:pt x="2957" y="7132"/>
                  <a:pt x="2957" y="7336"/>
                </a:cubicBezTo>
                <a:cubicBezTo>
                  <a:pt x="2957" y="7336"/>
                  <a:pt x="2957" y="7132"/>
                  <a:pt x="2893" y="7132"/>
                </a:cubicBezTo>
                <a:cubicBezTo>
                  <a:pt x="2893" y="7132"/>
                  <a:pt x="2893" y="7132"/>
                  <a:pt x="2893" y="7132"/>
                </a:cubicBezTo>
                <a:cubicBezTo>
                  <a:pt x="2893" y="7132"/>
                  <a:pt x="2764" y="6928"/>
                  <a:pt x="2700" y="6928"/>
                </a:cubicBezTo>
                <a:cubicBezTo>
                  <a:pt x="2700" y="7132"/>
                  <a:pt x="2636" y="7132"/>
                  <a:pt x="2571" y="7336"/>
                </a:cubicBezTo>
                <a:cubicBezTo>
                  <a:pt x="2571" y="7336"/>
                  <a:pt x="2443" y="7336"/>
                  <a:pt x="2443" y="7540"/>
                </a:cubicBezTo>
                <a:cubicBezTo>
                  <a:pt x="2443" y="7743"/>
                  <a:pt x="2507" y="7743"/>
                  <a:pt x="2571" y="7947"/>
                </a:cubicBezTo>
                <a:cubicBezTo>
                  <a:pt x="2507" y="7947"/>
                  <a:pt x="2507" y="7947"/>
                  <a:pt x="2443" y="7947"/>
                </a:cubicBezTo>
                <a:cubicBezTo>
                  <a:pt x="2443" y="7947"/>
                  <a:pt x="2314" y="7947"/>
                  <a:pt x="2314" y="7947"/>
                </a:cubicBezTo>
                <a:cubicBezTo>
                  <a:pt x="2250" y="7947"/>
                  <a:pt x="2186" y="7743"/>
                  <a:pt x="2121" y="7743"/>
                </a:cubicBezTo>
                <a:cubicBezTo>
                  <a:pt x="2121" y="7743"/>
                  <a:pt x="2121" y="7743"/>
                  <a:pt x="2057" y="7743"/>
                </a:cubicBezTo>
                <a:cubicBezTo>
                  <a:pt x="2057" y="7743"/>
                  <a:pt x="2057" y="7947"/>
                  <a:pt x="2057" y="7743"/>
                </a:cubicBezTo>
                <a:cubicBezTo>
                  <a:pt x="2057" y="7947"/>
                  <a:pt x="2121" y="7947"/>
                  <a:pt x="2121" y="8151"/>
                </a:cubicBezTo>
                <a:cubicBezTo>
                  <a:pt x="2186" y="8151"/>
                  <a:pt x="2186" y="8151"/>
                  <a:pt x="2250" y="8151"/>
                </a:cubicBezTo>
                <a:cubicBezTo>
                  <a:pt x="2314" y="8151"/>
                  <a:pt x="2314" y="8355"/>
                  <a:pt x="2186" y="8355"/>
                </a:cubicBezTo>
                <a:cubicBezTo>
                  <a:pt x="2121" y="8355"/>
                  <a:pt x="2057" y="8151"/>
                  <a:pt x="1993" y="8151"/>
                </a:cubicBezTo>
                <a:cubicBezTo>
                  <a:pt x="1929" y="8151"/>
                  <a:pt x="1800" y="8151"/>
                  <a:pt x="1864" y="7947"/>
                </a:cubicBezTo>
                <a:cubicBezTo>
                  <a:pt x="1800" y="7947"/>
                  <a:pt x="1800" y="7743"/>
                  <a:pt x="1736" y="7540"/>
                </a:cubicBezTo>
                <a:cubicBezTo>
                  <a:pt x="1929" y="7336"/>
                  <a:pt x="1671" y="7132"/>
                  <a:pt x="1607" y="7132"/>
                </a:cubicBezTo>
                <a:cubicBezTo>
                  <a:pt x="1607" y="7132"/>
                  <a:pt x="1607" y="7132"/>
                  <a:pt x="1607" y="7132"/>
                </a:cubicBezTo>
                <a:cubicBezTo>
                  <a:pt x="1543" y="6928"/>
                  <a:pt x="1479" y="6725"/>
                  <a:pt x="1414" y="6725"/>
                </a:cubicBezTo>
                <a:cubicBezTo>
                  <a:pt x="1414" y="6725"/>
                  <a:pt x="1479" y="6725"/>
                  <a:pt x="1543" y="6725"/>
                </a:cubicBezTo>
                <a:cubicBezTo>
                  <a:pt x="1543" y="6725"/>
                  <a:pt x="1543" y="6725"/>
                  <a:pt x="1543" y="6725"/>
                </a:cubicBezTo>
                <a:cubicBezTo>
                  <a:pt x="1607" y="6928"/>
                  <a:pt x="1671" y="6928"/>
                  <a:pt x="1736" y="6928"/>
                </a:cubicBezTo>
                <a:cubicBezTo>
                  <a:pt x="1736" y="7132"/>
                  <a:pt x="2379" y="7132"/>
                  <a:pt x="2443" y="7132"/>
                </a:cubicBezTo>
                <a:cubicBezTo>
                  <a:pt x="2507" y="7132"/>
                  <a:pt x="2636" y="6928"/>
                  <a:pt x="2571" y="6725"/>
                </a:cubicBezTo>
                <a:cubicBezTo>
                  <a:pt x="2571" y="6725"/>
                  <a:pt x="2571" y="6521"/>
                  <a:pt x="2507" y="6521"/>
                </a:cubicBezTo>
                <a:cubicBezTo>
                  <a:pt x="2507" y="6521"/>
                  <a:pt x="2507" y="6317"/>
                  <a:pt x="2507" y="6317"/>
                </a:cubicBezTo>
                <a:cubicBezTo>
                  <a:pt x="2443" y="6317"/>
                  <a:pt x="2379" y="6317"/>
                  <a:pt x="2314" y="6113"/>
                </a:cubicBezTo>
                <a:cubicBezTo>
                  <a:pt x="2314" y="6113"/>
                  <a:pt x="2379" y="6113"/>
                  <a:pt x="2379" y="6113"/>
                </a:cubicBezTo>
                <a:cubicBezTo>
                  <a:pt x="2186" y="6113"/>
                  <a:pt x="2057" y="5909"/>
                  <a:pt x="1864" y="5706"/>
                </a:cubicBezTo>
                <a:cubicBezTo>
                  <a:pt x="1800" y="5706"/>
                  <a:pt x="1800" y="5706"/>
                  <a:pt x="1736" y="5502"/>
                </a:cubicBezTo>
                <a:cubicBezTo>
                  <a:pt x="1671" y="5502"/>
                  <a:pt x="1607" y="5502"/>
                  <a:pt x="1543" y="5502"/>
                </a:cubicBezTo>
                <a:cubicBezTo>
                  <a:pt x="1543" y="5502"/>
                  <a:pt x="1543" y="5706"/>
                  <a:pt x="1479" y="5706"/>
                </a:cubicBezTo>
                <a:cubicBezTo>
                  <a:pt x="1479" y="5706"/>
                  <a:pt x="1543" y="5502"/>
                  <a:pt x="1543" y="5502"/>
                </a:cubicBezTo>
                <a:cubicBezTo>
                  <a:pt x="1479" y="5502"/>
                  <a:pt x="1479" y="5502"/>
                  <a:pt x="1479" y="5502"/>
                </a:cubicBezTo>
                <a:cubicBezTo>
                  <a:pt x="1479" y="5502"/>
                  <a:pt x="1479" y="5502"/>
                  <a:pt x="1479" y="5502"/>
                </a:cubicBezTo>
                <a:cubicBezTo>
                  <a:pt x="1414" y="5502"/>
                  <a:pt x="1414" y="5502"/>
                  <a:pt x="1350" y="5298"/>
                </a:cubicBezTo>
                <a:cubicBezTo>
                  <a:pt x="1350" y="5298"/>
                  <a:pt x="1479" y="5502"/>
                  <a:pt x="1479" y="5298"/>
                </a:cubicBezTo>
                <a:cubicBezTo>
                  <a:pt x="1479" y="5298"/>
                  <a:pt x="1350" y="5298"/>
                  <a:pt x="1350" y="5298"/>
                </a:cubicBezTo>
                <a:cubicBezTo>
                  <a:pt x="1350" y="5298"/>
                  <a:pt x="1350" y="5298"/>
                  <a:pt x="1350" y="5298"/>
                </a:cubicBezTo>
                <a:cubicBezTo>
                  <a:pt x="1286" y="5298"/>
                  <a:pt x="1286" y="5298"/>
                  <a:pt x="1221" y="5298"/>
                </a:cubicBezTo>
                <a:cubicBezTo>
                  <a:pt x="1221" y="5502"/>
                  <a:pt x="1157" y="5502"/>
                  <a:pt x="1093" y="5298"/>
                </a:cubicBezTo>
                <a:cubicBezTo>
                  <a:pt x="1157" y="5502"/>
                  <a:pt x="1029" y="5502"/>
                  <a:pt x="1029" y="5502"/>
                </a:cubicBezTo>
                <a:cubicBezTo>
                  <a:pt x="1029" y="5502"/>
                  <a:pt x="1029" y="5706"/>
                  <a:pt x="1029" y="5706"/>
                </a:cubicBezTo>
                <a:cubicBezTo>
                  <a:pt x="964" y="5706"/>
                  <a:pt x="964" y="5706"/>
                  <a:pt x="900" y="5706"/>
                </a:cubicBezTo>
                <a:cubicBezTo>
                  <a:pt x="1029" y="5706"/>
                  <a:pt x="900" y="5909"/>
                  <a:pt x="964" y="6113"/>
                </a:cubicBezTo>
                <a:cubicBezTo>
                  <a:pt x="964" y="6113"/>
                  <a:pt x="1157" y="6317"/>
                  <a:pt x="1157" y="6521"/>
                </a:cubicBezTo>
                <a:cubicBezTo>
                  <a:pt x="1157" y="6521"/>
                  <a:pt x="1029" y="6725"/>
                  <a:pt x="1029" y="6928"/>
                </a:cubicBezTo>
                <a:cubicBezTo>
                  <a:pt x="1093" y="7132"/>
                  <a:pt x="1157" y="7132"/>
                  <a:pt x="1221" y="7540"/>
                </a:cubicBezTo>
                <a:cubicBezTo>
                  <a:pt x="1221" y="7540"/>
                  <a:pt x="1157" y="7540"/>
                  <a:pt x="1157" y="7540"/>
                </a:cubicBezTo>
                <a:cubicBezTo>
                  <a:pt x="1157" y="7540"/>
                  <a:pt x="1157" y="7540"/>
                  <a:pt x="1157" y="7540"/>
                </a:cubicBezTo>
                <a:cubicBezTo>
                  <a:pt x="1157" y="7540"/>
                  <a:pt x="1157" y="7743"/>
                  <a:pt x="1157" y="7743"/>
                </a:cubicBezTo>
                <a:cubicBezTo>
                  <a:pt x="1157" y="7743"/>
                  <a:pt x="1157" y="7743"/>
                  <a:pt x="1157" y="7743"/>
                </a:cubicBezTo>
                <a:cubicBezTo>
                  <a:pt x="1157" y="7947"/>
                  <a:pt x="1221" y="7947"/>
                  <a:pt x="1221" y="7947"/>
                </a:cubicBezTo>
                <a:cubicBezTo>
                  <a:pt x="1221" y="7947"/>
                  <a:pt x="1221" y="8151"/>
                  <a:pt x="1221" y="7947"/>
                </a:cubicBezTo>
                <a:cubicBezTo>
                  <a:pt x="1221" y="8151"/>
                  <a:pt x="1221" y="8151"/>
                  <a:pt x="1286" y="8151"/>
                </a:cubicBezTo>
                <a:cubicBezTo>
                  <a:pt x="1286" y="8355"/>
                  <a:pt x="1286" y="8355"/>
                  <a:pt x="1221" y="8558"/>
                </a:cubicBezTo>
                <a:cubicBezTo>
                  <a:pt x="1286" y="8558"/>
                  <a:pt x="1414" y="8762"/>
                  <a:pt x="1479" y="8966"/>
                </a:cubicBezTo>
                <a:cubicBezTo>
                  <a:pt x="1479" y="8966"/>
                  <a:pt x="1414" y="9170"/>
                  <a:pt x="1414" y="9170"/>
                </a:cubicBezTo>
                <a:cubicBezTo>
                  <a:pt x="1286" y="9577"/>
                  <a:pt x="1157" y="9985"/>
                  <a:pt x="1029" y="10189"/>
                </a:cubicBezTo>
                <a:cubicBezTo>
                  <a:pt x="1093" y="10189"/>
                  <a:pt x="1157" y="9985"/>
                  <a:pt x="1157" y="10189"/>
                </a:cubicBezTo>
                <a:cubicBezTo>
                  <a:pt x="1157" y="10189"/>
                  <a:pt x="1157" y="10189"/>
                  <a:pt x="1093" y="10189"/>
                </a:cubicBezTo>
                <a:cubicBezTo>
                  <a:pt x="1157" y="10392"/>
                  <a:pt x="1221" y="10392"/>
                  <a:pt x="1350" y="10392"/>
                </a:cubicBezTo>
                <a:cubicBezTo>
                  <a:pt x="1414" y="10596"/>
                  <a:pt x="1221" y="10596"/>
                  <a:pt x="1221" y="10596"/>
                </a:cubicBezTo>
                <a:cubicBezTo>
                  <a:pt x="1221" y="10596"/>
                  <a:pt x="1221" y="10596"/>
                  <a:pt x="1221" y="10596"/>
                </a:cubicBezTo>
                <a:cubicBezTo>
                  <a:pt x="1221" y="10596"/>
                  <a:pt x="1157" y="10596"/>
                  <a:pt x="1157" y="10596"/>
                </a:cubicBezTo>
                <a:cubicBezTo>
                  <a:pt x="1157" y="10596"/>
                  <a:pt x="1157" y="10596"/>
                  <a:pt x="1157" y="10596"/>
                </a:cubicBezTo>
                <a:cubicBezTo>
                  <a:pt x="1157" y="10596"/>
                  <a:pt x="1157" y="10596"/>
                  <a:pt x="1157" y="10596"/>
                </a:cubicBezTo>
                <a:cubicBezTo>
                  <a:pt x="1093" y="10800"/>
                  <a:pt x="1093" y="10596"/>
                  <a:pt x="1093" y="10596"/>
                </a:cubicBezTo>
                <a:cubicBezTo>
                  <a:pt x="1093" y="10800"/>
                  <a:pt x="1093" y="10800"/>
                  <a:pt x="1093" y="10800"/>
                </a:cubicBezTo>
                <a:cubicBezTo>
                  <a:pt x="1029" y="11004"/>
                  <a:pt x="1029" y="11208"/>
                  <a:pt x="1029" y="11411"/>
                </a:cubicBezTo>
                <a:cubicBezTo>
                  <a:pt x="1029" y="11411"/>
                  <a:pt x="1093" y="11615"/>
                  <a:pt x="1093" y="11819"/>
                </a:cubicBezTo>
                <a:cubicBezTo>
                  <a:pt x="1093" y="11819"/>
                  <a:pt x="1029" y="11819"/>
                  <a:pt x="1029" y="11819"/>
                </a:cubicBezTo>
                <a:cubicBezTo>
                  <a:pt x="1093" y="12023"/>
                  <a:pt x="1093" y="12023"/>
                  <a:pt x="1093" y="12226"/>
                </a:cubicBezTo>
                <a:cubicBezTo>
                  <a:pt x="1093" y="12226"/>
                  <a:pt x="1157" y="12430"/>
                  <a:pt x="1157" y="12430"/>
                </a:cubicBezTo>
                <a:cubicBezTo>
                  <a:pt x="1157" y="12430"/>
                  <a:pt x="1157" y="12634"/>
                  <a:pt x="1157" y="12634"/>
                </a:cubicBezTo>
                <a:cubicBezTo>
                  <a:pt x="1221" y="12838"/>
                  <a:pt x="1221" y="12634"/>
                  <a:pt x="1221" y="12634"/>
                </a:cubicBezTo>
                <a:cubicBezTo>
                  <a:pt x="1221" y="12838"/>
                  <a:pt x="1221" y="12838"/>
                  <a:pt x="1286" y="12838"/>
                </a:cubicBezTo>
                <a:cubicBezTo>
                  <a:pt x="1286" y="12838"/>
                  <a:pt x="1286" y="12838"/>
                  <a:pt x="1350" y="12838"/>
                </a:cubicBezTo>
                <a:cubicBezTo>
                  <a:pt x="1350" y="12838"/>
                  <a:pt x="1350" y="12838"/>
                  <a:pt x="1350" y="13042"/>
                </a:cubicBezTo>
                <a:cubicBezTo>
                  <a:pt x="1350" y="13042"/>
                  <a:pt x="1414" y="12838"/>
                  <a:pt x="1414" y="12838"/>
                </a:cubicBezTo>
                <a:cubicBezTo>
                  <a:pt x="1479" y="12838"/>
                  <a:pt x="1543" y="13042"/>
                  <a:pt x="1543" y="13042"/>
                </a:cubicBezTo>
                <a:cubicBezTo>
                  <a:pt x="1543" y="13042"/>
                  <a:pt x="1543" y="13245"/>
                  <a:pt x="1543" y="13245"/>
                </a:cubicBezTo>
                <a:cubicBezTo>
                  <a:pt x="1543" y="13245"/>
                  <a:pt x="1607" y="13245"/>
                  <a:pt x="1607" y="13245"/>
                </a:cubicBezTo>
                <a:cubicBezTo>
                  <a:pt x="1607" y="13245"/>
                  <a:pt x="1543" y="13449"/>
                  <a:pt x="1543" y="13449"/>
                </a:cubicBezTo>
                <a:cubicBezTo>
                  <a:pt x="1607" y="13449"/>
                  <a:pt x="1607" y="13653"/>
                  <a:pt x="1607" y="13653"/>
                </a:cubicBezTo>
                <a:cubicBezTo>
                  <a:pt x="1671" y="13857"/>
                  <a:pt x="1736" y="13857"/>
                  <a:pt x="1736" y="14060"/>
                </a:cubicBezTo>
                <a:cubicBezTo>
                  <a:pt x="1800" y="14060"/>
                  <a:pt x="1800" y="14060"/>
                  <a:pt x="1864" y="14264"/>
                </a:cubicBezTo>
                <a:cubicBezTo>
                  <a:pt x="1864" y="14264"/>
                  <a:pt x="1864" y="14264"/>
                  <a:pt x="1800" y="14468"/>
                </a:cubicBezTo>
                <a:cubicBezTo>
                  <a:pt x="1800" y="14468"/>
                  <a:pt x="1736" y="14264"/>
                  <a:pt x="1671" y="14468"/>
                </a:cubicBezTo>
                <a:cubicBezTo>
                  <a:pt x="1671" y="14468"/>
                  <a:pt x="1736" y="14672"/>
                  <a:pt x="1736" y="14672"/>
                </a:cubicBezTo>
                <a:cubicBezTo>
                  <a:pt x="1736" y="14875"/>
                  <a:pt x="1736" y="15079"/>
                  <a:pt x="1800" y="15079"/>
                </a:cubicBezTo>
                <a:cubicBezTo>
                  <a:pt x="1800" y="15079"/>
                  <a:pt x="1800" y="15079"/>
                  <a:pt x="1864" y="14875"/>
                </a:cubicBezTo>
                <a:cubicBezTo>
                  <a:pt x="1864" y="14875"/>
                  <a:pt x="1864" y="14875"/>
                  <a:pt x="1929" y="14875"/>
                </a:cubicBezTo>
                <a:cubicBezTo>
                  <a:pt x="1993" y="14875"/>
                  <a:pt x="2057" y="14875"/>
                  <a:pt x="2057" y="14875"/>
                </a:cubicBezTo>
                <a:cubicBezTo>
                  <a:pt x="2121" y="15079"/>
                  <a:pt x="2186" y="15283"/>
                  <a:pt x="2121" y="15283"/>
                </a:cubicBezTo>
                <a:cubicBezTo>
                  <a:pt x="2121" y="15283"/>
                  <a:pt x="2186" y="15487"/>
                  <a:pt x="2121" y="15487"/>
                </a:cubicBezTo>
                <a:cubicBezTo>
                  <a:pt x="2186" y="15487"/>
                  <a:pt x="2250" y="15487"/>
                  <a:pt x="2314" y="15691"/>
                </a:cubicBezTo>
                <a:cubicBezTo>
                  <a:pt x="2314" y="15691"/>
                  <a:pt x="2314" y="15894"/>
                  <a:pt x="2379" y="15894"/>
                </a:cubicBezTo>
                <a:cubicBezTo>
                  <a:pt x="2379" y="16098"/>
                  <a:pt x="2379" y="15894"/>
                  <a:pt x="2443" y="16098"/>
                </a:cubicBezTo>
                <a:cubicBezTo>
                  <a:pt x="2443" y="16098"/>
                  <a:pt x="2443" y="16098"/>
                  <a:pt x="2507" y="16098"/>
                </a:cubicBezTo>
                <a:cubicBezTo>
                  <a:pt x="2507" y="16098"/>
                  <a:pt x="2507" y="16098"/>
                  <a:pt x="2571" y="16098"/>
                </a:cubicBezTo>
                <a:cubicBezTo>
                  <a:pt x="2571" y="16098"/>
                  <a:pt x="2636" y="15894"/>
                  <a:pt x="2636" y="16098"/>
                </a:cubicBezTo>
                <a:cubicBezTo>
                  <a:pt x="2700" y="16098"/>
                  <a:pt x="2700" y="16302"/>
                  <a:pt x="2764" y="16302"/>
                </a:cubicBezTo>
                <a:cubicBezTo>
                  <a:pt x="2764" y="16302"/>
                  <a:pt x="2764" y="16302"/>
                  <a:pt x="2764" y="16302"/>
                </a:cubicBezTo>
                <a:cubicBezTo>
                  <a:pt x="2764" y="16302"/>
                  <a:pt x="2764" y="16302"/>
                  <a:pt x="2829" y="16302"/>
                </a:cubicBezTo>
                <a:cubicBezTo>
                  <a:pt x="2829" y="16302"/>
                  <a:pt x="2829" y="16302"/>
                  <a:pt x="2893" y="16302"/>
                </a:cubicBezTo>
                <a:cubicBezTo>
                  <a:pt x="2893" y="16302"/>
                  <a:pt x="2957" y="16302"/>
                  <a:pt x="2957" y="16506"/>
                </a:cubicBezTo>
                <a:cubicBezTo>
                  <a:pt x="2957" y="16506"/>
                  <a:pt x="3021" y="16506"/>
                  <a:pt x="3021" y="16506"/>
                </a:cubicBezTo>
                <a:cubicBezTo>
                  <a:pt x="3086" y="16506"/>
                  <a:pt x="3086" y="16913"/>
                  <a:pt x="3021" y="16913"/>
                </a:cubicBezTo>
                <a:cubicBezTo>
                  <a:pt x="3021" y="16913"/>
                  <a:pt x="3021" y="16913"/>
                  <a:pt x="3086" y="16913"/>
                </a:cubicBezTo>
                <a:cubicBezTo>
                  <a:pt x="2957" y="16913"/>
                  <a:pt x="3021" y="17117"/>
                  <a:pt x="3021" y="17321"/>
                </a:cubicBezTo>
                <a:cubicBezTo>
                  <a:pt x="3086" y="17321"/>
                  <a:pt x="3086" y="17321"/>
                  <a:pt x="3086" y="17321"/>
                </a:cubicBezTo>
                <a:cubicBezTo>
                  <a:pt x="3086" y="17525"/>
                  <a:pt x="3086" y="17525"/>
                  <a:pt x="3021" y="17525"/>
                </a:cubicBezTo>
                <a:cubicBezTo>
                  <a:pt x="3021" y="17525"/>
                  <a:pt x="2957" y="17525"/>
                  <a:pt x="2893" y="17525"/>
                </a:cubicBezTo>
                <a:cubicBezTo>
                  <a:pt x="2893" y="17525"/>
                  <a:pt x="2829" y="17728"/>
                  <a:pt x="2829" y="17728"/>
                </a:cubicBezTo>
                <a:cubicBezTo>
                  <a:pt x="2829" y="17728"/>
                  <a:pt x="2829" y="17932"/>
                  <a:pt x="2829" y="17932"/>
                </a:cubicBezTo>
                <a:cubicBezTo>
                  <a:pt x="2893" y="17932"/>
                  <a:pt x="2893" y="17932"/>
                  <a:pt x="2893" y="17932"/>
                </a:cubicBezTo>
                <a:cubicBezTo>
                  <a:pt x="2893" y="17932"/>
                  <a:pt x="2893" y="17932"/>
                  <a:pt x="2893" y="17932"/>
                </a:cubicBezTo>
                <a:cubicBezTo>
                  <a:pt x="2893" y="17932"/>
                  <a:pt x="3021" y="17728"/>
                  <a:pt x="3021" y="17932"/>
                </a:cubicBezTo>
                <a:cubicBezTo>
                  <a:pt x="3021" y="18136"/>
                  <a:pt x="2893" y="18136"/>
                  <a:pt x="2893" y="18136"/>
                </a:cubicBezTo>
                <a:cubicBezTo>
                  <a:pt x="2893" y="18136"/>
                  <a:pt x="2893" y="18136"/>
                  <a:pt x="2893" y="18136"/>
                </a:cubicBezTo>
                <a:cubicBezTo>
                  <a:pt x="2829" y="18136"/>
                  <a:pt x="2829" y="18340"/>
                  <a:pt x="2764" y="18340"/>
                </a:cubicBezTo>
                <a:cubicBezTo>
                  <a:pt x="2829" y="18340"/>
                  <a:pt x="2893" y="18543"/>
                  <a:pt x="2893" y="18543"/>
                </a:cubicBezTo>
                <a:cubicBezTo>
                  <a:pt x="2893" y="18543"/>
                  <a:pt x="2829" y="18543"/>
                  <a:pt x="2829" y="18747"/>
                </a:cubicBezTo>
                <a:cubicBezTo>
                  <a:pt x="2829" y="18543"/>
                  <a:pt x="2829" y="18951"/>
                  <a:pt x="2829" y="18951"/>
                </a:cubicBezTo>
                <a:cubicBezTo>
                  <a:pt x="2764" y="18951"/>
                  <a:pt x="2829" y="18951"/>
                  <a:pt x="2764" y="18951"/>
                </a:cubicBezTo>
                <a:cubicBezTo>
                  <a:pt x="2700" y="18951"/>
                  <a:pt x="2700" y="18951"/>
                  <a:pt x="2636" y="18951"/>
                </a:cubicBezTo>
                <a:cubicBezTo>
                  <a:pt x="2700" y="18951"/>
                  <a:pt x="2700" y="18951"/>
                  <a:pt x="2700" y="18951"/>
                </a:cubicBezTo>
                <a:cubicBezTo>
                  <a:pt x="2700" y="19155"/>
                  <a:pt x="2636" y="19155"/>
                  <a:pt x="2636" y="19155"/>
                </a:cubicBezTo>
                <a:cubicBezTo>
                  <a:pt x="2636" y="19155"/>
                  <a:pt x="2700" y="19155"/>
                  <a:pt x="2700" y="19155"/>
                </a:cubicBezTo>
                <a:cubicBezTo>
                  <a:pt x="2764" y="19155"/>
                  <a:pt x="2764" y="19358"/>
                  <a:pt x="2764" y="19358"/>
                </a:cubicBezTo>
                <a:cubicBezTo>
                  <a:pt x="2829" y="19562"/>
                  <a:pt x="2829" y="19358"/>
                  <a:pt x="2893" y="19562"/>
                </a:cubicBezTo>
                <a:cubicBezTo>
                  <a:pt x="3021" y="19562"/>
                  <a:pt x="3086" y="19970"/>
                  <a:pt x="3214" y="20174"/>
                </a:cubicBezTo>
                <a:cubicBezTo>
                  <a:pt x="3214" y="19970"/>
                  <a:pt x="3343" y="20174"/>
                  <a:pt x="3407" y="20174"/>
                </a:cubicBezTo>
                <a:cubicBezTo>
                  <a:pt x="3471" y="20377"/>
                  <a:pt x="3536" y="20377"/>
                  <a:pt x="3600" y="20377"/>
                </a:cubicBezTo>
                <a:cubicBezTo>
                  <a:pt x="3664" y="20377"/>
                  <a:pt x="3729" y="20581"/>
                  <a:pt x="3793" y="20581"/>
                </a:cubicBezTo>
                <a:cubicBezTo>
                  <a:pt x="3793" y="20581"/>
                  <a:pt x="3793" y="20785"/>
                  <a:pt x="3857" y="20581"/>
                </a:cubicBezTo>
                <a:cubicBezTo>
                  <a:pt x="3921" y="20581"/>
                  <a:pt x="3921" y="20581"/>
                  <a:pt x="3986" y="20581"/>
                </a:cubicBezTo>
                <a:cubicBezTo>
                  <a:pt x="3986" y="20581"/>
                  <a:pt x="4050" y="20581"/>
                  <a:pt x="4050" y="20785"/>
                </a:cubicBezTo>
                <a:cubicBezTo>
                  <a:pt x="4114" y="20785"/>
                  <a:pt x="4114" y="20785"/>
                  <a:pt x="4114" y="20785"/>
                </a:cubicBezTo>
                <a:cubicBezTo>
                  <a:pt x="4114" y="20785"/>
                  <a:pt x="4114" y="20785"/>
                  <a:pt x="4114" y="20989"/>
                </a:cubicBezTo>
                <a:cubicBezTo>
                  <a:pt x="4179" y="20989"/>
                  <a:pt x="4243" y="20989"/>
                  <a:pt x="4243" y="21192"/>
                </a:cubicBezTo>
                <a:cubicBezTo>
                  <a:pt x="4307" y="21192"/>
                  <a:pt x="4371" y="21396"/>
                  <a:pt x="4371" y="21396"/>
                </a:cubicBezTo>
                <a:cubicBezTo>
                  <a:pt x="4436" y="21600"/>
                  <a:pt x="4500" y="21396"/>
                  <a:pt x="4500" y="21396"/>
                </a:cubicBezTo>
                <a:cubicBezTo>
                  <a:pt x="4564" y="21192"/>
                  <a:pt x="4564" y="21192"/>
                  <a:pt x="4500" y="20989"/>
                </a:cubicBezTo>
                <a:cubicBezTo>
                  <a:pt x="4500" y="20785"/>
                  <a:pt x="4436" y="20581"/>
                  <a:pt x="4371" y="20581"/>
                </a:cubicBezTo>
                <a:cubicBezTo>
                  <a:pt x="4371" y="20377"/>
                  <a:pt x="4371" y="20377"/>
                  <a:pt x="4371" y="20377"/>
                </a:cubicBezTo>
                <a:cubicBezTo>
                  <a:pt x="4371" y="20174"/>
                  <a:pt x="4371" y="19970"/>
                  <a:pt x="4371" y="19970"/>
                </a:cubicBezTo>
                <a:cubicBezTo>
                  <a:pt x="4371" y="19970"/>
                  <a:pt x="4371" y="19970"/>
                  <a:pt x="4371" y="20174"/>
                </a:cubicBezTo>
                <a:cubicBezTo>
                  <a:pt x="4307" y="19970"/>
                  <a:pt x="4307" y="19766"/>
                  <a:pt x="4243" y="19562"/>
                </a:cubicBezTo>
                <a:cubicBezTo>
                  <a:pt x="4179" y="19562"/>
                  <a:pt x="4179" y="19562"/>
                  <a:pt x="4243" y="19358"/>
                </a:cubicBezTo>
                <a:cubicBezTo>
                  <a:pt x="4243" y="19358"/>
                  <a:pt x="4243" y="19358"/>
                  <a:pt x="4243" y="19358"/>
                </a:cubicBezTo>
                <a:cubicBezTo>
                  <a:pt x="4243" y="19155"/>
                  <a:pt x="4307" y="18951"/>
                  <a:pt x="4243" y="18747"/>
                </a:cubicBezTo>
                <a:cubicBezTo>
                  <a:pt x="4307" y="18747"/>
                  <a:pt x="4307" y="18951"/>
                  <a:pt x="4307" y="18951"/>
                </a:cubicBezTo>
                <a:cubicBezTo>
                  <a:pt x="4307" y="18747"/>
                  <a:pt x="4371" y="18747"/>
                  <a:pt x="4371" y="18747"/>
                </a:cubicBezTo>
                <a:cubicBezTo>
                  <a:pt x="4371" y="18747"/>
                  <a:pt x="4436" y="18747"/>
                  <a:pt x="4436" y="18747"/>
                </a:cubicBezTo>
                <a:cubicBezTo>
                  <a:pt x="4436" y="18747"/>
                  <a:pt x="4500" y="18747"/>
                  <a:pt x="4436" y="18543"/>
                </a:cubicBezTo>
                <a:cubicBezTo>
                  <a:pt x="4500" y="18543"/>
                  <a:pt x="4500" y="18543"/>
                  <a:pt x="4500" y="18543"/>
                </a:cubicBezTo>
                <a:cubicBezTo>
                  <a:pt x="4500" y="18340"/>
                  <a:pt x="4371" y="18340"/>
                  <a:pt x="4371" y="18136"/>
                </a:cubicBezTo>
                <a:cubicBezTo>
                  <a:pt x="4436" y="18136"/>
                  <a:pt x="4436" y="18340"/>
                  <a:pt x="4436" y="18136"/>
                </a:cubicBezTo>
                <a:cubicBezTo>
                  <a:pt x="4436" y="18136"/>
                  <a:pt x="4371" y="17932"/>
                  <a:pt x="4371" y="17932"/>
                </a:cubicBezTo>
                <a:cubicBezTo>
                  <a:pt x="4371" y="17728"/>
                  <a:pt x="4307" y="17728"/>
                  <a:pt x="4307" y="17525"/>
                </a:cubicBezTo>
                <a:cubicBezTo>
                  <a:pt x="4243" y="17525"/>
                  <a:pt x="4243" y="17525"/>
                  <a:pt x="4179" y="17525"/>
                </a:cubicBezTo>
                <a:cubicBezTo>
                  <a:pt x="4114" y="17525"/>
                  <a:pt x="4179" y="17525"/>
                  <a:pt x="4114" y="17321"/>
                </a:cubicBezTo>
                <a:cubicBezTo>
                  <a:pt x="4114" y="17321"/>
                  <a:pt x="4050" y="17321"/>
                  <a:pt x="4050" y="17117"/>
                </a:cubicBezTo>
                <a:cubicBezTo>
                  <a:pt x="4050" y="17117"/>
                  <a:pt x="4050" y="16913"/>
                  <a:pt x="4050" y="16913"/>
                </a:cubicBezTo>
                <a:cubicBezTo>
                  <a:pt x="4050" y="16709"/>
                  <a:pt x="4050" y="16709"/>
                  <a:pt x="4050" y="16709"/>
                </a:cubicBezTo>
                <a:cubicBezTo>
                  <a:pt x="4050" y="16709"/>
                  <a:pt x="4050" y="16709"/>
                  <a:pt x="4050" y="16506"/>
                </a:cubicBezTo>
                <a:cubicBezTo>
                  <a:pt x="4050" y="16506"/>
                  <a:pt x="4050" y="16302"/>
                  <a:pt x="4050" y="16302"/>
                </a:cubicBezTo>
                <a:cubicBezTo>
                  <a:pt x="4050" y="16302"/>
                  <a:pt x="4114" y="16302"/>
                  <a:pt x="4114" y="16302"/>
                </a:cubicBezTo>
                <a:cubicBezTo>
                  <a:pt x="4114" y="16098"/>
                  <a:pt x="4114" y="16098"/>
                  <a:pt x="4114" y="16098"/>
                </a:cubicBezTo>
                <a:cubicBezTo>
                  <a:pt x="4179" y="15894"/>
                  <a:pt x="4179" y="16302"/>
                  <a:pt x="4243" y="16302"/>
                </a:cubicBezTo>
                <a:cubicBezTo>
                  <a:pt x="4371" y="16302"/>
                  <a:pt x="4307" y="16098"/>
                  <a:pt x="4243" y="15894"/>
                </a:cubicBezTo>
                <a:cubicBezTo>
                  <a:pt x="4307" y="15894"/>
                  <a:pt x="4307" y="15894"/>
                  <a:pt x="4371" y="15691"/>
                </a:cubicBezTo>
                <a:cubicBezTo>
                  <a:pt x="4371" y="15691"/>
                  <a:pt x="4371" y="15691"/>
                  <a:pt x="4371" y="15691"/>
                </a:cubicBezTo>
                <a:cubicBezTo>
                  <a:pt x="4371" y="15487"/>
                  <a:pt x="4436" y="15487"/>
                  <a:pt x="4500" y="15487"/>
                </a:cubicBezTo>
                <a:cubicBezTo>
                  <a:pt x="4500" y="15487"/>
                  <a:pt x="4500" y="15283"/>
                  <a:pt x="4564" y="15283"/>
                </a:cubicBezTo>
                <a:cubicBezTo>
                  <a:pt x="4564" y="15283"/>
                  <a:pt x="4629" y="15487"/>
                  <a:pt x="4629" y="15487"/>
                </a:cubicBezTo>
                <a:cubicBezTo>
                  <a:pt x="4693" y="15487"/>
                  <a:pt x="4693" y="15283"/>
                  <a:pt x="4757" y="15283"/>
                </a:cubicBezTo>
                <a:cubicBezTo>
                  <a:pt x="4757" y="15283"/>
                  <a:pt x="4757" y="15283"/>
                  <a:pt x="4821" y="15487"/>
                </a:cubicBezTo>
                <a:cubicBezTo>
                  <a:pt x="4821" y="15487"/>
                  <a:pt x="4886" y="15283"/>
                  <a:pt x="4886" y="15487"/>
                </a:cubicBezTo>
                <a:cubicBezTo>
                  <a:pt x="4950" y="15487"/>
                  <a:pt x="5079" y="15691"/>
                  <a:pt x="5079" y="15894"/>
                </a:cubicBezTo>
                <a:cubicBezTo>
                  <a:pt x="5143" y="15894"/>
                  <a:pt x="5143" y="16098"/>
                  <a:pt x="5143" y="15894"/>
                </a:cubicBezTo>
                <a:cubicBezTo>
                  <a:pt x="5143" y="15894"/>
                  <a:pt x="5079" y="15691"/>
                  <a:pt x="5143" y="15691"/>
                </a:cubicBezTo>
                <a:cubicBezTo>
                  <a:pt x="5143" y="15691"/>
                  <a:pt x="5271" y="15894"/>
                  <a:pt x="5271" y="15894"/>
                </a:cubicBezTo>
                <a:cubicBezTo>
                  <a:pt x="5336" y="15894"/>
                  <a:pt x="5336" y="15894"/>
                  <a:pt x="5336" y="15691"/>
                </a:cubicBezTo>
                <a:cubicBezTo>
                  <a:pt x="5400" y="15691"/>
                  <a:pt x="5400" y="15691"/>
                  <a:pt x="5464" y="15691"/>
                </a:cubicBezTo>
                <a:cubicBezTo>
                  <a:pt x="5464" y="15691"/>
                  <a:pt x="5529" y="15691"/>
                  <a:pt x="5529" y="15691"/>
                </a:cubicBezTo>
                <a:cubicBezTo>
                  <a:pt x="5593" y="15691"/>
                  <a:pt x="5593" y="15691"/>
                  <a:pt x="5593" y="15691"/>
                </a:cubicBezTo>
                <a:cubicBezTo>
                  <a:pt x="5657" y="15487"/>
                  <a:pt x="5721" y="15691"/>
                  <a:pt x="5786" y="15894"/>
                </a:cubicBezTo>
                <a:cubicBezTo>
                  <a:pt x="5786" y="15894"/>
                  <a:pt x="5914" y="15894"/>
                  <a:pt x="5850" y="15894"/>
                </a:cubicBezTo>
                <a:cubicBezTo>
                  <a:pt x="5914" y="15894"/>
                  <a:pt x="5914" y="15894"/>
                  <a:pt x="5914" y="15691"/>
                </a:cubicBezTo>
                <a:cubicBezTo>
                  <a:pt x="5914" y="15691"/>
                  <a:pt x="5979" y="15894"/>
                  <a:pt x="6043" y="15894"/>
                </a:cubicBezTo>
                <a:cubicBezTo>
                  <a:pt x="6043" y="15894"/>
                  <a:pt x="6107" y="15894"/>
                  <a:pt x="6107" y="15691"/>
                </a:cubicBezTo>
                <a:cubicBezTo>
                  <a:pt x="6171" y="15283"/>
                  <a:pt x="6043" y="15283"/>
                  <a:pt x="5979" y="15283"/>
                </a:cubicBezTo>
                <a:cubicBezTo>
                  <a:pt x="5979" y="15283"/>
                  <a:pt x="5850" y="15079"/>
                  <a:pt x="5850" y="15079"/>
                </a:cubicBezTo>
                <a:cubicBezTo>
                  <a:pt x="5850" y="15079"/>
                  <a:pt x="5914" y="15079"/>
                  <a:pt x="5914" y="15079"/>
                </a:cubicBezTo>
                <a:cubicBezTo>
                  <a:pt x="5979" y="14875"/>
                  <a:pt x="5979" y="14875"/>
                  <a:pt x="5914" y="14672"/>
                </a:cubicBezTo>
                <a:cubicBezTo>
                  <a:pt x="5914" y="14672"/>
                  <a:pt x="5914" y="14468"/>
                  <a:pt x="5979" y="14468"/>
                </a:cubicBezTo>
                <a:cubicBezTo>
                  <a:pt x="5979" y="14468"/>
                  <a:pt x="6107" y="14672"/>
                  <a:pt x="6107" y="14468"/>
                </a:cubicBezTo>
                <a:cubicBezTo>
                  <a:pt x="6107" y="14468"/>
                  <a:pt x="6043" y="14468"/>
                  <a:pt x="5979" y="14468"/>
                </a:cubicBezTo>
                <a:cubicBezTo>
                  <a:pt x="5914" y="14264"/>
                  <a:pt x="5979" y="14264"/>
                  <a:pt x="5979" y="14264"/>
                </a:cubicBezTo>
                <a:cubicBezTo>
                  <a:pt x="5979" y="14060"/>
                  <a:pt x="5914" y="14264"/>
                  <a:pt x="5914" y="14060"/>
                </a:cubicBezTo>
                <a:cubicBezTo>
                  <a:pt x="5914" y="14060"/>
                  <a:pt x="5914" y="13857"/>
                  <a:pt x="5914" y="13857"/>
                </a:cubicBezTo>
                <a:cubicBezTo>
                  <a:pt x="5914" y="13857"/>
                  <a:pt x="5979" y="13857"/>
                  <a:pt x="6043" y="13857"/>
                </a:cubicBezTo>
                <a:cubicBezTo>
                  <a:pt x="6043" y="13857"/>
                  <a:pt x="6107" y="13857"/>
                  <a:pt x="6171" y="13857"/>
                </a:cubicBezTo>
                <a:cubicBezTo>
                  <a:pt x="6236" y="13857"/>
                  <a:pt x="6300" y="13653"/>
                  <a:pt x="6429" y="13653"/>
                </a:cubicBezTo>
                <a:cubicBezTo>
                  <a:pt x="6493" y="13653"/>
                  <a:pt x="6429" y="13653"/>
                  <a:pt x="6493" y="13653"/>
                </a:cubicBezTo>
                <a:cubicBezTo>
                  <a:pt x="6493" y="13449"/>
                  <a:pt x="6557" y="13449"/>
                  <a:pt x="6621" y="13449"/>
                </a:cubicBezTo>
                <a:cubicBezTo>
                  <a:pt x="6686" y="13449"/>
                  <a:pt x="6750" y="13449"/>
                  <a:pt x="6750" y="13449"/>
                </a:cubicBezTo>
                <a:cubicBezTo>
                  <a:pt x="6814" y="13449"/>
                  <a:pt x="6879" y="13449"/>
                  <a:pt x="6814" y="13245"/>
                </a:cubicBezTo>
                <a:cubicBezTo>
                  <a:pt x="6879" y="13245"/>
                  <a:pt x="6879" y="13245"/>
                  <a:pt x="6943" y="13042"/>
                </a:cubicBezTo>
                <a:cubicBezTo>
                  <a:pt x="7007" y="13042"/>
                  <a:pt x="7071" y="13245"/>
                  <a:pt x="7136" y="13245"/>
                </a:cubicBezTo>
                <a:cubicBezTo>
                  <a:pt x="7136" y="13245"/>
                  <a:pt x="7136" y="13245"/>
                  <a:pt x="7200" y="13245"/>
                </a:cubicBezTo>
                <a:cubicBezTo>
                  <a:pt x="7200" y="13245"/>
                  <a:pt x="7264" y="13449"/>
                  <a:pt x="7264" y="13653"/>
                </a:cubicBezTo>
                <a:cubicBezTo>
                  <a:pt x="7329" y="13653"/>
                  <a:pt x="7329" y="13857"/>
                  <a:pt x="7329" y="13857"/>
                </a:cubicBezTo>
                <a:cubicBezTo>
                  <a:pt x="7329" y="13857"/>
                  <a:pt x="7393" y="13857"/>
                  <a:pt x="7457" y="13857"/>
                </a:cubicBezTo>
                <a:cubicBezTo>
                  <a:pt x="7457" y="13857"/>
                  <a:pt x="7457" y="13653"/>
                  <a:pt x="7457" y="13653"/>
                </a:cubicBezTo>
                <a:cubicBezTo>
                  <a:pt x="7457" y="13857"/>
                  <a:pt x="7457" y="13857"/>
                  <a:pt x="7521" y="13857"/>
                </a:cubicBezTo>
                <a:cubicBezTo>
                  <a:pt x="7521" y="13857"/>
                  <a:pt x="7521" y="14060"/>
                  <a:pt x="7521" y="13857"/>
                </a:cubicBezTo>
                <a:cubicBezTo>
                  <a:pt x="7521" y="13857"/>
                  <a:pt x="7714" y="14060"/>
                  <a:pt x="7714" y="13857"/>
                </a:cubicBezTo>
                <a:cubicBezTo>
                  <a:pt x="7714" y="14060"/>
                  <a:pt x="7650" y="14060"/>
                  <a:pt x="7650" y="14060"/>
                </a:cubicBezTo>
                <a:cubicBezTo>
                  <a:pt x="7714" y="14264"/>
                  <a:pt x="7714" y="14264"/>
                  <a:pt x="7714" y="14060"/>
                </a:cubicBezTo>
                <a:cubicBezTo>
                  <a:pt x="7779" y="14060"/>
                  <a:pt x="7843" y="14264"/>
                  <a:pt x="7843" y="14264"/>
                </a:cubicBezTo>
                <a:cubicBezTo>
                  <a:pt x="7843" y="14264"/>
                  <a:pt x="7843" y="14060"/>
                  <a:pt x="7843" y="14060"/>
                </a:cubicBezTo>
                <a:cubicBezTo>
                  <a:pt x="7843" y="14060"/>
                  <a:pt x="7907" y="14060"/>
                  <a:pt x="7907" y="14060"/>
                </a:cubicBezTo>
                <a:cubicBezTo>
                  <a:pt x="7907" y="14060"/>
                  <a:pt x="7907" y="13857"/>
                  <a:pt x="7971" y="13857"/>
                </a:cubicBezTo>
                <a:cubicBezTo>
                  <a:pt x="7971" y="13857"/>
                  <a:pt x="8036" y="13653"/>
                  <a:pt x="8100" y="13653"/>
                </a:cubicBezTo>
                <a:cubicBezTo>
                  <a:pt x="8100" y="13857"/>
                  <a:pt x="8100" y="13857"/>
                  <a:pt x="8100" y="13857"/>
                </a:cubicBezTo>
                <a:cubicBezTo>
                  <a:pt x="8229" y="14264"/>
                  <a:pt x="8357" y="14468"/>
                  <a:pt x="8486" y="14875"/>
                </a:cubicBezTo>
                <a:cubicBezTo>
                  <a:pt x="8550" y="15079"/>
                  <a:pt x="8679" y="15283"/>
                  <a:pt x="8743" y="15487"/>
                </a:cubicBezTo>
                <a:cubicBezTo>
                  <a:pt x="8743" y="15691"/>
                  <a:pt x="8807" y="15691"/>
                  <a:pt x="8871" y="15894"/>
                </a:cubicBezTo>
                <a:cubicBezTo>
                  <a:pt x="8871" y="15691"/>
                  <a:pt x="8871" y="15691"/>
                  <a:pt x="8871" y="15691"/>
                </a:cubicBezTo>
                <a:cubicBezTo>
                  <a:pt x="8871" y="15691"/>
                  <a:pt x="8871" y="15691"/>
                  <a:pt x="8871" y="15487"/>
                </a:cubicBezTo>
                <a:cubicBezTo>
                  <a:pt x="8936" y="15487"/>
                  <a:pt x="8936" y="15691"/>
                  <a:pt x="9000" y="15691"/>
                </a:cubicBezTo>
                <a:cubicBezTo>
                  <a:pt x="9000" y="15691"/>
                  <a:pt x="9064" y="15691"/>
                  <a:pt x="9064" y="15691"/>
                </a:cubicBezTo>
                <a:cubicBezTo>
                  <a:pt x="9064" y="15691"/>
                  <a:pt x="9064" y="15894"/>
                  <a:pt x="9064" y="15894"/>
                </a:cubicBezTo>
                <a:cubicBezTo>
                  <a:pt x="9064" y="15894"/>
                  <a:pt x="9129" y="15894"/>
                  <a:pt x="9129" y="15894"/>
                </a:cubicBezTo>
                <a:cubicBezTo>
                  <a:pt x="9193" y="15894"/>
                  <a:pt x="9257" y="15691"/>
                  <a:pt x="9321" y="15691"/>
                </a:cubicBezTo>
                <a:cubicBezTo>
                  <a:pt x="9386" y="15691"/>
                  <a:pt x="9450" y="15894"/>
                  <a:pt x="9514" y="16098"/>
                </a:cubicBezTo>
                <a:cubicBezTo>
                  <a:pt x="9514" y="16098"/>
                  <a:pt x="9579" y="16098"/>
                  <a:pt x="9643" y="16302"/>
                </a:cubicBezTo>
                <a:cubicBezTo>
                  <a:pt x="9643" y="16302"/>
                  <a:pt x="9643" y="16302"/>
                  <a:pt x="9707" y="16506"/>
                </a:cubicBezTo>
                <a:cubicBezTo>
                  <a:pt x="9707" y="16506"/>
                  <a:pt x="9836" y="16506"/>
                  <a:pt x="9836" y="16506"/>
                </a:cubicBezTo>
                <a:cubicBezTo>
                  <a:pt x="9900" y="16506"/>
                  <a:pt x="9900" y="16302"/>
                  <a:pt x="9900" y="16506"/>
                </a:cubicBezTo>
                <a:cubicBezTo>
                  <a:pt x="9900" y="16302"/>
                  <a:pt x="9900" y="16506"/>
                  <a:pt x="9900" y="16506"/>
                </a:cubicBezTo>
                <a:cubicBezTo>
                  <a:pt x="9964" y="16709"/>
                  <a:pt x="10093" y="16913"/>
                  <a:pt x="10093" y="16709"/>
                </a:cubicBezTo>
                <a:cubicBezTo>
                  <a:pt x="10157" y="16709"/>
                  <a:pt x="10157" y="16709"/>
                  <a:pt x="10157" y="16506"/>
                </a:cubicBezTo>
                <a:cubicBezTo>
                  <a:pt x="10157" y="16506"/>
                  <a:pt x="10221" y="16709"/>
                  <a:pt x="10221" y="16506"/>
                </a:cubicBezTo>
                <a:cubicBezTo>
                  <a:pt x="10221" y="16506"/>
                  <a:pt x="10286" y="16506"/>
                  <a:pt x="10286" y="16506"/>
                </a:cubicBezTo>
                <a:cubicBezTo>
                  <a:pt x="10286" y="16506"/>
                  <a:pt x="10350" y="16506"/>
                  <a:pt x="10286" y="16506"/>
                </a:cubicBezTo>
                <a:cubicBezTo>
                  <a:pt x="10350" y="16302"/>
                  <a:pt x="10286" y="16302"/>
                  <a:pt x="10350" y="16302"/>
                </a:cubicBezTo>
                <a:cubicBezTo>
                  <a:pt x="10350" y="16302"/>
                  <a:pt x="10350" y="16098"/>
                  <a:pt x="10414" y="16098"/>
                </a:cubicBezTo>
                <a:cubicBezTo>
                  <a:pt x="10414" y="16098"/>
                  <a:pt x="10414" y="16098"/>
                  <a:pt x="10479" y="16098"/>
                </a:cubicBezTo>
                <a:cubicBezTo>
                  <a:pt x="10543" y="15894"/>
                  <a:pt x="10543" y="15894"/>
                  <a:pt x="10607" y="15894"/>
                </a:cubicBezTo>
                <a:cubicBezTo>
                  <a:pt x="10607" y="15894"/>
                  <a:pt x="10607" y="15691"/>
                  <a:pt x="10607" y="15691"/>
                </a:cubicBezTo>
                <a:cubicBezTo>
                  <a:pt x="10671" y="15691"/>
                  <a:pt x="10671" y="15894"/>
                  <a:pt x="10671" y="15894"/>
                </a:cubicBezTo>
                <a:cubicBezTo>
                  <a:pt x="10736" y="15894"/>
                  <a:pt x="10671" y="15691"/>
                  <a:pt x="10736" y="15894"/>
                </a:cubicBezTo>
                <a:cubicBezTo>
                  <a:pt x="10736" y="15894"/>
                  <a:pt x="10736" y="15894"/>
                  <a:pt x="10800" y="15894"/>
                </a:cubicBezTo>
                <a:cubicBezTo>
                  <a:pt x="10800" y="15894"/>
                  <a:pt x="10864" y="15894"/>
                  <a:pt x="10929" y="15894"/>
                </a:cubicBezTo>
                <a:cubicBezTo>
                  <a:pt x="10993" y="15894"/>
                  <a:pt x="10993" y="16098"/>
                  <a:pt x="11057" y="16302"/>
                </a:cubicBezTo>
                <a:cubicBezTo>
                  <a:pt x="11057" y="16302"/>
                  <a:pt x="11121" y="16302"/>
                  <a:pt x="11121" y="16302"/>
                </a:cubicBezTo>
                <a:cubicBezTo>
                  <a:pt x="11121" y="16302"/>
                  <a:pt x="11186" y="16302"/>
                  <a:pt x="11186" y="16302"/>
                </a:cubicBezTo>
                <a:cubicBezTo>
                  <a:pt x="11250" y="16302"/>
                  <a:pt x="11314" y="16302"/>
                  <a:pt x="11379" y="16302"/>
                </a:cubicBezTo>
                <a:cubicBezTo>
                  <a:pt x="11379" y="16302"/>
                  <a:pt x="11443" y="16506"/>
                  <a:pt x="11443" y="16302"/>
                </a:cubicBezTo>
                <a:cubicBezTo>
                  <a:pt x="11443" y="16302"/>
                  <a:pt x="11507" y="16302"/>
                  <a:pt x="11507" y="16302"/>
                </a:cubicBezTo>
                <a:cubicBezTo>
                  <a:pt x="11507" y="16302"/>
                  <a:pt x="11507" y="16302"/>
                  <a:pt x="11571" y="16302"/>
                </a:cubicBezTo>
                <a:cubicBezTo>
                  <a:pt x="11571" y="15894"/>
                  <a:pt x="11443" y="15894"/>
                  <a:pt x="11443" y="15487"/>
                </a:cubicBezTo>
                <a:cubicBezTo>
                  <a:pt x="11379" y="15487"/>
                  <a:pt x="11443" y="15487"/>
                  <a:pt x="11443" y="15283"/>
                </a:cubicBezTo>
                <a:cubicBezTo>
                  <a:pt x="11443" y="15283"/>
                  <a:pt x="11507" y="15079"/>
                  <a:pt x="11443" y="15079"/>
                </a:cubicBezTo>
                <a:cubicBezTo>
                  <a:pt x="11571" y="15079"/>
                  <a:pt x="11700" y="15283"/>
                  <a:pt x="11764" y="15283"/>
                </a:cubicBezTo>
                <a:cubicBezTo>
                  <a:pt x="11829" y="15283"/>
                  <a:pt x="11957" y="15283"/>
                  <a:pt x="11957" y="15487"/>
                </a:cubicBezTo>
                <a:cubicBezTo>
                  <a:pt x="12086" y="15487"/>
                  <a:pt x="12086" y="15894"/>
                  <a:pt x="12150" y="15894"/>
                </a:cubicBezTo>
                <a:cubicBezTo>
                  <a:pt x="12279" y="16098"/>
                  <a:pt x="12343" y="16302"/>
                  <a:pt x="12407" y="16098"/>
                </a:cubicBezTo>
                <a:cubicBezTo>
                  <a:pt x="12536" y="16098"/>
                  <a:pt x="12536" y="15894"/>
                  <a:pt x="12664" y="16098"/>
                </a:cubicBezTo>
                <a:cubicBezTo>
                  <a:pt x="12729" y="16098"/>
                  <a:pt x="12857" y="16098"/>
                  <a:pt x="12986" y="16302"/>
                </a:cubicBezTo>
                <a:cubicBezTo>
                  <a:pt x="13050" y="16302"/>
                  <a:pt x="13050" y="16506"/>
                  <a:pt x="13114" y="16506"/>
                </a:cubicBezTo>
                <a:cubicBezTo>
                  <a:pt x="13179" y="16709"/>
                  <a:pt x="13307" y="16709"/>
                  <a:pt x="13371" y="16709"/>
                </a:cubicBezTo>
                <a:cubicBezTo>
                  <a:pt x="13436" y="16709"/>
                  <a:pt x="13500" y="16709"/>
                  <a:pt x="13564" y="16709"/>
                </a:cubicBezTo>
                <a:cubicBezTo>
                  <a:pt x="13629" y="16506"/>
                  <a:pt x="13757" y="16506"/>
                  <a:pt x="13757" y="16506"/>
                </a:cubicBezTo>
                <a:cubicBezTo>
                  <a:pt x="13821" y="16506"/>
                  <a:pt x="13757" y="16302"/>
                  <a:pt x="13821" y="16302"/>
                </a:cubicBezTo>
                <a:cubicBezTo>
                  <a:pt x="13821" y="16302"/>
                  <a:pt x="13821" y="16302"/>
                  <a:pt x="13821" y="16302"/>
                </a:cubicBezTo>
                <a:cubicBezTo>
                  <a:pt x="13886" y="16098"/>
                  <a:pt x="13886" y="16098"/>
                  <a:pt x="13950" y="16098"/>
                </a:cubicBezTo>
                <a:cubicBezTo>
                  <a:pt x="14014" y="16098"/>
                  <a:pt x="14079" y="16302"/>
                  <a:pt x="14143" y="16302"/>
                </a:cubicBezTo>
                <a:cubicBezTo>
                  <a:pt x="14143" y="16302"/>
                  <a:pt x="14143" y="16302"/>
                  <a:pt x="14207" y="16302"/>
                </a:cubicBezTo>
                <a:cubicBezTo>
                  <a:pt x="14271" y="16302"/>
                  <a:pt x="14400" y="16506"/>
                  <a:pt x="14464" y="16506"/>
                </a:cubicBezTo>
                <a:cubicBezTo>
                  <a:pt x="14529" y="16506"/>
                  <a:pt x="14529" y="16302"/>
                  <a:pt x="14593" y="16302"/>
                </a:cubicBezTo>
                <a:cubicBezTo>
                  <a:pt x="14593" y="16302"/>
                  <a:pt x="14657" y="16302"/>
                  <a:pt x="14657" y="16098"/>
                </a:cubicBezTo>
                <a:cubicBezTo>
                  <a:pt x="14657" y="16098"/>
                  <a:pt x="14593" y="16098"/>
                  <a:pt x="14593" y="16098"/>
                </a:cubicBezTo>
                <a:cubicBezTo>
                  <a:pt x="14593" y="15894"/>
                  <a:pt x="14593" y="15894"/>
                  <a:pt x="14593" y="15691"/>
                </a:cubicBezTo>
                <a:cubicBezTo>
                  <a:pt x="14593" y="15691"/>
                  <a:pt x="14593" y="15487"/>
                  <a:pt x="14593" y="15283"/>
                </a:cubicBezTo>
                <a:cubicBezTo>
                  <a:pt x="14657" y="15079"/>
                  <a:pt x="14657" y="15079"/>
                  <a:pt x="14593" y="14875"/>
                </a:cubicBezTo>
                <a:cubicBezTo>
                  <a:pt x="14529" y="14672"/>
                  <a:pt x="14529" y="14875"/>
                  <a:pt x="14464" y="14672"/>
                </a:cubicBezTo>
                <a:cubicBezTo>
                  <a:pt x="14400" y="14672"/>
                  <a:pt x="14464" y="14468"/>
                  <a:pt x="14529" y="14264"/>
                </a:cubicBezTo>
                <a:cubicBezTo>
                  <a:pt x="14657" y="14264"/>
                  <a:pt x="14786" y="14264"/>
                  <a:pt x="14850" y="14264"/>
                </a:cubicBezTo>
                <a:cubicBezTo>
                  <a:pt x="14914" y="14264"/>
                  <a:pt x="15043" y="14264"/>
                  <a:pt x="15107" y="14468"/>
                </a:cubicBezTo>
                <a:cubicBezTo>
                  <a:pt x="15171" y="14060"/>
                  <a:pt x="15750" y="15894"/>
                  <a:pt x="15814" y="16098"/>
                </a:cubicBezTo>
                <a:cubicBezTo>
                  <a:pt x="15814" y="16098"/>
                  <a:pt x="15814" y="16098"/>
                  <a:pt x="15879" y="16098"/>
                </a:cubicBezTo>
                <a:cubicBezTo>
                  <a:pt x="15879" y="16098"/>
                  <a:pt x="15879" y="16302"/>
                  <a:pt x="15879" y="16302"/>
                </a:cubicBezTo>
                <a:cubicBezTo>
                  <a:pt x="15879" y="16302"/>
                  <a:pt x="15943" y="16506"/>
                  <a:pt x="16007" y="16506"/>
                </a:cubicBezTo>
                <a:cubicBezTo>
                  <a:pt x="16007" y="16506"/>
                  <a:pt x="16071" y="16506"/>
                  <a:pt x="16071" y="16506"/>
                </a:cubicBezTo>
                <a:cubicBezTo>
                  <a:pt x="16136" y="16506"/>
                  <a:pt x="16136" y="16709"/>
                  <a:pt x="16200" y="16709"/>
                </a:cubicBezTo>
                <a:cubicBezTo>
                  <a:pt x="16200" y="16709"/>
                  <a:pt x="16264" y="16709"/>
                  <a:pt x="16329" y="16709"/>
                </a:cubicBezTo>
                <a:cubicBezTo>
                  <a:pt x="16393" y="16913"/>
                  <a:pt x="16457" y="16913"/>
                  <a:pt x="16521" y="17117"/>
                </a:cubicBezTo>
                <a:cubicBezTo>
                  <a:pt x="16586" y="17321"/>
                  <a:pt x="16586" y="17525"/>
                  <a:pt x="16650" y="17525"/>
                </a:cubicBezTo>
                <a:cubicBezTo>
                  <a:pt x="16714" y="17728"/>
                  <a:pt x="16779" y="17728"/>
                  <a:pt x="16843" y="17525"/>
                </a:cubicBezTo>
                <a:cubicBezTo>
                  <a:pt x="16907" y="17525"/>
                  <a:pt x="16843" y="17525"/>
                  <a:pt x="16907" y="17525"/>
                </a:cubicBezTo>
                <a:cubicBezTo>
                  <a:pt x="16907" y="17525"/>
                  <a:pt x="16907" y="17321"/>
                  <a:pt x="16907" y="17321"/>
                </a:cubicBezTo>
                <a:cubicBezTo>
                  <a:pt x="16907" y="17321"/>
                  <a:pt x="16971" y="17321"/>
                  <a:pt x="16971" y="17321"/>
                </a:cubicBezTo>
                <a:cubicBezTo>
                  <a:pt x="16971" y="17321"/>
                  <a:pt x="16971" y="17321"/>
                  <a:pt x="16971" y="17321"/>
                </a:cubicBezTo>
                <a:cubicBezTo>
                  <a:pt x="17100" y="17117"/>
                  <a:pt x="17100" y="17321"/>
                  <a:pt x="17164" y="17525"/>
                </a:cubicBezTo>
                <a:cubicBezTo>
                  <a:pt x="17164" y="17525"/>
                  <a:pt x="17229" y="17525"/>
                  <a:pt x="17229" y="17728"/>
                </a:cubicBezTo>
                <a:cubicBezTo>
                  <a:pt x="17229" y="17728"/>
                  <a:pt x="17164" y="17728"/>
                  <a:pt x="17164" y="17932"/>
                </a:cubicBezTo>
                <a:cubicBezTo>
                  <a:pt x="17164" y="17932"/>
                  <a:pt x="17164" y="17932"/>
                  <a:pt x="17164" y="17932"/>
                </a:cubicBezTo>
                <a:cubicBezTo>
                  <a:pt x="17229" y="18136"/>
                  <a:pt x="17229" y="18340"/>
                  <a:pt x="17229" y="18543"/>
                </a:cubicBezTo>
                <a:cubicBezTo>
                  <a:pt x="17229" y="18543"/>
                  <a:pt x="17229" y="18747"/>
                  <a:pt x="17229" y="18747"/>
                </a:cubicBezTo>
                <a:cubicBezTo>
                  <a:pt x="17229" y="18747"/>
                  <a:pt x="17229" y="18747"/>
                  <a:pt x="17229" y="18747"/>
                </a:cubicBezTo>
                <a:cubicBezTo>
                  <a:pt x="17229" y="18747"/>
                  <a:pt x="17229" y="18951"/>
                  <a:pt x="17229" y="18951"/>
                </a:cubicBezTo>
                <a:cubicBezTo>
                  <a:pt x="17229" y="18951"/>
                  <a:pt x="17293" y="19155"/>
                  <a:pt x="17229" y="19155"/>
                </a:cubicBezTo>
                <a:cubicBezTo>
                  <a:pt x="17229" y="19155"/>
                  <a:pt x="17164" y="19155"/>
                  <a:pt x="17100" y="19155"/>
                </a:cubicBezTo>
                <a:cubicBezTo>
                  <a:pt x="17036" y="18951"/>
                  <a:pt x="17036" y="18951"/>
                  <a:pt x="17036" y="19155"/>
                </a:cubicBezTo>
                <a:cubicBezTo>
                  <a:pt x="17036" y="19155"/>
                  <a:pt x="17036" y="19155"/>
                  <a:pt x="17036" y="19358"/>
                </a:cubicBezTo>
                <a:cubicBezTo>
                  <a:pt x="17036" y="19358"/>
                  <a:pt x="16971" y="19358"/>
                  <a:pt x="16971" y="19358"/>
                </a:cubicBezTo>
                <a:cubicBezTo>
                  <a:pt x="16971" y="19358"/>
                  <a:pt x="17100" y="19766"/>
                  <a:pt x="17100" y="19970"/>
                </a:cubicBezTo>
                <a:cubicBezTo>
                  <a:pt x="17100" y="19970"/>
                  <a:pt x="17164" y="20174"/>
                  <a:pt x="17164" y="20377"/>
                </a:cubicBezTo>
                <a:cubicBezTo>
                  <a:pt x="17164" y="20377"/>
                  <a:pt x="17164" y="20377"/>
                  <a:pt x="17164" y="20377"/>
                </a:cubicBezTo>
                <a:cubicBezTo>
                  <a:pt x="17164" y="20581"/>
                  <a:pt x="17164" y="20377"/>
                  <a:pt x="17164" y="20581"/>
                </a:cubicBezTo>
                <a:cubicBezTo>
                  <a:pt x="17100" y="20581"/>
                  <a:pt x="17100" y="20581"/>
                  <a:pt x="17164" y="20581"/>
                </a:cubicBezTo>
                <a:cubicBezTo>
                  <a:pt x="17164" y="20785"/>
                  <a:pt x="17164" y="20785"/>
                  <a:pt x="17164" y="20785"/>
                </a:cubicBezTo>
                <a:cubicBezTo>
                  <a:pt x="17229" y="20785"/>
                  <a:pt x="17164" y="20581"/>
                  <a:pt x="17164" y="20581"/>
                </a:cubicBezTo>
                <a:cubicBezTo>
                  <a:pt x="17229" y="20581"/>
                  <a:pt x="17229" y="20785"/>
                  <a:pt x="17229" y="20581"/>
                </a:cubicBezTo>
                <a:cubicBezTo>
                  <a:pt x="17229" y="20377"/>
                  <a:pt x="17229" y="20174"/>
                  <a:pt x="17293" y="20174"/>
                </a:cubicBezTo>
                <a:cubicBezTo>
                  <a:pt x="17293" y="20377"/>
                  <a:pt x="17293" y="20377"/>
                  <a:pt x="17357" y="20174"/>
                </a:cubicBezTo>
                <a:cubicBezTo>
                  <a:pt x="17357" y="20377"/>
                  <a:pt x="17357" y="20377"/>
                  <a:pt x="17357" y="20581"/>
                </a:cubicBezTo>
                <a:cubicBezTo>
                  <a:pt x="17357" y="20581"/>
                  <a:pt x="17421" y="20581"/>
                  <a:pt x="17421" y="20581"/>
                </a:cubicBezTo>
                <a:cubicBezTo>
                  <a:pt x="17421" y="20581"/>
                  <a:pt x="17486" y="20581"/>
                  <a:pt x="17486" y="20581"/>
                </a:cubicBezTo>
                <a:cubicBezTo>
                  <a:pt x="17614" y="20581"/>
                  <a:pt x="17679" y="20377"/>
                  <a:pt x="17743" y="20174"/>
                </a:cubicBezTo>
                <a:cubicBezTo>
                  <a:pt x="17743" y="20174"/>
                  <a:pt x="17743" y="19970"/>
                  <a:pt x="17743" y="19970"/>
                </a:cubicBezTo>
                <a:cubicBezTo>
                  <a:pt x="17743" y="19766"/>
                  <a:pt x="17743" y="19766"/>
                  <a:pt x="17743" y="19562"/>
                </a:cubicBezTo>
                <a:cubicBezTo>
                  <a:pt x="17743" y="19562"/>
                  <a:pt x="17807" y="19562"/>
                  <a:pt x="17807" y="19562"/>
                </a:cubicBezTo>
                <a:cubicBezTo>
                  <a:pt x="17807" y="19358"/>
                  <a:pt x="17807" y="18951"/>
                  <a:pt x="17871" y="18747"/>
                </a:cubicBezTo>
                <a:cubicBezTo>
                  <a:pt x="17871" y="18543"/>
                  <a:pt x="17871" y="18543"/>
                  <a:pt x="17871" y="18340"/>
                </a:cubicBezTo>
                <a:cubicBezTo>
                  <a:pt x="17871" y="18340"/>
                  <a:pt x="17871" y="18136"/>
                  <a:pt x="17871" y="17932"/>
                </a:cubicBezTo>
                <a:cubicBezTo>
                  <a:pt x="17871" y="17932"/>
                  <a:pt x="17871" y="17932"/>
                  <a:pt x="17871" y="17728"/>
                </a:cubicBezTo>
                <a:cubicBezTo>
                  <a:pt x="17871" y="17728"/>
                  <a:pt x="17871" y="17728"/>
                  <a:pt x="17871" y="17525"/>
                </a:cubicBezTo>
                <a:cubicBezTo>
                  <a:pt x="17871" y="17525"/>
                  <a:pt x="17936" y="17321"/>
                  <a:pt x="17936" y="17117"/>
                </a:cubicBezTo>
                <a:cubicBezTo>
                  <a:pt x="17936" y="16913"/>
                  <a:pt x="17871" y="16709"/>
                  <a:pt x="17807" y="16506"/>
                </a:cubicBezTo>
                <a:cubicBezTo>
                  <a:pt x="17807" y="16302"/>
                  <a:pt x="17807" y="16302"/>
                  <a:pt x="17743" y="16098"/>
                </a:cubicBezTo>
                <a:cubicBezTo>
                  <a:pt x="17743" y="16098"/>
                  <a:pt x="17743" y="15894"/>
                  <a:pt x="17679" y="15894"/>
                </a:cubicBezTo>
                <a:cubicBezTo>
                  <a:pt x="17679" y="15691"/>
                  <a:pt x="17614" y="15487"/>
                  <a:pt x="17614" y="15283"/>
                </a:cubicBezTo>
                <a:cubicBezTo>
                  <a:pt x="17614" y="15283"/>
                  <a:pt x="17614" y="15079"/>
                  <a:pt x="17614" y="15079"/>
                </a:cubicBezTo>
                <a:cubicBezTo>
                  <a:pt x="17614" y="14875"/>
                  <a:pt x="17550" y="14875"/>
                  <a:pt x="17550" y="14875"/>
                </a:cubicBezTo>
                <a:cubicBezTo>
                  <a:pt x="17550" y="14875"/>
                  <a:pt x="17550" y="14875"/>
                  <a:pt x="17550" y="14672"/>
                </a:cubicBezTo>
                <a:cubicBezTo>
                  <a:pt x="17486" y="14672"/>
                  <a:pt x="17421" y="14468"/>
                  <a:pt x="17357" y="14468"/>
                </a:cubicBezTo>
                <a:cubicBezTo>
                  <a:pt x="17421" y="14468"/>
                  <a:pt x="17486" y="14468"/>
                  <a:pt x="17421" y="14468"/>
                </a:cubicBezTo>
                <a:cubicBezTo>
                  <a:pt x="17421" y="14264"/>
                  <a:pt x="17293" y="14060"/>
                  <a:pt x="17229" y="14060"/>
                </a:cubicBezTo>
                <a:cubicBezTo>
                  <a:pt x="17100" y="13857"/>
                  <a:pt x="17036" y="13653"/>
                  <a:pt x="16907" y="13857"/>
                </a:cubicBezTo>
                <a:cubicBezTo>
                  <a:pt x="16907" y="13857"/>
                  <a:pt x="16971" y="14060"/>
                  <a:pt x="16971" y="14060"/>
                </a:cubicBezTo>
                <a:cubicBezTo>
                  <a:pt x="16971" y="14060"/>
                  <a:pt x="16971" y="14264"/>
                  <a:pt x="16971" y="14264"/>
                </a:cubicBezTo>
                <a:cubicBezTo>
                  <a:pt x="16907" y="14264"/>
                  <a:pt x="16971" y="14060"/>
                  <a:pt x="16971" y="14060"/>
                </a:cubicBezTo>
                <a:cubicBezTo>
                  <a:pt x="16907" y="13857"/>
                  <a:pt x="16907" y="14060"/>
                  <a:pt x="16907" y="14060"/>
                </a:cubicBezTo>
                <a:cubicBezTo>
                  <a:pt x="16907" y="14264"/>
                  <a:pt x="16843" y="14264"/>
                  <a:pt x="16779" y="14264"/>
                </a:cubicBezTo>
                <a:cubicBezTo>
                  <a:pt x="16843" y="14060"/>
                  <a:pt x="16843" y="14060"/>
                  <a:pt x="16843" y="14060"/>
                </a:cubicBezTo>
                <a:cubicBezTo>
                  <a:pt x="16779" y="13857"/>
                  <a:pt x="16779" y="13857"/>
                  <a:pt x="16714" y="13857"/>
                </a:cubicBezTo>
                <a:cubicBezTo>
                  <a:pt x="16714" y="13857"/>
                  <a:pt x="16779" y="13857"/>
                  <a:pt x="16779" y="13857"/>
                </a:cubicBezTo>
                <a:moveTo>
                  <a:pt x="3600" y="408"/>
                </a:moveTo>
                <a:cubicBezTo>
                  <a:pt x="3600" y="408"/>
                  <a:pt x="3600" y="408"/>
                  <a:pt x="3536" y="408"/>
                </a:cubicBezTo>
                <a:cubicBezTo>
                  <a:pt x="3600" y="408"/>
                  <a:pt x="3664" y="611"/>
                  <a:pt x="3729" y="408"/>
                </a:cubicBezTo>
                <a:cubicBezTo>
                  <a:pt x="3729" y="408"/>
                  <a:pt x="3729" y="408"/>
                  <a:pt x="3729" y="408"/>
                </a:cubicBezTo>
                <a:cubicBezTo>
                  <a:pt x="3729" y="408"/>
                  <a:pt x="3793" y="408"/>
                  <a:pt x="3793" y="408"/>
                </a:cubicBezTo>
                <a:cubicBezTo>
                  <a:pt x="3729" y="408"/>
                  <a:pt x="3664" y="408"/>
                  <a:pt x="3600" y="408"/>
                </a:cubicBezTo>
                <a:close/>
                <a:moveTo>
                  <a:pt x="3793" y="408"/>
                </a:moveTo>
                <a:cubicBezTo>
                  <a:pt x="3857" y="408"/>
                  <a:pt x="3921" y="408"/>
                  <a:pt x="3986" y="408"/>
                </a:cubicBezTo>
                <a:cubicBezTo>
                  <a:pt x="3986" y="408"/>
                  <a:pt x="4050" y="204"/>
                  <a:pt x="4050" y="204"/>
                </a:cubicBezTo>
                <a:cubicBezTo>
                  <a:pt x="4114" y="0"/>
                  <a:pt x="3921" y="204"/>
                  <a:pt x="3921" y="204"/>
                </a:cubicBezTo>
                <a:cubicBezTo>
                  <a:pt x="3857" y="204"/>
                  <a:pt x="3793" y="204"/>
                  <a:pt x="3793" y="408"/>
                </a:cubicBezTo>
                <a:close/>
                <a:moveTo>
                  <a:pt x="3343" y="5502"/>
                </a:moveTo>
                <a:cubicBezTo>
                  <a:pt x="3343" y="5909"/>
                  <a:pt x="3536" y="5909"/>
                  <a:pt x="3600" y="5706"/>
                </a:cubicBezTo>
                <a:cubicBezTo>
                  <a:pt x="3600" y="5706"/>
                  <a:pt x="3600" y="5706"/>
                  <a:pt x="3600" y="5706"/>
                </a:cubicBezTo>
                <a:cubicBezTo>
                  <a:pt x="3600" y="5502"/>
                  <a:pt x="3536" y="5502"/>
                  <a:pt x="3536" y="5502"/>
                </a:cubicBezTo>
                <a:cubicBezTo>
                  <a:pt x="3471" y="5502"/>
                  <a:pt x="3407" y="5298"/>
                  <a:pt x="3343" y="5502"/>
                </a:cubicBezTo>
                <a:close/>
                <a:moveTo>
                  <a:pt x="4114" y="204"/>
                </a:moveTo>
                <a:cubicBezTo>
                  <a:pt x="4114" y="204"/>
                  <a:pt x="4114" y="204"/>
                  <a:pt x="4114" y="204"/>
                </a:cubicBezTo>
                <a:cubicBezTo>
                  <a:pt x="4179" y="204"/>
                  <a:pt x="4307" y="204"/>
                  <a:pt x="4371" y="204"/>
                </a:cubicBezTo>
                <a:cubicBezTo>
                  <a:pt x="4307" y="0"/>
                  <a:pt x="4243" y="204"/>
                  <a:pt x="4114" y="204"/>
                </a:cubicBezTo>
                <a:close/>
                <a:moveTo>
                  <a:pt x="3407" y="0"/>
                </a:moveTo>
                <a:cubicBezTo>
                  <a:pt x="3407" y="0"/>
                  <a:pt x="3536" y="204"/>
                  <a:pt x="3600" y="0"/>
                </a:cubicBezTo>
                <a:cubicBezTo>
                  <a:pt x="3600" y="0"/>
                  <a:pt x="3600" y="0"/>
                  <a:pt x="3600" y="0"/>
                </a:cubicBezTo>
                <a:cubicBezTo>
                  <a:pt x="3600" y="0"/>
                  <a:pt x="3600" y="0"/>
                  <a:pt x="3664" y="0"/>
                </a:cubicBezTo>
                <a:cubicBezTo>
                  <a:pt x="3536" y="0"/>
                  <a:pt x="3471" y="0"/>
                  <a:pt x="3343" y="0"/>
                </a:cubicBezTo>
                <a:cubicBezTo>
                  <a:pt x="3343" y="0"/>
                  <a:pt x="3343" y="0"/>
                  <a:pt x="3407" y="0"/>
                </a:cubicBezTo>
                <a:close/>
                <a:moveTo>
                  <a:pt x="18707" y="18543"/>
                </a:moveTo>
                <a:cubicBezTo>
                  <a:pt x="18707" y="18340"/>
                  <a:pt x="18643" y="18136"/>
                  <a:pt x="18579" y="18136"/>
                </a:cubicBezTo>
                <a:cubicBezTo>
                  <a:pt x="18450" y="17932"/>
                  <a:pt x="18386" y="17728"/>
                  <a:pt x="18321" y="17321"/>
                </a:cubicBezTo>
                <a:cubicBezTo>
                  <a:pt x="18321" y="17321"/>
                  <a:pt x="18257" y="17117"/>
                  <a:pt x="18257" y="16913"/>
                </a:cubicBezTo>
                <a:cubicBezTo>
                  <a:pt x="18257" y="16709"/>
                  <a:pt x="18257" y="16709"/>
                  <a:pt x="18321" y="16709"/>
                </a:cubicBezTo>
                <a:cubicBezTo>
                  <a:pt x="18386" y="16709"/>
                  <a:pt x="18514" y="16913"/>
                  <a:pt x="18579" y="17117"/>
                </a:cubicBezTo>
                <a:cubicBezTo>
                  <a:pt x="18386" y="16506"/>
                  <a:pt x="18129" y="15691"/>
                  <a:pt x="17936" y="15079"/>
                </a:cubicBezTo>
                <a:cubicBezTo>
                  <a:pt x="17743" y="14672"/>
                  <a:pt x="17614" y="14060"/>
                  <a:pt x="17421" y="13653"/>
                </a:cubicBezTo>
                <a:cubicBezTo>
                  <a:pt x="17486" y="13857"/>
                  <a:pt x="17421" y="13857"/>
                  <a:pt x="17421" y="13857"/>
                </a:cubicBezTo>
                <a:cubicBezTo>
                  <a:pt x="17486" y="13857"/>
                  <a:pt x="17550" y="14060"/>
                  <a:pt x="17550" y="14060"/>
                </a:cubicBezTo>
                <a:cubicBezTo>
                  <a:pt x="17550" y="14060"/>
                  <a:pt x="17550" y="14060"/>
                  <a:pt x="17550" y="14060"/>
                </a:cubicBezTo>
                <a:cubicBezTo>
                  <a:pt x="17614" y="14264"/>
                  <a:pt x="17550" y="14264"/>
                  <a:pt x="17550" y="14264"/>
                </a:cubicBezTo>
                <a:cubicBezTo>
                  <a:pt x="17486" y="14264"/>
                  <a:pt x="17550" y="14468"/>
                  <a:pt x="17550" y="14468"/>
                </a:cubicBezTo>
                <a:cubicBezTo>
                  <a:pt x="17614" y="14875"/>
                  <a:pt x="17679" y="15079"/>
                  <a:pt x="17743" y="15283"/>
                </a:cubicBezTo>
                <a:cubicBezTo>
                  <a:pt x="17936" y="16098"/>
                  <a:pt x="18129" y="16913"/>
                  <a:pt x="18321" y="17728"/>
                </a:cubicBezTo>
                <a:cubicBezTo>
                  <a:pt x="18386" y="18136"/>
                  <a:pt x="18450" y="18340"/>
                  <a:pt x="18514" y="18747"/>
                </a:cubicBezTo>
                <a:cubicBezTo>
                  <a:pt x="18514" y="18543"/>
                  <a:pt x="18514" y="18340"/>
                  <a:pt x="18514" y="18340"/>
                </a:cubicBezTo>
                <a:cubicBezTo>
                  <a:pt x="18514" y="18136"/>
                  <a:pt x="18514" y="18340"/>
                  <a:pt x="18514" y="18340"/>
                </a:cubicBezTo>
                <a:cubicBezTo>
                  <a:pt x="18643" y="18340"/>
                  <a:pt x="18643" y="18340"/>
                  <a:pt x="18707" y="18543"/>
                </a:cubicBezTo>
                <a:cubicBezTo>
                  <a:pt x="18707" y="18543"/>
                  <a:pt x="18707" y="18543"/>
                  <a:pt x="18707" y="18543"/>
                </a:cubicBezTo>
                <a:close/>
                <a:moveTo>
                  <a:pt x="2700" y="408"/>
                </a:moveTo>
                <a:cubicBezTo>
                  <a:pt x="2636" y="204"/>
                  <a:pt x="2571" y="408"/>
                  <a:pt x="2507" y="408"/>
                </a:cubicBezTo>
                <a:cubicBezTo>
                  <a:pt x="2571" y="408"/>
                  <a:pt x="2571" y="408"/>
                  <a:pt x="2636" y="408"/>
                </a:cubicBezTo>
                <a:cubicBezTo>
                  <a:pt x="2636" y="408"/>
                  <a:pt x="2636" y="408"/>
                  <a:pt x="2636" y="408"/>
                </a:cubicBezTo>
                <a:cubicBezTo>
                  <a:pt x="2636" y="408"/>
                  <a:pt x="2700" y="408"/>
                  <a:pt x="2764" y="408"/>
                </a:cubicBezTo>
                <a:cubicBezTo>
                  <a:pt x="2764" y="408"/>
                  <a:pt x="2764" y="408"/>
                  <a:pt x="2700" y="408"/>
                </a:cubicBezTo>
                <a:cubicBezTo>
                  <a:pt x="2764" y="408"/>
                  <a:pt x="2764" y="408"/>
                  <a:pt x="2829" y="408"/>
                </a:cubicBezTo>
                <a:cubicBezTo>
                  <a:pt x="2829" y="408"/>
                  <a:pt x="2829" y="408"/>
                  <a:pt x="2829" y="408"/>
                </a:cubicBezTo>
                <a:cubicBezTo>
                  <a:pt x="2893" y="204"/>
                  <a:pt x="2957" y="204"/>
                  <a:pt x="3021" y="204"/>
                </a:cubicBezTo>
                <a:cubicBezTo>
                  <a:pt x="2957" y="204"/>
                  <a:pt x="2829" y="204"/>
                  <a:pt x="2764" y="204"/>
                </a:cubicBezTo>
                <a:cubicBezTo>
                  <a:pt x="2764" y="204"/>
                  <a:pt x="2764" y="204"/>
                  <a:pt x="2764" y="204"/>
                </a:cubicBezTo>
                <a:cubicBezTo>
                  <a:pt x="2764" y="204"/>
                  <a:pt x="2764" y="408"/>
                  <a:pt x="2700" y="408"/>
                </a:cubicBezTo>
                <a:close/>
                <a:moveTo>
                  <a:pt x="450" y="13449"/>
                </a:moveTo>
                <a:cubicBezTo>
                  <a:pt x="386" y="13449"/>
                  <a:pt x="386" y="13245"/>
                  <a:pt x="386" y="13245"/>
                </a:cubicBezTo>
                <a:cubicBezTo>
                  <a:pt x="321" y="13245"/>
                  <a:pt x="257" y="13245"/>
                  <a:pt x="193" y="13245"/>
                </a:cubicBezTo>
                <a:cubicBezTo>
                  <a:pt x="193" y="13449"/>
                  <a:pt x="193" y="13449"/>
                  <a:pt x="129" y="13449"/>
                </a:cubicBezTo>
                <a:cubicBezTo>
                  <a:pt x="129" y="13245"/>
                  <a:pt x="129" y="13245"/>
                  <a:pt x="193" y="13245"/>
                </a:cubicBezTo>
                <a:cubicBezTo>
                  <a:pt x="129" y="13245"/>
                  <a:pt x="129" y="13245"/>
                  <a:pt x="129" y="13245"/>
                </a:cubicBezTo>
                <a:cubicBezTo>
                  <a:pt x="129" y="13245"/>
                  <a:pt x="129" y="13449"/>
                  <a:pt x="129" y="13449"/>
                </a:cubicBezTo>
                <a:cubicBezTo>
                  <a:pt x="64" y="13449"/>
                  <a:pt x="64" y="13449"/>
                  <a:pt x="64" y="13449"/>
                </a:cubicBezTo>
                <a:cubicBezTo>
                  <a:pt x="64" y="13449"/>
                  <a:pt x="64" y="13449"/>
                  <a:pt x="64" y="13449"/>
                </a:cubicBezTo>
                <a:cubicBezTo>
                  <a:pt x="0" y="13449"/>
                  <a:pt x="0" y="13653"/>
                  <a:pt x="0" y="13653"/>
                </a:cubicBezTo>
                <a:cubicBezTo>
                  <a:pt x="129" y="13653"/>
                  <a:pt x="321" y="13653"/>
                  <a:pt x="450" y="13653"/>
                </a:cubicBezTo>
                <a:cubicBezTo>
                  <a:pt x="450" y="13653"/>
                  <a:pt x="450" y="13653"/>
                  <a:pt x="450" y="13449"/>
                </a:cubicBezTo>
                <a:close/>
                <a:moveTo>
                  <a:pt x="3279" y="204"/>
                </a:moveTo>
                <a:cubicBezTo>
                  <a:pt x="3407" y="204"/>
                  <a:pt x="3471" y="204"/>
                  <a:pt x="3600" y="204"/>
                </a:cubicBezTo>
                <a:cubicBezTo>
                  <a:pt x="3536" y="204"/>
                  <a:pt x="3471" y="204"/>
                  <a:pt x="3343" y="204"/>
                </a:cubicBezTo>
                <a:cubicBezTo>
                  <a:pt x="3343" y="0"/>
                  <a:pt x="3279" y="0"/>
                  <a:pt x="3279" y="0"/>
                </a:cubicBezTo>
                <a:cubicBezTo>
                  <a:pt x="3279" y="0"/>
                  <a:pt x="3279" y="204"/>
                  <a:pt x="3214" y="204"/>
                </a:cubicBezTo>
                <a:cubicBezTo>
                  <a:pt x="3214" y="204"/>
                  <a:pt x="3279" y="204"/>
                  <a:pt x="3279" y="204"/>
                </a:cubicBezTo>
                <a:close/>
              </a:path>
            </a:pathLst>
          </a:custGeom>
          <a:solidFill>
            <a:schemeClr val="accent6"/>
          </a:solidFill>
          <a:ln w="6350" cap="rnd">
            <a:solidFill>
              <a:srgbClr val="FFFFFF"/>
            </a:solidFill>
            <a:prstDash val="solid"/>
            <a:round/>
          </a:ln>
          <a:effectLst/>
        </p:spPr>
        <p:txBody>
          <a:bodyPr wrap="square" lIns="45719" tIns="45719" rIns="45719" bIns="45719" numCol="1"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sz="3000" i="0">
                <a:solidFill>
                  <a:srgbClr val="FFFFFF"/>
                </a:solidFill>
                <a:latin typeface="Open Sans"/>
                <a:ea typeface="Open Sans"/>
                <a:cs typeface="Open Sans"/>
                <a:sym typeface="Open Sans"/>
              </a:defRPr>
            </a:pPr>
            <a:endParaRPr kumimoji="0" sz="3000" b="0" i="0" u="none" strike="noStrike" kern="1200" cap="none" spc="0" normalizeH="0" baseline="0" noProof="0">
              <a:ln>
                <a:noFill/>
              </a:ln>
              <a:solidFill>
                <a:srgbClr val="FFFFFF"/>
              </a:solidFill>
              <a:effectLst/>
              <a:uLnTx/>
              <a:uFillTx/>
              <a:latin typeface="Open Sans"/>
              <a:ea typeface="Open Sans"/>
              <a:cs typeface="Open Sans"/>
              <a:sym typeface="Open Sans"/>
            </a:endParaRPr>
          </a:p>
        </p:txBody>
      </p:sp>
      <p:cxnSp>
        <p:nvCxnSpPr>
          <p:cNvPr id="10" name="Connector 1">
            <a:extLst>
              <a:ext uri="{FF2B5EF4-FFF2-40B4-BE49-F238E27FC236}">
                <a16:creationId xmlns:a16="http://schemas.microsoft.com/office/drawing/2014/main" id="{8A413837-1E6D-4EC5-A0FC-F6CBA9242D7C}"/>
              </a:ext>
            </a:extLst>
          </p:cNvPr>
          <p:cNvCxnSpPr>
            <a:cxnSpLocks/>
          </p:cNvCxnSpPr>
          <p:nvPr/>
        </p:nvCxnSpPr>
        <p:spPr>
          <a:xfrm>
            <a:off x="4059936" y="1878951"/>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or 2">
            <a:extLst>
              <a:ext uri="{FF2B5EF4-FFF2-40B4-BE49-F238E27FC236}">
                <a16:creationId xmlns:a16="http://schemas.microsoft.com/office/drawing/2014/main" id="{515217AC-B798-40C4-A73D-A59979F6229B}"/>
              </a:ext>
            </a:extLst>
          </p:cNvPr>
          <p:cNvCxnSpPr>
            <a:cxnSpLocks/>
          </p:cNvCxnSpPr>
          <p:nvPr/>
        </p:nvCxnSpPr>
        <p:spPr>
          <a:xfrm>
            <a:off x="8132064" y="1878951"/>
            <a:ext cx="0" cy="3409404"/>
          </a:xfrm>
          <a:prstGeom prst="line">
            <a:avLst/>
          </a:prstGeom>
          <a:ln w="19050" cap="rnd">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Tagline">
            <a:extLst>
              <a:ext uri="{FF2B5EF4-FFF2-40B4-BE49-F238E27FC236}">
                <a16:creationId xmlns:a16="http://schemas.microsoft.com/office/drawing/2014/main" id="{CDB81AA0-9E8B-43DA-ACED-AA289B209FD3}"/>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8E648230-25DF-42C2-858B-CCE6CA8D2AAD}"/>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FC722376-EE75-4522-A7D3-6D516E52AC43}"/>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COUNTRY MAP</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A501BF2B-28FF-4F49-8ACA-9D9729EB4F4E}"/>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879C0DB-5D3D-4B4E-B487-AAC41BDE666F}"/>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4518736"/>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a:extLst>
              <a:ext uri="{FF2B5EF4-FFF2-40B4-BE49-F238E27FC236}">
                <a16:creationId xmlns:a16="http://schemas.microsoft.com/office/drawing/2014/main" id="{A42D3077-B901-4838-8977-4E3701833A10}"/>
              </a:ext>
            </a:extLst>
          </p:cNvPr>
          <p:cNvGraphicFramePr/>
          <p:nvPr>
            <p:extLst>
              <p:ext uri="{D42A27DB-BD31-4B8C-83A1-F6EECF244321}">
                <p14:modId xmlns:p14="http://schemas.microsoft.com/office/powerpoint/2010/main" val="329106213"/>
              </p:ext>
            </p:extLst>
          </p:nvPr>
        </p:nvGraphicFramePr>
        <p:xfrm>
          <a:off x="617837" y="2200059"/>
          <a:ext cx="6681573" cy="4048783"/>
        </p:xfrm>
        <a:graphic>
          <a:graphicData uri="http://schemas.openxmlformats.org/drawingml/2006/chart">
            <c:chart xmlns:c="http://schemas.openxmlformats.org/drawingml/2006/chart" xmlns:r="http://schemas.openxmlformats.org/officeDocument/2006/relationships" r:id="rId2"/>
          </a:graphicData>
        </a:graphic>
      </p:graphicFrame>
      <p:cxnSp>
        <p:nvCxnSpPr>
          <p:cNvPr id="10" name="Connector">
            <a:extLst>
              <a:ext uri="{FF2B5EF4-FFF2-40B4-BE49-F238E27FC236}">
                <a16:creationId xmlns:a16="http://schemas.microsoft.com/office/drawing/2014/main" id="{E2DE10CF-AE3C-4EE0-A51E-E7FC54009788}"/>
              </a:ext>
            </a:extLst>
          </p:cNvPr>
          <p:cNvCxnSpPr/>
          <p:nvPr/>
        </p:nvCxnSpPr>
        <p:spPr>
          <a:xfrm>
            <a:off x="7953209" y="1948120"/>
            <a:ext cx="0" cy="4217082"/>
          </a:xfrm>
          <a:prstGeom prst="line">
            <a:avLst/>
          </a:prstGeom>
          <a:ln w="28575" cap="rnd">
            <a:solidFill>
              <a:srgbClr val="AFABAB"/>
            </a:solidFill>
            <a:prstDash val="sysDot"/>
            <a:miter lim="800000"/>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6" name="Blue stat">
            <a:extLst>
              <a:ext uri="{FF2B5EF4-FFF2-40B4-BE49-F238E27FC236}">
                <a16:creationId xmlns:a16="http://schemas.microsoft.com/office/drawing/2014/main" id="{34D54933-AA39-4811-BF8C-AD3644740420}"/>
              </a:ext>
            </a:extLst>
          </p:cNvPr>
          <p:cNvSpPr/>
          <p:nvPr/>
        </p:nvSpPr>
        <p:spPr>
          <a:xfrm>
            <a:off x="5787701" y="3870779"/>
            <a:ext cx="1250373" cy="3717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2,8</a:t>
            </a:r>
            <a:r>
              <a:rPr lang="pl-PL" dirty="0">
                <a:latin typeface="Open Sans" panose="020B0606030504020204" pitchFamily="34" charset="0"/>
                <a:ea typeface="Open Sans" panose="020B0606030504020204" pitchFamily="34" charset="0"/>
                <a:cs typeface="Open Sans" panose="020B0606030504020204" pitchFamily="34" charset="0"/>
              </a:rPr>
              <a:t>21</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7" name="Green stat">
            <a:extLst>
              <a:ext uri="{FF2B5EF4-FFF2-40B4-BE49-F238E27FC236}">
                <a16:creationId xmlns:a16="http://schemas.microsoft.com/office/drawing/2014/main" id="{3378594C-04A5-4DA9-A538-3D9975A8C6A5}"/>
              </a:ext>
            </a:extLst>
          </p:cNvPr>
          <p:cNvSpPr/>
          <p:nvPr/>
        </p:nvSpPr>
        <p:spPr>
          <a:xfrm>
            <a:off x="2796274" y="4601028"/>
            <a:ext cx="1250373" cy="371764"/>
          </a:xfrm>
          <a:prstGeom prst="rect">
            <a:avLst/>
          </a:prstGeom>
          <a:solidFill>
            <a:srgbClr val="88BB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dirty="0">
                <a:latin typeface="Open Sans" panose="020B0606030504020204" pitchFamily="34" charset="0"/>
                <a:ea typeface="Open Sans" panose="020B0606030504020204" pitchFamily="34" charset="0"/>
                <a:cs typeface="Open Sans" panose="020B0606030504020204" pitchFamily="34" charset="0"/>
              </a:rPr>
              <a:t>2,257</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2" name="Info 2">
            <a:extLst>
              <a:ext uri="{FF2B5EF4-FFF2-40B4-BE49-F238E27FC236}">
                <a16:creationId xmlns:a16="http://schemas.microsoft.com/office/drawing/2014/main" id="{77737F03-6AAB-4D92-9C3D-F67A11DDA90E}"/>
              </a:ext>
            </a:extLst>
          </p:cNvPr>
          <p:cNvGrpSpPr/>
          <p:nvPr/>
        </p:nvGrpSpPr>
        <p:grpSpPr>
          <a:xfrm>
            <a:off x="8818453" y="4186696"/>
            <a:ext cx="3206173" cy="1856830"/>
            <a:chOff x="8818453" y="4186696"/>
            <a:chExt cx="3206173" cy="1856830"/>
          </a:xfrm>
        </p:grpSpPr>
        <p:sp>
          <p:nvSpPr>
            <p:cNvPr id="13" name="Egypt text">
              <a:extLst>
                <a:ext uri="{FF2B5EF4-FFF2-40B4-BE49-F238E27FC236}">
                  <a16:creationId xmlns:a16="http://schemas.microsoft.com/office/drawing/2014/main" id="{19280F26-CD3D-43A2-898F-620E6EDCFFDE}"/>
                </a:ext>
              </a:extLst>
            </p:cNvPr>
            <p:cNvSpPr/>
            <p:nvPr/>
          </p:nvSpPr>
          <p:spPr>
            <a:xfrm>
              <a:off x="9151539" y="5298598"/>
              <a:ext cx="2667000"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20</a:t>
              </a:r>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23 </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was not a „bright” year for </a:t>
              </a:r>
              <a:r>
                <a:rPr lang="en-US"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Russia</a:t>
              </a:r>
            </a:p>
          </p:txBody>
        </p:sp>
        <p:cxnSp>
          <p:nvCxnSpPr>
            <p:cNvPr id="15" name="Arrow down">
              <a:extLst>
                <a:ext uri="{FF2B5EF4-FFF2-40B4-BE49-F238E27FC236}">
                  <a16:creationId xmlns:a16="http://schemas.microsoft.com/office/drawing/2014/main" id="{4CFB3EC6-D533-4B96-8C6F-6F35D3EA6DE7}"/>
                </a:ext>
              </a:extLst>
            </p:cNvPr>
            <p:cNvCxnSpPr/>
            <p:nvPr/>
          </p:nvCxnSpPr>
          <p:spPr>
            <a:xfrm flipH="1">
              <a:off x="8818453" y="4601028"/>
              <a:ext cx="35261" cy="1284655"/>
            </a:xfrm>
            <a:prstGeom prst="straightConnector1">
              <a:avLst/>
            </a:prstGeom>
            <a:ln w="1365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Egypt number">
              <a:extLst>
                <a:ext uri="{FF2B5EF4-FFF2-40B4-BE49-F238E27FC236}">
                  <a16:creationId xmlns:a16="http://schemas.microsoft.com/office/drawing/2014/main" id="{A5A0CC1E-2D39-4BBD-B461-16BCD109F030}"/>
                </a:ext>
              </a:extLst>
            </p:cNvPr>
            <p:cNvSpPr/>
            <p:nvPr/>
          </p:nvSpPr>
          <p:spPr>
            <a:xfrm>
              <a:off x="8945453" y="4186696"/>
              <a:ext cx="3079173" cy="1365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2,257</a:t>
              </a:r>
              <a:endPar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3" name="Info 1">
            <a:extLst>
              <a:ext uri="{FF2B5EF4-FFF2-40B4-BE49-F238E27FC236}">
                <a16:creationId xmlns:a16="http://schemas.microsoft.com/office/drawing/2014/main" id="{56C3A863-01DE-4D2A-8A15-FBB3E2CCA418}"/>
              </a:ext>
            </a:extLst>
          </p:cNvPr>
          <p:cNvGrpSpPr/>
          <p:nvPr/>
        </p:nvGrpSpPr>
        <p:grpSpPr>
          <a:xfrm>
            <a:off x="8868345" y="2003634"/>
            <a:ext cx="3092781" cy="1554067"/>
            <a:chOff x="8868345" y="2003634"/>
            <a:chExt cx="3092781" cy="1554067"/>
          </a:xfrm>
        </p:grpSpPr>
        <p:sp>
          <p:nvSpPr>
            <p:cNvPr id="11" name="Argentina number">
              <a:extLst>
                <a:ext uri="{FF2B5EF4-FFF2-40B4-BE49-F238E27FC236}">
                  <a16:creationId xmlns:a16="http://schemas.microsoft.com/office/drawing/2014/main" id="{5C190FED-23EF-42C6-8768-D6610243EC1E}"/>
                </a:ext>
              </a:extLst>
            </p:cNvPr>
            <p:cNvSpPr/>
            <p:nvPr/>
          </p:nvSpPr>
          <p:spPr>
            <a:xfrm>
              <a:off x="8881953" y="2030023"/>
              <a:ext cx="3079173"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a:t>
              </a:r>
              <a:r>
                <a:rPr lang="pl-PL"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r>
                <a:rPr lang="en-US" sz="5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851</a:t>
              </a:r>
            </a:p>
          </p:txBody>
        </p:sp>
        <p:sp>
          <p:nvSpPr>
            <p:cNvPr id="12" name="Argentina text">
              <a:extLst>
                <a:ext uri="{FF2B5EF4-FFF2-40B4-BE49-F238E27FC236}">
                  <a16:creationId xmlns:a16="http://schemas.microsoft.com/office/drawing/2014/main" id="{FD03ECA2-B072-496F-9103-014445A83927}"/>
                </a:ext>
              </a:extLst>
            </p:cNvPr>
            <p:cNvSpPr/>
            <p:nvPr/>
          </p:nvSpPr>
          <p:spPr>
            <a:xfrm>
              <a:off x="9118600" y="2812773"/>
              <a:ext cx="2667000" cy="744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Light bulb sales for 20</a:t>
              </a:r>
              <a:r>
                <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25</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increase rapidly in </a:t>
              </a:r>
              <a:r>
                <a:rPr lang="pl-PL" sz="14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Argentina</a:t>
              </a:r>
              <a:r>
                <a:rPr lang="pl-PL"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4" name="Arrow up">
              <a:extLst>
                <a:ext uri="{FF2B5EF4-FFF2-40B4-BE49-F238E27FC236}">
                  <a16:creationId xmlns:a16="http://schemas.microsoft.com/office/drawing/2014/main" id="{878DA346-F3C2-4284-8E2D-D4CBB6F258A7}"/>
                </a:ext>
              </a:extLst>
            </p:cNvPr>
            <p:cNvCxnSpPr/>
            <p:nvPr/>
          </p:nvCxnSpPr>
          <p:spPr>
            <a:xfrm flipV="1">
              <a:off x="8868345" y="2003634"/>
              <a:ext cx="0" cy="1349166"/>
            </a:xfrm>
            <a:prstGeom prst="straightConnector1">
              <a:avLst/>
            </a:prstGeom>
            <a:ln w="136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Argentina">
            <a:extLst>
              <a:ext uri="{FF2B5EF4-FFF2-40B4-BE49-F238E27FC236}">
                <a16:creationId xmlns:a16="http://schemas.microsoft.com/office/drawing/2014/main" id="{0BBB7658-E34C-431E-B8BD-19E561B4DFDD}"/>
              </a:ext>
            </a:extLst>
          </p:cNvPr>
          <p:cNvSpPr txBox="1"/>
          <p:nvPr/>
        </p:nvSpPr>
        <p:spPr>
          <a:xfrm>
            <a:off x="1036391" y="4651034"/>
            <a:ext cx="1022692" cy="276999"/>
          </a:xfrm>
          <a:prstGeom prst="rect">
            <a:avLst/>
          </a:prstGeom>
          <a:noFill/>
        </p:spPr>
        <p:txBody>
          <a:bodyPr wrap="square">
            <a:spAutoFit/>
          </a:bodyPr>
          <a:lstStyle/>
          <a:p>
            <a:pPr algn="ctr"/>
            <a:r>
              <a:rPr lang="pl-PL" sz="1200" b="1" dirty="0">
                <a:solidFill>
                  <a:schemeClr val="accent5"/>
                </a:solidFill>
                <a:latin typeface="Open Sans" panose="020B0606030504020204" pitchFamily="34" charset="0"/>
                <a:ea typeface="Open Sans" panose="020B0606030504020204" pitchFamily="34" charset="0"/>
                <a:cs typeface="Open Sans" panose="020B0606030504020204" pitchFamily="34" charset="0"/>
              </a:rPr>
              <a:t>Argentina</a:t>
            </a:r>
            <a:endParaRPr lang="pl-PL" sz="1200" dirty="0">
              <a:solidFill>
                <a:schemeClr val="accent5"/>
              </a:solidFill>
            </a:endParaRPr>
          </a:p>
        </p:txBody>
      </p:sp>
      <p:sp>
        <p:nvSpPr>
          <p:cNvPr id="21" name="Russia">
            <a:extLst>
              <a:ext uri="{FF2B5EF4-FFF2-40B4-BE49-F238E27FC236}">
                <a16:creationId xmlns:a16="http://schemas.microsoft.com/office/drawing/2014/main" id="{98EB3BA7-82E6-47ED-ACB2-A376FBE72DD8}"/>
              </a:ext>
            </a:extLst>
          </p:cNvPr>
          <p:cNvSpPr txBox="1"/>
          <p:nvPr/>
        </p:nvSpPr>
        <p:spPr>
          <a:xfrm>
            <a:off x="1150691" y="2674273"/>
            <a:ext cx="1022692" cy="276999"/>
          </a:xfrm>
          <a:prstGeom prst="rect">
            <a:avLst/>
          </a:prstGeom>
          <a:noFill/>
        </p:spPr>
        <p:txBody>
          <a:bodyPr wrap="square">
            <a:spAutoFit/>
          </a:bodyPr>
          <a:lstStyle/>
          <a:p>
            <a:pPr algn="ctr"/>
            <a:r>
              <a:rPr lang="en-US" sz="12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Russia</a:t>
            </a:r>
            <a:endParaRPr lang="pl-PL" sz="1200" dirty="0">
              <a:solidFill>
                <a:schemeClr val="accent6"/>
              </a:solidFill>
            </a:endParaRPr>
          </a:p>
        </p:txBody>
      </p:sp>
      <p:sp>
        <p:nvSpPr>
          <p:cNvPr id="2" name="Tagline">
            <a:extLst>
              <a:ext uri="{FF2B5EF4-FFF2-40B4-BE49-F238E27FC236}">
                <a16:creationId xmlns:a16="http://schemas.microsoft.com/office/drawing/2014/main" id="{1E609763-AECA-4E9E-85FC-FBE8EAEAF01B}"/>
              </a:ext>
            </a:extLst>
          </p:cNvPr>
          <p:cNvSpPr txBox="1"/>
          <p:nvPr/>
        </p:nvSpPr>
        <p:spPr>
          <a:xfrm>
            <a:off x="2825578" y="838782"/>
            <a:ext cx="6540844" cy="400110"/>
          </a:xfrm>
          <a:prstGeom prst="rect">
            <a:avLst/>
          </a:prstGeom>
          <a:noFill/>
        </p:spPr>
        <p:txBody>
          <a:bodyPr wrap="square" rtlCol="0">
            <a:spAutoFit/>
          </a:bodyPr>
          <a:lstStyle/>
          <a:p>
            <a:pPr algn="ctr"/>
            <a:r>
              <a:rPr lang="en-US" sz="2000" dirty="0">
                <a:solidFill>
                  <a:schemeClr val="accent2"/>
                </a:solidFill>
              </a:rPr>
              <a:t>This will be the tagline for our presentation</a:t>
            </a:r>
            <a:endParaRPr lang="pl-PL" sz="2000" dirty="0">
              <a:solidFill>
                <a:schemeClr val="accent2"/>
              </a:solidFill>
            </a:endParaRPr>
          </a:p>
        </p:txBody>
      </p:sp>
      <p:grpSp>
        <p:nvGrpSpPr>
          <p:cNvPr id="3" name="TITLE">
            <a:extLst>
              <a:ext uri="{FF2B5EF4-FFF2-40B4-BE49-F238E27FC236}">
                <a16:creationId xmlns:a16="http://schemas.microsoft.com/office/drawing/2014/main" id="{ED215206-CFDE-46AC-820A-4409DBBDE58C}"/>
              </a:ext>
            </a:extLst>
          </p:cNvPr>
          <p:cNvGrpSpPr/>
          <p:nvPr/>
        </p:nvGrpSpPr>
        <p:grpSpPr>
          <a:xfrm>
            <a:off x="3047365" y="283213"/>
            <a:ext cx="6096635" cy="835714"/>
            <a:chOff x="3047365" y="258886"/>
            <a:chExt cx="6096635" cy="835714"/>
          </a:xfrm>
        </p:grpSpPr>
        <p:sp>
          <p:nvSpPr>
            <p:cNvPr id="4" name="TextBox 3">
              <a:extLst>
                <a:ext uri="{FF2B5EF4-FFF2-40B4-BE49-F238E27FC236}">
                  <a16:creationId xmlns:a16="http://schemas.microsoft.com/office/drawing/2014/main" id="{5A272F45-C616-4332-A553-0315155E9A91}"/>
                </a:ext>
              </a:extLst>
            </p:cNvPr>
            <p:cNvSpPr txBox="1"/>
            <p:nvPr/>
          </p:nvSpPr>
          <p:spPr>
            <a:xfrm>
              <a:off x="3051810" y="258886"/>
              <a:ext cx="6088382" cy="646331"/>
            </a:xfrm>
            <a:prstGeom prst="rect">
              <a:avLst/>
            </a:prstGeom>
            <a:noFill/>
          </p:spPr>
          <p:txBody>
            <a:bodyPr wrap="square" rtlCol="0">
              <a:spAutoFit/>
            </a:bodyPr>
            <a:lstStyle/>
            <a:p>
              <a:pPr algn="ctr"/>
              <a:r>
                <a:rPr lang="en-US"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CHART DESIGN</a:t>
              </a:r>
              <a:endParaRPr lang="pl-PL" sz="3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5" name="Straight Connector 4">
              <a:extLst>
                <a:ext uri="{FF2B5EF4-FFF2-40B4-BE49-F238E27FC236}">
                  <a16:creationId xmlns:a16="http://schemas.microsoft.com/office/drawing/2014/main" id="{BCBA0359-A0DA-4C37-997E-EC0D49A546EB}"/>
                </a:ext>
              </a:extLst>
            </p:cNvPr>
            <p:cNvCxnSpPr/>
            <p:nvPr/>
          </p:nvCxnSpPr>
          <p:spPr>
            <a:xfrm>
              <a:off x="3047365"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1560C0-2440-40E9-8259-73F1391BB584}"/>
                </a:ext>
              </a:extLst>
            </p:cNvPr>
            <p:cNvCxnSpPr/>
            <p:nvPr/>
          </p:nvCxnSpPr>
          <p:spPr>
            <a:xfrm>
              <a:off x="9144000" y="401372"/>
              <a:ext cx="0" cy="693228"/>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0250040"/>
      </p:ext>
    </p:extLst>
  </p:cSld>
  <p:clrMapOvr>
    <a:masterClrMapping/>
  </p:clrMapOvr>
  <mc:AlternateContent xmlns:mc="http://schemas.openxmlformats.org/markup-compatibility/2006" xmlns:p14="http://schemas.microsoft.com/office/powerpoint/2010/main">
    <mc:Choice Requires="p14">
      <p:transition spd="med" p14:dur="700" advClick="0" advTm="5000">
        <p:fade/>
      </p:transition>
    </mc:Choice>
    <mc:Fallback xmlns="">
      <p:transition spd="med" advClick="0" advTm="5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pen Sans (Bold+Light)">
      <a:majorFont>
        <a:latin typeface="Open Sans ExtraBold"/>
        <a:ea typeface=""/>
        <a:cs typeface=""/>
      </a:majorFont>
      <a:minorFont>
        <a:latin typeface="Open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D8E379D-5439-4783-8DDA-3B3681C73C48}">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394</TotalTime>
  <Words>557</Words>
  <Application>Microsoft Office PowerPoint</Application>
  <PresentationFormat>Widescreen</PresentationFormat>
  <Paragraphs>105</Paragraphs>
  <Slides>14</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Open Sans</vt:lpstr>
      <vt:lpstr>Open Sans ExtraBold</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Pach</dc:creator>
  <cp:lastModifiedBy>Andrew Pach</cp:lastModifiedBy>
  <cp:revision>20</cp:revision>
  <dcterms:created xsi:type="dcterms:W3CDTF">2021-10-07T07:30:04Z</dcterms:created>
  <dcterms:modified xsi:type="dcterms:W3CDTF">2021-10-18T09:19:47Z</dcterms:modified>
</cp:coreProperties>
</file>