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3A24CCB-FA86-4409-98BC-C269D31F9E8F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9696"/>
    <a:srgbClr val="2B6C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216" y="-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Hướng dẫn tạo ra 1 hình thoi có bo góc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1600200" y="2133600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Bước</a:t>
            </a:r>
            <a:r>
              <a:rPr lang="en-US" baseline="0" dirty="0" smtClean="0"/>
              <a:t> 1:</a:t>
            </a:r>
            <a:endParaRPr lang="en-US" dirty="0"/>
          </a:p>
        </p:txBody>
      </p:sp>
      <p:sp>
        <p:nvSpPr>
          <p:cNvPr id="9" name="Rounded Rectangle 8"/>
          <p:cNvSpPr/>
          <p:nvPr userDrawn="1"/>
        </p:nvSpPr>
        <p:spPr>
          <a:xfrm>
            <a:off x="838200" y="2502932"/>
            <a:ext cx="2654300" cy="3034268"/>
          </a:xfrm>
          <a:prstGeom prst="roundRect">
            <a:avLst>
              <a:gd name="adj" fmla="val 243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4165600" y="2140466"/>
            <a:ext cx="1077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Bước</a:t>
            </a:r>
            <a:r>
              <a:rPr lang="en-US" baseline="0" dirty="0" smtClean="0"/>
              <a:t> 2: </a:t>
            </a:r>
            <a:endParaRPr lang="en-US" dirty="0"/>
          </a:p>
        </p:txBody>
      </p:sp>
      <p:sp>
        <p:nvSpPr>
          <p:cNvPr id="11" name="Rounded Rectangle 10"/>
          <p:cNvSpPr/>
          <p:nvPr userDrawn="1"/>
        </p:nvSpPr>
        <p:spPr>
          <a:xfrm>
            <a:off x="3695700" y="2509798"/>
            <a:ext cx="2654300" cy="3034268"/>
          </a:xfrm>
          <a:prstGeom prst="roundRect">
            <a:avLst>
              <a:gd name="adj" fmla="val 243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 userDrawn="1"/>
        </p:nvSpPr>
        <p:spPr>
          <a:xfrm>
            <a:off x="4349750" y="2959576"/>
            <a:ext cx="1346200" cy="1841500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 userDrawn="1"/>
        </p:nvSpPr>
        <p:spPr>
          <a:xfrm>
            <a:off x="6819900" y="2140466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Bước</a:t>
            </a:r>
            <a:r>
              <a:rPr lang="en-US" baseline="0" dirty="0" smtClean="0"/>
              <a:t> 3:</a:t>
            </a:r>
            <a:endParaRPr lang="en-US" dirty="0"/>
          </a:p>
        </p:txBody>
      </p:sp>
      <p:sp>
        <p:nvSpPr>
          <p:cNvPr id="14" name="Rounded Rectangle 13"/>
          <p:cNvSpPr/>
          <p:nvPr userDrawn="1"/>
        </p:nvSpPr>
        <p:spPr>
          <a:xfrm>
            <a:off x="6432550" y="2509798"/>
            <a:ext cx="2654300" cy="3034268"/>
          </a:xfrm>
          <a:prstGeom prst="roundRect">
            <a:avLst>
              <a:gd name="adj" fmla="val 243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 userDrawn="1"/>
        </p:nvSpPr>
        <p:spPr>
          <a:xfrm rot="2431302">
            <a:off x="7086600" y="2959576"/>
            <a:ext cx="1346200" cy="1841500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 userDrawn="1"/>
        </p:nvSpPr>
        <p:spPr>
          <a:xfrm>
            <a:off x="9355578" y="2147332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Bước</a:t>
            </a:r>
            <a:r>
              <a:rPr lang="en-US" baseline="0" dirty="0" smtClean="0"/>
              <a:t> 4:</a:t>
            </a:r>
            <a:endParaRPr lang="en-US" dirty="0"/>
          </a:p>
        </p:txBody>
      </p:sp>
      <p:sp>
        <p:nvSpPr>
          <p:cNvPr id="19" name="Freeform 18"/>
          <p:cNvSpPr/>
          <p:nvPr userDrawn="1"/>
        </p:nvSpPr>
        <p:spPr>
          <a:xfrm>
            <a:off x="9478607" y="2828170"/>
            <a:ext cx="2035887" cy="2090581"/>
          </a:xfrm>
          <a:custGeom>
            <a:avLst/>
            <a:gdLst>
              <a:gd name="connsiteX0" fmla="*/ 1111782 w 2035887"/>
              <a:gd name="connsiteY0" fmla="*/ 690 h 2090581"/>
              <a:gd name="connsiteX1" fmla="*/ 1275083 w 2035887"/>
              <a:gd name="connsiteY1" fmla="*/ 53818 h 2090581"/>
              <a:gd name="connsiteX2" fmla="*/ 1957294 w 2035887"/>
              <a:gd name="connsiteY2" fmla="*/ 636929 h 2090581"/>
              <a:gd name="connsiteX3" fmla="*/ 1982070 w 2035887"/>
              <a:gd name="connsiteY3" fmla="*/ 953269 h 2090581"/>
              <a:gd name="connsiteX4" fmla="*/ 1077145 w 2035887"/>
              <a:gd name="connsiteY4" fmla="*/ 2011988 h 2090581"/>
              <a:gd name="connsiteX5" fmla="*/ 760805 w 2035887"/>
              <a:gd name="connsiteY5" fmla="*/ 2036764 h 2090581"/>
              <a:gd name="connsiteX6" fmla="*/ 78594 w 2035887"/>
              <a:gd name="connsiteY6" fmla="*/ 1453653 h 2090581"/>
              <a:gd name="connsiteX7" fmla="*/ 53818 w 2035887"/>
              <a:gd name="connsiteY7" fmla="*/ 1137313 h 2090581"/>
              <a:gd name="connsiteX8" fmla="*/ 958743 w 2035887"/>
              <a:gd name="connsiteY8" fmla="*/ 78594 h 2090581"/>
              <a:gd name="connsiteX9" fmla="*/ 1111782 w 2035887"/>
              <a:gd name="connsiteY9" fmla="*/ 690 h 2090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035887" h="2090581">
                <a:moveTo>
                  <a:pt x="1111782" y="690"/>
                </a:moveTo>
                <a:cubicBezTo>
                  <a:pt x="1169028" y="-3793"/>
                  <a:pt x="1227985" y="13562"/>
                  <a:pt x="1275083" y="53818"/>
                </a:cubicBezTo>
                <a:lnTo>
                  <a:pt x="1957294" y="636929"/>
                </a:lnTo>
                <a:cubicBezTo>
                  <a:pt x="2051491" y="717443"/>
                  <a:pt x="2062583" y="859072"/>
                  <a:pt x="1982070" y="953269"/>
                </a:cubicBezTo>
                <a:lnTo>
                  <a:pt x="1077145" y="2011988"/>
                </a:lnTo>
                <a:cubicBezTo>
                  <a:pt x="996632" y="2106185"/>
                  <a:pt x="855002" y="2117277"/>
                  <a:pt x="760805" y="2036764"/>
                </a:cubicBezTo>
                <a:lnTo>
                  <a:pt x="78594" y="1453653"/>
                </a:lnTo>
                <a:cubicBezTo>
                  <a:pt x="-15603" y="1373140"/>
                  <a:pt x="-26695" y="1231510"/>
                  <a:pt x="53818" y="1137313"/>
                </a:cubicBezTo>
                <a:lnTo>
                  <a:pt x="958743" y="78594"/>
                </a:lnTo>
                <a:cubicBezTo>
                  <a:pt x="999000" y="31496"/>
                  <a:pt x="1054535" y="5174"/>
                  <a:pt x="1111782" y="690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9590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4AC25-B403-4A23-85BD-543AAB64ECF7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BEDE7-8D64-480B-9956-220C3845E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1160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4AC25-B403-4A23-85BD-543AAB64ECF7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BEDE7-8D64-480B-9956-220C3845E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0838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4AC25-B403-4A23-85BD-543AAB64ECF7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BEDE7-8D64-480B-9956-220C3845E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8491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4AC25-B403-4A23-85BD-543AAB64ECF7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BEDE7-8D64-480B-9956-220C3845E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2068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4AC25-B403-4A23-85BD-543AAB64ECF7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BEDE7-8D64-480B-9956-220C3845E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506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190500" y="533400"/>
            <a:ext cx="5168900" cy="42164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1"/>
          </p:nvPr>
        </p:nvSpPr>
        <p:spPr>
          <a:xfrm>
            <a:off x="5969000" y="673100"/>
            <a:ext cx="3022600" cy="2489200"/>
          </a:xfrm>
        </p:spPr>
        <p:txBody>
          <a:bodyPr/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9633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/>
          <p:cNvSpPr>
            <a:spLocks noGrp="1"/>
          </p:cNvSpPr>
          <p:nvPr>
            <p:ph type="pic" sz="quarter" idx="10"/>
          </p:nvPr>
        </p:nvSpPr>
        <p:spPr>
          <a:xfrm>
            <a:off x="-11441" y="13867"/>
            <a:ext cx="12192000" cy="4976813"/>
          </a:xfrm>
        </p:spPr>
        <p:txBody>
          <a:bodyPr/>
          <a:lstStyle/>
          <a:p>
            <a:endParaRPr lang="en-US"/>
          </a:p>
        </p:txBody>
      </p:sp>
      <p:sp>
        <p:nvSpPr>
          <p:cNvPr id="35" name="Text Placeholder 34"/>
          <p:cNvSpPr>
            <a:spLocks noGrp="1"/>
          </p:cNvSpPr>
          <p:nvPr userDrawn="1">
            <p:ph type="body" sz="quarter" idx="11"/>
          </p:nvPr>
        </p:nvSpPr>
        <p:spPr>
          <a:xfrm>
            <a:off x="2425816" y="2092082"/>
            <a:ext cx="7317487" cy="818966"/>
          </a:xfrm>
        </p:spPr>
        <p:txBody>
          <a:bodyPr/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7" name="Text Placeholder 36"/>
          <p:cNvSpPr>
            <a:spLocks noGrp="1"/>
          </p:cNvSpPr>
          <p:nvPr userDrawn="1">
            <p:ph type="body" sz="quarter" idx="12"/>
          </p:nvPr>
        </p:nvSpPr>
        <p:spPr>
          <a:xfrm>
            <a:off x="182946" y="5235131"/>
            <a:ext cx="4992687" cy="1270000"/>
          </a:xfrm>
        </p:spPr>
        <p:txBody>
          <a:bodyPr/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C27C085-B8C8-4195-A8DE-6FB775A0834E}"/>
              </a:ext>
            </a:extLst>
          </p:cNvPr>
          <p:cNvSpPr/>
          <p:nvPr/>
        </p:nvSpPr>
        <p:spPr>
          <a:xfrm>
            <a:off x="10610850" y="4438649"/>
            <a:ext cx="1104900" cy="11049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F359C41-9268-4F88-AD0C-07BEAEA6AA5F}"/>
              </a:ext>
            </a:extLst>
          </p:cNvPr>
          <p:cNvSpPr/>
          <p:nvPr/>
        </p:nvSpPr>
        <p:spPr>
          <a:xfrm>
            <a:off x="9260840" y="4438649"/>
            <a:ext cx="1104900" cy="11049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CD79F55-1536-42C3-8DEB-B5C5A9E09C92}"/>
              </a:ext>
            </a:extLst>
          </p:cNvPr>
          <p:cNvSpPr/>
          <p:nvPr/>
        </p:nvSpPr>
        <p:spPr>
          <a:xfrm>
            <a:off x="7910830" y="4438649"/>
            <a:ext cx="1104900" cy="11049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A9D3148E-B9AF-48C9-B3AE-B2C273D31499}"/>
              </a:ext>
            </a:extLst>
          </p:cNvPr>
          <p:cNvSpPr/>
          <p:nvPr/>
        </p:nvSpPr>
        <p:spPr>
          <a:xfrm>
            <a:off x="6560820" y="4438649"/>
            <a:ext cx="1104900" cy="11049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983427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4AC25-B403-4A23-85BD-543AAB64ECF7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BEDE7-8D64-480B-9956-220C3845E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3001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4AC25-B403-4A23-85BD-543AAB64ECF7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BEDE7-8D64-480B-9956-220C3845E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2304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4AC25-B403-4A23-85BD-543AAB64ECF7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BEDE7-8D64-480B-9956-220C3845E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023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Slide </a:t>
            </a:r>
            <a:r>
              <a:rPr lang="en-US" smtClean="0"/>
              <a:t>dùng Incrade this level </a:t>
            </a:r>
            <a:r>
              <a:rPr lang="en-US" dirty="0" smtClean="0"/>
              <a:t>để chỉnh font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4AC25-B403-4A23-85BD-543AAB64ECF7}" type="datetimeFigureOut">
              <a:rPr lang="en-US" smtClean="0"/>
              <a:t>10/13/2022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BEDE7-8D64-480B-9956-220C3845E47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828800"/>
            <a:ext cx="10795000" cy="4178300"/>
          </a:xfrm>
        </p:spPr>
        <p:txBody>
          <a:bodyPr/>
          <a:lstStyle>
            <a:lvl1pPr marL="0" indent="0">
              <a:buNone/>
              <a:defRPr/>
            </a:lvl1pPr>
            <a:lvl2pPr marL="1828800" indent="-1828800">
              <a:buNone/>
              <a:tabLst>
                <a:tab pos="63500" algn="l"/>
              </a:tabLst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828800" indent="-1828800">
              <a:buNone/>
              <a:tabLst>
                <a:tab pos="63500" algn="l"/>
              </a:tabLst>
              <a:defRPr sz="2800">
                <a:latin typeface="Arial Narrow" panose="020B0606020202030204" pitchFamily="34" charset="0"/>
              </a:defRPr>
            </a:lvl3pPr>
            <a:lvl4pPr marL="1828800" indent="-1828800">
              <a:buNone/>
              <a:tabLst>
                <a:tab pos="63500" algn="l"/>
              </a:tabLst>
              <a:defRPr sz="2800">
                <a:latin typeface="BatangChe" panose="02030609000101010101" pitchFamily="49" charset="-127"/>
                <a:ea typeface="BatangChe" panose="02030609000101010101" pitchFamily="49" charset="-127"/>
              </a:defRPr>
            </a:lvl4pPr>
            <a:lvl5pPr marL="1828800" indent="-1828800">
              <a:buNone/>
              <a:tabLst>
                <a:tab pos="63500" algn="l"/>
              </a:tabLst>
              <a:defRPr sz="2800">
                <a:latin typeface="David" panose="020E0502060401010101" pitchFamily="34" charset="-79"/>
                <a:cs typeface="David" panose="020E0502060401010101" pitchFamily="34" charset="-79"/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9770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4AC25-B403-4A23-85BD-543AAB64ECF7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BEDE7-8D64-480B-9956-220C3845E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43026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4AC25-B403-4A23-85BD-543AAB64ECF7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BEDE7-8D64-480B-9956-220C3845E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10263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4AC25-B403-4A23-85BD-543AAB64ECF7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BEDE7-8D64-480B-9956-220C3845E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50318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4AC25-B403-4A23-85BD-543AAB64ECF7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BEDE7-8D64-480B-9956-220C3845E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59545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4AC25-B403-4A23-85BD-543AAB64ECF7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BEDE7-8D64-480B-9956-220C3845E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60497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4AC25-B403-4A23-85BD-543AAB64ECF7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BEDE7-8D64-480B-9956-220C3845E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10252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4AC25-B403-4A23-85BD-543AAB64ECF7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BEDE7-8D64-480B-9956-220C3845E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81245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4AC25-B403-4A23-85BD-543AAB64ECF7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BEDE7-8D64-480B-9956-220C3845E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591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Áp dụng vào việc tạo hình chống nghiêng</a:t>
            </a:r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 rot="2436678">
            <a:off x="1765300" y="2120900"/>
            <a:ext cx="2374900" cy="2235200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Freeform 15"/>
          <p:cNvSpPr>
            <a:spLocks noGrp="1"/>
          </p:cNvSpPr>
          <p:nvPr>
            <p:ph type="pic" sz="quarter" idx="15"/>
          </p:nvPr>
        </p:nvSpPr>
        <p:spPr>
          <a:xfrm>
            <a:off x="5007730" y="1472540"/>
            <a:ext cx="4462540" cy="3882759"/>
          </a:xfrm>
          <a:custGeom>
            <a:avLst/>
            <a:gdLst>
              <a:gd name="connsiteX0" fmla="*/ 1101819 w 4462540"/>
              <a:gd name="connsiteY0" fmla="*/ 0 h 3882759"/>
              <a:gd name="connsiteX1" fmla="*/ 4462540 w 4462540"/>
              <a:gd name="connsiteY1" fmla="*/ 1684381 h 3882759"/>
              <a:gd name="connsiteX2" fmla="*/ 3360721 w 4462540"/>
              <a:gd name="connsiteY2" fmla="*/ 3882759 h 3882759"/>
              <a:gd name="connsiteX3" fmla="*/ 0 w 4462540"/>
              <a:gd name="connsiteY3" fmla="*/ 2198377 h 3882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62540" h="3882759">
                <a:moveTo>
                  <a:pt x="1101819" y="0"/>
                </a:moveTo>
                <a:lnTo>
                  <a:pt x="4462540" y="1684381"/>
                </a:lnTo>
                <a:lnTo>
                  <a:pt x="3360721" y="3882759"/>
                </a:lnTo>
                <a:lnTo>
                  <a:pt x="0" y="219837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8366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4AC25-B403-4A23-85BD-543AAB64ECF7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BEDE7-8D64-480B-9956-220C3845E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2343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4AC25-B403-4A23-85BD-543AAB64ECF7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BEDE7-8D64-480B-9956-220C3845E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9485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4AC25-B403-4A23-85BD-543AAB64ECF7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BEDE7-8D64-480B-9956-220C3845E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5625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4AC25-B403-4A23-85BD-543AAB64ECF7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BEDE7-8D64-480B-9956-220C3845E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708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4AC25-B403-4A23-85BD-543AAB64ECF7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BEDE7-8D64-480B-9956-220C3845E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8678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4AC25-B403-4A23-85BD-543AAB64ECF7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BEDE7-8D64-480B-9956-220C3845E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8452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54AC25-B403-4A23-85BD-543AAB64ECF7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FBEDE7-8D64-480B-9956-220C3845E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070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8" r:id="rId2"/>
    <p:sldLayoutId id="2147483687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2" r:id="rId15"/>
    <p:sldLayoutId id="2147483685" r:id="rId16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54AC25-B403-4A23-85BD-543AAB64ECF7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FBEDE7-8D64-480B-9956-220C3845E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436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4149" y="450376"/>
            <a:ext cx="1291078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buAutoNum type="romanUcPeriod"/>
            </a:pPr>
            <a:r>
              <a:rPr lang="en-US" dirty="0" smtClean="0"/>
              <a:t>Slide master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Cách mở: View -&gt; Slide master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Thêm 1 slide master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Đổi tên slide master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Thay đổi thông tin trong slide master sẽ làm thay đổi toàn bộ slide bên dưới + slide bên ngoài.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Nháy chuột phải chọn layout sẽ có nhiều kiểu layout tuỳ thuộc vào việc có bao nhiêu slide master </a:t>
            </a:r>
          </a:p>
        </p:txBody>
      </p:sp>
    </p:spTree>
    <p:extLst>
      <p:ext uri="{BB962C8B-B14F-4D97-AF65-F5344CB8AC3E}">
        <p14:creationId xmlns:p14="http://schemas.microsoft.com/office/powerpoint/2010/main" val="3478048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4"/>
            <a:r>
              <a:rPr lang="en-US" dirty="0" smtClean="0"/>
              <a:t>Hacker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839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II. Nâng cao về slide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Thêm 1 mẫu slide master (Insert Layout)</a:t>
            </a:r>
          </a:p>
          <a:p>
            <a:r>
              <a:rPr lang="en-US" dirty="0" smtClean="0"/>
              <a:t>Thêm 1 đối tượng lên trên trang chiếu đó. (Insert placemaster)</a:t>
            </a:r>
          </a:p>
          <a:p>
            <a:r>
              <a:rPr lang="en-US" dirty="0" smtClean="0"/>
              <a:t>Chọn cái slide mới đó</a:t>
            </a:r>
          </a:p>
          <a:p>
            <a:r>
              <a:rPr lang="en-US" dirty="0" smtClean="0"/>
              <a:t>Copy kiểu của 1 slide khác (layout của slide khác), tự động cho vào slide của mình.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323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III. Import bảng màu xml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Đường dẫn: C:\Program Files\Microsoft Office, tìm thư mục Document Themes ... Sau đó copy vào thư mục Theme Colors</a:t>
            </a:r>
          </a:p>
          <a:p>
            <a:r>
              <a:rPr lang="en-US" dirty="0" smtClean="0"/>
              <a:t>Trong bảng màu ở design sẽ có bảng màu mới.</a:t>
            </a:r>
          </a:p>
          <a:p>
            <a:r>
              <a:rPr lang="en-US" dirty="0"/>
              <a:t>Trong phần \Section 5 - Creating Templates\Example XML Files\01 How to </a:t>
            </a:r>
            <a:r>
              <a:rPr lang="en-US" dirty="0" smtClean="0"/>
              <a:t>install.docx cũng có nói qua về đường dẫn</a:t>
            </a:r>
          </a:p>
          <a:p>
            <a:r>
              <a:rPr lang="en-US" dirty="0" smtClean="0"/>
              <a:t>Nói chung thì bạn cũng có thể tự mò.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588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IV. </a:t>
            </a:r>
            <a:r>
              <a:rPr lang="en-US" dirty="0"/>
              <a:t>THMX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Browse for theme – Sau này có thể tự tay chỉnh sửa luôn mà không cần browse nữa</a:t>
            </a:r>
          </a:p>
          <a:p>
            <a:r>
              <a:rPr lang="en-US" dirty="0" smtClean="0"/>
              <a:t>Save current theme for thmx file</a:t>
            </a:r>
          </a:p>
          <a:p>
            <a:r>
              <a:rPr lang="en-US" dirty="0" smtClean="0"/>
              <a:t>Thay đuôi mở rộng sang zip và khám phá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6321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V. </a:t>
            </a:r>
            <a:r>
              <a:rPr lang="en-US" dirty="0"/>
              <a:t>How do Color Schemes in PowerPoint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Đó là tính chất thay đổi màu sắc giữa bản màu cơ bản với bản màu custom</a:t>
            </a:r>
          </a:p>
          <a:p>
            <a:r>
              <a:rPr lang="en-US" dirty="0" smtClean="0"/>
              <a:t>Nhắc lại về customize color</a:t>
            </a:r>
          </a:p>
          <a:p>
            <a:r>
              <a:rPr lang="en-US" dirty="0" smtClean="0"/>
              <a:t>Thêm về nếu thêm customize color -&gt; Màu các khối cũng bị chỉnh theo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746913" y="4380931"/>
            <a:ext cx="1269242" cy="141936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630304" y="4244453"/>
            <a:ext cx="1815152" cy="1610436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730621" y="4380931"/>
            <a:ext cx="1269242" cy="1419367"/>
          </a:xfrm>
          <a:prstGeom prst="rect">
            <a:avLst/>
          </a:prstGeom>
          <a:solidFill>
            <a:srgbClr val="2B6CA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614012" y="4244453"/>
            <a:ext cx="1815152" cy="1610436"/>
          </a:xfrm>
          <a:prstGeom prst="rect">
            <a:avLst/>
          </a:prstGeom>
          <a:solidFill>
            <a:srgbClr val="F4969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414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VI. Tạo 1 layout cơ bản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(Slide bên dưới dùng layout custom)</a:t>
            </a:r>
          </a:p>
          <a:p>
            <a:r>
              <a:rPr lang="en-US" dirty="0" smtClean="0"/>
              <a:t>Delete tilte and footer mặc định</a:t>
            </a:r>
          </a:p>
          <a:p>
            <a:r>
              <a:rPr lang="en-US" dirty="0" smtClean="0"/>
              <a:t>Thêm placeholder</a:t>
            </a:r>
          </a:p>
          <a:p>
            <a:r>
              <a:rPr lang="en-US" dirty="0" smtClean="0"/>
              <a:t>Thêm 1 hình ảnh</a:t>
            </a:r>
          </a:p>
          <a:p>
            <a:r>
              <a:rPr lang="en-US" dirty="0" smtClean="0"/>
              <a:t>Chú ý: Thêm place holder có thể điều chỉnh, nhưng nếu thêm đối tượng khác sẽ không điều chỉnh được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65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385" b="19385"/>
          <a:stretch>
            <a:fillRect/>
          </a:stretch>
        </p:blipFill>
        <p:spPr/>
      </p:pic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5400" b="1" dirty="0" smtClean="0">
                <a:solidFill>
                  <a:schemeClr val="bg1"/>
                </a:solidFill>
              </a:rPr>
              <a:t>HUMMMM</a:t>
            </a:r>
            <a:endParaRPr lang="en-US" sz="5400" b="1" dirty="0">
              <a:solidFill>
                <a:schemeClr val="bg1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Lorem ipsum dolor sit amet, consectetuer adipiscing elit. Maecenas porttitor congue massa. </a:t>
            </a:r>
            <a:r>
              <a:rPr lang="en-US" dirty="0" smtClean="0"/>
              <a:t>Fusce posuere, magna sed pulvinar ultricies, purus lectus malesuada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467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VII. Tạo 1 layout nâng cao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Subtract trong powerpoint (có layout hướng dẫn, bạn có thể thực hiện theo các bước)</a:t>
            </a:r>
          </a:p>
          <a:p>
            <a:r>
              <a:rPr lang="en-US" dirty="0" smtClean="0"/>
              <a:t>Tạo hình chống nghiêng</a:t>
            </a:r>
          </a:p>
          <a:p>
            <a:r>
              <a:rPr lang="en-US" dirty="0" smtClean="0"/>
              <a:t>Tạo layout nhanh từ layout cũ</a:t>
            </a:r>
          </a:p>
          <a:p>
            <a:r>
              <a:rPr lang="en-US" dirty="0" smtClean="0"/>
              <a:t>Sử dụng tính năng cấp bậc để chỉnh sửa font nhanh</a:t>
            </a:r>
          </a:p>
          <a:p>
            <a:pPr lvl="1"/>
            <a:r>
              <a:rPr lang="en-US" dirty="0" smtClean="0"/>
              <a:t>Tạo 1 placeholder là text</a:t>
            </a:r>
          </a:p>
          <a:p>
            <a:pPr lvl="1"/>
            <a:r>
              <a:rPr lang="en-US" dirty="0" smtClean="0"/>
              <a:t>Chỉnh placeholder về 1 cấp bậc,</a:t>
            </a:r>
          </a:p>
          <a:p>
            <a:pPr lvl="1"/>
            <a:r>
              <a:rPr lang="en-US" dirty="0" smtClean="0"/>
              <a:t>Chỉnh từng font ở từng cấp bậc</a:t>
            </a:r>
          </a:p>
          <a:p>
            <a:pPr lvl="1"/>
            <a:r>
              <a:rPr lang="en-US" dirty="0" smtClean="0"/>
              <a:t>Sau đó bạn tạo slide theo kiểu mới đó và tận hưởng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829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" name="Picture Placeholder 9"/>
          <p:cNvPicPr>
            <a:picLocks noGrp="1" noChangeAspect="1"/>
          </p:cNvPicPr>
          <p:nvPr>
            <p:ph type="pic"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83" r="14583"/>
          <a:stretch>
            <a:fillRect/>
          </a:stretch>
        </p:blipFill>
        <p:spPr/>
      </p:pic>
      <p:pic>
        <p:nvPicPr>
          <p:cNvPr id="11" name="Picture Placeholder 10"/>
          <p:cNvPicPr>
            <a:picLocks noGrp="1" noChangeAspect="1"/>
          </p:cNvPicPr>
          <p:nvPr>
            <p:ph type="pic" sz="quarter" idx="15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53" r="1765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837989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Font hay dùng">
      <a:majorFont>
        <a:latin typeface="Open Sans ExtraBold"/>
        <a:ea typeface=""/>
        <a:cs typeface=""/>
      </a:majorFont>
      <a:minorFont>
        <a:latin typeface="Open San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plate Ngữ Vă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Font hay dùng">
      <a:majorFont>
        <a:latin typeface="Open Sans ExtraBold"/>
        <a:ea typeface=""/>
        <a:cs typeface=""/>
      </a:majorFont>
      <a:minorFont>
        <a:latin typeface="Open San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</TotalTime>
  <Words>418</Words>
  <Application>Microsoft Office PowerPoint</Application>
  <PresentationFormat>Widescreen</PresentationFormat>
  <Paragraphs>42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BatangChe</vt:lpstr>
      <vt:lpstr>Arial</vt:lpstr>
      <vt:lpstr>Arial Narrow</vt:lpstr>
      <vt:lpstr>David</vt:lpstr>
      <vt:lpstr>Open Sans ExtraBold</vt:lpstr>
      <vt:lpstr>Open Sans Light</vt:lpstr>
      <vt:lpstr>Times New Roman</vt:lpstr>
      <vt:lpstr>2</vt:lpstr>
      <vt:lpstr>Template Ngữ Văn</vt:lpstr>
      <vt:lpstr>PowerPoint Presentation</vt:lpstr>
      <vt:lpstr>II. Nâng cao về slide master</vt:lpstr>
      <vt:lpstr>III. Import bảng màu xml</vt:lpstr>
      <vt:lpstr>IV. THMX files</vt:lpstr>
      <vt:lpstr>V. How do Color Schemes in PowerPoint work</vt:lpstr>
      <vt:lpstr>VI. Tạo 1 layout cơ bản</vt:lpstr>
      <vt:lpstr>PowerPoint Presentation</vt:lpstr>
      <vt:lpstr>VII. Tạo 1 layout nâng cao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Binh</dc:creator>
  <cp:lastModifiedBy>Binh</cp:lastModifiedBy>
  <cp:revision>15</cp:revision>
  <dcterms:created xsi:type="dcterms:W3CDTF">2022-10-11T10:37:18Z</dcterms:created>
  <dcterms:modified xsi:type="dcterms:W3CDTF">2022-10-13T11:02:04Z</dcterms:modified>
</cp:coreProperties>
</file>