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F25"/>
    <a:srgbClr val="933E22"/>
    <a:srgbClr val="F65E15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67684" autoAdjust="0"/>
  </p:normalViewPr>
  <p:slideViewPr>
    <p:cSldViewPr snapToGrid="0">
      <p:cViewPr>
        <p:scale>
          <a:sx n="50" d="100"/>
          <a:sy n="50" d="100"/>
        </p:scale>
        <p:origin x="-36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6B9-04E4-4804-AE20-D11C7682074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4062-A294-408C-ADBF-EF63E595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Tip:</a:t>
            </a:r>
            <a:r>
              <a:rPr lang="en-US" baseline="0" dirty="0" smtClean="0"/>
              <a:t> Đối với dòng chữ tiêu đề, dùng Faded rồi thêm vào đó option By letter và 5%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Tip:</a:t>
            </a:r>
            <a:r>
              <a:rPr lang="en-US" baseline="0" dirty="0" smtClean="0"/>
              <a:t> 3 tiêu đề dùng thằng option là bounce end là 0.17s.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Các</a:t>
            </a:r>
            <a:r>
              <a:rPr lang="en-US" baseline="0" dirty="0" smtClean="0"/>
              <a:t> group khối chứa nội dung từng mốc cho options Smooth Ends là 0.34s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Thứ</a:t>
            </a:r>
            <a:r>
              <a:rPr lang="en-US" baseline="0" dirty="0" smtClean="0"/>
              <a:t> nhất là ta có thể dùng transitions để chuyển còn đúng 1 đường</a:t>
            </a:r>
          </a:p>
          <a:p>
            <a:r>
              <a:rPr lang="en-US" baseline="0" dirty="0" smtClean="0"/>
              <a:t>Không cần xoá dữ liệu vẫn có thể có 1 đường trong powerpoint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Tính năng morph thì ta có thể chuyển slide kiểu phóng to, thu nhỏ.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Hình</a:t>
            </a:r>
            <a:r>
              <a:rPr lang="en-US" baseline="0" dirty="0" smtClean="0"/>
              <a:t> ảnh đằng sau</a:t>
            </a:r>
          </a:p>
          <a:p>
            <a:r>
              <a:rPr lang="en-US" baseline="0" dirty="0" smtClean="0"/>
              <a:t>Dùng grow-srink</a:t>
            </a:r>
          </a:p>
          <a:p>
            <a:r>
              <a:rPr lang="en-US" baseline="0" dirty="0" smtClean="0"/>
              <a:t>Options: Auto-rever, Size 110%, Smouth end 0.48s, loop for end</a:t>
            </a:r>
          </a:p>
          <a:p>
            <a:r>
              <a:rPr lang="en-US" baseline="0" smtClean="0"/>
              <a:t>Duration: 1.50s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4062-A294-408C-ADBF-EF63E595C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2022-10-19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3" Type="http://schemas.openxmlformats.org/officeDocument/2006/relationships/chart" Target="../charts/chart1.xml"/><Relationship Id="rId7" Type="http://schemas.openxmlformats.org/officeDocument/2006/relationships/image" Target="../media/image11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3" Type="http://schemas.openxmlformats.org/officeDocument/2006/relationships/chart" Target="../charts/chart3.xml"/><Relationship Id="rId7" Type="http://schemas.openxmlformats.org/officeDocument/2006/relationships/image" Target="../media/image11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png"/><Relationship Id="rId6" Type="http://schemas.openxmlformats.org/officeDocument/2006/relationships/image" Target="../media/image24.svg"/><Relationship Id="rId10" Type="http://schemas.openxmlformats.org/officeDocument/2006/relationships/image" Target="../media/image22.sv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7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3900" y="5341620"/>
            <a:ext cx="3356610" cy="869315"/>
            <a:chOff x="723900" y="5341620"/>
            <a:chExt cx="3356610" cy="869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262F9-410A-4AB6-90B2-D4F011422885}"/>
                </a:ext>
              </a:extLst>
            </p:cNvPr>
            <p:cNvSpPr/>
            <p:nvPr/>
          </p:nvSpPr>
          <p:spPr>
            <a:xfrm>
              <a:off x="72390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24F212-1450-4290-B898-0C59B7032BAA}"/>
                </a:ext>
              </a:extLst>
            </p:cNvPr>
            <p:cNvSpPr txBox="1"/>
            <p:nvPr/>
          </p:nvSpPr>
          <p:spPr>
            <a:xfrm>
              <a:off x="847089" y="5376167"/>
              <a:ext cx="1555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T-shirts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C06FB1-AE41-4CF2-899F-84541C15C090}"/>
                </a:ext>
              </a:extLst>
            </p:cNvPr>
            <p:cNvSpPr txBox="1"/>
            <p:nvPr/>
          </p:nvSpPr>
          <p:spPr>
            <a:xfrm>
              <a:off x="847089" y="5714721"/>
              <a:ext cx="2320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Best selling product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17695" y="5341620"/>
            <a:ext cx="3356610" cy="869315"/>
            <a:chOff x="4417695" y="5341620"/>
            <a:chExt cx="3356610" cy="869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EEB8D3-C3B6-422A-A379-3FDE80EAA17A}"/>
                </a:ext>
              </a:extLst>
            </p:cNvPr>
            <p:cNvSpPr/>
            <p:nvPr/>
          </p:nvSpPr>
          <p:spPr>
            <a:xfrm>
              <a:off x="4417695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F76BC-C600-487A-BD78-8AC1716D4896}"/>
                </a:ext>
              </a:extLst>
            </p:cNvPr>
            <p:cNvSpPr txBox="1"/>
            <p:nvPr/>
          </p:nvSpPr>
          <p:spPr>
            <a:xfrm>
              <a:off x="4472302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Sweatshirts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C24950-D93C-4EF4-B4DE-41D8427EDFF2}"/>
                </a:ext>
              </a:extLst>
            </p:cNvPr>
            <p:cNvSpPr txBox="1"/>
            <p:nvPr/>
          </p:nvSpPr>
          <p:spPr>
            <a:xfrm>
              <a:off x="4472302" y="5717896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One of our staple products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11490" y="5341620"/>
            <a:ext cx="3356610" cy="869315"/>
            <a:chOff x="8111490" y="5341620"/>
            <a:chExt cx="3356610" cy="869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B522A-CBAD-4420-9274-0783B91C6847}"/>
                </a:ext>
              </a:extLst>
            </p:cNvPr>
            <p:cNvSpPr/>
            <p:nvPr/>
          </p:nvSpPr>
          <p:spPr>
            <a:xfrm>
              <a:off x="811149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C9584C-25F6-404D-9525-16871FD24CC8}"/>
                </a:ext>
              </a:extLst>
            </p:cNvPr>
            <p:cNvSpPr txBox="1"/>
            <p:nvPr/>
          </p:nvSpPr>
          <p:spPr>
            <a:xfrm>
              <a:off x="8111490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Socks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66E878-BA11-4459-862F-022997330A50}"/>
                </a:ext>
              </a:extLst>
            </p:cNvPr>
            <p:cNvSpPr txBox="1"/>
            <p:nvPr/>
          </p:nvSpPr>
          <p:spPr>
            <a:xfrm>
              <a:off x="8111490" y="5714720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Supplementary sales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11490" y="384809"/>
            <a:ext cx="3356610" cy="2561591"/>
            <a:chOff x="8111490" y="384809"/>
            <a:chExt cx="3356610" cy="2561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B97A60-0365-44FA-8693-D0701C412584}"/>
                </a:ext>
              </a:extLst>
            </p:cNvPr>
            <p:cNvSpPr/>
            <p:nvPr/>
          </p:nvSpPr>
          <p:spPr>
            <a:xfrm>
              <a:off x="8111490" y="384809"/>
              <a:ext cx="3356610" cy="2561591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C4E6B9-1E34-4F2E-8587-8A3D7191C611}"/>
                </a:ext>
              </a:extLst>
            </p:cNvPr>
            <p:cNvSpPr txBox="1"/>
            <p:nvPr/>
          </p:nvSpPr>
          <p:spPr>
            <a:xfrm>
              <a:off x="9316719" y="659906"/>
              <a:ext cx="1922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18</a:t>
              </a:r>
              <a:endParaRPr lang="pl-PL" sz="6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BBA6A-937B-46DD-978F-730F6B78E387}"/>
                </a:ext>
              </a:extLst>
            </p:cNvPr>
            <p:cNvSpPr txBox="1"/>
            <p:nvPr/>
          </p:nvSpPr>
          <p:spPr>
            <a:xfrm>
              <a:off x="8253095" y="1776964"/>
              <a:ext cx="3032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New markets reached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2026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87550E-F3C5-4F31-8393-2BCDE361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44" y="783281"/>
              <a:ext cx="869315" cy="86931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oup 2"/>
          <p:cNvGrpSpPr/>
          <p:nvPr/>
        </p:nvGrpSpPr>
        <p:grpSpPr>
          <a:xfrm>
            <a:off x="4002127" y="3231781"/>
            <a:ext cx="1840330" cy="2918124"/>
            <a:chOff x="4002127" y="3231781"/>
            <a:chExt cx="1840330" cy="291812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F2C54575-FE6C-42DE-8E3B-86511C231A8C}"/>
                </a:ext>
              </a:extLst>
            </p:cNvPr>
            <p:cNvSpPr/>
            <p:nvPr/>
          </p:nvSpPr>
          <p:spPr>
            <a:xfrm rot="5400000">
              <a:off x="4024214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CD5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5F7168-8A26-41A3-A841-4D4435343B90}"/>
                </a:ext>
              </a:extLst>
            </p:cNvPr>
            <p:cNvSpPr/>
            <p:nvPr/>
          </p:nvSpPr>
          <p:spPr>
            <a:xfrm rot="5400000">
              <a:off x="4636666" y="5189468"/>
              <a:ext cx="571252" cy="571252"/>
            </a:xfrm>
            <a:prstGeom prst="ellipse">
              <a:avLst/>
            </a:prstGeom>
            <a:solidFill>
              <a:srgbClr val="CD511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D0DFDB-169B-468E-8FAA-96EA6E2DC4F6}"/>
                </a:ext>
              </a:extLst>
            </p:cNvPr>
            <p:cNvSpPr txBox="1"/>
            <p:nvPr/>
          </p:nvSpPr>
          <p:spPr>
            <a:xfrm>
              <a:off x="4316998" y="57497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Q1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53F66-1608-45A0-B624-CEEAE4D2EDED}"/>
                </a:ext>
              </a:extLst>
            </p:cNvPr>
            <p:cNvSpPr txBox="1"/>
            <p:nvPr/>
          </p:nvSpPr>
          <p:spPr>
            <a:xfrm>
              <a:off x="4117261" y="3276442"/>
              <a:ext cx="1514518" cy="115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New collections,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hoodies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49544" y="3231781"/>
            <a:ext cx="1840330" cy="2975186"/>
            <a:chOff x="6349544" y="3231781"/>
            <a:chExt cx="1840330" cy="2975186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3E589304-C8E4-49D9-8DEE-8790A72EE51A}"/>
                </a:ext>
              </a:extLst>
            </p:cNvPr>
            <p:cNvSpPr/>
            <p:nvPr/>
          </p:nvSpPr>
          <p:spPr>
            <a:xfrm rot="5400000">
              <a:off x="6371631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5BAA4C-7549-4472-A0FB-EDCEE19455AE}"/>
                </a:ext>
              </a:extLst>
            </p:cNvPr>
            <p:cNvSpPr/>
            <p:nvPr/>
          </p:nvSpPr>
          <p:spPr>
            <a:xfrm rot="5400000">
              <a:off x="6984083" y="5189468"/>
              <a:ext cx="571252" cy="571252"/>
            </a:xfrm>
            <a:prstGeom prst="ellipse">
              <a:avLst/>
            </a:prstGeom>
            <a:solidFill>
              <a:srgbClr val="933E2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6A96B2-9946-4E41-9161-1AF292576517}"/>
                </a:ext>
              </a:extLst>
            </p:cNvPr>
            <p:cNvSpPr txBox="1"/>
            <p:nvPr/>
          </p:nvSpPr>
          <p:spPr>
            <a:xfrm>
              <a:off x="6699528" y="5806857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Q3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E4416-5987-4AAB-924C-6BC522DC94A6}"/>
                </a:ext>
              </a:extLst>
            </p:cNvPr>
            <p:cNvSpPr txBox="1"/>
            <p:nvPr/>
          </p:nvSpPr>
          <p:spPr>
            <a:xfrm>
              <a:off x="6512450" y="3334246"/>
              <a:ext cx="1514518" cy="1025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Market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Existing collections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96960" y="3242058"/>
            <a:ext cx="1840330" cy="2971082"/>
            <a:chOff x="8696960" y="3242058"/>
            <a:chExt cx="1840330" cy="29710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6DAE4-ED6E-4D21-B925-7A5F5356D4CA}"/>
                </a:ext>
              </a:extLst>
            </p:cNvPr>
            <p:cNvSpPr txBox="1"/>
            <p:nvPr/>
          </p:nvSpPr>
          <p:spPr>
            <a:xfrm>
              <a:off x="9118686" y="581303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Q4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696960" y="3242058"/>
              <a:ext cx="1840330" cy="2528939"/>
              <a:chOff x="8696960" y="3242058"/>
              <a:chExt cx="1840330" cy="2528939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25DBE995-33B3-42E0-BA1B-8A9B65B82271}"/>
                  </a:ext>
                </a:extLst>
              </p:cNvPr>
              <p:cNvSpPr/>
              <p:nvPr/>
            </p:nvSpPr>
            <p:spPr>
              <a:xfrm rot="5400000">
                <a:off x="8719047" y="3219971"/>
                <a:ext cx="1796156" cy="1840330"/>
              </a:xfrm>
              <a:prstGeom prst="homePlate">
                <a:avLst>
                  <a:gd name="adj" fmla="val 43388"/>
                </a:avLst>
              </a:prstGeom>
              <a:solidFill>
                <a:srgbClr val="311F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86DE07-86E4-47AD-B8BC-B9FE1484BDF0}"/>
                  </a:ext>
                </a:extLst>
              </p:cNvPr>
              <p:cNvSpPr/>
              <p:nvPr/>
            </p:nvSpPr>
            <p:spPr>
              <a:xfrm rot="5400000">
                <a:off x="9331499" y="5199745"/>
                <a:ext cx="571252" cy="571252"/>
              </a:xfrm>
              <a:prstGeom prst="ellipse">
                <a:avLst/>
              </a:prstGeom>
              <a:solidFill>
                <a:srgbClr val="311F25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E87DB6-28D4-4E23-BC0E-F37872B0E7B1}"/>
                  </a:ext>
                </a:extLst>
              </p:cNvPr>
              <p:cNvSpPr txBox="1"/>
              <p:nvPr/>
            </p:nvSpPr>
            <p:spPr>
              <a:xfrm>
                <a:off x="8859866" y="3461107"/>
                <a:ext cx="1514518" cy="789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-18"/>
                  </a:rPr>
                  <a:t>Christmas collection</a:t>
                </a:r>
                <a:endParaRPr lang="pl-PL" sz="16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54710" y="3231781"/>
            <a:ext cx="1840330" cy="2975186"/>
            <a:chOff x="1654710" y="3231781"/>
            <a:chExt cx="1840330" cy="2975186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5DED0C3-6E63-427E-92F3-341FDAE115AD}"/>
                </a:ext>
              </a:extLst>
            </p:cNvPr>
            <p:cNvSpPr/>
            <p:nvPr/>
          </p:nvSpPr>
          <p:spPr>
            <a:xfrm rot="5400000">
              <a:off x="1676797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0EE0C-0218-40A2-918F-8E8FBC0E0BB3}"/>
                </a:ext>
              </a:extLst>
            </p:cNvPr>
            <p:cNvSpPr/>
            <p:nvPr/>
          </p:nvSpPr>
          <p:spPr>
            <a:xfrm rot="5400000">
              <a:off x="2289249" y="5189468"/>
              <a:ext cx="571252" cy="571252"/>
            </a:xfrm>
            <a:prstGeom prst="ellipse">
              <a:avLst/>
            </a:prstGeom>
            <a:solidFill>
              <a:srgbClr val="F65E1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3BF885-4DC4-417F-A311-4F5237D74203}"/>
                </a:ext>
              </a:extLst>
            </p:cNvPr>
            <p:cNvSpPr txBox="1"/>
            <p:nvPr/>
          </p:nvSpPr>
          <p:spPr>
            <a:xfrm>
              <a:off x="2157132" y="5806857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2026</a:t>
              </a:r>
              <a:endParaRPr lang="pl-PL" sz="2000" b="1" dirty="0">
                <a:solidFill>
                  <a:srgbClr val="000F25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27" name="Graphic 26" descr="Shirt with solid fill">
              <a:extLst>
                <a:ext uri="{FF2B5EF4-FFF2-40B4-BE49-F238E27FC236}">
                  <a16:creationId xmlns:a16="http://schemas.microsoft.com/office/drawing/2014/main" id="{F18A7652-6C44-4D2D-B6A7-29582417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70265" y="3461107"/>
              <a:ext cx="862561" cy="862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4" decel="6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4" decel="6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decel="6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01151365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42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8915680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85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5778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3A44-A1F6-4C8F-BFE1-6B0486840B88}"/>
              </a:ext>
            </a:extLst>
          </p:cNvPr>
          <p:cNvSpPr/>
          <p:nvPr/>
        </p:nvSpPr>
        <p:spPr>
          <a:xfrm>
            <a:off x="1071880" y="826587"/>
            <a:ext cx="6954522" cy="5204823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F62E-10F0-459D-A6D2-F2CCEACEA989}"/>
              </a:ext>
            </a:extLst>
          </p:cNvPr>
          <p:cNvSpPr txBox="1"/>
          <p:nvPr/>
        </p:nvSpPr>
        <p:spPr>
          <a:xfrm>
            <a:off x="1828798" y="1397545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Contact Us:</a:t>
            </a:r>
            <a:endParaRPr lang="pl-PL" sz="3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39360" y="4546055"/>
            <a:ext cx="3976986" cy="914400"/>
            <a:chOff x="1939360" y="4546055"/>
            <a:chExt cx="3976986" cy="914400"/>
          </a:xfrm>
        </p:grpSpPr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9360" y="454605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28911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28505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39360" y="3306553"/>
            <a:ext cx="4057029" cy="914400"/>
            <a:chOff x="1939360" y="3306553"/>
            <a:chExt cx="4057029" cy="914400"/>
          </a:xfrm>
        </p:grpSpPr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39360" y="330655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28911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29305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39360" y="2193534"/>
            <a:ext cx="3926840" cy="998669"/>
            <a:chOff x="1939360" y="2193534"/>
            <a:chExt cx="3926840" cy="998669"/>
          </a:xfrm>
        </p:grpSpPr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9360" y="2214898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28111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28003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decel="38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344</Words>
  <Application>Microsoft Office PowerPoint</Application>
  <PresentationFormat>Widescreen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Binh</cp:lastModifiedBy>
  <cp:revision>24</cp:revision>
  <dcterms:created xsi:type="dcterms:W3CDTF">2021-05-10T07:39:42Z</dcterms:created>
  <dcterms:modified xsi:type="dcterms:W3CDTF">2022-10-19T11:03:14Z</dcterms:modified>
</cp:coreProperties>
</file>