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2-11-06T10:58:47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22199 12727 0,'0'0'62,"0"132"-62,0 53 16,0 53-16,0 80 16,0-27-16,0 0 15,0 0-15,0-26 16,0-27-16,0-80 15,0-52-15,0-26 16,0-54-16,0-26 16,0-53 46,0-211-62,0 26 16,0-1-16,0 28 15,0-80-15,0 53 16,0 52-16,0 1 15,0 26-15,0 54 16,0-81-16,0 107 16,26-27-16,27 53 15,-53 27-15,26-27 16,27 0-16,-53 53 15,27-27 1,-1 27 0,1 0-1,-1 0 1,1 0-1,25 0-15,-52 27 16,27-27-16,-1 26 16,1 1 15,-27-27-16,0 26-15,0 80 16,26-26-16,-26 52 16,0 0-16,0 27 15,0 26-15,0-26 16,0-53-16,0-1 15,0 28-15,0-54 16,0 1-16,-53-28 16,0 28-16,27-1 15,0-26-15,-1 26 16,-26 1-16,27-54 15,-1 1-15,1-1 16,-1 1-16,1 26 16,26-53-1,0 26-15,-27 1 16,1-27-1,26 26-15,-26-26 47,26 0-16,-27 0 1,27 26-32</inkml:trace>
  <inkml:trace contextRef="#ctx0" brushRef="#br0" timeOffset="736.0421">23230 13679 0,'0'0'15,"0"0"1,80 0-16,26 0 16,26 0-16,132-132 15,-52 53-15,-53-1 16,0 27-16,-106 0 15,0 27-15,-27 26 16,-26-27-16,0 1 16,0 26-1,0-26-15,0-1 16,0 1-1,-26 26 1,-1 0-16,-26 0 16,27 0-16,-27 0 15,-80 0-15,54 0 16,26 26-16,-79 53 15,132-79-15,-53 80 16,53-54-16,-27 80 16,1-53-16,26 53 15,-26-53 1,26 26-16,0-26 15,0 26-15,0 1 16,0-1-16,0 1 16,0-27-16,79 52 15,-53-78-15,27 26 16,0-27-16,53 1 15,-79-27-15,25 0 16,1 0-16,0 0 16,27 0-16,-1 0 15,27 0-15,-27 0 16,54-53-16,-81 26 15,107-79-15,-106 54 16,79-28-16,-52-26 16</inkml:trace>
  <inkml:trace contextRef="#ctx0" brushRef="#br0" timeOffset="1793.1026">25559 13309 0,'0'0'15,"-27"53"-15,-26 132 16,53-106-16,-26 80 15,26-53-15,-27 53 16,1-53-16,26-1 16,-26 1-16,26-26 15,-27-28-15,27-25 16,0-1-16,0-26 15,0-26 48,0-159-48,0 52-15,27-25 16,-1-1-16,53-26 16,-52 26-16,26 53 15,26-26-15,-52 26 16,52 27-16,-53 52 15,-26 1-15,27 26 32,-27 0-32,26 26 15,1 54-15,-1-1 16,27 80-16,-53-53 15,53 52-15,-53 27 16,0-26-16,0-26 16,0-1-16,0-26 15,0-1-15,0-25 16,0-54-16,0 54 15,0-54-15,0-26 63,0-185-48,106-27-15,-53-26 16,53-26-16,-1 78 16,28-25-16,-54 52 15,53 27-15,-79 79 16,0 0-16,0 53 15,-26-27-15,-1 1 16,-26 26-16,27 0 16,-27 26-16,53-26 15,-1 80-15,-25-80 16,-1 26-16,1 54 15,-27-28-15,0 28 16,0-54-16,0 80 16,0-26-16,0-28 15,0 28-15,0-27 16,0-27-16,0 27 15,0-53-15,0 27 16</inkml:trace>
  <inkml:trace contextRef="#ctx0" brushRef="#br0" timeOffset="2680.1533">27861 12991 0,'0'0'0,"-53"0"16,0 0-16,0 27 15,26 26-15,-52 0 16,53 0-16,-27-1 15,26-25-15,1 52 16,-1-26-16,27 53 16,-26-53-16,26 0 15,0 53-15,0-27 16,0 27-16,0-80 15,0 54-15,26-27 16,27 26-16,53 27 16,-27-80-16,1 1 15,-27-1-15,-27-26 16,27 0-16,0 0 15,0 0-15,-27 0 16,-26 0-16,53 0 16,0 0-16,-26 0 15,26-53 1,-27 0-16,1 27 15,52-80-15,-26 53 16,-27-26-16,1-53 16,26 79-16,-53-27 15,0 1-15,0-27 16,0-26-16,0 52 15,0 27-15,0 1 16,0-1-16,-27 0 16,-26 0-16,27 53 15,-54-27-15,54 27 16,-27 0-16,27 0 15,-27 0-15,26 0 16,-26 0-16,27 0 16,26 0-16,-27 0 15,1 0-15,-1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7FB5-68ED-4C62-8D55-A403E63FB6E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8D7B-7C68-43BF-AE6F-9A20EF6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7FB5-68ED-4C62-8D55-A403E63FB6E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8D7B-7C68-43BF-AE6F-9A20EF6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7FB5-68ED-4C62-8D55-A403E63FB6E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8D7B-7C68-43BF-AE6F-9A20EF6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7FB5-68ED-4C62-8D55-A403E63FB6E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8D7B-7C68-43BF-AE6F-9A20EF6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7FB5-68ED-4C62-8D55-A403E63FB6E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8D7B-7C68-43BF-AE6F-9A20EF6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7FB5-68ED-4C62-8D55-A403E63FB6E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8D7B-7C68-43BF-AE6F-9A20EF6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5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7FB5-68ED-4C62-8D55-A403E63FB6E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8D7B-7C68-43BF-AE6F-9A20EF6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9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7FB5-68ED-4C62-8D55-A403E63FB6E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8D7B-7C68-43BF-AE6F-9A20EF6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7FB5-68ED-4C62-8D55-A403E63FB6E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8D7B-7C68-43BF-AE6F-9A20EF6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7FB5-68ED-4C62-8D55-A403E63FB6E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8D7B-7C68-43BF-AE6F-9A20EF6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7FB5-68ED-4C62-8D55-A403E63FB6E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8D7B-7C68-43BF-AE6F-9A20EF6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4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7FB5-68ED-4C62-8D55-A403E63FB6E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8D7B-7C68-43BF-AE6F-9A20EF6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Chiếu &amp; in 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Khi in, bạn nên nổi bật các câu nêu lên hành động, xoá cái title đi</a:t>
            </a:r>
          </a:p>
          <a:p>
            <a:r>
              <a:rPr lang="en-US" dirty="0" smtClean="0"/>
              <a:t>Khi trình chiếu:</a:t>
            </a:r>
          </a:p>
          <a:p>
            <a:pPr lvl="1"/>
            <a:r>
              <a:rPr lang="en-US" dirty="0" smtClean="0"/>
              <a:t>Bỏ càng ít chữ càng tốt.</a:t>
            </a:r>
          </a:p>
          <a:p>
            <a:pPr lvl="1"/>
            <a:r>
              <a:rPr lang="en-US" dirty="0" smtClean="0"/>
              <a:t>Sử dụng tính năng pen để nhấn mạnh 1 vấn đề nào đó.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/>
              <a:t>Adding relevant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Thêm 1 số element để giữ chân sự chú ý của người xem.</a:t>
            </a:r>
          </a:p>
          <a:p>
            <a:r>
              <a:rPr lang="en-US" dirty="0" smtClean="0"/>
              <a:t>Chẳng hạn: Biểu đồ có thể dùng mũi tên để trỏ vào biểu đồ hoặc dùng khung để đánh dấu vùng quan trọng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/>
              <a:t> Presenting a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Ý này chủ yếu nói về cách thuyết 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</a:t>
            </a:r>
            <a:r>
              <a:rPr lang="en-US" dirty="0"/>
              <a:t>Pen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Tính năng Liser Pointer</a:t>
            </a:r>
          </a:p>
          <a:p>
            <a:r>
              <a:rPr lang="en-US" dirty="0" smtClean="0"/>
              <a:t>Tính năng Pen</a:t>
            </a:r>
          </a:p>
          <a:p>
            <a:pPr lvl="1"/>
            <a:r>
              <a:rPr lang="en-US" dirty="0" smtClean="0"/>
              <a:t>Khi lưu lại các kí tự đã viết, chúng sẽ có thể chỉnh sửa animation trong slide được, như bên dưới</a:t>
            </a:r>
          </a:p>
          <a:p>
            <a:r>
              <a:rPr lang="en-US" dirty="0" smtClean="0"/>
              <a:t>Tính năng hightlighting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981920" y="4533840"/>
              <a:ext cx="2277000" cy="991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2560" y="4524480"/>
                <a:ext cx="2295720" cy="10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Onedrive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Đưa file lên onedrive</a:t>
            </a:r>
          </a:p>
          <a:p>
            <a:r>
              <a:rPr lang="en-US" dirty="0" smtClean="0"/>
              <a:t>Đ</a:t>
            </a:r>
            <a:r>
              <a:rPr lang="vi-VN" dirty="0" smtClean="0"/>
              <a:t>ư</a:t>
            </a:r>
            <a:r>
              <a:rPr lang="en-US" dirty="0" smtClean="0"/>
              <a:t>a link chia sẻ và cách chỉnh sửa (có thể thay đổi thời gian thực)</a:t>
            </a:r>
          </a:p>
          <a:p>
            <a:r>
              <a:rPr lang="en-US" dirty="0" smtClean="0"/>
              <a:t>Xoá link chia sẻ</a:t>
            </a:r>
          </a:p>
          <a:p>
            <a:r>
              <a:rPr lang="en-US" dirty="0" smtClean="0"/>
              <a:t>Chú ý:</a:t>
            </a:r>
          </a:p>
          <a:p>
            <a:pPr lvl="1"/>
            <a:r>
              <a:rPr lang="en-US" dirty="0" smtClean="0"/>
              <a:t>Không nên chỉnh trên web vì nó có ít tính năng.</a:t>
            </a:r>
          </a:p>
          <a:p>
            <a:pPr lvl="1"/>
            <a:r>
              <a:rPr lang="en-US" dirty="0" smtClean="0"/>
              <a:t>Dùng bảng tính năng </a:t>
            </a:r>
            <a:r>
              <a:rPr lang="en-US" smtClean="0"/>
              <a:t>của onedrive, chỉ ra những tính chất về số gb, không có phiên bản cho máy tính bàn, powerpoint trong web và web 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6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I. Chiếu &amp; in ra</vt:lpstr>
      <vt:lpstr>II. Adding relevant elements</vt:lpstr>
      <vt:lpstr>III.  Presenting a presentation</vt:lpstr>
      <vt:lpstr>IV. Pen Tool</vt:lpstr>
      <vt:lpstr>V. Onedrive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</dc:creator>
  <cp:lastModifiedBy>Binh</cp:lastModifiedBy>
  <cp:revision>6</cp:revision>
  <dcterms:created xsi:type="dcterms:W3CDTF">2022-10-19T11:05:12Z</dcterms:created>
  <dcterms:modified xsi:type="dcterms:W3CDTF">2022-11-06T11:03:20Z</dcterms:modified>
</cp:coreProperties>
</file>