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OM Examples" id="{A7C1C361-7A3A-4353-BDDF-EC8B6CD900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Pach</cp:lastModifiedBy>
  <cp:revision>13</cp:revision>
  <dcterms:created xsi:type="dcterms:W3CDTF">2019-03-18T10:18:39Z</dcterms:created>
  <dcterms:modified xsi:type="dcterms:W3CDTF">2021-10-18T09:23:03Z</dcterms:modified>
</cp:coreProperties>
</file>