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C18FB89D-B21F-4ED4-9159-AB29F91A1049}">
          <p14:sldIdLst/>
        </p14:section>
        <p14:section name="ZOOM" id="{A7C1C361-7A3A-4353-BDDF-EC8B6CD900AD}">
          <p14:sldIdLst>
            <p14:sldId id="256"/>
          </p14:sldIdLst>
        </p14:section>
        <p14:section name="Section 2" id="{9AC4B09F-B8DE-4FCB-8B79-AED3E29836B5}">
          <p14:sldIdLst>
            <p14:sldId id="257"/>
          </p14:sldIdLst>
        </p14:section>
        <p14:section name="Section 3" id="{951F0182-65E4-4141-BF03-EDCCF6882946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MORPH Examples" id="{1888796A-CDB4-434B-968A-E67991D9770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7C7C7C"/>
    <a:srgbClr val="C55A11"/>
    <a:srgbClr val="00B0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BA3F59-D436-41D2-9BDC-4E141DBF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7FC8F6-8223-4CFD-BAED-F4AFD199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0A3E61-C9B5-4BEF-AA72-8B9AC9F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18F3FA-77B2-48F9-B8A8-D9FB21F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19BC7-F619-491D-BB4C-EB9909A5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0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E55B-196D-4CDE-A6A9-1D7BEC3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BC8D4C-E41F-4A32-B483-81C7B512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B9162-52E4-4EDE-9CE5-89F546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00D28B-0CAD-4DF1-A682-4A8FB11C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E6C2A-2B4D-4281-99AC-31B4BEF6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9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6377D3C-B6BE-4C37-A87B-C788E343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AD2A5D-D74F-4884-A617-3831CC03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4AA466-D8A3-494F-BBFF-84C218ED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9EE0AE-17F8-4A87-9EA8-CAF2565B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063409-7B21-442D-8367-FB21E92E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4E042-F4DF-4CD7-8062-42FD8A33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A45972-11C4-4688-896A-9DDD18D2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FDDE0C-C3D3-468E-9697-677122B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30AE2C-56DB-46AA-8952-B1DD7F4D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82C3A2-693B-435B-B831-5E5ECCB8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9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B66C3-74E9-4036-82A6-89F62215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C5CDA4-D21A-468F-BD00-9E578678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D07EB3-D521-4701-86CD-1C936D4F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A0B6A6-26E0-414F-A8FC-3369C7DA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D1C210-8D5B-4269-823F-3E835B1B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0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7E132-47FD-4C23-A0A4-944BBB6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CA2749-78CD-42DF-AC22-E4B341BA8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A0D7F7-A7B0-4BB5-AC4C-52654F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E325F0-960E-404F-A76E-39D10BE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2B5AD9-2306-4D08-8196-C5EA4B8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EFF73F-D955-4217-B826-A7095276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2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4B5240-508E-4DBA-84BD-021E839B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C2FDC2-3659-4957-A372-59D5C12C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8D9B05-DCF8-4A3C-809F-EE697C55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C2B73D4-0950-446A-B116-954B86AE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88ED2CA-091C-4780-BA08-88A1070F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17F866F-5794-4174-A0DA-FB5B257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E437C74-AFB8-4FA1-8D25-6094E20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908D26-9F1F-4E91-8A6D-EB78A99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2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4A28-E097-4F39-87ED-1EE040FC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A443ED9-3A1F-4C6E-9605-4A0F64A7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5665D0-18BF-48DF-83D6-E477FCF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85FE67-EC30-43A7-8F04-5FE681C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5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6657D2-D2DC-4BFA-A771-E00351E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CCAB8E-AB64-447D-A5B5-085E010E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D99653-10D1-47E4-91CA-7D360963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8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B2846-518F-4C66-8282-8044A858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BDF500-F8E2-4ED6-B35A-149BF8D8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5AB2F8-4CA6-4530-B474-CD7E0D85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16A58C-F5A4-4433-910A-616F81F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1F5C25-C5FA-4561-9CAA-F14FDE03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21A0A1-9482-45B3-8203-3C988FE1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9C22A-7D8C-4F28-A913-10B2CC9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ABEA034-2EF2-4F83-846A-15902F868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712ACD-937E-4FCA-BD71-6B250345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37D8B6-FE34-4DC1-ACD3-BC22418D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C86128-64AC-404C-97F5-F63652A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1716-ABD9-481F-B4D4-A1F5CFC8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9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5469E37-CAEA-402D-B211-838E3812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CC80F0-2146-4E3B-9E93-926F7A2C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7EEA5-19BB-466F-B4D5-68749066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716191-A7BD-47DE-BB18-DE2F84356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523476-3F5A-4F73-8B06-02BB8B29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18" Type="http://schemas.openxmlformats.org/officeDocument/2006/relationships/image" Target="../media/image90.png"/><Relationship Id="rId3" Type="http://schemas.openxmlformats.org/officeDocument/2006/relationships/image" Target="../media/image2.png"/><Relationship Id="rId21" Type="http://schemas.openxmlformats.org/officeDocument/2006/relationships/image" Target="../media/image100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17" Type="http://schemas.openxmlformats.org/officeDocument/2006/relationships/slide" Target="slide7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5.xml"/><Relationship Id="rId5" Type="http://schemas.openxmlformats.org/officeDocument/2006/relationships/image" Target="../media/image4.png"/><Relationship Id="rId15" Type="http://schemas.openxmlformats.org/officeDocument/2006/relationships/image" Target="../media/image80.png"/><Relationship Id="rId10" Type="http://schemas.openxmlformats.org/officeDocument/2006/relationships/image" Target="../media/image7.png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0.png"/><Relationship Id="rId1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12" Type="http://schemas.openxmlformats.org/officeDocument/2006/relationships/image" Target="../media/image16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slide" Target="slide6.xml"/><Relationship Id="rId5" Type="http://schemas.openxmlformats.org/officeDocument/2006/relationships/slide" Target="slide4.xml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owolny kształt: kształt 109">
            <a:extLst>
              <a:ext uri="{FF2B5EF4-FFF2-40B4-BE49-F238E27FC236}">
                <a16:creationId xmlns:a16="http://schemas.microsoft.com/office/drawing/2014/main" id="{627BCE00-AA01-49F4-BE11-49A28BA19981}"/>
              </a:ext>
            </a:extLst>
          </p:cNvPr>
          <p:cNvSpPr/>
          <p:nvPr/>
        </p:nvSpPr>
        <p:spPr>
          <a:xfrm>
            <a:off x="3601983" y="0"/>
            <a:ext cx="4983164" cy="6858000"/>
          </a:xfrm>
          <a:custGeom>
            <a:avLst/>
            <a:gdLst>
              <a:gd name="connsiteX0" fmla="*/ 2102415 w 3390900"/>
              <a:gd name="connsiteY0" fmla="*/ 4749042 h 4743450"/>
              <a:gd name="connsiteX1" fmla="*/ 1729273 w 3390900"/>
              <a:gd name="connsiteY1" fmla="*/ 4749156 h 4743450"/>
              <a:gd name="connsiteX2" fmla="*/ 1729064 w 3390900"/>
              <a:gd name="connsiteY2" fmla="*/ 3986717 h 4743450"/>
              <a:gd name="connsiteX3" fmla="*/ 1523857 w 3390900"/>
              <a:gd name="connsiteY3" fmla="*/ 3781625 h 4743450"/>
              <a:gd name="connsiteX4" fmla="*/ 1443095 w 3390900"/>
              <a:gd name="connsiteY4" fmla="*/ 3781644 h 4743450"/>
              <a:gd name="connsiteX5" fmla="*/ 864651 w 3390900"/>
              <a:gd name="connsiteY5" fmla="*/ 3203524 h 4743450"/>
              <a:gd name="connsiteX6" fmla="*/ 864642 w 3390900"/>
              <a:gd name="connsiteY6" fmla="*/ 3163138 h 4743450"/>
              <a:gd name="connsiteX7" fmla="*/ 1442771 w 3390900"/>
              <a:gd name="connsiteY7" fmla="*/ 2584685 h 4743450"/>
              <a:gd name="connsiteX8" fmla="*/ 2815800 w 3390900"/>
              <a:gd name="connsiteY8" fmla="*/ 2584294 h 4743450"/>
              <a:gd name="connsiteX9" fmla="*/ 3020892 w 3390900"/>
              <a:gd name="connsiteY9" fmla="*/ 2379088 h 4743450"/>
              <a:gd name="connsiteX10" fmla="*/ 2815685 w 3390900"/>
              <a:gd name="connsiteY10" fmla="*/ 2173996 h 4743450"/>
              <a:gd name="connsiteX11" fmla="*/ 578453 w 3390900"/>
              <a:gd name="connsiteY11" fmla="*/ 2174624 h 4743450"/>
              <a:gd name="connsiteX12" fmla="*/ 10 w 3390900"/>
              <a:gd name="connsiteY12" fmla="*/ 1596504 h 4743450"/>
              <a:gd name="connsiteX13" fmla="*/ 0 w 3390900"/>
              <a:gd name="connsiteY13" fmla="*/ 1556118 h 4743450"/>
              <a:gd name="connsiteX14" fmla="*/ 578130 w 3390900"/>
              <a:gd name="connsiteY14" fmla="*/ 977665 h 4743450"/>
              <a:gd name="connsiteX15" fmla="*/ 1439266 w 3390900"/>
              <a:gd name="connsiteY15" fmla="*/ 977427 h 4743450"/>
              <a:gd name="connsiteX16" fmla="*/ 1644358 w 3390900"/>
              <a:gd name="connsiteY16" fmla="*/ 772230 h 4743450"/>
              <a:gd name="connsiteX17" fmla="*/ 1644139 w 3390900"/>
              <a:gd name="connsiteY17" fmla="*/ 105 h 4743450"/>
              <a:gd name="connsiteX18" fmla="*/ 2017281 w 3390900"/>
              <a:gd name="connsiteY18" fmla="*/ 0 h 4743450"/>
              <a:gd name="connsiteX19" fmla="*/ 2017500 w 3390900"/>
              <a:gd name="connsiteY19" fmla="*/ 772125 h 4743450"/>
              <a:gd name="connsiteX20" fmla="*/ 1439380 w 3390900"/>
              <a:gd name="connsiteY20" fmla="*/ 1350578 h 4743450"/>
              <a:gd name="connsiteX21" fmla="*/ 578244 w 3390900"/>
              <a:gd name="connsiteY21" fmla="*/ 1350817 h 4743450"/>
              <a:gd name="connsiteX22" fmla="*/ 373151 w 3390900"/>
              <a:gd name="connsiteY22" fmla="*/ 1556014 h 4743450"/>
              <a:gd name="connsiteX23" fmla="*/ 373161 w 3390900"/>
              <a:gd name="connsiteY23" fmla="*/ 1596400 h 4743450"/>
              <a:gd name="connsiteX24" fmla="*/ 578368 w 3390900"/>
              <a:gd name="connsiteY24" fmla="*/ 1801492 h 4743450"/>
              <a:gd name="connsiteX25" fmla="*/ 2815600 w 3390900"/>
              <a:gd name="connsiteY25" fmla="*/ 1800863 h 4743450"/>
              <a:gd name="connsiteX26" fmla="*/ 3394053 w 3390900"/>
              <a:gd name="connsiteY26" fmla="*/ 2378993 h 4743450"/>
              <a:gd name="connsiteX27" fmla="*/ 2815924 w 3390900"/>
              <a:gd name="connsiteY27" fmla="*/ 2957437 h 4743450"/>
              <a:gd name="connsiteX28" fmla="*/ 1442895 w 3390900"/>
              <a:gd name="connsiteY28" fmla="*/ 2957827 h 4743450"/>
              <a:gd name="connsiteX29" fmla="*/ 1237803 w 3390900"/>
              <a:gd name="connsiteY29" fmla="*/ 3163034 h 4743450"/>
              <a:gd name="connsiteX30" fmla="*/ 1237812 w 3390900"/>
              <a:gd name="connsiteY30" fmla="*/ 3203419 h 4743450"/>
              <a:gd name="connsiteX31" fmla="*/ 1443019 w 3390900"/>
              <a:gd name="connsiteY31" fmla="*/ 3408512 h 4743450"/>
              <a:gd name="connsiteX32" fmla="*/ 1523781 w 3390900"/>
              <a:gd name="connsiteY32" fmla="*/ 3408493 h 4743450"/>
              <a:gd name="connsiteX33" fmla="*/ 2102234 w 3390900"/>
              <a:gd name="connsiteY33" fmla="*/ 3986613 h 4743450"/>
              <a:gd name="connsiteX34" fmla="*/ 2102415 w 3390900"/>
              <a:gd name="connsiteY34" fmla="*/ 4749042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90900" h="4743450">
                <a:moveTo>
                  <a:pt x="2102415" y="4749042"/>
                </a:moveTo>
                <a:lnTo>
                  <a:pt x="1729273" y="4749156"/>
                </a:lnTo>
                <a:lnTo>
                  <a:pt x="1729064" y="3986717"/>
                </a:lnTo>
                <a:cubicBezTo>
                  <a:pt x="1729035" y="3873599"/>
                  <a:pt x="1636986" y="3781587"/>
                  <a:pt x="1523857" y="3781625"/>
                </a:cubicBezTo>
                <a:lnTo>
                  <a:pt x="1443095" y="3781644"/>
                </a:lnTo>
                <a:cubicBezTo>
                  <a:pt x="1124226" y="3781730"/>
                  <a:pt x="864737" y="3522383"/>
                  <a:pt x="864651" y="3203524"/>
                </a:cubicBezTo>
                <a:lnTo>
                  <a:pt x="864642" y="3163138"/>
                </a:lnTo>
                <a:cubicBezTo>
                  <a:pt x="864556" y="2844260"/>
                  <a:pt x="1123902" y="2584771"/>
                  <a:pt x="1442771" y="2584685"/>
                </a:cubicBezTo>
                <a:lnTo>
                  <a:pt x="2815800" y="2584294"/>
                </a:lnTo>
                <a:cubicBezTo>
                  <a:pt x="2928919" y="2584266"/>
                  <a:pt x="3020921" y="2492216"/>
                  <a:pt x="3020892" y="2379088"/>
                </a:cubicBezTo>
                <a:cubicBezTo>
                  <a:pt x="3020863" y="2265979"/>
                  <a:pt x="2928804" y="2173967"/>
                  <a:pt x="2815685" y="2173996"/>
                </a:cubicBezTo>
                <a:lnTo>
                  <a:pt x="578453" y="2174624"/>
                </a:lnTo>
                <a:cubicBezTo>
                  <a:pt x="259585" y="2174719"/>
                  <a:pt x="95" y="1915373"/>
                  <a:pt x="10" y="1596504"/>
                </a:cubicBezTo>
                <a:lnTo>
                  <a:pt x="0" y="1556118"/>
                </a:lnTo>
                <a:cubicBezTo>
                  <a:pt x="-86" y="1237250"/>
                  <a:pt x="259261" y="977760"/>
                  <a:pt x="578130" y="977665"/>
                </a:cubicBezTo>
                <a:lnTo>
                  <a:pt x="1439266" y="977427"/>
                </a:lnTo>
                <a:cubicBezTo>
                  <a:pt x="1552385" y="977398"/>
                  <a:pt x="1644387" y="885349"/>
                  <a:pt x="1644358" y="772230"/>
                </a:cubicBezTo>
                <a:lnTo>
                  <a:pt x="1644139" y="105"/>
                </a:lnTo>
                <a:lnTo>
                  <a:pt x="2017281" y="0"/>
                </a:lnTo>
                <a:lnTo>
                  <a:pt x="2017500" y="772125"/>
                </a:lnTo>
                <a:cubicBezTo>
                  <a:pt x="2017586" y="1090994"/>
                  <a:pt x="1758239" y="1350493"/>
                  <a:pt x="1439380" y="1350578"/>
                </a:cubicBezTo>
                <a:lnTo>
                  <a:pt x="578244" y="1350817"/>
                </a:lnTo>
                <a:cubicBezTo>
                  <a:pt x="465125" y="1350845"/>
                  <a:pt x="373123" y="1442895"/>
                  <a:pt x="373151" y="1556014"/>
                </a:cubicBezTo>
                <a:lnTo>
                  <a:pt x="373161" y="1596400"/>
                </a:lnTo>
                <a:cubicBezTo>
                  <a:pt x="373190" y="1709518"/>
                  <a:pt x="465249" y="1801520"/>
                  <a:pt x="578368" y="1801492"/>
                </a:cubicBezTo>
                <a:lnTo>
                  <a:pt x="2815600" y="1800863"/>
                </a:lnTo>
                <a:cubicBezTo>
                  <a:pt x="3134468" y="1800778"/>
                  <a:pt x="3393967" y="2060124"/>
                  <a:pt x="3394053" y="2378993"/>
                </a:cubicBezTo>
                <a:cubicBezTo>
                  <a:pt x="3394139" y="2697861"/>
                  <a:pt x="3134792" y="2957351"/>
                  <a:pt x="2815924" y="2957437"/>
                </a:cubicBezTo>
                <a:lnTo>
                  <a:pt x="1442895" y="2957827"/>
                </a:lnTo>
                <a:cubicBezTo>
                  <a:pt x="1329776" y="2957855"/>
                  <a:pt x="1237774" y="3049915"/>
                  <a:pt x="1237803" y="3163034"/>
                </a:cubicBezTo>
                <a:lnTo>
                  <a:pt x="1237812" y="3203419"/>
                </a:lnTo>
                <a:cubicBezTo>
                  <a:pt x="1237841" y="3316538"/>
                  <a:pt x="1329900" y="3408540"/>
                  <a:pt x="1443019" y="3408512"/>
                </a:cubicBezTo>
                <a:lnTo>
                  <a:pt x="1523781" y="3408493"/>
                </a:lnTo>
                <a:cubicBezTo>
                  <a:pt x="1842649" y="3408407"/>
                  <a:pt x="2102139" y="3667754"/>
                  <a:pt x="2102234" y="3986613"/>
                </a:cubicBezTo>
                <a:lnTo>
                  <a:pt x="2102415" y="4749042"/>
                </a:lnTo>
                <a:close/>
              </a:path>
            </a:pathLst>
          </a:custGeom>
          <a:solidFill>
            <a:srgbClr val="3D3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1" name="Dowolny kształt: kształt 110">
            <a:extLst>
              <a:ext uri="{FF2B5EF4-FFF2-40B4-BE49-F238E27FC236}">
                <a16:creationId xmlns:a16="http://schemas.microsoft.com/office/drawing/2014/main" id="{A64F51D1-13B3-4F7B-89B2-609DC91C12A1}"/>
              </a:ext>
            </a:extLst>
          </p:cNvPr>
          <p:cNvSpPr/>
          <p:nvPr/>
        </p:nvSpPr>
        <p:spPr>
          <a:xfrm>
            <a:off x="6274848" y="-54059"/>
            <a:ext cx="27995" cy="111981"/>
          </a:xfrm>
          <a:custGeom>
            <a:avLst/>
            <a:gdLst>
              <a:gd name="connsiteX0" fmla="*/ 0 w 19050"/>
              <a:gd name="connsiteY0" fmla="*/ 0 h 76200"/>
              <a:gd name="connsiteX1" fmla="*/ 23746 w 19050"/>
              <a:gd name="connsiteY1" fmla="*/ 0 h 76200"/>
              <a:gd name="connsiteX2" fmla="*/ 23746 w 19050"/>
              <a:gd name="connsiteY2" fmla="*/ 84811 h 76200"/>
              <a:gd name="connsiteX3" fmla="*/ 0 w 19050"/>
              <a:gd name="connsiteY3" fmla="*/ 8481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" h="76200">
                <a:moveTo>
                  <a:pt x="0" y="0"/>
                </a:moveTo>
                <a:lnTo>
                  <a:pt x="23746" y="0"/>
                </a:lnTo>
                <a:lnTo>
                  <a:pt x="23746" y="84811"/>
                </a:lnTo>
                <a:lnTo>
                  <a:pt x="0" y="848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2" name="Dowolny kształt: kształt 111">
            <a:extLst>
              <a:ext uri="{FF2B5EF4-FFF2-40B4-BE49-F238E27FC236}">
                <a16:creationId xmlns:a16="http://schemas.microsoft.com/office/drawing/2014/main" id="{474C3E13-B7BB-4DA1-89C4-C94902ED09B3}"/>
              </a:ext>
            </a:extLst>
          </p:cNvPr>
          <p:cNvSpPr/>
          <p:nvPr/>
        </p:nvSpPr>
        <p:spPr>
          <a:xfrm>
            <a:off x="3861205" y="317465"/>
            <a:ext cx="4465251" cy="6228956"/>
          </a:xfrm>
          <a:custGeom>
            <a:avLst/>
            <a:gdLst>
              <a:gd name="connsiteX0" fmla="*/ 1751257 w 3038475"/>
              <a:gd name="connsiteY0" fmla="*/ 4241654 h 4238625"/>
              <a:gd name="connsiteX1" fmla="*/ 1727511 w 3038475"/>
              <a:gd name="connsiteY1" fmla="*/ 4241664 h 4238625"/>
              <a:gd name="connsiteX2" fmla="*/ 1727464 w 3038475"/>
              <a:gd name="connsiteY2" fmla="*/ 4073652 h 4238625"/>
              <a:gd name="connsiteX3" fmla="*/ 1751209 w 3038475"/>
              <a:gd name="connsiteY3" fmla="*/ 4073643 h 4238625"/>
              <a:gd name="connsiteX4" fmla="*/ 1751257 w 3038475"/>
              <a:gd name="connsiteY4" fmla="*/ 4241654 h 4238625"/>
              <a:gd name="connsiteX5" fmla="*/ 1751152 w 3038475"/>
              <a:gd name="connsiteY5" fmla="*/ 3905641 h 4238625"/>
              <a:gd name="connsiteX6" fmla="*/ 1727407 w 3038475"/>
              <a:gd name="connsiteY6" fmla="*/ 3905650 h 4238625"/>
              <a:gd name="connsiteX7" fmla="*/ 1727359 w 3038475"/>
              <a:gd name="connsiteY7" fmla="*/ 3737639 h 4238625"/>
              <a:gd name="connsiteX8" fmla="*/ 1751105 w 3038475"/>
              <a:gd name="connsiteY8" fmla="*/ 3737629 h 4238625"/>
              <a:gd name="connsiteX9" fmla="*/ 1751152 w 3038475"/>
              <a:gd name="connsiteY9" fmla="*/ 3905641 h 4238625"/>
              <a:gd name="connsiteX10" fmla="*/ 1694574 w 3038475"/>
              <a:gd name="connsiteY10" fmla="*/ 3579276 h 4238625"/>
              <a:gd name="connsiteX11" fmla="*/ 1598809 w 3038475"/>
              <a:gd name="connsiteY11" fmla="*/ 3449069 h 4238625"/>
              <a:gd name="connsiteX12" fmla="*/ 1614526 w 3038475"/>
              <a:gd name="connsiteY12" fmla="*/ 3431267 h 4238625"/>
              <a:gd name="connsiteX13" fmla="*/ 1716253 w 3038475"/>
              <a:gd name="connsiteY13" fmla="*/ 3569599 h 4238625"/>
              <a:gd name="connsiteX14" fmla="*/ 1694574 w 3038475"/>
              <a:gd name="connsiteY14" fmla="*/ 3579276 h 4238625"/>
              <a:gd name="connsiteX15" fmla="*/ 1457678 w 3038475"/>
              <a:gd name="connsiteY15" fmla="*/ 3370288 h 4238625"/>
              <a:gd name="connsiteX16" fmla="*/ 1347416 w 3038475"/>
              <a:gd name="connsiteY16" fmla="*/ 3354076 h 4238625"/>
              <a:gd name="connsiteX17" fmla="*/ 1294791 w 3038475"/>
              <a:gd name="connsiteY17" fmla="*/ 3354086 h 4238625"/>
              <a:gd name="connsiteX18" fmla="*/ 1294791 w 3038475"/>
              <a:gd name="connsiteY18" fmla="*/ 3330340 h 4238625"/>
              <a:gd name="connsiteX19" fmla="*/ 1347406 w 3038475"/>
              <a:gd name="connsiteY19" fmla="*/ 3330321 h 4238625"/>
              <a:gd name="connsiteX20" fmla="*/ 1464555 w 3038475"/>
              <a:gd name="connsiteY20" fmla="*/ 3347561 h 4238625"/>
              <a:gd name="connsiteX21" fmla="*/ 1457678 w 3038475"/>
              <a:gd name="connsiteY21" fmla="*/ 3370288 h 4238625"/>
              <a:gd name="connsiteX22" fmla="*/ 1125607 w 3038475"/>
              <a:gd name="connsiteY22" fmla="*/ 3328807 h 4238625"/>
              <a:gd name="connsiteX23" fmla="*/ 981199 w 3038475"/>
              <a:gd name="connsiteY23" fmla="*/ 3235928 h 4238625"/>
              <a:gd name="connsiteX24" fmla="*/ 997982 w 3038475"/>
              <a:gd name="connsiteY24" fmla="*/ 3219136 h 4238625"/>
              <a:gd name="connsiteX25" fmla="*/ 1133904 w 3038475"/>
              <a:gd name="connsiteY25" fmla="*/ 3306556 h 4238625"/>
              <a:gd name="connsiteX26" fmla="*/ 1125607 w 3038475"/>
              <a:gd name="connsiteY26" fmla="*/ 3328807 h 4238625"/>
              <a:gd name="connsiteX27" fmla="*/ 888254 w 3038475"/>
              <a:gd name="connsiteY27" fmla="*/ 3091491 h 4238625"/>
              <a:gd name="connsiteX28" fmla="*/ 862936 w 3038475"/>
              <a:gd name="connsiteY28" fmla="*/ 2950616 h 4238625"/>
              <a:gd name="connsiteX29" fmla="*/ 862936 w 3038475"/>
              <a:gd name="connsiteY29" fmla="*/ 2922280 h 4238625"/>
              <a:gd name="connsiteX30" fmla="*/ 886682 w 3038475"/>
              <a:gd name="connsiteY30" fmla="*/ 2922270 h 4238625"/>
              <a:gd name="connsiteX31" fmla="*/ 886692 w 3038475"/>
              <a:gd name="connsiteY31" fmla="*/ 2950616 h 4238625"/>
              <a:gd name="connsiteX32" fmla="*/ 910504 w 3038475"/>
              <a:gd name="connsiteY32" fmla="*/ 3083205 h 4238625"/>
              <a:gd name="connsiteX33" fmla="*/ 888254 w 3038475"/>
              <a:gd name="connsiteY33" fmla="*/ 3091491 h 4238625"/>
              <a:gd name="connsiteX34" fmla="*/ 916219 w 3038475"/>
              <a:gd name="connsiteY34" fmla="*/ 2762974 h 4238625"/>
              <a:gd name="connsiteX35" fmla="*/ 894331 w 3038475"/>
              <a:gd name="connsiteY35" fmla="*/ 2753773 h 4238625"/>
              <a:gd name="connsiteX36" fmla="*/ 993057 w 3038475"/>
              <a:gd name="connsiteY36" fmla="*/ 2613289 h 4238625"/>
              <a:gd name="connsiteX37" fmla="*/ 1009155 w 3038475"/>
              <a:gd name="connsiteY37" fmla="*/ 2630748 h 4238625"/>
              <a:gd name="connsiteX38" fmla="*/ 916219 w 3038475"/>
              <a:gd name="connsiteY38" fmla="*/ 2762974 h 4238625"/>
              <a:gd name="connsiteX39" fmla="*/ 1148563 w 3038475"/>
              <a:gd name="connsiteY39" fmla="*/ 2548947 h 4238625"/>
              <a:gd name="connsiteX40" fmla="*/ 1141190 w 3038475"/>
              <a:gd name="connsiteY40" fmla="*/ 2526373 h 4238625"/>
              <a:gd name="connsiteX41" fmla="*/ 1266406 w 3038475"/>
              <a:gd name="connsiteY41" fmla="*/ 2506533 h 4238625"/>
              <a:gd name="connsiteX42" fmla="*/ 1310831 w 3038475"/>
              <a:gd name="connsiteY42" fmla="*/ 2506523 h 4238625"/>
              <a:gd name="connsiteX43" fmla="*/ 1310831 w 3038475"/>
              <a:gd name="connsiteY43" fmla="*/ 2530269 h 4238625"/>
              <a:gd name="connsiteX44" fmla="*/ 1266406 w 3038475"/>
              <a:gd name="connsiteY44" fmla="*/ 2530278 h 4238625"/>
              <a:gd name="connsiteX45" fmla="*/ 1148563 w 3038475"/>
              <a:gd name="connsiteY45" fmla="*/ 2548947 h 4238625"/>
              <a:gd name="connsiteX46" fmla="*/ 2639444 w 3038475"/>
              <a:gd name="connsiteY46" fmla="*/ 2529888 h 4238625"/>
              <a:gd name="connsiteX47" fmla="*/ 2486892 w 3038475"/>
              <a:gd name="connsiteY47" fmla="*/ 2529926 h 4238625"/>
              <a:gd name="connsiteX48" fmla="*/ 2486882 w 3038475"/>
              <a:gd name="connsiteY48" fmla="*/ 2506180 h 4238625"/>
              <a:gd name="connsiteX49" fmla="*/ 2639435 w 3038475"/>
              <a:gd name="connsiteY49" fmla="*/ 2506142 h 4238625"/>
              <a:gd name="connsiteX50" fmla="*/ 2654427 w 3038475"/>
              <a:gd name="connsiteY50" fmla="*/ 2505847 h 4238625"/>
              <a:gd name="connsiteX51" fmla="*/ 2655351 w 3038475"/>
              <a:gd name="connsiteY51" fmla="*/ 2529573 h 4238625"/>
              <a:gd name="connsiteX52" fmla="*/ 2639444 w 3038475"/>
              <a:gd name="connsiteY52" fmla="*/ 2529888 h 4238625"/>
              <a:gd name="connsiteX53" fmla="*/ 2318880 w 3038475"/>
              <a:gd name="connsiteY53" fmla="*/ 2529974 h 4238625"/>
              <a:gd name="connsiteX54" fmla="*/ 2150878 w 3038475"/>
              <a:gd name="connsiteY54" fmla="*/ 2530021 h 4238625"/>
              <a:gd name="connsiteX55" fmla="*/ 2150869 w 3038475"/>
              <a:gd name="connsiteY55" fmla="*/ 2506275 h 4238625"/>
              <a:gd name="connsiteX56" fmla="*/ 2318880 w 3038475"/>
              <a:gd name="connsiteY56" fmla="*/ 2506228 h 4238625"/>
              <a:gd name="connsiteX57" fmla="*/ 2318880 w 3038475"/>
              <a:gd name="connsiteY57" fmla="*/ 2529974 h 4238625"/>
              <a:gd name="connsiteX58" fmla="*/ 1982867 w 3038475"/>
              <a:gd name="connsiteY58" fmla="*/ 2530069 h 4238625"/>
              <a:gd name="connsiteX59" fmla="*/ 1814856 w 3038475"/>
              <a:gd name="connsiteY59" fmla="*/ 2530116 h 4238625"/>
              <a:gd name="connsiteX60" fmla="*/ 1814856 w 3038475"/>
              <a:gd name="connsiteY60" fmla="*/ 2506371 h 4238625"/>
              <a:gd name="connsiteX61" fmla="*/ 1982867 w 3038475"/>
              <a:gd name="connsiteY61" fmla="*/ 2506323 h 4238625"/>
              <a:gd name="connsiteX62" fmla="*/ 1982867 w 3038475"/>
              <a:gd name="connsiteY62" fmla="*/ 2530069 h 4238625"/>
              <a:gd name="connsiteX63" fmla="*/ 1646854 w 3038475"/>
              <a:gd name="connsiteY63" fmla="*/ 2530164 h 4238625"/>
              <a:gd name="connsiteX64" fmla="*/ 1478842 w 3038475"/>
              <a:gd name="connsiteY64" fmla="*/ 2530212 h 4238625"/>
              <a:gd name="connsiteX65" fmla="*/ 1478842 w 3038475"/>
              <a:gd name="connsiteY65" fmla="*/ 2506466 h 4238625"/>
              <a:gd name="connsiteX66" fmla="*/ 1646854 w 3038475"/>
              <a:gd name="connsiteY66" fmla="*/ 2506418 h 4238625"/>
              <a:gd name="connsiteX67" fmla="*/ 1646854 w 3038475"/>
              <a:gd name="connsiteY67" fmla="*/ 2530164 h 4238625"/>
              <a:gd name="connsiteX68" fmla="*/ 2821591 w 3038475"/>
              <a:gd name="connsiteY68" fmla="*/ 2486482 h 4238625"/>
              <a:gd name="connsiteX69" fmla="*/ 2810856 w 3038475"/>
              <a:gd name="connsiteY69" fmla="*/ 2465308 h 4238625"/>
              <a:gd name="connsiteX70" fmla="*/ 2936224 w 3038475"/>
              <a:gd name="connsiteY70" fmla="*/ 2363267 h 4238625"/>
              <a:gd name="connsiteX71" fmla="*/ 2954769 w 3038475"/>
              <a:gd name="connsiteY71" fmla="*/ 2378088 h 4238625"/>
              <a:gd name="connsiteX72" fmla="*/ 2821591 w 3038475"/>
              <a:gd name="connsiteY72" fmla="*/ 2486482 h 4238625"/>
              <a:gd name="connsiteX73" fmla="*/ 3030979 w 3038475"/>
              <a:gd name="connsiteY73" fmla="*/ 2224164 h 4238625"/>
              <a:gd name="connsiteX74" fmla="*/ 3007928 w 3038475"/>
              <a:gd name="connsiteY74" fmla="*/ 2218420 h 4238625"/>
              <a:gd name="connsiteX75" fmla="*/ 3019187 w 3038475"/>
              <a:gd name="connsiteY75" fmla="*/ 2126190 h 4238625"/>
              <a:gd name="connsiteX76" fmla="*/ 3012853 w 3038475"/>
              <a:gd name="connsiteY76" fmla="*/ 2056838 h 4238625"/>
              <a:gd name="connsiteX77" fmla="*/ 3036199 w 3038475"/>
              <a:gd name="connsiteY77" fmla="*/ 2052523 h 4238625"/>
              <a:gd name="connsiteX78" fmla="*/ 3042923 w 3038475"/>
              <a:gd name="connsiteY78" fmla="*/ 2126180 h 4238625"/>
              <a:gd name="connsiteX79" fmla="*/ 3030979 w 3038475"/>
              <a:gd name="connsiteY79" fmla="*/ 2224164 h 4238625"/>
              <a:gd name="connsiteX80" fmla="*/ 2950159 w 3038475"/>
              <a:gd name="connsiteY80" fmla="*/ 1907896 h 4238625"/>
              <a:gd name="connsiteX81" fmla="*/ 2831211 w 3038475"/>
              <a:gd name="connsiteY81" fmla="*/ 1798406 h 4238625"/>
              <a:gd name="connsiteX82" fmla="*/ 2843222 w 3038475"/>
              <a:gd name="connsiteY82" fmla="*/ 1777927 h 4238625"/>
              <a:gd name="connsiteX83" fmla="*/ 2969571 w 3038475"/>
              <a:gd name="connsiteY83" fmla="*/ 1894227 h 4238625"/>
              <a:gd name="connsiteX84" fmla="*/ 2950159 w 3038475"/>
              <a:gd name="connsiteY84" fmla="*/ 1907896 h 4238625"/>
              <a:gd name="connsiteX85" fmla="*/ 2677554 w 3038475"/>
              <a:gd name="connsiteY85" fmla="*/ 1748352 h 4238625"/>
              <a:gd name="connsiteX86" fmla="*/ 2639225 w 3038475"/>
              <a:gd name="connsiteY86" fmla="*/ 1746457 h 4238625"/>
              <a:gd name="connsiteX87" fmla="*/ 2510819 w 3038475"/>
              <a:gd name="connsiteY87" fmla="*/ 1746495 h 4238625"/>
              <a:gd name="connsiteX88" fmla="*/ 2510809 w 3038475"/>
              <a:gd name="connsiteY88" fmla="*/ 1722749 h 4238625"/>
              <a:gd name="connsiteX89" fmla="*/ 2639225 w 3038475"/>
              <a:gd name="connsiteY89" fmla="*/ 1722711 h 4238625"/>
              <a:gd name="connsiteX90" fmla="*/ 2679916 w 3038475"/>
              <a:gd name="connsiteY90" fmla="*/ 1724730 h 4238625"/>
              <a:gd name="connsiteX91" fmla="*/ 2677554 w 3038475"/>
              <a:gd name="connsiteY91" fmla="*/ 1748352 h 4238625"/>
              <a:gd name="connsiteX92" fmla="*/ 2342798 w 3038475"/>
              <a:gd name="connsiteY92" fmla="*/ 1746533 h 4238625"/>
              <a:gd name="connsiteX93" fmla="*/ 2174796 w 3038475"/>
              <a:gd name="connsiteY93" fmla="*/ 1746580 h 4238625"/>
              <a:gd name="connsiteX94" fmla="*/ 2174786 w 3038475"/>
              <a:gd name="connsiteY94" fmla="*/ 1722834 h 4238625"/>
              <a:gd name="connsiteX95" fmla="*/ 2342798 w 3038475"/>
              <a:gd name="connsiteY95" fmla="*/ 1722787 h 4238625"/>
              <a:gd name="connsiteX96" fmla="*/ 2342798 w 3038475"/>
              <a:gd name="connsiteY96" fmla="*/ 1746533 h 4238625"/>
              <a:gd name="connsiteX97" fmla="*/ 2006784 w 3038475"/>
              <a:gd name="connsiteY97" fmla="*/ 1746628 h 4238625"/>
              <a:gd name="connsiteX98" fmla="*/ 1838773 w 3038475"/>
              <a:gd name="connsiteY98" fmla="*/ 1746676 h 4238625"/>
              <a:gd name="connsiteX99" fmla="*/ 1838773 w 3038475"/>
              <a:gd name="connsiteY99" fmla="*/ 1722930 h 4238625"/>
              <a:gd name="connsiteX100" fmla="*/ 2006775 w 3038475"/>
              <a:gd name="connsiteY100" fmla="*/ 1722882 h 4238625"/>
              <a:gd name="connsiteX101" fmla="*/ 2006784 w 3038475"/>
              <a:gd name="connsiteY101" fmla="*/ 1746628 h 4238625"/>
              <a:gd name="connsiteX102" fmla="*/ 1670771 w 3038475"/>
              <a:gd name="connsiteY102" fmla="*/ 1746723 h 4238625"/>
              <a:gd name="connsiteX103" fmla="*/ 1502759 w 3038475"/>
              <a:gd name="connsiteY103" fmla="*/ 1746771 h 4238625"/>
              <a:gd name="connsiteX104" fmla="*/ 1502759 w 3038475"/>
              <a:gd name="connsiteY104" fmla="*/ 1723025 h 4238625"/>
              <a:gd name="connsiteX105" fmla="*/ 1670771 w 3038475"/>
              <a:gd name="connsiteY105" fmla="*/ 1722977 h 4238625"/>
              <a:gd name="connsiteX106" fmla="*/ 1670771 w 3038475"/>
              <a:gd name="connsiteY106" fmla="*/ 1746723 h 4238625"/>
              <a:gd name="connsiteX107" fmla="*/ 1334748 w 3038475"/>
              <a:gd name="connsiteY107" fmla="*/ 1746818 h 4238625"/>
              <a:gd name="connsiteX108" fmla="*/ 1166746 w 3038475"/>
              <a:gd name="connsiteY108" fmla="*/ 1746866 h 4238625"/>
              <a:gd name="connsiteX109" fmla="*/ 1166736 w 3038475"/>
              <a:gd name="connsiteY109" fmla="*/ 1723120 h 4238625"/>
              <a:gd name="connsiteX110" fmla="*/ 1334748 w 3038475"/>
              <a:gd name="connsiteY110" fmla="*/ 1723073 h 4238625"/>
              <a:gd name="connsiteX111" fmla="*/ 1334748 w 3038475"/>
              <a:gd name="connsiteY111" fmla="*/ 1746818 h 4238625"/>
              <a:gd name="connsiteX112" fmla="*/ 998734 w 3038475"/>
              <a:gd name="connsiteY112" fmla="*/ 1746914 h 4238625"/>
              <a:gd name="connsiteX113" fmla="*/ 830723 w 3038475"/>
              <a:gd name="connsiteY113" fmla="*/ 1746961 h 4238625"/>
              <a:gd name="connsiteX114" fmla="*/ 830723 w 3038475"/>
              <a:gd name="connsiteY114" fmla="*/ 1723215 h 4238625"/>
              <a:gd name="connsiteX115" fmla="*/ 998734 w 3038475"/>
              <a:gd name="connsiteY115" fmla="*/ 1723168 h 4238625"/>
              <a:gd name="connsiteX116" fmla="*/ 998734 w 3038475"/>
              <a:gd name="connsiteY116" fmla="*/ 1746914 h 4238625"/>
              <a:gd name="connsiteX117" fmla="*/ 662711 w 3038475"/>
              <a:gd name="connsiteY117" fmla="*/ 1747009 h 4238625"/>
              <a:gd name="connsiteX118" fmla="*/ 494700 w 3038475"/>
              <a:gd name="connsiteY118" fmla="*/ 1747056 h 4238625"/>
              <a:gd name="connsiteX119" fmla="*/ 494700 w 3038475"/>
              <a:gd name="connsiteY119" fmla="*/ 1723311 h 4238625"/>
              <a:gd name="connsiteX120" fmla="*/ 662711 w 3038475"/>
              <a:gd name="connsiteY120" fmla="*/ 1723263 h 4238625"/>
              <a:gd name="connsiteX121" fmla="*/ 662711 w 3038475"/>
              <a:gd name="connsiteY121" fmla="*/ 1747009 h 4238625"/>
              <a:gd name="connsiteX122" fmla="*/ 324926 w 3038475"/>
              <a:gd name="connsiteY122" fmla="*/ 1739760 h 4238625"/>
              <a:gd name="connsiteX123" fmla="*/ 167164 w 3038475"/>
              <a:gd name="connsiteY123" fmla="*/ 1671857 h 4238625"/>
              <a:gd name="connsiteX124" fmla="*/ 180985 w 3038475"/>
              <a:gd name="connsiteY124" fmla="*/ 1652549 h 4238625"/>
              <a:gd name="connsiteX125" fmla="*/ 329422 w 3038475"/>
              <a:gd name="connsiteY125" fmla="*/ 1716443 h 4238625"/>
              <a:gd name="connsiteX126" fmla="*/ 324926 w 3038475"/>
              <a:gd name="connsiteY126" fmla="*/ 1739760 h 4238625"/>
              <a:gd name="connsiteX127" fmla="*/ 51883 w 3038475"/>
              <a:gd name="connsiteY127" fmla="*/ 1544584 h 4238625"/>
              <a:gd name="connsiteX128" fmla="*/ 0 w 3038475"/>
              <a:gd name="connsiteY128" fmla="*/ 1380849 h 4238625"/>
              <a:gd name="connsiteX129" fmla="*/ 23641 w 3038475"/>
              <a:gd name="connsiteY129" fmla="*/ 1378677 h 4238625"/>
              <a:gd name="connsiteX130" fmla="*/ 72457 w 3038475"/>
              <a:gd name="connsiteY130" fmla="*/ 1532735 h 4238625"/>
              <a:gd name="connsiteX131" fmla="*/ 51883 w 3038475"/>
              <a:gd name="connsiteY131" fmla="*/ 1544584 h 4238625"/>
              <a:gd name="connsiteX132" fmla="*/ 32194 w 3038475"/>
              <a:gd name="connsiteY132" fmla="*/ 1215400 h 4238625"/>
              <a:gd name="connsiteX133" fmla="*/ 9087 w 3038475"/>
              <a:gd name="connsiteY133" fmla="*/ 1209932 h 4238625"/>
              <a:gd name="connsiteX134" fmla="*/ 83439 w 3038475"/>
              <a:gd name="connsiteY134" fmla="*/ 1055113 h 4238625"/>
              <a:gd name="connsiteX135" fmla="*/ 102165 w 3038475"/>
              <a:gd name="connsiteY135" fmla="*/ 1069715 h 4238625"/>
              <a:gd name="connsiteX136" fmla="*/ 32194 w 3038475"/>
              <a:gd name="connsiteY136" fmla="*/ 1215400 h 4238625"/>
              <a:gd name="connsiteX137" fmla="*/ 226314 w 3038475"/>
              <a:gd name="connsiteY137" fmla="*/ 966178 h 4238625"/>
              <a:gd name="connsiteX138" fmla="*/ 215322 w 3038475"/>
              <a:gd name="connsiteY138" fmla="*/ 945128 h 4238625"/>
              <a:gd name="connsiteX139" fmla="*/ 381048 w 3038475"/>
              <a:gd name="connsiteY139" fmla="*/ 900046 h 4238625"/>
              <a:gd name="connsiteX140" fmla="*/ 382248 w 3038475"/>
              <a:gd name="connsiteY140" fmla="*/ 923763 h 4238625"/>
              <a:gd name="connsiteX141" fmla="*/ 226314 w 3038475"/>
              <a:gd name="connsiteY141" fmla="*/ 966178 h 4238625"/>
              <a:gd name="connsiteX142" fmla="*/ 1262910 w 3038475"/>
              <a:gd name="connsiteY142" fmla="*/ 923020 h 4238625"/>
              <a:gd name="connsiteX143" fmla="*/ 1262901 w 3038475"/>
              <a:gd name="connsiteY143" fmla="*/ 923020 h 4238625"/>
              <a:gd name="connsiteX144" fmla="*/ 1221696 w 3038475"/>
              <a:gd name="connsiteY144" fmla="*/ 923030 h 4238625"/>
              <a:gd name="connsiteX145" fmla="*/ 1221696 w 3038475"/>
              <a:gd name="connsiteY145" fmla="*/ 899284 h 4238625"/>
              <a:gd name="connsiteX146" fmla="*/ 1262901 w 3038475"/>
              <a:gd name="connsiteY146" fmla="*/ 899274 h 4238625"/>
              <a:gd name="connsiteX147" fmla="*/ 1262920 w 3038475"/>
              <a:gd name="connsiteY147" fmla="*/ 899274 h 4238625"/>
              <a:gd name="connsiteX148" fmla="*/ 1383697 w 3038475"/>
              <a:gd name="connsiteY148" fmla="*/ 879634 h 4238625"/>
              <a:gd name="connsiteX149" fmla="*/ 1391250 w 3038475"/>
              <a:gd name="connsiteY149" fmla="*/ 902141 h 4238625"/>
              <a:gd name="connsiteX150" fmla="*/ 1262910 w 3038475"/>
              <a:gd name="connsiteY150" fmla="*/ 923020 h 4238625"/>
              <a:gd name="connsiteX151" fmla="*/ 1053675 w 3038475"/>
              <a:gd name="connsiteY151" fmla="*/ 923077 h 4238625"/>
              <a:gd name="connsiteX152" fmla="*/ 885663 w 3038475"/>
              <a:gd name="connsiteY152" fmla="*/ 923125 h 4238625"/>
              <a:gd name="connsiteX153" fmla="*/ 885663 w 3038475"/>
              <a:gd name="connsiteY153" fmla="*/ 899379 h 4238625"/>
              <a:gd name="connsiteX154" fmla="*/ 1053675 w 3038475"/>
              <a:gd name="connsiteY154" fmla="*/ 899332 h 4238625"/>
              <a:gd name="connsiteX155" fmla="*/ 1053675 w 3038475"/>
              <a:gd name="connsiteY155" fmla="*/ 923077 h 4238625"/>
              <a:gd name="connsiteX156" fmla="*/ 717661 w 3038475"/>
              <a:gd name="connsiteY156" fmla="*/ 923173 h 4238625"/>
              <a:gd name="connsiteX157" fmla="*/ 549650 w 3038475"/>
              <a:gd name="connsiteY157" fmla="*/ 923220 h 4238625"/>
              <a:gd name="connsiteX158" fmla="*/ 549650 w 3038475"/>
              <a:gd name="connsiteY158" fmla="*/ 899474 h 4238625"/>
              <a:gd name="connsiteX159" fmla="*/ 717661 w 3038475"/>
              <a:gd name="connsiteY159" fmla="*/ 899427 h 4238625"/>
              <a:gd name="connsiteX160" fmla="*/ 717661 w 3038475"/>
              <a:gd name="connsiteY160" fmla="*/ 923173 h 4238625"/>
              <a:gd name="connsiteX161" fmla="*/ 1538640 w 3038475"/>
              <a:gd name="connsiteY161" fmla="*/ 814016 h 4238625"/>
              <a:gd name="connsiteX162" fmla="*/ 1522409 w 3038475"/>
              <a:gd name="connsiteY162" fmla="*/ 796690 h 4238625"/>
              <a:gd name="connsiteX163" fmla="*/ 1614278 w 3038475"/>
              <a:gd name="connsiteY163" fmla="*/ 663673 h 4238625"/>
              <a:gd name="connsiteX164" fmla="*/ 1636243 w 3038475"/>
              <a:gd name="connsiteY164" fmla="*/ 672703 h 4238625"/>
              <a:gd name="connsiteX165" fmla="*/ 1538640 w 3038475"/>
              <a:gd name="connsiteY165" fmla="*/ 814016 h 4238625"/>
              <a:gd name="connsiteX166" fmla="*/ 1666370 w 3038475"/>
              <a:gd name="connsiteY166" fmla="*/ 504025 h 4238625"/>
              <a:gd name="connsiteX167" fmla="*/ 1642625 w 3038475"/>
              <a:gd name="connsiteY167" fmla="*/ 504034 h 4238625"/>
              <a:gd name="connsiteX168" fmla="*/ 1642577 w 3038475"/>
              <a:gd name="connsiteY168" fmla="*/ 336023 h 4238625"/>
              <a:gd name="connsiteX169" fmla="*/ 1666322 w 3038475"/>
              <a:gd name="connsiteY169" fmla="*/ 336013 h 4238625"/>
              <a:gd name="connsiteX170" fmla="*/ 1666370 w 3038475"/>
              <a:gd name="connsiteY170" fmla="*/ 504025 h 4238625"/>
              <a:gd name="connsiteX171" fmla="*/ 1666266 w 3038475"/>
              <a:gd name="connsiteY171" fmla="*/ 168011 h 4238625"/>
              <a:gd name="connsiteX172" fmla="*/ 1642520 w 3038475"/>
              <a:gd name="connsiteY172" fmla="*/ 168011 h 4238625"/>
              <a:gd name="connsiteX173" fmla="*/ 1642472 w 3038475"/>
              <a:gd name="connsiteY173" fmla="*/ 10 h 4238625"/>
              <a:gd name="connsiteX174" fmla="*/ 1666218 w 3038475"/>
              <a:gd name="connsiteY174" fmla="*/ 0 h 4238625"/>
              <a:gd name="connsiteX175" fmla="*/ 1666266 w 3038475"/>
              <a:gd name="connsiteY175" fmla="*/ 168011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038475" h="4238625">
                <a:moveTo>
                  <a:pt x="1751257" y="4241654"/>
                </a:moveTo>
                <a:lnTo>
                  <a:pt x="1727511" y="4241664"/>
                </a:lnTo>
                <a:lnTo>
                  <a:pt x="1727464" y="4073652"/>
                </a:lnTo>
                <a:lnTo>
                  <a:pt x="1751209" y="4073643"/>
                </a:lnTo>
                <a:lnTo>
                  <a:pt x="1751257" y="4241654"/>
                </a:lnTo>
                <a:close/>
                <a:moveTo>
                  <a:pt x="1751152" y="3905641"/>
                </a:moveTo>
                <a:lnTo>
                  <a:pt x="1727407" y="3905650"/>
                </a:lnTo>
                <a:lnTo>
                  <a:pt x="1727359" y="3737639"/>
                </a:lnTo>
                <a:lnTo>
                  <a:pt x="1751105" y="3737629"/>
                </a:lnTo>
                <a:lnTo>
                  <a:pt x="1751152" y="3905641"/>
                </a:lnTo>
                <a:close/>
                <a:moveTo>
                  <a:pt x="1694574" y="3579276"/>
                </a:moveTo>
                <a:cubicBezTo>
                  <a:pt x="1672571" y="3529975"/>
                  <a:pt x="1639453" y="3484950"/>
                  <a:pt x="1598809" y="3449069"/>
                </a:cubicBezTo>
                <a:lnTo>
                  <a:pt x="1614526" y="3431267"/>
                </a:lnTo>
                <a:cubicBezTo>
                  <a:pt x="1657693" y="3469377"/>
                  <a:pt x="1692878" y="3517211"/>
                  <a:pt x="1716253" y="3569599"/>
                </a:cubicBezTo>
                <a:lnTo>
                  <a:pt x="1694574" y="3579276"/>
                </a:lnTo>
                <a:close/>
                <a:moveTo>
                  <a:pt x="1457678" y="3370288"/>
                </a:moveTo>
                <a:cubicBezTo>
                  <a:pt x="1422073" y="3359525"/>
                  <a:pt x="1384973" y="3354067"/>
                  <a:pt x="1347416" y="3354076"/>
                </a:cubicBezTo>
                <a:lnTo>
                  <a:pt x="1294791" y="3354086"/>
                </a:lnTo>
                <a:lnTo>
                  <a:pt x="1294791" y="3330340"/>
                </a:lnTo>
                <a:lnTo>
                  <a:pt x="1347406" y="3330321"/>
                </a:lnTo>
                <a:cubicBezTo>
                  <a:pt x="1387297" y="3330312"/>
                  <a:pt x="1426712" y="3336103"/>
                  <a:pt x="1464555" y="3347561"/>
                </a:cubicBezTo>
                <a:lnTo>
                  <a:pt x="1457678" y="3370288"/>
                </a:lnTo>
                <a:close/>
                <a:moveTo>
                  <a:pt x="1125607" y="3328807"/>
                </a:moveTo>
                <a:cubicBezTo>
                  <a:pt x="1071877" y="3308785"/>
                  <a:pt x="1021947" y="3276667"/>
                  <a:pt x="981199" y="3235928"/>
                </a:cubicBezTo>
                <a:lnTo>
                  <a:pt x="997982" y="3219136"/>
                </a:lnTo>
                <a:cubicBezTo>
                  <a:pt x="1036339" y="3257484"/>
                  <a:pt x="1083335" y="3287706"/>
                  <a:pt x="1133904" y="3306556"/>
                </a:cubicBezTo>
                <a:lnTo>
                  <a:pt x="1125607" y="3328807"/>
                </a:lnTo>
                <a:close/>
                <a:moveTo>
                  <a:pt x="888254" y="3091491"/>
                </a:moveTo>
                <a:cubicBezTo>
                  <a:pt x="871471" y="3046486"/>
                  <a:pt x="862955" y="2999089"/>
                  <a:pt x="862936" y="2950616"/>
                </a:cubicBezTo>
                <a:lnTo>
                  <a:pt x="862936" y="2922280"/>
                </a:lnTo>
                <a:lnTo>
                  <a:pt x="886682" y="2922270"/>
                </a:lnTo>
                <a:lnTo>
                  <a:pt x="886692" y="2950616"/>
                </a:lnTo>
                <a:cubicBezTo>
                  <a:pt x="886701" y="2996251"/>
                  <a:pt x="894712" y="3040856"/>
                  <a:pt x="910504" y="3083205"/>
                </a:cubicBezTo>
                <a:lnTo>
                  <a:pt x="888254" y="3091491"/>
                </a:lnTo>
                <a:close/>
                <a:moveTo>
                  <a:pt x="916219" y="2762974"/>
                </a:moveTo>
                <a:lnTo>
                  <a:pt x="894331" y="2753773"/>
                </a:lnTo>
                <a:cubicBezTo>
                  <a:pt x="916562" y="2700909"/>
                  <a:pt x="950700" y="2652332"/>
                  <a:pt x="993057" y="2613289"/>
                </a:cubicBezTo>
                <a:lnTo>
                  <a:pt x="1009155" y="2630748"/>
                </a:lnTo>
                <a:cubicBezTo>
                  <a:pt x="969274" y="2667505"/>
                  <a:pt x="937146" y="2713234"/>
                  <a:pt x="916219" y="2762974"/>
                </a:cubicBezTo>
                <a:close/>
                <a:moveTo>
                  <a:pt x="1148563" y="2548947"/>
                </a:moveTo>
                <a:lnTo>
                  <a:pt x="1141190" y="2526373"/>
                </a:lnTo>
                <a:cubicBezTo>
                  <a:pt x="1181491" y="2513219"/>
                  <a:pt x="1223620" y="2506542"/>
                  <a:pt x="1266406" y="2506533"/>
                </a:cubicBezTo>
                <a:lnTo>
                  <a:pt x="1310831" y="2506523"/>
                </a:lnTo>
                <a:lnTo>
                  <a:pt x="1310831" y="2530269"/>
                </a:lnTo>
                <a:lnTo>
                  <a:pt x="1266406" y="2530278"/>
                </a:lnTo>
                <a:cubicBezTo>
                  <a:pt x="1226125" y="2530288"/>
                  <a:pt x="1186472" y="2536565"/>
                  <a:pt x="1148563" y="2548947"/>
                </a:cubicBezTo>
                <a:close/>
                <a:moveTo>
                  <a:pt x="2639444" y="2529888"/>
                </a:moveTo>
                <a:lnTo>
                  <a:pt x="2486892" y="2529926"/>
                </a:lnTo>
                <a:lnTo>
                  <a:pt x="2486882" y="2506180"/>
                </a:lnTo>
                <a:lnTo>
                  <a:pt x="2639435" y="2506142"/>
                </a:lnTo>
                <a:cubicBezTo>
                  <a:pt x="2644436" y="2506142"/>
                  <a:pt x="2649484" y="2506047"/>
                  <a:pt x="2654427" y="2505847"/>
                </a:cubicBezTo>
                <a:lnTo>
                  <a:pt x="2655351" y="2529573"/>
                </a:lnTo>
                <a:cubicBezTo>
                  <a:pt x="2650103" y="2529783"/>
                  <a:pt x="2644750" y="2529888"/>
                  <a:pt x="2639444" y="2529888"/>
                </a:cubicBezTo>
                <a:close/>
                <a:moveTo>
                  <a:pt x="2318880" y="2529974"/>
                </a:moveTo>
                <a:lnTo>
                  <a:pt x="2150878" y="2530021"/>
                </a:lnTo>
                <a:lnTo>
                  <a:pt x="2150869" y="2506275"/>
                </a:lnTo>
                <a:lnTo>
                  <a:pt x="2318880" y="2506228"/>
                </a:lnTo>
                <a:lnTo>
                  <a:pt x="2318880" y="2529974"/>
                </a:lnTo>
                <a:close/>
                <a:moveTo>
                  <a:pt x="1982867" y="2530069"/>
                </a:moveTo>
                <a:lnTo>
                  <a:pt x="1814856" y="2530116"/>
                </a:lnTo>
                <a:lnTo>
                  <a:pt x="1814856" y="2506371"/>
                </a:lnTo>
                <a:lnTo>
                  <a:pt x="1982867" y="2506323"/>
                </a:lnTo>
                <a:lnTo>
                  <a:pt x="1982867" y="2530069"/>
                </a:lnTo>
                <a:close/>
                <a:moveTo>
                  <a:pt x="1646854" y="2530164"/>
                </a:moveTo>
                <a:lnTo>
                  <a:pt x="1478842" y="2530212"/>
                </a:lnTo>
                <a:lnTo>
                  <a:pt x="1478842" y="2506466"/>
                </a:lnTo>
                <a:lnTo>
                  <a:pt x="1646854" y="2506418"/>
                </a:lnTo>
                <a:lnTo>
                  <a:pt x="1646854" y="2530164"/>
                </a:lnTo>
                <a:close/>
                <a:moveTo>
                  <a:pt x="2821591" y="2486482"/>
                </a:moveTo>
                <a:lnTo>
                  <a:pt x="2810856" y="2465308"/>
                </a:lnTo>
                <a:cubicBezTo>
                  <a:pt x="2859043" y="2440877"/>
                  <a:pt x="2902392" y="2405586"/>
                  <a:pt x="2936224" y="2363267"/>
                </a:cubicBezTo>
                <a:lnTo>
                  <a:pt x="2954769" y="2378088"/>
                </a:lnTo>
                <a:cubicBezTo>
                  <a:pt x="2918832" y="2423046"/>
                  <a:pt x="2872778" y="2460527"/>
                  <a:pt x="2821591" y="2486482"/>
                </a:cubicBezTo>
                <a:close/>
                <a:moveTo>
                  <a:pt x="3030979" y="2224164"/>
                </a:moveTo>
                <a:lnTo>
                  <a:pt x="3007928" y="2218420"/>
                </a:lnTo>
                <a:cubicBezTo>
                  <a:pt x="3015406" y="2188426"/>
                  <a:pt x="3019197" y="2157394"/>
                  <a:pt x="3019187" y="2126190"/>
                </a:cubicBezTo>
                <a:cubicBezTo>
                  <a:pt x="3019177" y="2102891"/>
                  <a:pt x="3017044" y="2079555"/>
                  <a:pt x="3012853" y="2056838"/>
                </a:cubicBezTo>
                <a:lnTo>
                  <a:pt x="3036199" y="2052523"/>
                </a:lnTo>
                <a:cubicBezTo>
                  <a:pt x="3040656" y="2076660"/>
                  <a:pt x="3042923" y="2101434"/>
                  <a:pt x="3042923" y="2126180"/>
                </a:cubicBezTo>
                <a:cubicBezTo>
                  <a:pt x="3042933" y="2159327"/>
                  <a:pt x="3038913" y="2192293"/>
                  <a:pt x="3030979" y="2224164"/>
                </a:cubicBezTo>
                <a:close/>
                <a:moveTo>
                  <a:pt x="2950159" y="1907896"/>
                </a:moveTo>
                <a:cubicBezTo>
                  <a:pt x="2918993" y="1863623"/>
                  <a:pt x="2877855" y="1825762"/>
                  <a:pt x="2831211" y="1798406"/>
                </a:cubicBezTo>
                <a:lnTo>
                  <a:pt x="2843222" y="1777927"/>
                </a:lnTo>
                <a:cubicBezTo>
                  <a:pt x="2892771" y="1806988"/>
                  <a:pt x="2936462" y="1847202"/>
                  <a:pt x="2969571" y="1894227"/>
                </a:cubicBezTo>
                <a:lnTo>
                  <a:pt x="2950159" y="1907896"/>
                </a:lnTo>
                <a:close/>
                <a:moveTo>
                  <a:pt x="2677554" y="1748352"/>
                </a:moveTo>
                <a:cubicBezTo>
                  <a:pt x="2664914" y="1747095"/>
                  <a:pt x="2652017" y="1746447"/>
                  <a:pt x="2639225" y="1746457"/>
                </a:cubicBezTo>
                <a:lnTo>
                  <a:pt x="2510819" y="1746495"/>
                </a:lnTo>
                <a:lnTo>
                  <a:pt x="2510809" y="1722749"/>
                </a:lnTo>
                <a:lnTo>
                  <a:pt x="2639225" y="1722711"/>
                </a:lnTo>
                <a:cubicBezTo>
                  <a:pt x="2652808" y="1722711"/>
                  <a:pt x="2666495" y="1723387"/>
                  <a:pt x="2679916" y="1724730"/>
                </a:cubicBezTo>
                <a:lnTo>
                  <a:pt x="2677554" y="1748352"/>
                </a:lnTo>
                <a:close/>
                <a:moveTo>
                  <a:pt x="2342798" y="1746533"/>
                </a:moveTo>
                <a:lnTo>
                  <a:pt x="2174796" y="1746580"/>
                </a:lnTo>
                <a:lnTo>
                  <a:pt x="2174786" y="1722834"/>
                </a:lnTo>
                <a:lnTo>
                  <a:pt x="2342798" y="1722787"/>
                </a:lnTo>
                <a:lnTo>
                  <a:pt x="2342798" y="1746533"/>
                </a:lnTo>
                <a:close/>
                <a:moveTo>
                  <a:pt x="2006784" y="1746628"/>
                </a:moveTo>
                <a:lnTo>
                  <a:pt x="1838773" y="1746676"/>
                </a:lnTo>
                <a:lnTo>
                  <a:pt x="1838773" y="1722930"/>
                </a:lnTo>
                <a:lnTo>
                  <a:pt x="2006775" y="1722882"/>
                </a:lnTo>
                <a:lnTo>
                  <a:pt x="2006784" y="1746628"/>
                </a:lnTo>
                <a:close/>
                <a:moveTo>
                  <a:pt x="1670771" y="1746723"/>
                </a:moveTo>
                <a:lnTo>
                  <a:pt x="1502759" y="1746771"/>
                </a:lnTo>
                <a:lnTo>
                  <a:pt x="1502759" y="1723025"/>
                </a:lnTo>
                <a:lnTo>
                  <a:pt x="1670771" y="1722977"/>
                </a:lnTo>
                <a:lnTo>
                  <a:pt x="1670771" y="1746723"/>
                </a:lnTo>
                <a:close/>
                <a:moveTo>
                  <a:pt x="1334748" y="1746818"/>
                </a:moveTo>
                <a:lnTo>
                  <a:pt x="1166746" y="1746866"/>
                </a:lnTo>
                <a:lnTo>
                  <a:pt x="1166736" y="1723120"/>
                </a:lnTo>
                <a:lnTo>
                  <a:pt x="1334748" y="1723073"/>
                </a:lnTo>
                <a:lnTo>
                  <a:pt x="1334748" y="1746818"/>
                </a:lnTo>
                <a:close/>
                <a:moveTo>
                  <a:pt x="998734" y="1746914"/>
                </a:moveTo>
                <a:lnTo>
                  <a:pt x="830723" y="1746961"/>
                </a:lnTo>
                <a:lnTo>
                  <a:pt x="830723" y="1723215"/>
                </a:lnTo>
                <a:lnTo>
                  <a:pt x="998734" y="1723168"/>
                </a:lnTo>
                <a:lnTo>
                  <a:pt x="998734" y="1746914"/>
                </a:lnTo>
                <a:close/>
                <a:moveTo>
                  <a:pt x="662711" y="1747009"/>
                </a:moveTo>
                <a:lnTo>
                  <a:pt x="494700" y="1747056"/>
                </a:lnTo>
                <a:lnTo>
                  <a:pt x="494700" y="1723311"/>
                </a:lnTo>
                <a:lnTo>
                  <a:pt x="662711" y="1723263"/>
                </a:lnTo>
                <a:lnTo>
                  <a:pt x="662711" y="1747009"/>
                </a:lnTo>
                <a:close/>
                <a:moveTo>
                  <a:pt x="324926" y="1739760"/>
                </a:moveTo>
                <a:cubicBezTo>
                  <a:pt x="267748" y="1728721"/>
                  <a:pt x="214674" y="1705870"/>
                  <a:pt x="167164" y="1671857"/>
                </a:cubicBezTo>
                <a:lnTo>
                  <a:pt x="180985" y="1652549"/>
                </a:lnTo>
                <a:cubicBezTo>
                  <a:pt x="225685" y="1684553"/>
                  <a:pt x="275634" y="1706051"/>
                  <a:pt x="329422" y="1716443"/>
                </a:cubicBezTo>
                <a:lnTo>
                  <a:pt x="324926" y="1739760"/>
                </a:lnTo>
                <a:close/>
                <a:moveTo>
                  <a:pt x="51883" y="1544584"/>
                </a:moveTo>
                <a:cubicBezTo>
                  <a:pt x="22793" y="1494053"/>
                  <a:pt x="5334" y="1438970"/>
                  <a:pt x="0" y="1380849"/>
                </a:cubicBezTo>
                <a:lnTo>
                  <a:pt x="23641" y="1378677"/>
                </a:lnTo>
                <a:cubicBezTo>
                  <a:pt x="28661" y="1433360"/>
                  <a:pt x="45082" y="1485195"/>
                  <a:pt x="72457" y="1532735"/>
                </a:cubicBezTo>
                <a:lnTo>
                  <a:pt x="51883" y="1544584"/>
                </a:lnTo>
                <a:close/>
                <a:moveTo>
                  <a:pt x="32194" y="1215400"/>
                </a:moveTo>
                <a:lnTo>
                  <a:pt x="9087" y="1209932"/>
                </a:lnTo>
                <a:cubicBezTo>
                  <a:pt x="22469" y="1153297"/>
                  <a:pt x="47492" y="1101204"/>
                  <a:pt x="83439" y="1055113"/>
                </a:cubicBezTo>
                <a:lnTo>
                  <a:pt x="102165" y="1069715"/>
                </a:lnTo>
                <a:cubicBezTo>
                  <a:pt x="68332" y="1113101"/>
                  <a:pt x="44787" y="1162107"/>
                  <a:pt x="32194" y="1215400"/>
                </a:cubicBezTo>
                <a:close/>
                <a:moveTo>
                  <a:pt x="226314" y="966178"/>
                </a:moveTo>
                <a:lnTo>
                  <a:pt x="215322" y="945128"/>
                </a:lnTo>
                <a:cubicBezTo>
                  <a:pt x="266929" y="918181"/>
                  <a:pt x="322688" y="903018"/>
                  <a:pt x="381048" y="900046"/>
                </a:cubicBezTo>
                <a:lnTo>
                  <a:pt x="382248" y="923763"/>
                </a:lnTo>
                <a:cubicBezTo>
                  <a:pt x="327336" y="926554"/>
                  <a:pt x="274872" y="940822"/>
                  <a:pt x="226314" y="966178"/>
                </a:cubicBezTo>
                <a:close/>
                <a:moveTo>
                  <a:pt x="1262910" y="923020"/>
                </a:moveTo>
                <a:cubicBezTo>
                  <a:pt x="1262910" y="923020"/>
                  <a:pt x="1262901" y="923020"/>
                  <a:pt x="1262901" y="923020"/>
                </a:cubicBezTo>
                <a:lnTo>
                  <a:pt x="1221696" y="923030"/>
                </a:lnTo>
                <a:lnTo>
                  <a:pt x="1221696" y="899284"/>
                </a:lnTo>
                <a:lnTo>
                  <a:pt x="1262901" y="899274"/>
                </a:lnTo>
                <a:cubicBezTo>
                  <a:pt x="1262910" y="899274"/>
                  <a:pt x="1262910" y="899274"/>
                  <a:pt x="1262920" y="899274"/>
                </a:cubicBezTo>
                <a:cubicBezTo>
                  <a:pt x="1304249" y="899265"/>
                  <a:pt x="1344882" y="892654"/>
                  <a:pt x="1383697" y="879634"/>
                </a:cubicBezTo>
                <a:lnTo>
                  <a:pt x="1391250" y="902141"/>
                </a:lnTo>
                <a:cubicBezTo>
                  <a:pt x="1349988" y="915991"/>
                  <a:pt x="1306811" y="923011"/>
                  <a:pt x="1262910" y="923020"/>
                </a:cubicBezTo>
                <a:close/>
                <a:moveTo>
                  <a:pt x="1053675" y="923077"/>
                </a:moveTo>
                <a:lnTo>
                  <a:pt x="885663" y="923125"/>
                </a:lnTo>
                <a:lnTo>
                  <a:pt x="885663" y="899379"/>
                </a:lnTo>
                <a:lnTo>
                  <a:pt x="1053675" y="899332"/>
                </a:lnTo>
                <a:lnTo>
                  <a:pt x="1053675" y="923077"/>
                </a:lnTo>
                <a:close/>
                <a:moveTo>
                  <a:pt x="717661" y="923173"/>
                </a:moveTo>
                <a:lnTo>
                  <a:pt x="549650" y="923220"/>
                </a:lnTo>
                <a:lnTo>
                  <a:pt x="549650" y="899474"/>
                </a:lnTo>
                <a:lnTo>
                  <a:pt x="717661" y="899427"/>
                </a:lnTo>
                <a:lnTo>
                  <a:pt x="717661" y="923173"/>
                </a:lnTo>
                <a:close/>
                <a:moveTo>
                  <a:pt x="1538640" y="814016"/>
                </a:moveTo>
                <a:lnTo>
                  <a:pt x="1522409" y="796690"/>
                </a:lnTo>
                <a:cubicBezTo>
                  <a:pt x="1561995" y="759600"/>
                  <a:pt x="1593761" y="713613"/>
                  <a:pt x="1614278" y="663673"/>
                </a:cubicBezTo>
                <a:lnTo>
                  <a:pt x="1636243" y="672703"/>
                </a:lnTo>
                <a:cubicBezTo>
                  <a:pt x="1614440" y="725757"/>
                  <a:pt x="1580693" y="774630"/>
                  <a:pt x="1538640" y="814016"/>
                </a:cubicBezTo>
                <a:close/>
                <a:moveTo>
                  <a:pt x="1666370" y="504025"/>
                </a:moveTo>
                <a:lnTo>
                  <a:pt x="1642625" y="504034"/>
                </a:lnTo>
                <a:lnTo>
                  <a:pt x="1642577" y="336023"/>
                </a:lnTo>
                <a:lnTo>
                  <a:pt x="1666322" y="336013"/>
                </a:lnTo>
                <a:lnTo>
                  <a:pt x="1666370" y="504025"/>
                </a:lnTo>
                <a:close/>
                <a:moveTo>
                  <a:pt x="1666266" y="168011"/>
                </a:moveTo>
                <a:lnTo>
                  <a:pt x="1642520" y="168011"/>
                </a:lnTo>
                <a:lnTo>
                  <a:pt x="1642472" y="10"/>
                </a:lnTo>
                <a:lnTo>
                  <a:pt x="1666218" y="0"/>
                </a:lnTo>
                <a:lnTo>
                  <a:pt x="1666266" y="1680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4" name="Dowolny kształt: kształt 113">
            <a:extLst>
              <a:ext uri="{FF2B5EF4-FFF2-40B4-BE49-F238E27FC236}">
                <a16:creationId xmlns:a16="http://schemas.microsoft.com/office/drawing/2014/main" id="{72D754D9-F732-4ED7-843E-71AF9B5238D7}"/>
              </a:ext>
            </a:extLst>
          </p:cNvPr>
          <p:cNvSpPr/>
          <p:nvPr/>
        </p:nvSpPr>
        <p:spPr>
          <a:xfrm>
            <a:off x="4090500" y="1"/>
            <a:ext cx="4451253" cy="6858000"/>
          </a:xfrm>
          <a:custGeom>
            <a:avLst/>
            <a:gdLst>
              <a:gd name="connsiteX0" fmla="*/ 1742856 w 3028950"/>
              <a:gd name="connsiteY0" fmla="*/ 4749051 h 4743450"/>
              <a:gd name="connsiteX1" fmla="*/ 1729283 w 3028950"/>
              <a:gd name="connsiteY1" fmla="*/ 4749051 h 4743450"/>
              <a:gd name="connsiteX2" fmla="*/ 1729073 w 3028950"/>
              <a:gd name="connsiteY2" fmla="*/ 3986622 h 4743450"/>
              <a:gd name="connsiteX3" fmla="*/ 1191339 w 3028950"/>
              <a:gd name="connsiteY3" fmla="*/ 3449184 h 4743450"/>
              <a:gd name="connsiteX4" fmla="*/ 1110577 w 3028950"/>
              <a:gd name="connsiteY4" fmla="*/ 3449203 h 4743450"/>
              <a:gd name="connsiteX5" fmla="*/ 864660 w 3028950"/>
              <a:gd name="connsiteY5" fmla="*/ 3203419 h 4743450"/>
              <a:gd name="connsiteX6" fmla="*/ 864651 w 3028950"/>
              <a:gd name="connsiteY6" fmla="*/ 3163034 h 4743450"/>
              <a:gd name="connsiteX7" fmla="*/ 1110434 w 3028950"/>
              <a:gd name="connsiteY7" fmla="*/ 2917117 h 4743450"/>
              <a:gd name="connsiteX8" fmla="*/ 2483463 w 3028950"/>
              <a:gd name="connsiteY8" fmla="*/ 2916727 h 4743450"/>
              <a:gd name="connsiteX9" fmla="*/ 3020892 w 3028950"/>
              <a:gd name="connsiteY9" fmla="*/ 2378993 h 4743450"/>
              <a:gd name="connsiteX10" fmla="*/ 2483158 w 3028950"/>
              <a:gd name="connsiteY10" fmla="*/ 1841564 h 4743450"/>
              <a:gd name="connsiteX11" fmla="*/ 245926 w 3028950"/>
              <a:gd name="connsiteY11" fmla="*/ 1842192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245783 w 3028950"/>
              <a:gd name="connsiteY14" fmla="*/ 1310097 h 4743450"/>
              <a:gd name="connsiteX15" fmla="*/ 1106919 w 3028950"/>
              <a:gd name="connsiteY15" fmla="*/ 1309859 h 4743450"/>
              <a:gd name="connsiteX16" fmla="*/ 1644348 w 3028950"/>
              <a:gd name="connsiteY16" fmla="*/ 772125 h 4743450"/>
              <a:gd name="connsiteX17" fmla="*/ 1644130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106919 w 3028950"/>
              <a:gd name="connsiteY20" fmla="*/ 1323432 h 4743450"/>
              <a:gd name="connsiteX21" fmla="*/ 245783 w 3028950"/>
              <a:gd name="connsiteY21" fmla="*/ 1323670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245926 w 3028950"/>
              <a:gd name="connsiteY24" fmla="*/ 1828629 h 4743450"/>
              <a:gd name="connsiteX25" fmla="*/ 2483158 w 3028950"/>
              <a:gd name="connsiteY25" fmla="*/ 1828000 h 4743450"/>
              <a:gd name="connsiteX26" fmla="*/ 3034465 w 3028950"/>
              <a:gd name="connsiteY26" fmla="*/ 2379002 h 4743450"/>
              <a:gd name="connsiteX27" fmla="*/ 2483463 w 3028950"/>
              <a:gd name="connsiteY27" fmla="*/ 2930300 h 4743450"/>
              <a:gd name="connsiteX28" fmla="*/ 1110434 w 3028950"/>
              <a:gd name="connsiteY28" fmla="*/ 2930690 h 4743450"/>
              <a:gd name="connsiteX29" fmla="*/ 878215 w 3028950"/>
              <a:gd name="connsiteY29" fmla="*/ 3163043 h 4743450"/>
              <a:gd name="connsiteX30" fmla="*/ 878224 w 3028950"/>
              <a:gd name="connsiteY30" fmla="*/ 3203429 h 4743450"/>
              <a:gd name="connsiteX31" fmla="*/ 1110577 w 3028950"/>
              <a:gd name="connsiteY31" fmla="*/ 3435649 h 4743450"/>
              <a:gd name="connsiteX32" fmla="*/ 1191339 w 3028950"/>
              <a:gd name="connsiteY32" fmla="*/ 3435629 h 4743450"/>
              <a:gd name="connsiteX33" fmla="*/ 1742646 w 3028950"/>
              <a:gd name="connsiteY33" fmla="*/ 3986622 h 4743450"/>
              <a:gd name="connsiteX34" fmla="*/ 1742856 w 3028950"/>
              <a:gd name="connsiteY34" fmla="*/ 474905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56" y="4749051"/>
                </a:moveTo>
                <a:lnTo>
                  <a:pt x="1729283" y="4749051"/>
                </a:lnTo>
                <a:lnTo>
                  <a:pt x="1729073" y="3986622"/>
                </a:lnTo>
                <a:cubicBezTo>
                  <a:pt x="1728988" y="3690195"/>
                  <a:pt x="1487767" y="3449098"/>
                  <a:pt x="1191339" y="3449184"/>
                </a:cubicBezTo>
                <a:lnTo>
                  <a:pt x="1110577" y="3449203"/>
                </a:lnTo>
                <a:cubicBezTo>
                  <a:pt x="975017" y="3449241"/>
                  <a:pt x="864699" y="3338979"/>
                  <a:pt x="864660" y="3203419"/>
                </a:cubicBezTo>
                <a:lnTo>
                  <a:pt x="864651" y="3163034"/>
                </a:lnTo>
                <a:cubicBezTo>
                  <a:pt x="864613" y="3027474"/>
                  <a:pt x="974874" y="2917155"/>
                  <a:pt x="1110434" y="2917117"/>
                </a:cubicBezTo>
                <a:lnTo>
                  <a:pt x="2483463" y="2916727"/>
                </a:lnTo>
                <a:cubicBezTo>
                  <a:pt x="2779890" y="2916641"/>
                  <a:pt x="3020978" y="2675420"/>
                  <a:pt x="3020892" y="2378993"/>
                </a:cubicBezTo>
                <a:cubicBezTo>
                  <a:pt x="3020806" y="2082565"/>
                  <a:pt x="2779586" y="1841478"/>
                  <a:pt x="2483158" y="1841564"/>
                </a:cubicBezTo>
                <a:lnTo>
                  <a:pt x="245926" y="1842192"/>
                </a:lnTo>
                <a:cubicBezTo>
                  <a:pt x="110366" y="1842230"/>
                  <a:pt x="48" y="1731969"/>
                  <a:pt x="10" y="1596409"/>
                </a:cubicBezTo>
                <a:lnTo>
                  <a:pt x="0" y="1556023"/>
                </a:lnTo>
                <a:cubicBezTo>
                  <a:pt x="-38" y="1420463"/>
                  <a:pt x="110223" y="1310145"/>
                  <a:pt x="245783" y="1310097"/>
                </a:cubicBezTo>
                <a:lnTo>
                  <a:pt x="1106919" y="1309859"/>
                </a:lnTo>
                <a:cubicBezTo>
                  <a:pt x="1403347" y="1309773"/>
                  <a:pt x="1644434" y="1068553"/>
                  <a:pt x="1644348" y="772125"/>
                </a:cubicBezTo>
                <a:lnTo>
                  <a:pt x="1644130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98" y="1076030"/>
                  <a:pt x="1410824" y="1323346"/>
                  <a:pt x="1106919" y="1323432"/>
                </a:cubicBezTo>
                <a:lnTo>
                  <a:pt x="245783" y="1323670"/>
                </a:lnTo>
                <a:cubicBezTo>
                  <a:pt x="117700" y="1323708"/>
                  <a:pt x="13526" y="1427940"/>
                  <a:pt x="13564" y="1556023"/>
                </a:cubicBezTo>
                <a:lnTo>
                  <a:pt x="13573" y="1596409"/>
                </a:lnTo>
                <a:cubicBezTo>
                  <a:pt x="13611" y="1724492"/>
                  <a:pt x="117843" y="1828667"/>
                  <a:pt x="245926" y="1828629"/>
                </a:cubicBezTo>
                <a:lnTo>
                  <a:pt x="2483158" y="1828000"/>
                </a:lnTo>
                <a:cubicBezTo>
                  <a:pt x="2787063" y="1827914"/>
                  <a:pt x="3034379" y="2075088"/>
                  <a:pt x="3034465" y="2379002"/>
                </a:cubicBezTo>
                <a:cubicBezTo>
                  <a:pt x="3034551" y="2682907"/>
                  <a:pt x="2787377" y="2930223"/>
                  <a:pt x="2483463" y="2930300"/>
                </a:cubicBezTo>
                <a:lnTo>
                  <a:pt x="1110434" y="2930690"/>
                </a:lnTo>
                <a:cubicBezTo>
                  <a:pt x="982351" y="2930728"/>
                  <a:pt x="878177" y="3034960"/>
                  <a:pt x="878215" y="3163043"/>
                </a:cubicBezTo>
                <a:lnTo>
                  <a:pt x="878224" y="3203429"/>
                </a:lnTo>
                <a:cubicBezTo>
                  <a:pt x="878262" y="3331512"/>
                  <a:pt x="982494" y="3435687"/>
                  <a:pt x="1110577" y="3435649"/>
                </a:cubicBezTo>
                <a:lnTo>
                  <a:pt x="1191339" y="3435629"/>
                </a:lnTo>
                <a:cubicBezTo>
                  <a:pt x="1495244" y="3435544"/>
                  <a:pt x="1742561" y="3682718"/>
                  <a:pt x="1742646" y="3986622"/>
                </a:cubicBezTo>
                <a:lnTo>
                  <a:pt x="1742856" y="474905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 dirty="0"/>
          </a:p>
        </p:txBody>
      </p:sp>
      <p:sp>
        <p:nvSpPr>
          <p:cNvPr id="115" name="Dowolny kształt: kształt 114">
            <a:extLst>
              <a:ext uri="{FF2B5EF4-FFF2-40B4-BE49-F238E27FC236}">
                <a16:creationId xmlns:a16="http://schemas.microsoft.com/office/drawing/2014/main" id="{FACACAD0-6170-4595-BAD5-30FD8DA406CD}"/>
              </a:ext>
            </a:extLst>
          </p:cNvPr>
          <p:cNvSpPr/>
          <p:nvPr/>
        </p:nvSpPr>
        <p:spPr>
          <a:xfrm>
            <a:off x="3641833" y="-54018"/>
            <a:ext cx="4451253" cy="6970832"/>
          </a:xfrm>
          <a:custGeom>
            <a:avLst/>
            <a:gdLst>
              <a:gd name="connsiteX0" fmla="*/ 1742866 w 3028950"/>
              <a:gd name="connsiteY0" fmla="*/ 4749061 h 4743450"/>
              <a:gd name="connsiteX1" fmla="*/ 1729293 w 3028950"/>
              <a:gd name="connsiteY1" fmla="*/ 4749070 h 4743450"/>
              <a:gd name="connsiteX2" fmla="*/ 1729083 w 3028950"/>
              <a:gd name="connsiteY2" fmla="*/ 3986632 h 4743450"/>
              <a:gd name="connsiteX3" fmla="*/ 1496730 w 3028950"/>
              <a:gd name="connsiteY3" fmla="*/ 3754412 h 4743450"/>
              <a:gd name="connsiteX4" fmla="*/ 1415968 w 3028950"/>
              <a:gd name="connsiteY4" fmla="*/ 3754431 h 4743450"/>
              <a:gd name="connsiteX5" fmla="*/ 864661 w 3028950"/>
              <a:gd name="connsiteY5" fmla="*/ 3203439 h 4743450"/>
              <a:gd name="connsiteX6" fmla="*/ 864651 w 3028950"/>
              <a:gd name="connsiteY6" fmla="*/ 3163053 h 4743450"/>
              <a:gd name="connsiteX7" fmla="*/ 1415653 w 3028950"/>
              <a:gd name="connsiteY7" fmla="*/ 2611746 h 4743450"/>
              <a:gd name="connsiteX8" fmla="*/ 2788682 w 3028950"/>
              <a:gd name="connsiteY8" fmla="*/ 2611355 h 4743450"/>
              <a:gd name="connsiteX9" fmla="*/ 3020902 w 3028950"/>
              <a:gd name="connsiteY9" fmla="*/ 2379002 h 4743450"/>
              <a:gd name="connsiteX10" fmla="*/ 2788549 w 3028950"/>
              <a:gd name="connsiteY10" fmla="*/ 2146783 h 4743450"/>
              <a:gd name="connsiteX11" fmla="*/ 551317 w 3028950"/>
              <a:gd name="connsiteY11" fmla="*/ 2147411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551002 w 3028950"/>
              <a:gd name="connsiteY14" fmla="*/ 1004716 h 4743450"/>
              <a:gd name="connsiteX15" fmla="*/ 1412129 w 3028950"/>
              <a:gd name="connsiteY15" fmla="*/ 1004478 h 4743450"/>
              <a:gd name="connsiteX16" fmla="*/ 1644348 w 3028950"/>
              <a:gd name="connsiteY16" fmla="*/ 772125 h 4743450"/>
              <a:gd name="connsiteX17" fmla="*/ 1644129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412129 w 3028950"/>
              <a:gd name="connsiteY20" fmla="*/ 1018051 h 4743450"/>
              <a:gd name="connsiteX21" fmla="*/ 550993 w 3028950"/>
              <a:gd name="connsiteY21" fmla="*/ 1018289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551307 w 3028950"/>
              <a:gd name="connsiteY24" fmla="*/ 2133838 h 4743450"/>
              <a:gd name="connsiteX25" fmla="*/ 2788539 w 3028950"/>
              <a:gd name="connsiteY25" fmla="*/ 2133210 h 4743450"/>
              <a:gd name="connsiteX26" fmla="*/ 3034465 w 3028950"/>
              <a:gd name="connsiteY26" fmla="*/ 2378993 h 4743450"/>
              <a:gd name="connsiteX27" fmla="*/ 2788682 w 3028950"/>
              <a:gd name="connsiteY27" fmla="*/ 2624909 h 4743450"/>
              <a:gd name="connsiteX28" fmla="*/ 1415653 w 3028950"/>
              <a:gd name="connsiteY28" fmla="*/ 2625300 h 4743450"/>
              <a:gd name="connsiteX29" fmla="*/ 878224 w 3028950"/>
              <a:gd name="connsiteY29" fmla="*/ 3163033 h 4743450"/>
              <a:gd name="connsiteX30" fmla="*/ 878234 w 3028950"/>
              <a:gd name="connsiteY30" fmla="*/ 3203420 h 4743450"/>
              <a:gd name="connsiteX31" fmla="*/ 1415968 w 3028950"/>
              <a:gd name="connsiteY31" fmla="*/ 3740848 h 4743450"/>
              <a:gd name="connsiteX32" fmla="*/ 1496730 w 3028950"/>
              <a:gd name="connsiteY32" fmla="*/ 3740830 h 4743450"/>
              <a:gd name="connsiteX33" fmla="*/ 1742656 w 3028950"/>
              <a:gd name="connsiteY33" fmla="*/ 3986613 h 4743450"/>
              <a:gd name="connsiteX34" fmla="*/ 1742866 w 3028950"/>
              <a:gd name="connsiteY34" fmla="*/ 474906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66" y="4749061"/>
                </a:moveTo>
                <a:lnTo>
                  <a:pt x="1729293" y="4749070"/>
                </a:lnTo>
                <a:lnTo>
                  <a:pt x="1729083" y="3986632"/>
                </a:lnTo>
                <a:cubicBezTo>
                  <a:pt x="1729045" y="3858549"/>
                  <a:pt x="1624813" y="3754374"/>
                  <a:pt x="1496730" y="3754412"/>
                </a:cubicBezTo>
                <a:lnTo>
                  <a:pt x="1415968" y="3754431"/>
                </a:lnTo>
                <a:cubicBezTo>
                  <a:pt x="1112063" y="3754517"/>
                  <a:pt x="864746" y="3507343"/>
                  <a:pt x="864661" y="3203439"/>
                </a:cubicBezTo>
                <a:lnTo>
                  <a:pt x="864651" y="3163053"/>
                </a:lnTo>
                <a:cubicBezTo>
                  <a:pt x="864565" y="2859148"/>
                  <a:pt x="1111739" y="2611831"/>
                  <a:pt x="1415653" y="2611746"/>
                </a:cubicBezTo>
                <a:lnTo>
                  <a:pt x="2788682" y="2611355"/>
                </a:lnTo>
                <a:cubicBezTo>
                  <a:pt x="2916765" y="2611317"/>
                  <a:pt x="3020940" y="2507085"/>
                  <a:pt x="3020902" y="2379002"/>
                </a:cubicBezTo>
                <a:cubicBezTo>
                  <a:pt x="3020864" y="2250920"/>
                  <a:pt x="2916631" y="2146745"/>
                  <a:pt x="2788549" y="2146783"/>
                </a:cubicBezTo>
                <a:lnTo>
                  <a:pt x="551317" y="2147411"/>
                </a:lnTo>
                <a:cubicBezTo>
                  <a:pt x="247412" y="2147497"/>
                  <a:pt x="95" y="1900323"/>
                  <a:pt x="10" y="1596409"/>
                </a:cubicBezTo>
                <a:lnTo>
                  <a:pt x="0" y="1556023"/>
                </a:lnTo>
                <a:cubicBezTo>
                  <a:pt x="-86" y="1252119"/>
                  <a:pt x="247088" y="1004802"/>
                  <a:pt x="551002" y="1004716"/>
                </a:cubicBezTo>
                <a:lnTo>
                  <a:pt x="1412129" y="1004478"/>
                </a:lnTo>
                <a:cubicBezTo>
                  <a:pt x="1540212" y="1004449"/>
                  <a:pt x="1644387" y="900208"/>
                  <a:pt x="1644348" y="772125"/>
                </a:cubicBezTo>
                <a:lnTo>
                  <a:pt x="1644129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50" y="907685"/>
                  <a:pt x="1547689" y="1018013"/>
                  <a:pt x="1412129" y="1018051"/>
                </a:cubicBezTo>
                <a:lnTo>
                  <a:pt x="550993" y="1018289"/>
                </a:lnTo>
                <a:cubicBezTo>
                  <a:pt x="254575" y="1018375"/>
                  <a:pt x="13478" y="1259596"/>
                  <a:pt x="13564" y="1556023"/>
                </a:cubicBezTo>
                <a:lnTo>
                  <a:pt x="13573" y="1596409"/>
                </a:lnTo>
                <a:cubicBezTo>
                  <a:pt x="13659" y="1892827"/>
                  <a:pt x="254880" y="2133924"/>
                  <a:pt x="551307" y="2133838"/>
                </a:cubicBezTo>
                <a:lnTo>
                  <a:pt x="2788539" y="2133210"/>
                </a:lnTo>
                <a:cubicBezTo>
                  <a:pt x="2924108" y="2133171"/>
                  <a:pt x="3034427" y="2243433"/>
                  <a:pt x="3034465" y="2378993"/>
                </a:cubicBezTo>
                <a:cubicBezTo>
                  <a:pt x="3034503" y="2514552"/>
                  <a:pt x="2924242" y="2624871"/>
                  <a:pt x="2788682" y="2624909"/>
                </a:cubicBezTo>
                <a:lnTo>
                  <a:pt x="1415653" y="2625300"/>
                </a:lnTo>
                <a:cubicBezTo>
                  <a:pt x="1119235" y="2625385"/>
                  <a:pt x="878138" y="2866606"/>
                  <a:pt x="878224" y="3163033"/>
                </a:cubicBezTo>
                <a:lnTo>
                  <a:pt x="878234" y="3203420"/>
                </a:lnTo>
                <a:cubicBezTo>
                  <a:pt x="878319" y="3499847"/>
                  <a:pt x="1119540" y="3740934"/>
                  <a:pt x="1415968" y="3740848"/>
                </a:cubicBezTo>
                <a:lnTo>
                  <a:pt x="1496730" y="3740830"/>
                </a:lnTo>
                <a:cubicBezTo>
                  <a:pt x="1632290" y="3740792"/>
                  <a:pt x="1742608" y="3851043"/>
                  <a:pt x="1742656" y="3986613"/>
                </a:cubicBezTo>
                <a:lnTo>
                  <a:pt x="1742866" y="474906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6" name="Obraz 115">
            <a:extLst>
              <a:ext uri="{FF2B5EF4-FFF2-40B4-BE49-F238E27FC236}">
                <a16:creationId xmlns:a16="http://schemas.microsoft.com/office/drawing/2014/main" id="{8F638010-78D6-4F05-A37E-7E6C4194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38" y="270999"/>
            <a:ext cx="1553739" cy="1567737"/>
          </a:xfrm>
          <a:custGeom>
            <a:avLst/>
            <a:gdLst>
              <a:gd name="connsiteX0" fmla="*/ 0 w 1057275"/>
              <a:gd name="connsiteY0" fmla="*/ 0 h 1066800"/>
              <a:gd name="connsiteX1" fmla="*/ 1057275 w 1057275"/>
              <a:gd name="connsiteY1" fmla="*/ 0 h 1066800"/>
              <a:gd name="connsiteX2" fmla="*/ 1057275 w 1057275"/>
              <a:gd name="connsiteY2" fmla="*/ 1066800 h 1066800"/>
              <a:gd name="connsiteX3" fmla="*/ 0 w 1057275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66800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sp>
        <p:nvSpPr>
          <p:cNvPr id="117" name="Dowolny kształt: kształt 116">
            <a:extLst>
              <a:ext uri="{FF2B5EF4-FFF2-40B4-BE49-F238E27FC236}">
                <a16:creationId xmlns:a16="http://schemas.microsoft.com/office/drawing/2014/main" id="{01E868A0-1733-4213-8E49-0B4F3A1F5B64}"/>
              </a:ext>
            </a:extLst>
          </p:cNvPr>
          <p:cNvSpPr/>
          <p:nvPr/>
        </p:nvSpPr>
        <p:spPr>
          <a:xfrm>
            <a:off x="5416708" y="739216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D2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8" name="Obraz 117">
            <a:extLst>
              <a:ext uri="{FF2B5EF4-FFF2-40B4-BE49-F238E27FC236}">
                <a16:creationId xmlns:a16="http://schemas.microsoft.com/office/drawing/2014/main" id="{407DDB71-2448-4BAC-9C22-C5119461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77" y="1493101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66800 h 1057275"/>
              <a:gd name="connsiteX3" fmla="*/ 0 w 1057275"/>
              <a:gd name="connsiteY3" fmla="*/ 106680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pic>
        <p:nvPicPr>
          <p:cNvPr id="120" name="Obraz 119">
            <a:extLst>
              <a:ext uri="{FF2B5EF4-FFF2-40B4-BE49-F238E27FC236}">
                <a16:creationId xmlns:a16="http://schemas.microsoft.com/office/drawing/2014/main" id="{CD68868F-BF6E-4894-AA9D-E1F697C6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89" y="2692593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1" name="Dowolny kształt: kształt 120">
            <a:extLst>
              <a:ext uri="{FF2B5EF4-FFF2-40B4-BE49-F238E27FC236}">
                <a16:creationId xmlns:a16="http://schemas.microsoft.com/office/drawing/2014/main" id="{A805F32A-5C6F-4179-A00F-7D2CB0112966}"/>
              </a:ext>
            </a:extLst>
          </p:cNvPr>
          <p:cNvSpPr/>
          <p:nvPr/>
        </p:nvSpPr>
        <p:spPr>
          <a:xfrm>
            <a:off x="7138854" y="3170215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72BB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2" name="Obraz 121">
            <a:extLst>
              <a:ext uri="{FF2B5EF4-FFF2-40B4-BE49-F238E27FC236}">
                <a16:creationId xmlns:a16="http://schemas.microsoft.com/office/drawing/2014/main" id="{D0AC43E3-98AB-4F88-9807-6687089A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733" y="5149182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3" name="Dowolny kształt: kształt 122">
            <a:extLst>
              <a:ext uri="{FF2B5EF4-FFF2-40B4-BE49-F238E27FC236}">
                <a16:creationId xmlns:a16="http://schemas.microsoft.com/office/drawing/2014/main" id="{11A8517F-CFA7-41C0-948B-0FD437B0C192}"/>
              </a:ext>
            </a:extLst>
          </p:cNvPr>
          <p:cNvSpPr/>
          <p:nvPr/>
        </p:nvSpPr>
        <p:spPr>
          <a:xfrm>
            <a:off x="5455691" y="5626804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8B388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4" name="Obraz 123">
            <a:extLst>
              <a:ext uri="{FF2B5EF4-FFF2-40B4-BE49-F238E27FC236}">
                <a16:creationId xmlns:a16="http://schemas.microsoft.com/office/drawing/2014/main" id="{A3936E10-8077-458F-8093-553E5B925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10" y="3868396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5" name="Dowolny kształt: kształt 124">
            <a:extLst>
              <a:ext uri="{FF2B5EF4-FFF2-40B4-BE49-F238E27FC236}">
                <a16:creationId xmlns:a16="http://schemas.microsoft.com/office/drawing/2014/main" id="{14437309-E37F-434E-BBE2-271309995874}"/>
              </a:ext>
            </a:extLst>
          </p:cNvPr>
          <p:cNvSpPr/>
          <p:nvPr/>
        </p:nvSpPr>
        <p:spPr>
          <a:xfrm>
            <a:off x="5502500" y="4341358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FFC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25476607-C6B4-4796-8462-DD78A997FC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8425574"/>
                  </p:ext>
                </p:extLst>
              </p:nvPr>
            </p:nvGraphicFramePr>
            <p:xfrm>
              <a:off x="4572902" y="566928"/>
              <a:ext cx="1389714" cy="781714"/>
            </p:xfrm>
            <a:graphic>
              <a:graphicData uri="http://schemas.microsoft.com/office/powerpoint/2016/slidezoom">
                <pslz:sldZm>
                  <pslz:sldZmObj sldId="259" cId="553978067">
                    <pslz:zmPr id="{2D789A38-36F5-4FE1-9D57-9A162C8DDEB2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89714" cy="7817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5476607-C6B4-4796-8462-DD78A997FC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2902" y="566928"/>
                <a:ext cx="1389714" cy="7817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3CEA7184-E610-4AD3-B1CD-79EA738F62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8085600"/>
                  </p:ext>
                </p:extLst>
              </p:nvPr>
            </p:nvGraphicFramePr>
            <p:xfrm>
              <a:off x="4307083" y="1934421"/>
              <a:ext cx="1193066" cy="671099"/>
            </p:xfrm>
            <a:graphic>
              <a:graphicData uri="http://schemas.microsoft.com/office/powerpoint/2016/slidezoom">
                <pslz:sldZm>
                  <pslz:sldZmObj sldId="260" cId="3950419057">
                    <pslz:zmPr id="{82D5866F-3793-4BF4-B41F-24C450D399F4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93066" cy="6710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CEA7184-E610-4AD3-B1CD-79EA738F62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07083" y="1934421"/>
                <a:ext cx="1193066" cy="6710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48C4B185-85FC-4488-8FEB-6254FBC2DC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710947"/>
                  </p:ext>
                </p:extLst>
              </p:nvPr>
            </p:nvGraphicFramePr>
            <p:xfrm>
              <a:off x="6710801" y="3079934"/>
              <a:ext cx="1241124" cy="698132"/>
            </p:xfrm>
            <a:graphic>
              <a:graphicData uri="http://schemas.microsoft.com/office/powerpoint/2016/slidezoom">
                <pslz:sldZm>
                  <pslz:sldZmObj sldId="261" cId="3358729280">
                    <pslz:zmPr id="{71EE881C-DAED-4DA5-8C07-747CCC2B7C2C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1124" cy="6981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8C4B185-85FC-4488-8FEB-6254FBC2DC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0801" y="3079934"/>
                <a:ext cx="1241124" cy="6981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2A11AB4E-F5DA-421A-B3D7-557917B85B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3671990"/>
                  </p:ext>
                </p:extLst>
              </p:nvPr>
            </p:nvGraphicFramePr>
            <p:xfrm>
              <a:off x="5465851" y="4246333"/>
              <a:ext cx="1219012" cy="685694"/>
            </p:xfrm>
            <a:graphic>
              <a:graphicData uri="http://schemas.microsoft.com/office/powerpoint/2016/slidezoom">
                <pslz:sldZm>
                  <pslz:sldZmObj sldId="262" cId="3922618437">
                    <pslz:zmPr id="{DC3E3218-7B8B-49DC-B5B6-85266CAEF74F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012" cy="68569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2A11AB4E-F5DA-421A-B3D7-557917B85B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5851" y="4246333"/>
                <a:ext cx="1219012" cy="68569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03C2CD6F-D762-4C42-98DF-086ECF4FF5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6964287"/>
                  </p:ext>
                </p:extLst>
              </p:nvPr>
            </p:nvGraphicFramePr>
            <p:xfrm>
              <a:off x="4773756" y="5545032"/>
              <a:ext cx="1343832" cy="755906"/>
            </p:xfrm>
            <a:graphic>
              <a:graphicData uri="http://schemas.microsoft.com/office/powerpoint/2016/slidezoom">
                <pslz:sldZm>
                  <pslz:sldZmObj sldId="267" cId="334338820">
                    <pslz:zmPr id="{C39BB18E-023D-4D42-A06B-6B509045D854}" returnToParent="0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43832" cy="7559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03C2CD6F-D762-4C42-98DF-086ECF4FF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3756" y="5545032"/>
                <a:ext cx="1343832" cy="7559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832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30869" y="-3683213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61639" y="-3683213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1185018" y="608516"/>
            <a:ext cx="9441513" cy="5640967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66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0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82416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126523"/>
            <a:ext cx="24329362" cy="162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140" y="-9280354"/>
            <a:ext cx="24205140" cy="161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105797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5021580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6CAA-0C6B-4C2A-9485-892EDDB6C053}"/>
              </a:ext>
            </a:extLst>
          </p:cNvPr>
          <p:cNvSpPr/>
          <p:nvPr/>
        </p:nvSpPr>
        <p:spPr>
          <a:xfrm>
            <a:off x="898518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7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2110065" y="1722697"/>
            <a:ext cx="7971870" cy="310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2682240" y="2331719"/>
            <a:ext cx="6827520" cy="1889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3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1208"/>
            <a:ext cx="12209418" cy="8140416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AE82B03-5C8B-45B2-8AB2-6672EEBAEA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6689847"/>
                  </p:ext>
                </p:extLst>
              </p:nvPr>
            </p:nvGraphicFramePr>
            <p:xfrm>
              <a:off x="3376720" y="1402629"/>
              <a:ext cx="4984959" cy="2804039"/>
            </p:xfrm>
            <a:graphic>
              <a:graphicData uri="http://schemas.microsoft.com/office/powerpoint/2016/sectionzoom">
                <psez:sectionZm>
                  <psez:sectionZmObj sectionId="{1888796A-CDB4-434B-968A-E67991D97705}">
                    <psez:zmPr id="{51F5A389-32AA-41F4-8DF5-DE26A984C46A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84959" cy="280403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AE82B03-5C8B-45B2-8AB2-6672EEBAEA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6720" y="1402629"/>
                <a:ext cx="4984959" cy="28040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1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hlinkClick r:id="rId2" action="ppaction://hlinksldjump"/>
            <a:extLst>
              <a:ext uri="{FF2B5EF4-FFF2-40B4-BE49-F238E27FC236}">
                <a16:creationId xmlns:a16="http://schemas.microsoft.com/office/drawing/2014/main" id="{923979F2-2B68-4771-B4DA-0EC39A7C9E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2392" y="-40640"/>
            <a:ext cx="8869680" cy="689864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3E65F49-DDF8-4D58-ABEF-21D69C5665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4156302"/>
                  </p:ext>
                </p:extLst>
              </p:nvPr>
            </p:nvGraphicFramePr>
            <p:xfrm>
              <a:off x="3315563" y="1467320"/>
              <a:ext cx="1557379" cy="1714500"/>
            </p:xfrm>
            <a:graphic>
              <a:graphicData uri="http://schemas.microsoft.com/office/powerpoint/2016/slidezoom">
                <pslz:sldZm>
                  <pslz:sldZmObj sldId="259" cId="553978067">
                    <pslz:zmPr id="{39F1E2E9-4B08-4285-9E68-AE0DECD05F3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7379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E65F49-DDF8-4D58-ABEF-21D69C5665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5563" y="1467320"/>
                <a:ext cx="1557379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5376AD92-0C66-4713-A653-80DFF0E229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6608645"/>
                  </p:ext>
                </p:extLst>
              </p:nvPr>
            </p:nvGraphicFramePr>
            <p:xfrm>
              <a:off x="4834890" y="3970020"/>
              <a:ext cx="1036320" cy="1173480"/>
            </p:xfrm>
            <a:graphic>
              <a:graphicData uri="http://schemas.microsoft.com/office/powerpoint/2016/slidezoom">
                <pslz:sldZm>
                  <pslz:sldZmObj sldId="260" cId="3950419057">
                    <pslz:zmPr id="{EDBD1766-A29A-46C2-880C-DB4C0916B82F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36320" cy="11734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376AD92-0C66-4713-A653-80DFF0E22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890" y="3970020"/>
                <a:ext cx="1036320" cy="11734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176AF63-9E1C-4DBB-A900-275C13175A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7176209"/>
                  </p:ext>
                </p:extLst>
              </p:nvPr>
            </p:nvGraphicFramePr>
            <p:xfrm rot="822983">
              <a:off x="7648668" y="1483004"/>
              <a:ext cx="1151495" cy="1714500"/>
            </p:xfrm>
            <a:graphic>
              <a:graphicData uri="http://schemas.microsoft.com/office/powerpoint/2016/slidezoom">
                <pslz:sldZm>
                  <pslz:sldZmObj sldId="261" cId="3358729280">
                    <pslz:zmPr id="{5E2DE8C8-DDC0-4124-A998-31D8FFE7E116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22983">
                          <a:off x="0" y="0"/>
                          <a:ext cx="1151495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176AF63-9E1C-4DBB-A900-275C13175A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822983">
                <a:off x="7648668" y="1483004"/>
                <a:ext cx="1151495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2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7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AA4AEAE8-E02A-46BB-9AC7-01E7212C81DB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Green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4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8FAB0977-2FC1-4875-ABC3-BE7AD829DA2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ECE9D9E4-038A-41A9-A787-D1279B2FAD8D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Grey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7C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6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04463E67-2442-4DF7-8CFA-E305888C8131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</a:t>
              </a:r>
              <a:r>
                <a:rPr lang="pl-PL" sz="5400" dirty="0" err="1"/>
                <a:t>Yellow</a:t>
              </a:r>
              <a:r>
                <a:rPr lang="pl-PL" sz="5400" dirty="0"/>
                <a:t>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57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868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Pach</dc:creator>
  <cp:lastModifiedBy>Andrew Pach</cp:lastModifiedBy>
  <cp:revision>12</cp:revision>
  <dcterms:created xsi:type="dcterms:W3CDTF">2019-03-18T10:18:39Z</dcterms:created>
  <dcterms:modified xsi:type="dcterms:W3CDTF">2021-10-18T09:23:11Z</dcterms:modified>
</cp:coreProperties>
</file>