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4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8CE1-D1CB-4FA9-B0A3-604DBFBB325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96B6-0861-4CCE-A8C7-0241D3CB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45C1-41D8-4316-9FDD-2ADADC423E4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I.Powerpoint là cái gì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Là 1 phần mềm trong bộ office</a:t>
            </a:r>
          </a:p>
          <a:p>
            <a:r>
              <a:rPr lang="en-US" dirty="0" smtClean="0"/>
              <a:t>Được cộng thêm trong phần mềm office 365 của bạn</a:t>
            </a:r>
          </a:p>
        </p:txBody>
      </p:sp>
    </p:spTree>
    <p:extLst>
      <p:ext uri="{BB962C8B-B14F-4D97-AF65-F5344CB8AC3E}">
        <p14:creationId xmlns:p14="http://schemas.microsoft.com/office/powerpoint/2010/main" val="369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Tại sao phải học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Nó rất trực quan. Thề luôn. Và đơn giản nữa</a:t>
            </a:r>
          </a:p>
          <a:p>
            <a:r>
              <a:rPr lang="en-US" dirty="0" smtClean="0"/>
              <a:t>Đa dạng tác dụng: Làm hình thu nhỏ trong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Sự khác nhau giữa các phiên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à, đừng lo vì giờ mac cũng giống win </a:t>
            </a:r>
            <a:r>
              <a:rPr lang="en-US" dirty="0" smtClean="0"/>
              <a:t>hà.</a:t>
            </a:r>
          </a:p>
          <a:p>
            <a:r>
              <a:rPr lang="en-US" dirty="0" smtClean="0"/>
              <a:t>Nên mua office 365 thì vẫn tốt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1 tệp mới</a:t>
            </a:r>
          </a:p>
          <a:p>
            <a:r>
              <a:rPr lang="en-US" dirty="0" smtClean="0"/>
              <a:t>Phóng to, thu nhỏ màn hình slide.</a:t>
            </a:r>
          </a:p>
          <a:p>
            <a:r>
              <a:rPr lang="en-US" dirty="0" smtClean="0"/>
              <a:t>Mở đường lưới: View -&gt; tích vào grid line</a:t>
            </a:r>
          </a:p>
          <a:p>
            <a:r>
              <a:rPr lang="en-US" dirty="0" smtClean="0"/>
              <a:t>Thêm 1 section mới</a:t>
            </a:r>
          </a:p>
          <a:p>
            <a:r>
              <a:rPr lang="en-US" dirty="0" smtClean="0"/>
              <a:t>Thêm tiêu đề, table</a:t>
            </a:r>
          </a:p>
          <a:p>
            <a:r>
              <a:rPr lang="en-US" dirty="0" smtClean="0"/>
              <a:t>Thêm các tab mới trên thanh tab</a:t>
            </a:r>
          </a:p>
          <a:p>
            <a:r>
              <a:rPr lang="en-US" dirty="0" smtClean="0"/>
              <a:t>Một số tab đặc biệt sau khi vẽ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Thêm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Nhấn tổ hợp phím ctrl + M</a:t>
            </a:r>
          </a:p>
          <a:p>
            <a:r>
              <a:rPr lang="en-US" dirty="0" smtClean="0"/>
              <a:t>Thay đổi kích thước thanh slide</a:t>
            </a:r>
          </a:p>
          <a:p>
            <a:r>
              <a:rPr lang="en-US" dirty="0" smtClean="0"/>
              <a:t>Nháy chuột phải chọn newslide trong bảng chọn slide</a:t>
            </a:r>
          </a:p>
          <a:p>
            <a:r>
              <a:rPr lang="en-US" dirty="0" smtClean="0"/>
              <a:t>Copy nhiều slide liên túc</a:t>
            </a:r>
          </a:p>
          <a:p>
            <a:r>
              <a:rPr lang="en-US" dirty="0" smtClean="0"/>
              <a:t>Xoá nhiều slide bằng phím shift</a:t>
            </a:r>
          </a:p>
          <a:p>
            <a:r>
              <a:rPr lang="en-US" dirty="0" smtClean="0"/>
              <a:t>Thay đổi vị trí của slide bằng các kéo thả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các khố mặc định trong slide</a:t>
            </a:r>
          </a:p>
          <a:p>
            <a:r>
              <a:rPr lang="en-US" dirty="0" smtClean="0"/>
              <a:t>Nhấn ctrl và kéo</a:t>
            </a:r>
          </a:p>
          <a:p>
            <a:r>
              <a:rPr lang="en-US" dirty="0" smtClean="0"/>
              <a:t>Có thể thêm shape, text</a:t>
            </a:r>
          </a:p>
          <a:p>
            <a:r>
              <a:rPr lang="en-US" dirty="0" smtClean="0"/>
              <a:t>Thêm nhiều hình, chẳng hạn hình chữ nhật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1294"/>
            <a:ext cx="2119086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3396344" y="4281715"/>
            <a:ext cx="116114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Kéo thả shape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I.Powerpoint là cái gì</vt:lpstr>
      <vt:lpstr>II. Tại sao phải học powerpoint</vt:lpstr>
      <vt:lpstr>III. Sự khác nhau giữa các phiên bản</vt:lpstr>
      <vt:lpstr>IV. Interface</vt:lpstr>
      <vt:lpstr>V. Thêm slide</vt:lpstr>
      <vt:lpstr>VI. Thêm shape</vt:lpstr>
      <vt:lpstr>VII. Thêm shape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I.Powerpoint là cái gì</dc:title>
  <dc:creator>Binh</dc:creator>
  <cp:lastModifiedBy>Binh</cp:lastModifiedBy>
  <cp:revision>4</cp:revision>
  <dcterms:created xsi:type="dcterms:W3CDTF">2022-09-22T10:19:04Z</dcterms:created>
  <dcterms:modified xsi:type="dcterms:W3CDTF">2022-09-23T11:00:56Z</dcterms:modified>
</cp:coreProperties>
</file>