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77" autoAdjust="0"/>
    <p:restoredTop sz="94660"/>
  </p:normalViewPr>
  <p:slideViewPr>
    <p:cSldViewPr snapToGrid="0">
      <p:cViewPr>
        <p:scale>
          <a:sx n="100" d="100"/>
          <a:sy n="100" d="100"/>
        </p:scale>
        <p:origin x="182" y="514"/>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15.10.2021</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15.10.2021</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8" presetClass="entr" presetSubtype="12"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strips(downLeft)">
                                      <p:cBhvr>
                                        <p:cTn id="10" dur="500"/>
                                        <p:tgtEl>
                                          <p:spTgt spid="25"/>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par>
                                <p:cTn id="13" presetID="12" presetClass="entr" presetSubtype="1"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200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50"/>
                                        </p:tgtEl>
                                      </p:cBhvr>
                                    </p:animEffect>
                                    <p:set>
                                      <p:cBhvr>
                                        <p:cTn id="30" dur="1" fill="hold">
                                          <p:stCondLst>
                                            <p:cond delay="499"/>
                                          </p:stCondLst>
                                        </p:cTn>
                                        <p:tgtEl>
                                          <p:spTgt spid="205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P spid="4" grpId="0" animBg="1"/>
      <p:bldP spid="4" grpId="1" animBg="1"/>
      <p:bldP spid="5" grpId="0" animBg="1"/>
      <p:bldP spid="5" grpId="1" animBg="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cTn>
                              </p:par>
                            </p:childTnLst>
                          </p:cTn>
                        </p:par>
                        <p:par>
                          <p:cTn id="16" fill="hold">
                            <p:stCondLst>
                              <p:cond delay="20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500"/>
                                        <p:tgtEl>
                                          <p:spTgt spid="32"/>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upRigh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ppt_y</p:attrName>
                                        </p:attrNameLst>
                                      </p:cBhvr>
                                      <p:tavLst>
                                        <p:tav tm="0">
                                          <p:val>
                                            <p:strVal val="#ppt_y-#ppt_h*1.125000"/>
                                          </p:val>
                                        </p:tav>
                                        <p:tav tm="100000">
                                          <p:val>
                                            <p:strVal val="#ppt_y"/>
                                          </p:val>
                                        </p:tav>
                                      </p:tavLst>
                                    </p:anim>
                                    <p:animEffect transition="in" filter="wipe(down)">
                                      <p:cBhvr>
                                        <p:cTn id="8" dur="500"/>
                                        <p:tgtEl>
                                          <p:spTgt spid="76"/>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Horizontal)">
                                      <p:cBhvr>
                                        <p:cTn id="17" dur="500"/>
                                        <p:tgtEl>
                                          <p:spTgt spid="37"/>
                                        </p:tgtEl>
                                      </p:cBhvr>
                                    </p:animEffect>
                                  </p:childTnLst>
                                </p:cTn>
                              </p:par>
                            </p:childTnLst>
                          </p:cTn>
                        </p:par>
                        <p:par>
                          <p:cTn id="18" fill="hold">
                            <p:stCondLst>
                              <p:cond delay="500"/>
                            </p:stCondLst>
                            <p:childTnLst>
                              <p:par>
                                <p:cTn id="19" presetID="16" presetClass="entr" presetSubtype="37"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outVertical)">
                                      <p:cBhvr>
                                        <p:cTn id="21" dur="500"/>
                                        <p:tgtEl>
                                          <p:spTgt spid="38"/>
                                        </p:tgtEl>
                                      </p:cBhvr>
                                    </p:animEffect>
                                  </p:childTnLst>
                                </p:cTn>
                              </p:par>
                              <p:par>
                                <p:cTn id="22" presetID="2" presetClass="entr" presetSubtype="8"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additive="base">
                                        <p:cTn id="28" dur="500" fill="hold"/>
                                        <p:tgtEl>
                                          <p:spTgt spid="80"/>
                                        </p:tgtEl>
                                        <p:attrNameLst>
                                          <p:attrName>ppt_x</p:attrName>
                                        </p:attrNameLst>
                                      </p:cBhvr>
                                      <p:tavLst>
                                        <p:tav tm="0">
                                          <p:val>
                                            <p:strVal val="1+#ppt_w/2"/>
                                          </p:val>
                                        </p:tav>
                                        <p:tav tm="100000">
                                          <p:val>
                                            <p:strVal val="#ppt_x"/>
                                          </p:val>
                                        </p:tav>
                                      </p:tavLst>
                                    </p:anim>
                                    <p:anim calcmode="lin" valueType="num">
                                      <p:cBhvr additive="base">
                                        <p:cTn id="29"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arn(outVertical)">
                                      <p:cBhvr>
                                        <p:cTn id="34" dur="500"/>
                                        <p:tgtEl>
                                          <p:spTgt spid="44"/>
                                        </p:tgtEl>
                                      </p:cBhvr>
                                    </p:animEffect>
                                  </p:childTnLst>
                                </p:cTn>
                              </p:par>
                              <p:par>
                                <p:cTn id="35" presetID="2" presetClass="entr" presetSubtype="8"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 calcmode="lin" valueType="num">
                                      <p:cBhvr additive="base">
                                        <p:cTn id="41" dur="500" fill="hold"/>
                                        <p:tgtEl>
                                          <p:spTgt spid="81"/>
                                        </p:tgtEl>
                                        <p:attrNameLst>
                                          <p:attrName>ppt_x</p:attrName>
                                        </p:attrNameLst>
                                      </p:cBhvr>
                                      <p:tavLst>
                                        <p:tav tm="0">
                                          <p:val>
                                            <p:strVal val="1+#ppt_w/2"/>
                                          </p:val>
                                        </p:tav>
                                        <p:tav tm="100000">
                                          <p:val>
                                            <p:strVal val="#ppt_x"/>
                                          </p:val>
                                        </p:tav>
                                      </p:tavLst>
                                    </p:anim>
                                    <p:anim calcmode="lin" valueType="num">
                                      <p:cBhvr additive="base">
                                        <p:cTn id="4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outVertical)">
                                      <p:cBhvr>
                                        <p:cTn id="47" dur="500"/>
                                        <p:tgtEl>
                                          <p:spTgt spid="47"/>
                                        </p:tgtEl>
                                      </p:cBhvr>
                                    </p:animEffect>
                                  </p:childTnLst>
                                </p:cTn>
                              </p:par>
                              <p:par>
                                <p:cTn id="48" presetID="2" presetClass="entr" presetSubtype="8"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additive="base">
                                        <p:cTn id="50" dur="500" fill="hold"/>
                                        <p:tgtEl>
                                          <p:spTgt spid="79"/>
                                        </p:tgtEl>
                                        <p:attrNameLst>
                                          <p:attrName>ppt_x</p:attrName>
                                        </p:attrNameLst>
                                      </p:cBhvr>
                                      <p:tavLst>
                                        <p:tav tm="0">
                                          <p:val>
                                            <p:strVal val="0-#ppt_w/2"/>
                                          </p:val>
                                        </p:tav>
                                        <p:tav tm="100000">
                                          <p:val>
                                            <p:strVal val="#ppt_x"/>
                                          </p:val>
                                        </p:tav>
                                      </p:tavLst>
                                    </p:anim>
                                    <p:anim calcmode="lin" valueType="num">
                                      <p:cBhvr additive="base">
                                        <p:cTn id="51" dur="500" fill="hold"/>
                                        <p:tgtEl>
                                          <p:spTgt spid="7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0000" decel="50000" fill="hold" nodeType="clickEffect">
                                  <p:stCondLst>
                                    <p:cond delay="0"/>
                                  </p:stCondLst>
                                  <p:childTnLst>
                                    <p:animScale>
                                      <p:cBhvr>
                                        <p:cTn id="16" dur="1750" fill="hold"/>
                                        <p:tgtEl>
                                          <p:spTgt spid="43"/>
                                        </p:tgtEl>
                                      </p:cBhvr>
                                      <p:by x="125000" y="125000"/>
                                    </p:animScale>
                                  </p:childTnLst>
                                </p:cTn>
                              </p:par>
                              <p:par>
                                <p:cTn id="17" presetID="12" presetClass="entr" presetSubtype="4" fill="hold" nodeType="withEffect">
                                  <p:stCondLst>
                                    <p:cond delay="3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250"/>
                                        <p:tgtEl>
                                          <p:spTgt spid="49"/>
                                        </p:tgtEl>
                                        <p:attrNameLst>
                                          <p:attrName>ppt_y</p:attrName>
                                        </p:attrNameLst>
                                      </p:cBhvr>
                                      <p:tavLst>
                                        <p:tav tm="0">
                                          <p:val>
                                            <p:strVal val="#ppt_y+#ppt_h*1.125000"/>
                                          </p:val>
                                        </p:tav>
                                        <p:tav tm="100000">
                                          <p:val>
                                            <p:strVal val="#ppt_y"/>
                                          </p:val>
                                        </p:tav>
                                      </p:tavLst>
                                    </p:anim>
                                    <p:animEffect transition="in" filter="wipe(up)">
                                      <p:cBhvr>
                                        <p:cTn id="20" dur="125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50000" decel="50000" fill="hold" nodeType="clickEffect">
                                  <p:stCondLst>
                                    <p:cond delay="0"/>
                                  </p:stCondLst>
                                  <p:childTnLst>
                                    <p:animScale>
                                      <p:cBhvr>
                                        <p:cTn id="24" dur="1750" fill="hold"/>
                                        <p:tgtEl>
                                          <p:spTgt spid="44"/>
                                        </p:tgtEl>
                                      </p:cBhvr>
                                      <p:by x="125000" y="125000"/>
                                    </p:animScale>
                                  </p:childTnLst>
                                </p:cTn>
                              </p:par>
                              <p:par>
                                <p:cTn id="25" presetID="12" presetClass="entr" presetSubtype="4" fill="hold" nodeType="withEffect">
                                  <p:stCondLst>
                                    <p:cond delay="3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250"/>
                                        <p:tgtEl>
                                          <p:spTgt spid="46"/>
                                        </p:tgtEl>
                                        <p:attrNameLst>
                                          <p:attrName>ppt_y</p:attrName>
                                        </p:attrNameLst>
                                      </p:cBhvr>
                                      <p:tavLst>
                                        <p:tav tm="0">
                                          <p:val>
                                            <p:strVal val="#ppt_y+#ppt_h*1.125000"/>
                                          </p:val>
                                        </p:tav>
                                        <p:tav tm="100000">
                                          <p:val>
                                            <p:strVal val="#ppt_y"/>
                                          </p:val>
                                        </p:tav>
                                      </p:tavLst>
                                    </p:anim>
                                    <p:animEffect transition="in" filter="wipe(up)">
                                      <p:cBhvr>
                                        <p:cTn id="28" dur="125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accel="50000" decel="50000" fill="hold" nodeType="clickEffect">
                                  <p:stCondLst>
                                    <p:cond delay="0"/>
                                  </p:stCondLst>
                                  <p:childTnLst>
                                    <p:animScale>
                                      <p:cBhvr>
                                        <p:cTn id="32" dur="1750" fill="hold"/>
                                        <p:tgtEl>
                                          <p:spTgt spid="41"/>
                                        </p:tgtEl>
                                      </p:cBhvr>
                                      <p:by x="125000" y="125000"/>
                                    </p:animScale>
                                  </p:childTnLst>
                                </p:cTn>
                              </p:par>
                              <p:par>
                                <p:cTn id="33" presetID="12" presetClass="entr" presetSubtype="4" fill="hold" nodeType="withEffect">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250"/>
                                        <p:tgtEl>
                                          <p:spTgt spid="47"/>
                                        </p:tgtEl>
                                        <p:attrNameLst>
                                          <p:attrName>ppt_y</p:attrName>
                                        </p:attrNameLst>
                                      </p:cBhvr>
                                      <p:tavLst>
                                        <p:tav tm="0">
                                          <p:val>
                                            <p:strVal val="#ppt_y+#ppt_h*1.125000"/>
                                          </p:val>
                                        </p:tav>
                                        <p:tav tm="100000">
                                          <p:val>
                                            <p:strVal val="#ppt_y"/>
                                          </p:val>
                                        </p:tav>
                                      </p:tavLst>
                                    </p:anim>
                                    <p:animEffect transition="in" filter="wipe(up)">
                                      <p:cBhvr>
                                        <p:cTn id="36" dur="125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accel="50000" decel="50000" fill="hold" nodeType="clickEffect">
                                  <p:stCondLst>
                                    <p:cond delay="0"/>
                                  </p:stCondLst>
                                  <p:childTnLst>
                                    <p:animScale>
                                      <p:cBhvr>
                                        <p:cTn id="40" dur="1750" fill="hold"/>
                                        <p:tgtEl>
                                          <p:spTgt spid="42"/>
                                        </p:tgtEl>
                                      </p:cBhvr>
                                      <p:by x="125000" y="125000"/>
                                    </p:animScale>
                                  </p:childTnLst>
                                </p:cTn>
                              </p:par>
                              <p:par>
                                <p:cTn id="41" presetID="12" presetClass="entr" presetSubtype="4" fill="hold" nodeType="withEffect">
                                  <p:stCondLst>
                                    <p:cond delay="30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1250"/>
                                        <p:tgtEl>
                                          <p:spTgt spid="48"/>
                                        </p:tgtEl>
                                        <p:attrNameLst>
                                          <p:attrName>ppt_y</p:attrName>
                                        </p:attrNameLst>
                                      </p:cBhvr>
                                      <p:tavLst>
                                        <p:tav tm="0">
                                          <p:val>
                                            <p:strVal val="#ppt_y+#ppt_h*1.125000"/>
                                          </p:val>
                                        </p:tav>
                                        <p:tav tm="100000">
                                          <p:val>
                                            <p:strVal val="#ppt_y"/>
                                          </p:val>
                                        </p:tav>
                                      </p:tavLst>
                                    </p:anim>
                                    <p:animEffect transition="in" filter="wipe(up)">
                                      <p:cBhvr>
                                        <p:cTn id="44"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barn(outHorizontal)">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additive="base">
                                        <p:cTn id="22" dur="500"/>
                                        <p:tgtEl>
                                          <p:spTgt spid="219"/>
                                        </p:tgtEl>
                                        <p:attrNameLst>
                                          <p:attrName>ppt_x</p:attrName>
                                        </p:attrNameLst>
                                      </p:cBhvr>
                                      <p:tavLst>
                                        <p:tav tm="0">
                                          <p:val>
                                            <p:strVal val="#ppt_x-#ppt_w*1.125000"/>
                                          </p:val>
                                        </p:tav>
                                        <p:tav tm="100000">
                                          <p:val>
                                            <p:strVal val="#ppt_x"/>
                                          </p:val>
                                        </p:tav>
                                      </p:tavLst>
                                    </p:anim>
                                    <p:animEffect transition="in" filter="wipe(right)">
                                      <p:cBhvr>
                                        <p:cTn id="23" dur="500"/>
                                        <p:tgtEl>
                                          <p:spTgt spid="2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3"/>
                                        </p:tgtEl>
                                        <p:attrNameLst>
                                          <p:attrName>style.visibility</p:attrName>
                                        </p:attrNameLst>
                                      </p:cBhvr>
                                      <p:to>
                                        <p:strVal val="visible"/>
                                      </p:to>
                                    </p:set>
                                    <p:anim calcmode="lin" valueType="num">
                                      <p:cBhvr additive="base">
                                        <p:cTn id="28" dur="500"/>
                                        <p:tgtEl>
                                          <p:spTgt spid="203"/>
                                        </p:tgtEl>
                                        <p:attrNameLst>
                                          <p:attrName>ppt_x</p:attrName>
                                        </p:attrNameLst>
                                      </p:cBhvr>
                                      <p:tavLst>
                                        <p:tav tm="0">
                                          <p:val>
                                            <p:strVal val="#ppt_x-#ppt_w*1.125000"/>
                                          </p:val>
                                        </p:tav>
                                        <p:tav tm="100000">
                                          <p:val>
                                            <p:strVal val="#ppt_x"/>
                                          </p:val>
                                        </p:tav>
                                      </p:tavLst>
                                    </p:anim>
                                    <p:animEffect transition="in" filter="wipe(right)">
                                      <p:cBhvr>
                                        <p:cTn id="29" dur="500"/>
                                        <p:tgtEl>
                                          <p:spTgt spid="20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07"/>
                                        </p:tgtEl>
                                        <p:attrNameLst>
                                          <p:attrName>style.visibility</p:attrName>
                                        </p:attrNameLst>
                                      </p:cBhvr>
                                      <p:to>
                                        <p:strVal val="visible"/>
                                      </p:to>
                                    </p:set>
                                    <p:anim calcmode="lin" valueType="num">
                                      <p:cBhvr additive="base">
                                        <p:cTn id="34" dur="500"/>
                                        <p:tgtEl>
                                          <p:spTgt spid="207"/>
                                        </p:tgtEl>
                                        <p:attrNameLst>
                                          <p:attrName>ppt_x</p:attrName>
                                        </p:attrNameLst>
                                      </p:cBhvr>
                                      <p:tavLst>
                                        <p:tav tm="0">
                                          <p:val>
                                            <p:strVal val="#ppt_x-#ppt_w*1.125000"/>
                                          </p:val>
                                        </p:tav>
                                        <p:tav tm="100000">
                                          <p:val>
                                            <p:strVal val="#ppt_x"/>
                                          </p:val>
                                        </p:tav>
                                      </p:tavLst>
                                    </p:anim>
                                    <p:animEffect transition="in" filter="wipe(right)">
                                      <p:cBhvr>
                                        <p:cTn id="35" dur="5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p:tgtEl>
                                          <p:spTgt spid="211"/>
                                        </p:tgtEl>
                                        <p:attrNameLst>
                                          <p:attrName>ppt_x</p:attrName>
                                        </p:attrNameLst>
                                      </p:cBhvr>
                                      <p:tavLst>
                                        <p:tav tm="0">
                                          <p:val>
                                            <p:strVal val="#ppt_x-#ppt_w*1.125000"/>
                                          </p:val>
                                        </p:tav>
                                        <p:tav tm="100000">
                                          <p:val>
                                            <p:strVal val="#ppt_x"/>
                                          </p:val>
                                        </p:tav>
                                      </p:tavLst>
                                    </p:anim>
                                    <p:animEffect transition="in" filter="wipe(right)">
                                      <p:cBhvr>
                                        <p:cTn id="41" dur="500"/>
                                        <p:tgtEl>
                                          <p:spTgt spid="21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215"/>
                                        </p:tgtEl>
                                        <p:attrNameLst>
                                          <p:attrName>style.visibility</p:attrName>
                                        </p:attrNameLst>
                                      </p:cBhvr>
                                      <p:to>
                                        <p:strVal val="visible"/>
                                      </p:to>
                                    </p:set>
                                    <p:anim calcmode="lin" valueType="num">
                                      <p:cBhvr additive="base">
                                        <p:cTn id="46" dur="500"/>
                                        <p:tgtEl>
                                          <p:spTgt spid="215"/>
                                        </p:tgtEl>
                                        <p:attrNameLst>
                                          <p:attrName>ppt_x</p:attrName>
                                        </p:attrNameLst>
                                      </p:cBhvr>
                                      <p:tavLst>
                                        <p:tav tm="0">
                                          <p:val>
                                            <p:strVal val="#ppt_x-#ppt_w*1.125000"/>
                                          </p:val>
                                        </p:tav>
                                        <p:tav tm="100000">
                                          <p:val>
                                            <p:strVal val="#ppt_x"/>
                                          </p:val>
                                        </p:tav>
                                      </p:tavLst>
                                    </p:anim>
                                    <p:animEffect transition="in" filter="wipe(right)">
                                      <p:cBhvr>
                                        <p:cTn id="4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left)">
                                      <p:cBhvr>
                                        <p:cTn id="27" dur="1500"/>
                                        <p:tgtEl>
                                          <p:spTgt spid="93"/>
                                        </p:tgtEl>
                                      </p:cBhvr>
                                    </p:animEffect>
                                  </p:childTnLst>
                                </p:cTn>
                              </p:par>
                              <p:par>
                                <p:cTn id="28" presetID="10" presetClass="entr" presetSubtype="0" fill="hold" nodeType="withEffect">
                                  <p:stCondLst>
                                    <p:cond delay="75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75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wipe(left)">
                                      <p:cBhvr>
                                        <p:cTn id="35" dur="1500"/>
                                        <p:tgtEl>
                                          <p:spTgt spid="129"/>
                                        </p:tgtEl>
                                      </p:cBhvr>
                                    </p:animEffect>
                                  </p:childTnLst>
                                </p:cTn>
                              </p:par>
                              <p:par>
                                <p:cTn id="36" presetID="10" presetClass="entr" presetSubtype="0" fill="hold" nodeType="withEffect">
                                  <p:stCondLst>
                                    <p:cond delay="750"/>
                                  </p:stCondLst>
                                  <p:childTnLst>
                                    <p:set>
                                      <p:cBhvr>
                                        <p:cTn id="37" dur="1" fill="hold">
                                          <p:stCondLst>
                                            <p:cond delay="0"/>
                                          </p:stCondLst>
                                        </p:cTn>
                                        <p:tgtEl>
                                          <p:spTgt spid="133"/>
                                        </p:tgtEl>
                                        <p:attrNameLst>
                                          <p:attrName>style.visibility</p:attrName>
                                        </p:attrNameLst>
                                      </p:cBhvr>
                                      <p:to>
                                        <p:strVal val="visible"/>
                                      </p:to>
                                    </p:set>
                                    <p:animEffect transition="in" filter="fade">
                                      <p:cBhvr>
                                        <p:cTn id="38" dur="750"/>
                                        <p:tgtEl>
                                          <p:spTgt spid="1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wipe(left)">
                                      <p:cBhvr>
                                        <p:cTn id="43" dur="1500"/>
                                        <p:tgtEl>
                                          <p:spTgt spid="128"/>
                                        </p:tgtEl>
                                      </p:cBhvr>
                                    </p:animEffect>
                                  </p:childTnLst>
                                </p:cTn>
                              </p:par>
                              <p:par>
                                <p:cTn id="44" presetID="10" presetClass="entr" presetSubtype="0" fill="hold" nodeType="withEffect">
                                  <p:stCondLst>
                                    <p:cond delay="75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7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17" dur="500"/>
                                        <p:tgtEl>
                                          <p:spTgt spid="9">
                                            <p:graphicEl>
                                              <a:chart seriesIdx="-3" categoryIdx="-3" bldStep="gridLegen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22" dur="500"/>
                                        <p:tgtEl>
                                          <p:spTgt spid="9">
                                            <p:graphicEl>
                                              <a:chart seriesIdx="0" categoryIdx="-4" bldStep="series"/>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fade">
                                      <p:cBhvr>
                                        <p:cTn id="38" dur="500"/>
                                        <p:tgtEl>
                                          <p:spTgt spid="9">
                                            <p:graphicEl>
                                              <a:chart seriesIdx="1" categoryIdx="-4" bldStep="series"/>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6" grpId="0" animBg="1"/>
      <p:bldP spid="17" grpId="0" animBg="1"/>
      <p:bldP spid="20" grpId="0"/>
      <p:bldP spid="2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Pach</cp:lastModifiedBy>
  <cp:revision>19</cp:revision>
  <dcterms:created xsi:type="dcterms:W3CDTF">2021-10-07T07:30:04Z</dcterms:created>
  <dcterms:modified xsi:type="dcterms:W3CDTF">2021-10-15T12:30:07Z</dcterms:modified>
</cp:coreProperties>
</file>