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258" r:id="rId4"/>
    <p:sldId id="259" r:id="rId5"/>
    <p:sldId id="260" r:id="rId6"/>
    <p:sldId id="269" r:id="rId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5" autoAdjust="0"/>
    <p:restoredTop sz="94660"/>
  </p:normalViewPr>
  <p:slideViewPr>
    <p:cSldViewPr snapToGrid="0">
      <p:cViewPr varScale="1">
        <p:scale>
          <a:sx n="64" d="100"/>
          <a:sy n="64" d="100"/>
        </p:scale>
        <p:origin x="82" y="1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0EF5-F8A7-4696-952E-3FD972C8E30B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56FE-9D23-47F4-B489-3DD1935BF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360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0EF5-F8A7-4696-952E-3FD972C8E30B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56FE-9D23-47F4-B489-3DD1935BF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57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0EF5-F8A7-4696-952E-3FD972C8E30B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56FE-9D23-47F4-B489-3DD1935BF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17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AD12-DD16-4552-8F8E-6C474EF28349}" type="datetimeFigureOut">
              <a:rPr lang="pl-PL" smtClean="0"/>
              <a:t>10.12.2021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C48D-EA5B-4FEA-A190-1FA00567A0C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207003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AD12-DD16-4552-8F8E-6C474EF28349}" type="datetimeFigureOut">
              <a:rPr lang="pl-PL" smtClean="0"/>
              <a:t>10.12.2021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C48D-EA5B-4FEA-A190-1FA00567A0C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277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AD12-DD16-4552-8F8E-6C474EF28349}" type="datetimeFigureOut">
              <a:rPr lang="pl-PL" smtClean="0"/>
              <a:t>10.12.2021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C48D-EA5B-4FEA-A190-1FA00567A0C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89750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AD12-DD16-4552-8F8E-6C474EF28349}" type="datetimeFigureOut">
              <a:rPr lang="pl-PL" smtClean="0"/>
              <a:t>10.12.2021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C48D-EA5B-4FEA-A190-1FA00567A0C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58351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AD12-DD16-4552-8F8E-6C474EF28349}" type="datetimeFigureOut">
              <a:rPr lang="pl-PL" smtClean="0"/>
              <a:t>10.12.2021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C48D-EA5B-4FEA-A190-1FA00567A0C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062041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AD12-DD16-4552-8F8E-6C474EF28349}" type="datetimeFigureOut">
              <a:rPr lang="pl-PL" smtClean="0"/>
              <a:t>10.12.2021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C48D-EA5B-4FEA-A190-1FA00567A0C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771366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AD12-DD16-4552-8F8E-6C474EF28349}" type="datetimeFigureOut">
              <a:rPr lang="pl-PL" smtClean="0"/>
              <a:t>10.12.2021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C48D-EA5B-4FEA-A190-1FA00567A0C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405616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AD12-DD16-4552-8F8E-6C474EF28349}" type="datetimeFigureOut">
              <a:rPr lang="pl-PL" smtClean="0"/>
              <a:t>10.12.2021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C48D-EA5B-4FEA-A190-1FA00567A0C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3650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0EF5-F8A7-4696-952E-3FD972C8E30B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56FE-9D23-47F4-B489-3DD1935BF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530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AD12-DD16-4552-8F8E-6C474EF28349}" type="datetimeFigureOut">
              <a:rPr lang="pl-PL" smtClean="0"/>
              <a:t>10.12.2021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C48D-EA5B-4FEA-A190-1FA00567A0C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529392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AD12-DD16-4552-8F8E-6C474EF28349}" type="datetimeFigureOut">
              <a:rPr lang="pl-PL" smtClean="0"/>
              <a:t>10.12.2021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C48D-EA5B-4FEA-A190-1FA00567A0C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521298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AD12-DD16-4552-8F8E-6C474EF28349}" type="datetimeFigureOut">
              <a:rPr lang="pl-PL" smtClean="0"/>
              <a:t>10.12.2021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C48D-EA5B-4FEA-A190-1FA00567A0C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67395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0EF5-F8A7-4696-952E-3FD972C8E30B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56FE-9D23-47F4-B489-3DD1935BF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48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0EF5-F8A7-4696-952E-3FD972C8E30B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56FE-9D23-47F4-B489-3DD1935BF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001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0EF5-F8A7-4696-952E-3FD972C8E30B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56FE-9D23-47F4-B489-3DD1935BF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73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0EF5-F8A7-4696-952E-3FD972C8E30B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56FE-9D23-47F4-B489-3DD1935BF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17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0EF5-F8A7-4696-952E-3FD972C8E30B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56FE-9D23-47F4-B489-3DD1935BF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40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0EF5-F8A7-4696-952E-3FD972C8E30B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56FE-9D23-47F4-B489-3DD1935BF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05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0EF5-F8A7-4696-952E-3FD972C8E30B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56FE-9D23-47F4-B489-3DD1935BF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224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A0EF5-F8A7-4696-952E-3FD972C8E30B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656FE-9D23-47F4-B489-3DD1935BF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60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DAD12-DD16-4552-8F8E-6C474EF28349}" type="datetimeFigureOut">
              <a:rPr lang="pl-PL" smtClean="0"/>
              <a:t>10.12.2021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CC48D-EA5B-4FEA-A190-1FA00567A0C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04664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4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913" y="1295400"/>
            <a:ext cx="5738446" cy="654681"/>
          </a:xfrm>
        </p:spPr>
        <p:txBody>
          <a:bodyPr>
            <a:noAutofit/>
          </a:bodyPr>
          <a:lstStyle/>
          <a:p>
            <a:pPr algn="l"/>
            <a:r>
              <a:rPr lang="pl-PL" sz="4000" dirty="0">
                <a:solidFill>
                  <a:schemeClr val="bg1"/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rPr>
              <a:t>Awesomeness</a:t>
            </a:r>
            <a:endParaRPr lang="en-US" sz="4000" dirty="0">
              <a:solidFill>
                <a:schemeClr val="bg1"/>
              </a:solidFill>
              <a:latin typeface="+mn-lt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913" y="1990914"/>
            <a:ext cx="3186545" cy="565516"/>
          </a:xfrm>
        </p:spPr>
        <p:txBody>
          <a:bodyPr>
            <a:normAutofit/>
          </a:bodyPr>
          <a:lstStyle/>
          <a:p>
            <a:pPr algn="l"/>
            <a:r>
              <a:rPr lang="pl-PL" sz="2000" dirty="0">
                <a:solidFill>
                  <a:srgbClr val="7AC5DD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Lies in good design</a:t>
            </a:r>
            <a:endParaRPr lang="en-US" sz="2000" dirty="0">
              <a:solidFill>
                <a:srgbClr val="7AC5DD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128913" y="2619528"/>
            <a:ext cx="3557387" cy="1813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ea typeface="Lato" panose="020F0502020204030203" pitchFamily="34" charset="0"/>
                <a:cs typeface="Lato" panose="020F0502020204030203" pitchFamily="34" charset="0"/>
              </a:rPr>
              <a:t>Lorem ipsum dolor sit amet, consectetur adipiscing elit, sed do eiusmod tempor incididunt ut labore et dolore magna aliqua. Ut enim ad minim veniam, quis</a:t>
            </a:r>
          </a:p>
        </p:txBody>
      </p:sp>
      <p:sp>
        <p:nvSpPr>
          <p:cNvPr id="17" name="Rounded Rectangle 16"/>
          <p:cNvSpPr/>
          <p:nvPr/>
        </p:nvSpPr>
        <p:spPr>
          <a:xfrm rot="19016290">
            <a:off x="5753597" y="374435"/>
            <a:ext cx="4339570" cy="901549"/>
          </a:xfrm>
          <a:prstGeom prst="roundRect">
            <a:avLst>
              <a:gd name="adj" fmla="val 50000"/>
            </a:avLst>
          </a:prstGeom>
          <a:solidFill>
            <a:srgbClr val="7AC5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3235456" y="2001292"/>
            <a:ext cx="10571518" cy="3008510"/>
            <a:chOff x="3235456" y="2001292"/>
            <a:chExt cx="10571518" cy="3008510"/>
          </a:xfrm>
          <a:blipFill>
            <a:blip r:embed="rId2"/>
            <a:stretch>
              <a:fillRect/>
            </a:stretch>
          </a:blipFill>
        </p:grpSpPr>
        <p:sp>
          <p:nvSpPr>
            <p:cNvPr id="18" name="Rounded Rectangle 17"/>
            <p:cNvSpPr/>
            <p:nvPr/>
          </p:nvSpPr>
          <p:spPr>
            <a:xfrm rot="18970178">
              <a:off x="3235456" y="2095153"/>
              <a:ext cx="8963400" cy="90154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 rot="18970178">
              <a:off x="5172475" y="2001292"/>
              <a:ext cx="8500514" cy="129933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 rot="18970178">
              <a:off x="7651845" y="2775311"/>
              <a:ext cx="6155129" cy="129933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 rot="18970178">
              <a:off x="10096850" y="3710468"/>
              <a:ext cx="3509434" cy="129933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90500" y="0"/>
            <a:ext cx="12001500" cy="6858003"/>
            <a:chOff x="190500" y="0"/>
            <a:chExt cx="12001500" cy="6858003"/>
          </a:xfrm>
        </p:grpSpPr>
        <p:sp>
          <p:nvSpPr>
            <p:cNvPr id="33" name="Rectangle 32"/>
            <p:cNvSpPr/>
            <p:nvPr/>
          </p:nvSpPr>
          <p:spPr>
            <a:xfrm>
              <a:off x="190500" y="0"/>
              <a:ext cx="12001500" cy="220980"/>
            </a:xfrm>
            <a:prstGeom prst="rect">
              <a:avLst/>
            </a:prstGeom>
            <a:solidFill>
              <a:srgbClr val="2C34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 rot="5400000">
              <a:off x="8635997" y="3302002"/>
              <a:ext cx="6858003" cy="253999"/>
            </a:xfrm>
            <a:prstGeom prst="rect">
              <a:avLst/>
            </a:prstGeom>
            <a:solidFill>
              <a:srgbClr val="2C34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320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 rot="5400000">
            <a:off x="2667000" y="-2667000"/>
            <a:ext cx="6858000" cy="12192000"/>
          </a:xfrm>
          <a:custGeom>
            <a:avLst/>
            <a:gdLst>
              <a:gd name="connsiteX0" fmla="*/ 0 w 6858000"/>
              <a:gd name="connsiteY0" fmla="*/ 12192000 h 12192000"/>
              <a:gd name="connsiteX1" fmla="*/ 0 w 6858000"/>
              <a:gd name="connsiteY1" fmla="*/ 0 h 12192000"/>
              <a:gd name="connsiteX2" fmla="*/ 6858000 w 6858000"/>
              <a:gd name="connsiteY2" fmla="*/ 12192000 h 12192000"/>
              <a:gd name="connsiteX3" fmla="*/ 0 w 6858000"/>
              <a:gd name="connsiteY3" fmla="*/ 12192000 h 12192000"/>
              <a:gd name="connsiteX0" fmla="*/ 0 w 6858000"/>
              <a:gd name="connsiteY0" fmla="*/ 12192000 h 12192000"/>
              <a:gd name="connsiteX1" fmla="*/ 0 w 6858000"/>
              <a:gd name="connsiteY1" fmla="*/ 0 h 12192000"/>
              <a:gd name="connsiteX2" fmla="*/ 3257550 w 6858000"/>
              <a:gd name="connsiteY2" fmla="*/ 5715000 h 12192000"/>
              <a:gd name="connsiteX3" fmla="*/ 6858000 w 6858000"/>
              <a:gd name="connsiteY3" fmla="*/ 12192000 h 12192000"/>
              <a:gd name="connsiteX4" fmla="*/ 0 w 6858000"/>
              <a:gd name="connsiteY4" fmla="*/ 12192000 h 12192000"/>
              <a:gd name="connsiteX0" fmla="*/ 0 w 6858000"/>
              <a:gd name="connsiteY0" fmla="*/ 12192000 h 12192000"/>
              <a:gd name="connsiteX1" fmla="*/ 0 w 6858000"/>
              <a:gd name="connsiteY1" fmla="*/ 0 h 12192000"/>
              <a:gd name="connsiteX2" fmla="*/ 3257550 w 6858000"/>
              <a:gd name="connsiteY2" fmla="*/ 5715000 h 12192000"/>
              <a:gd name="connsiteX3" fmla="*/ 6858000 w 6858000"/>
              <a:gd name="connsiteY3" fmla="*/ 12192000 h 12192000"/>
              <a:gd name="connsiteX4" fmla="*/ 0 w 6858000"/>
              <a:gd name="connsiteY4" fmla="*/ 12192000 h 12192000"/>
              <a:gd name="connsiteX0" fmla="*/ 0 w 6858000"/>
              <a:gd name="connsiteY0" fmla="*/ 12192000 h 12192000"/>
              <a:gd name="connsiteX1" fmla="*/ 0 w 6858000"/>
              <a:gd name="connsiteY1" fmla="*/ 0 h 12192000"/>
              <a:gd name="connsiteX2" fmla="*/ 3257550 w 6858000"/>
              <a:gd name="connsiteY2" fmla="*/ 5715000 h 12192000"/>
              <a:gd name="connsiteX3" fmla="*/ 6858000 w 6858000"/>
              <a:gd name="connsiteY3" fmla="*/ 12192000 h 12192000"/>
              <a:gd name="connsiteX4" fmla="*/ 0 w 6858000"/>
              <a:gd name="connsiteY4" fmla="*/ 12192000 h 12192000"/>
              <a:gd name="connsiteX0" fmla="*/ 0 w 6858000"/>
              <a:gd name="connsiteY0" fmla="*/ 12192000 h 12192000"/>
              <a:gd name="connsiteX1" fmla="*/ 0 w 6858000"/>
              <a:gd name="connsiteY1" fmla="*/ 0 h 12192000"/>
              <a:gd name="connsiteX2" fmla="*/ 3257550 w 6858000"/>
              <a:gd name="connsiteY2" fmla="*/ 5715000 h 12192000"/>
              <a:gd name="connsiteX3" fmla="*/ 6858000 w 6858000"/>
              <a:gd name="connsiteY3" fmla="*/ 12192000 h 12192000"/>
              <a:gd name="connsiteX4" fmla="*/ 0 w 6858000"/>
              <a:gd name="connsiteY4" fmla="*/ 12192000 h 12192000"/>
              <a:gd name="connsiteX0" fmla="*/ 0 w 6858000"/>
              <a:gd name="connsiteY0" fmla="*/ 12192000 h 12192000"/>
              <a:gd name="connsiteX1" fmla="*/ 0 w 6858000"/>
              <a:gd name="connsiteY1" fmla="*/ 0 h 12192000"/>
              <a:gd name="connsiteX2" fmla="*/ 3257550 w 6858000"/>
              <a:gd name="connsiteY2" fmla="*/ 5715000 h 12192000"/>
              <a:gd name="connsiteX3" fmla="*/ 6858000 w 6858000"/>
              <a:gd name="connsiteY3" fmla="*/ 12192000 h 12192000"/>
              <a:gd name="connsiteX4" fmla="*/ 0 w 6858000"/>
              <a:gd name="connsiteY4" fmla="*/ 12192000 h 12192000"/>
              <a:gd name="connsiteX0" fmla="*/ 0 w 6858000"/>
              <a:gd name="connsiteY0" fmla="*/ 12192000 h 12192000"/>
              <a:gd name="connsiteX1" fmla="*/ 0 w 6858000"/>
              <a:gd name="connsiteY1" fmla="*/ 0 h 12192000"/>
              <a:gd name="connsiteX2" fmla="*/ 3257550 w 6858000"/>
              <a:gd name="connsiteY2" fmla="*/ 5715000 h 12192000"/>
              <a:gd name="connsiteX3" fmla="*/ 6858000 w 6858000"/>
              <a:gd name="connsiteY3" fmla="*/ 12192000 h 12192000"/>
              <a:gd name="connsiteX4" fmla="*/ 0 w 6858000"/>
              <a:gd name="connsiteY4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8000" h="12192000">
                <a:moveTo>
                  <a:pt x="0" y="12192000"/>
                </a:moveTo>
                <a:lnTo>
                  <a:pt x="0" y="0"/>
                </a:lnTo>
                <a:cubicBezTo>
                  <a:pt x="1790700" y="2552700"/>
                  <a:pt x="1428750" y="1733550"/>
                  <a:pt x="3257550" y="5715000"/>
                </a:cubicBezTo>
                <a:cubicBezTo>
                  <a:pt x="5734050" y="11550650"/>
                  <a:pt x="4953000" y="9251950"/>
                  <a:pt x="6858000" y="12192000"/>
                </a:cubicBezTo>
                <a:lnTo>
                  <a:pt x="0" y="12192000"/>
                </a:lnTo>
                <a:close/>
              </a:path>
            </a:pathLst>
          </a:custGeom>
          <a:solidFill>
            <a:srgbClr val="2C34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61077" y="1874078"/>
            <a:ext cx="4243187" cy="583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Lato Light" panose="020F0502020204030203" pitchFamily="34" charset="0"/>
              </a:rPr>
              <a:t>Step 3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989397" y="2448341"/>
            <a:ext cx="3186545" cy="565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srgbClr val="629AB8"/>
                </a:solidFill>
                <a:effectLst/>
                <a:uLnTx/>
                <a:uFillTx/>
                <a:ea typeface="Lato Light" panose="020F0502020204030203" pitchFamily="34" charset="0"/>
                <a:cs typeface="Lato Light" panose="020F0502020204030203" pitchFamily="34" charset="0"/>
              </a:rPr>
              <a:t>It’s getting real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29AB8"/>
              </a:solidFill>
              <a:effectLst/>
              <a:uLnTx/>
              <a:uFillTx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04527" y="356428"/>
            <a:ext cx="4243187" cy="583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Lato Light" panose="020F0502020204030203" pitchFamily="34" charset="0"/>
              </a:rPr>
              <a:t>Step 1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6732847" y="930691"/>
            <a:ext cx="3186545" cy="565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srgbClr val="629AB8"/>
                </a:solidFill>
                <a:effectLst/>
                <a:uLnTx/>
                <a:uFillTx/>
                <a:ea typeface="Lato Light" panose="020F0502020204030203" pitchFamily="34" charset="0"/>
                <a:cs typeface="Lato Light" panose="020F0502020204030203" pitchFamily="34" charset="0"/>
              </a:rPr>
              <a:t>It’s getting real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29AB8"/>
              </a:solidFill>
              <a:effectLst/>
              <a:uLnTx/>
              <a:uFillTx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116514" y="5434035"/>
            <a:ext cx="4243187" cy="583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C3440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Lato Light" panose="020F0502020204030203" pitchFamily="34" charset="0"/>
              </a:rPr>
              <a:t>Step 4</a:t>
            </a: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2644834" y="6008298"/>
            <a:ext cx="3186545" cy="565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srgbClr val="629AB8"/>
                </a:solidFill>
                <a:effectLst/>
                <a:uLnTx/>
                <a:uFillTx/>
                <a:ea typeface="Lato Light" panose="020F0502020204030203" pitchFamily="34" charset="0"/>
                <a:cs typeface="Lato Light" panose="020F0502020204030203" pitchFamily="34" charset="0"/>
              </a:rPr>
              <a:t>It’s getting real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29AB8"/>
              </a:solidFill>
              <a:effectLst/>
              <a:uLnTx/>
              <a:uFillTx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706177" y="3532204"/>
            <a:ext cx="4243187" cy="583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C3440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Lato Light" panose="020F0502020204030203" pitchFamily="34" charset="0"/>
              </a:rPr>
              <a:t>Step 2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7234497" y="4106467"/>
            <a:ext cx="3186545" cy="565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srgbClr val="629AB8"/>
                </a:solidFill>
                <a:effectLst/>
                <a:uLnTx/>
                <a:uFillTx/>
                <a:ea typeface="Lato Light" panose="020F0502020204030203" pitchFamily="34" charset="0"/>
                <a:cs typeface="Lato Light" panose="020F0502020204030203" pitchFamily="34" charset="0"/>
              </a:rPr>
              <a:t>It’s getting real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29AB8"/>
              </a:solidFill>
              <a:effectLst/>
              <a:uLnTx/>
              <a:uFillTx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9524018" y="941245"/>
            <a:ext cx="1049714" cy="1049714"/>
            <a:chOff x="9524018" y="941245"/>
            <a:chExt cx="1049714" cy="1049714"/>
          </a:xfrm>
        </p:grpSpPr>
        <p:sp>
          <p:nvSpPr>
            <p:cNvPr id="16" name="Oval 15"/>
            <p:cNvSpPr/>
            <p:nvPr/>
          </p:nvSpPr>
          <p:spPr>
            <a:xfrm>
              <a:off x="9524018" y="941245"/>
              <a:ext cx="1049714" cy="104971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2C3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9768846" y="1184630"/>
              <a:ext cx="571494" cy="571494"/>
              <a:chOff x="4117831" y="1071199"/>
              <a:chExt cx="488067" cy="488067"/>
            </a:xfrm>
            <a:solidFill>
              <a:srgbClr val="2C3440"/>
            </a:solidFill>
          </p:grpSpPr>
          <p:sp>
            <p:nvSpPr>
              <p:cNvPr id="22" name="AutoShape 123"/>
              <p:cNvSpPr>
                <a:spLocks/>
              </p:cNvSpPr>
              <p:nvPr/>
            </p:nvSpPr>
            <p:spPr bwMode="auto">
              <a:xfrm>
                <a:off x="4117831" y="1071199"/>
                <a:ext cx="488067" cy="48806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AutoShape 124"/>
              <p:cNvSpPr>
                <a:spLocks/>
              </p:cNvSpPr>
              <p:nvPr/>
            </p:nvSpPr>
            <p:spPr bwMode="auto">
              <a:xfrm>
                <a:off x="4255492" y="1208025"/>
                <a:ext cx="213581" cy="21358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AutoShape 125"/>
              <p:cNvSpPr>
                <a:spLocks/>
              </p:cNvSpPr>
              <p:nvPr/>
            </p:nvSpPr>
            <p:spPr bwMode="auto">
              <a:xfrm>
                <a:off x="4300545" y="1253911"/>
                <a:ext cx="122643" cy="12264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6944822" y="2252698"/>
            <a:ext cx="1049714" cy="1049714"/>
            <a:chOff x="6944822" y="2252698"/>
            <a:chExt cx="1049714" cy="1049714"/>
          </a:xfrm>
        </p:grpSpPr>
        <p:sp>
          <p:nvSpPr>
            <p:cNvPr id="15" name="Oval 14"/>
            <p:cNvSpPr/>
            <p:nvPr/>
          </p:nvSpPr>
          <p:spPr>
            <a:xfrm>
              <a:off x="6944822" y="2252698"/>
              <a:ext cx="1049714" cy="104971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2C3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7192113" y="2506981"/>
              <a:ext cx="565874" cy="566840"/>
              <a:chOff x="9064419" y="3019297"/>
              <a:chExt cx="488068" cy="488901"/>
            </a:xfrm>
            <a:solidFill>
              <a:srgbClr val="2C3440"/>
            </a:solidFill>
          </p:grpSpPr>
          <p:sp>
            <p:nvSpPr>
              <p:cNvPr id="26" name="AutoShape 7"/>
              <p:cNvSpPr>
                <a:spLocks/>
              </p:cNvSpPr>
              <p:nvPr/>
            </p:nvSpPr>
            <p:spPr bwMode="auto">
              <a:xfrm>
                <a:off x="9064419" y="3019297"/>
                <a:ext cx="488068" cy="488901"/>
              </a:xfrm>
              <a:custGeom>
                <a:avLst/>
                <a:gdLst>
                  <a:gd name="T0" fmla="+- 0 10800 1271"/>
                  <a:gd name="T1" fmla="*/ T0 w 19058"/>
                  <a:gd name="T2" fmla="+- 0 10799 1270"/>
                  <a:gd name="T3" fmla="*/ 10799 h 19059"/>
                  <a:gd name="T4" fmla="+- 0 10800 1271"/>
                  <a:gd name="T5" fmla="*/ T4 w 19058"/>
                  <a:gd name="T6" fmla="+- 0 10799 1270"/>
                  <a:gd name="T7" fmla="*/ 10799 h 19059"/>
                  <a:gd name="T8" fmla="+- 0 10800 1271"/>
                  <a:gd name="T9" fmla="*/ T8 w 19058"/>
                  <a:gd name="T10" fmla="+- 0 10799 1270"/>
                  <a:gd name="T11" fmla="*/ 10799 h 19059"/>
                  <a:gd name="T12" fmla="+- 0 10800 1271"/>
                  <a:gd name="T13" fmla="*/ T12 w 19058"/>
                  <a:gd name="T14" fmla="+- 0 10799 1270"/>
                  <a:gd name="T15" fmla="*/ 10799 h 190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8" h="19059">
                    <a:moveTo>
                      <a:pt x="6430" y="17268"/>
                    </a:moveTo>
                    <a:cubicBezTo>
                      <a:pt x="2162" y="15559"/>
                      <a:pt x="82" y="10698"/>
                      <a:pt x="1790" y="6431"/>
                    </a:cubicBezTo>
                    <a:cubicBezTo>
                      <a:pt x="3499" y="2164"/>
                      <a:pt x="8360" y="81"/>
                      <a:pt x="12627" y="1791"/>
                    </a:cubicBezTo>
                    <a:cubicBezTo>
                      <a:pt x="16894" y="3499"/>
                      <a:pt x="18975" y="8361"/>
                      <a:pt x="17267" y="12628"/>
                    </a:cubicBezTo>
                    <a:cubicBezTo>
                      <a:pt x="15558" y="16895"/>
                      <a:pt x="10696" y="18976"/>
                      <a:pt x="6430" y="17268"/>
                    </a:cubicBezTo>
                    <a:moveTo>
                      <a:pt x="13070" y="685"/>
                    </a:moveTo>
                    <a:cubicBezTo>
                      <a:pt x="8186" y="-1270"/>
                      <a:pt x="2641" y="1103"/>
                      <a:pt x="685" y="5987"/>
                    </a:cubicBezTo>
                    <a:cubicBezTo>
                      <a:pt x="-1271" y="10872"/>
                      <a:pt x="1103" y="16418"/>
                      <a:pt x="5987" y="18373"/>
                    </a:cubicBezTo>
                    <a:cubicBezTo>
                      <a:pt x="10871" y="20330"/>
                      <a:pt x="16416" y="17955"/>
                      <a:pt x="18373" y="13071"/>
                    </a:cubicBezTo>
                    <a:cubicBezTo>
                      <a:pt x="20329" y="8186"/>
                      <a:pt x="17954" y="2641"/>
                      <a:pt x="13070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AutoShape 8"/>
              <p:cNvSpPr>
                <a:spLocks/>
              </p:cNvSpPr>
              <p:nvPr/>
            </p:nvSpPr>
            <p:spPr bwMode="auto">
              <a:xfrm>
                <a:off x="9277999" y="3232880"/>
                <a:ext cx="60904" cy="60904"/>
              </a:xfrm>
              <a:custGeom>
                <a:avLst/>
                <a:gdLst>
                  <a:gd name="T0" fmla="+- 0 10801 1272"/>
                  <a:gd name="T1" fmla="*/ T0 w 19059"/>
                  <a:gd name="T2" fmla="+- 0 10800 1272"/>
                  <a:gd name="T3" fmla="*/ 10800 h 19056"/>
                  <a:gd name="T4" fmla="+- 0 10801 1272"/>
                  <a:gd name="T5" fmla="*/ T4 w 19059"/>
                  <a:gd name="T6" fmla="+- 0 10800 1272"/>
                  <a:gd name="T7" fmla="*/ 10800 h 19056"/>
                  <a:gd name="T8" fmla="+- 0 10801 1272"/>
                  <a:gd name="T9" fmla="*/ T8 w 19059"/>
                  <a:gd name="T10" fmla="+- 0 10800 1272"/>
                  <a:gd name="T11" fmla="*/ 10800 h 19056"/>
                  <a:gd name="T12" fmla="+- 0 10801 1272"/>
                  <a:gd name="T13" fmla="*/ T12 w 19059"/>
                  <a:gd name="T14" fmla="+- 0 10800 1272"/>
                  <a:gd name="T15" fmla="*/ 10800 h 190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6">
                    <a:moveTo>
                      <a:pt x="7753" y="13951"/>
                    </a:moveTo>
                    <a:cubicBezTo>
                      <a:pt x="5315" y="12969"/>
                      <a:pt x="4129" y="10197"/>
                      <a:pt x="5101" y="7755"/>
                    </a:cubicBezTo>
                    <a:cubicBezTo>
                      <a:pt x="6083" y="5323"/>
                      <a:pt x="8860" y="4132"/>
                      <a:pt x="11298" y="5104"/>
                    </a:cubicBezTo>
                    <a:cubicBezTo>
                      <a:pt x="13735" y="6081"/>
                      <a:pt x="14926" y="8858"/>
                      <a:pt x="13949" y="11300"/>
                    </a:cubicBezTo>
                    <a:cubicBezTo>
                      <a:pt x="12972" y="13737"/>
                      <a:pt x="10195" y="14923"/>
                      <a:pt x="7753" y="13951"/>
                    </a:cubicBezTo>
                    <a:moveTo>
                      <a:pt x="13070" y="686"/>
                    </a:moveTo>
                    <a:cubicBezTo>
                      <a:pt x="8190" y="-1272"/>
                      <a:pt x="2640" y="1104"/>
                      <a:pt x="686" y="5988"/>
                    </a:cubicBezTo>
                    <a:cubicBezTo>
                      <a:pt x="-1272" y="10872"/>
                      <a:pt x="1105" y="16416"/>
                      <a:pt x="5985" y="18369"/>
                    </a:cubicBezTo>
                    <a:cubicBezTo>
                      <a:pt x="10870" y="20328"/>
                      <a:pt x="16415" y="17951"/>
                      <a:pt x="18374" y="13072"/>
                    </a:cubicBezTo>
                    <a:cubicBezTo>
                      <a:pt x="20328" y="8188"/>
                      <a:pt x="17960" y="2644"/>
                      <a:pt x="13070" y="68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AutoShape 9"/>
              <p:cNvSpPr>
                <a:spLocks/>
              </p:cNvSpPr>
              <p:nvPr/>
            </p:nvSpPr>
            <p:spPr bwMode="auto">
              <a:xfrm>
                <a:off x="9216261" y="3171975"/>
                <a:ext cx="183547" cy="183547"/>
              </a:xfrm>
              <a:custGeom>
                <a:avLst/>
                <a:gdLst>
                  <a:gd name="T0" fmla="+- 0 10800 1271"/>
                  <a:gd name="T1" fmla="*/ T0 w 19059"/>
                  <a:gd name="T2" fmla="+- 0 10800 1271"/>
                  <a:gd name="T3" fmla="*/ 10800 h 19058"/>
                  <a:gd name="T4" fmla="+- 0 10800 1271"/>
                  <a:gd name="T5" fmla="*/ T4 w 19059"/>
                  <a:gd name="T6" fmla="+- 0 10800 1271"/>
                  <a:gd name="T7" fmla="*/ 10800 h 19058"/>
                  <a:gd name="T8" fmla="+- 0 10800 1271"/>
                  <a:gd name="T9" fmla="*/ T8 w 19059"/>
                  <a:gd name="T10" fmla="+- 0 10800 1271"/>
                  <a:gd name="T11" fmla="*/ 10800 h 19058"/>
                  <a:gd name="T12" fmla="+- 0 10800 1271"/>
                  <a:gd name="T13" fmla="*/ T12 w 19059"/>
                  <a:gd name="T14" fmla="+- 0 10800 1271"/>
                  <a:gd name="T15" fmla="*/ 10800 h 1905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8">
                    <a:moveTo>
                      <a:pt x="7169" y="15424"/>
                    </a:moveTo>
                    <a:cubicBezTo>
                      <a:pt x="3916" y="14123"/>
                      <a:pt x="2331" y="10417"/>
                      <a:pt x="3632" y="7167"/>
                    </a:cubicBezTo>
                    <a:cubicBezTo>
                      <a:pt x="4934" y="3917"/>
                      <a:pt x="8638" y="2331"/>
                      <a:pt x="11889" y="3632"/>
                    </a:cubicBezTo>
                    <a:cubicBezTo>
                      <a:pt x="15141" y="4934"/>
                      <a:pt x="16728" y="8640"/>
                      <a:pt x="15425" y="11890"/>
                    </a:cubicBezTo>
                    <a:cubicBezTo>
                      <a:pt x="14124" y="15140"/>
                      <a:pt x="10419" y="16728"/>
                      <a:pt x="7169" y="15424"/>
                    </a:cubicBezTo>
                    <a:moveTo>
                      <a:pt x="13071" y="685"/>
                    </a:moveTo>
                    <a:cubicBezTo>
                      <a:pt x="8186" y="-1271"/>
                      <a:pt x="2639" y="1104"/>
                      <a:pt x="686" y="5987"/>
                    </a:cubicBezTo>
                    <a:cubicBezTo>
                      <a:pt x="-1271" y="10871"/>
                      <a:pt x="1104" y="16416"/>
                      <a:pt x="5987" y="18372"/>
                    </a:cubicBezTo>
                    <a:cubicBezTo>
                      <a:pt x="10874" y="20329"/>
                      <a:pt x="16418" y="17955"/>
                      <a:pt x="18375" y="13070"/>
                    </a:cubicBezTo>
                    <a:cubicBezTo>
                      <a:pt x="20328" y="8186"/>
                      <a:pt x="17956" y="2641"/>
                      <a:pt x="13071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AutoShape 10"/>
              <p:cNvSpPr>
                <a:spLocks/>
              </p:cNvSpPr>
              <p:nvPr/>
            </p:nvSpPr>
            <p:spPr bwMode="auto">
              <a:xfrm>
                <a:off x="9338907" y="3293783"/>
                <a:ext cx="75921" cy="78424"/>
              </a:xfrm>
              <a:custGeom>
                <a:avLst/>
                <a:gdLst>
                  <a:gd name="T0" fmla="+- 0 10804 288"/>
                  <a:gd name="T1" fmla="*/ T0 w 21033"/>
                  <a:gd name="T2" fmla="+- 0 10798 277"/>
                  <a:gd name="T3" fmla="*/ 10798 h 21043"/>
                  <a:gd name="T4" fmla="+- 0 10804 288"/>
                  <a:gd name="T5" fmla="*/ T4 w 21033"/>
                  <a:gd name="T6" fmla="+- 0 10798 277"/>
                  <a:gd name="T7" fmla="*/ 10798 h 21043"/>
                  <a:gd name="T8" fmla="+- 0 10804 288"/>
                  <a:gd name="T9" fmla="*/ T8 w 21033"/>
                  <a:gd name="T10" fmla="+- 0 10798 277"/>
                  <a:gd name="T11" fmla="*/ 10798 h 21043"/>
                  <a:gd name="T12" fmla="+- 0 10804 288"/>
                  <a:gd name="T13" fmla="*/ T12 w 21033"/>
                  <a:gd name="T14" fmla="+- 0 10798 277"/>
                  <a:gd name="T15" fmla="*/ 10798 h 2104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3" h="21043">
                    <a:moveTo>
                      <a:pt x="20881" y="2825"/>
                    </a:moveTo>
                    <a:cubicBezTo>
                      <a:pt x="21312" y="1771"/>
                      <a:pt x="20787" y="572"/>
                      <a:pt x="19713" y="149"/>
                    </a:cubicBezTo>
                    <a:cubicBezTo>
                      <a:pt x="18636" y="-277"/>
                      <a:pt x="17414" y="238"/>
                      <a:pt x="16984" y="1296"/>
                    </a:cubicBezTo>
                    <a:lnTo>
                      <a:pt x="16980" y="1292"/>
                    </a:lnTo>
                    <a:cubicBezTo>
                      <a:pt x="13964" y="8692"/>
                      <a:pt x="8182" y="14184"/>
                      <a:pt x="1269" y="17089"/>
                    </a:cubicBezTo>
                    <a:cubicBezTo>
                      <a:pt x="207" y="17536"/>
                      <a:pt x="-288" y="18747"/>
                      <a:pt x="170" y="19789"/>
                    </a:cubicBezTo>
                    <a:cubicBezTo>
                      <a:pt x="629" y="20840"/>
                      <a:pt x="1863" y="21323"/>
                      <a:pt x="2924" y="20876"/>
                    </a:cubicBezTo>
                    <a:cubicBezTo>
                      <a:pt x="2961" y="20860"/>
                      <a:pt x="2982" y="20828"/>
                      <a:pt x="3014" y="20815"/>
                    </a:cubicBezTo>
                    <a:cubicBezTo>
                      <a:pt x="10874" y="17480"/>
                      <a:pt x="17451" y="11227"/>
                      <a:pt x="20877" y="2825"/>
                    </a:cubicBezTo>
                    <a:cubicBezTo>
                      <a:pt x="20877" y="2825"/>
                      <a:pt x="20881" y="2825"/>
                      <a:pt x="20881" y="282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AutoShape 11"/>
              <p:cNvSpPr>
                <a:spLocks/>
              </p:cNvSpPr>
              <p:nvPr/>
            </p:nvSpPr>
            <p:spPr bwMode="auto">
              <a:xfrm>
                <a:off x="9368938" y="3324654"/>
                <a:ext cx="109293" cy="111796"/>
              </a:xfrm>
              <a:custGeom>
                <a:avLst/>
                <a:gdLst>
                  <a:gd name="T0" fmla="+- 0 10803 203"/>
                  <a:gd name="T1" fmla="*/ T0 w 21201"/>
                  <a:gd name="T2" fmla="+- 0 10798 194"/>
                  <a:gd name="T3" fmla="*/ 10798 h 21209"/>
                  <a:gd name="T4" fmla="+- 0 10803 203"/>
                  <a:gd name="T5" fmla="*/ T4 w 21201"/>
                  <a:gd name="T6" fmla="+- 0 10798 194"/>
                  <a:gd name="T7" fmla="*/ 10798 h 21209"/>
                  <a:gd name="T8" fmla="+- 0 10803 203"/>
                  <a:gd name="T9" fmla="*/ T8 w 21201"/>
                  <a:gd name="T10" fmla="+- 0 10798 194"/>
                  <a:gd name="T11" fmla="*/ 10798 h 21209"/>
                  <a:gd name="T12" fmla="+- 0 10803 203"/>
                  <a:gd name="T13" fmla="*/ T12 w 21201"/>
                  <a:gd name="T14" fmla="+- 0 10798 194"/>
                  <a:gd name="T15" fmla="*/ 10798 h 2120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201" h="21209">
                    <a:moveTo>
                      <a:pt x="20267" y="104"/>
                    </a:moveTo>
                    <a:cubicBezTo>
                      <a:pt x="19508" y="-194"/>
                      <a:pt x="18645" y="169"/>
                      <a:pt x="18339" y="912"/>
                    </a:cubicBezTo>
                    <a:cubicBezTo>
                      <a:pt x="14991" y="9110"/>
                      <a:pt x="8568" y="15198"/>
                      <a:pt x="894" y="18420"/>
                    </a:cubicBezTo>
                    <a:cubicBezTo>
                      <a:pt x="144" y="18735"/>
                      <a:pt x="-203" y="19589"/>
                      <a:pt x="121" y="20327"/>
                    </a:cubicBezTo>
                    <a:cubicBezTo>
                      <a:pt x="442" y="21068"/>
                      <a:pt x="1314" y="21406"/>
                      <a:pt x="2067" y="21090"/>
                    </a:cubicBezTo>
                    <a:cubicBezTo>
                      <a:pt x="2102" y="21073"/>
                      <a:pt x="2125" y="21042"/>
                      <a:pt x="2159" y="21025"/>
                    </a:cubicBezTo>
                    <a:cubicBezTo>
                      <a:pt x="10491" y="17500"/>
                      <a:pt x="17461" y="10881"/>
                      <a:pt x="21095" y="1994"/>
                    </a:cubicBezTo>
                    <a:cubicBezTo>
                      <a:pt x="21397" y="1250"/>
                      <a:pt x="21026" y="404"/>
                      <a:pt x="20267" y="10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AutoShape 12"/>
              <p:cNvSpPr>
                <a:spLocks/>
              </p:cNvSpPr>
              <p:nvPr/>
            </p:nvSpPr>
            <p:spPr bwMode="auto">
              <a:xfrm>
                <a:off x="9353921" y="3309636"/>
                <a:ext cx="92608" cy="94276"/>
              </a:xfrm>
              <a:custGeom>
                <a:avLst/>
                <a:gdLst>
                  <a:gd name="T0" fmla="+- 0 10802 238"/>
                  <a:gd name="T1" fmla="*/ T0 w 21128"/>
                  <a:gd name="T2" fmla="+- 0 10797 227"/>
                  <a:gd name="T3" fmla="*/ 10797 h 21141"/>
                  <a:gd name="T4" fmla="+- 0 10802 238"/>
                  <a:gd name="T5" fmla="*/ T4 w 21128"/>
                  <a:gd name="T6" fmla="+- 0 10797 227"/>
                  <a:gd name="T7" fmla="*/ 10797 h 21141"/>
                  <a:gd name="T8" fmla="+- 0 10802 238"/>
                  <a:gd name="T9" fmla="*/ T8 w 21128"/>
                  <a:gd name="T10" fmla="+- 0 10797 227"/>
                  <a:gd name="T11" fmla="*/ 10797 h 21141"/>
                  <a:gd name="T12" fmla="+- 0 10802 238"/>
                  <a:gd name="T13" fmla="*/ T12 w 21128"/>
                  <a:gd name="T14" fmla="+- 0 10797 227"/>
                  <a:gd name="T15" fmla="*/ 10797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8" h="21141">
                    <a:moveTo>
                      <a:pt x="20035" y="122"/>
                    </a:moveTo>
                    <a:cubicBezTo>
                      <a:pt x="19142" y="-227"/>
                      <a:pt x="18134" y="195"/>
                      <a:pt x="17778" y="1071"/>
                    </a:cubicBezTo>
                    <a:cubicBezTo>
                      <a:pt x="14571" y="8936"/>
                      <a:pt x="8412" y="14778"/>
                      <a:pt x="1051" y="17867"/>
                    </a:cubicBezTo>
                    <a:lnTo>
                      <a:pt x="1054" y="17867"/>
                    </a:lnTo>
                    <a:cubicBezTo>
                      <a:pt x="172" y="18240"/>
                      <a:pt x="-238" y="19242"/>
                      <a:pt x="142" y="20108"/>
                    </a:cubicBezTo>
                    <a:cubicBezTo>
                      <a:pt x="522" y="20973"/>
                      <a:pt x="1543" y="21372"/>
                      <a:pt x="2425" y="21003"/>
                    </a:cubicBezTo>
                    <a:cubicBezTo>
                      <a:pt x="2459" y="20986"/>
                      <a:pt x="2476" y="20956"/>
                      <a:pt x="2514" y="20936"/>
                    </a:cubicBezTo>
                    <a:cubicBezTo>
                      <a:pt x="10651" y="17491"/>
                      <a:pt x="17459" y="11027"/>
                      <a:pt x="21002" y="2339"/>
                    </a:cubicBezTo>
                    <a:cubicBezTo>
                      <a:pt x="21361" y="1463"/>
                      <a:pt x="20927" y="472"/>
                      <a:pt x="20035" y="12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AutoShape 13"/>
              <p:cNvSpPr>
                <a:spLocks/>
              </p:cNvSpPr>
              <p:nvPr/>
            </p:nvSpPr>
            <p:spPr bwMode="auto">
              <a:xfrm>
                <a:off x="9201247" y="3156958"/>
                <a:ext cx="76756" cy="77589"/>
              </a:xfrm>
              <a:custGeom>
                <a:avLst/>
                <a:gdLst>
                  <a:gd name="T0" fmla="+- 0 10797 278"/>
                  <a:gd name="T1" fmla="*/ T0 w 21039"/>
                  <a:gd name="T2" fmla="+- 0 10803 281"/>
                  <a:gd name="T3" fmla="*/ 10803 h 21044"/>
                  <a:gd name="T4" fmla="+- 0 10797 278"/>
                  <a:gd name="T5" fmla="*/ T4 w 21039"/>
                  <a:gd name="T6" fmla="+- 0 10803 281"/>
                  <a:gd name="T7" fmla="*/ 10803 h 21044"/>
                  <a:gd name="T8" fmla="+- 0 10797 278"/>
                  <a:gd name="T9" fmla="*/ T8 w 21039"/>
                  <a:gd name="T10" fmla="+- 0 10803 281"/>
                  <a:gd name="T11" fmla="*/ 10803 h 21044"/>
                  <a:gd name="T12" fmla="+- 0 10797 278"/>
                  <a:gd name="T13" fmla="*/ T12 w 21039"/>
                  <a:gd name="T14" fmla="+- 0 10803 281"/>
                  <a:gd name="T15" fmla="*/ 10803 h 2104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9" h="21044">
                    <a:moveTo>
                      <a:pt x="20871" y="1248"/>
                    </a:moveTo>
                    <a:cubicBezTo>
                      <a:pt x="20411" y="197"/>
                      <a:pt x="19177" y="-281"/>
                      <a:pt x="18112" y="169"/>
                    </a:cubicBezTo>
                    <a:cubicBezTo>
                      <a:pt x="18075" y="181"/>
                      <a:pt x="18050" y="214"/>
                      <a:pt x="18021" y="226"/>
                    </a:cubicBezTo>
                    <a:cubicBezTo>
                      <a:pt x="10159" y="3562"/>
                      <a:pt x="3583" y="9820"/>
                      <a:pt x="152" y="18220"/>
                    </a:cubicBezTo>
                    <a:lnTo>
                      <a:pt x="148" y="18220"/>
                    </a:lnTo>
                    <a:cubicBezTo>
                      <a:pt x="-278" y="19278"/>
                      <a:pt x="242" y="20473"/>
                      <a:pt x="1320" y="20896"/>
                    </a:cubicBezTo>
                    <a:cubicBezTo>
                      <a:pt x="2398" y="21318"/>
                      <a:pt x="3620" y="20803"/>
                      <a:pt x="4046" y="19749"/>
                    </a:cubicBezTo>
                    <a:lnTo>
                      <a:pt x="4051" y="19749"/>
                    </a:lnTo>
                    <a:cubicBezTo>
                      <a:pt x="7068" y="12356"/>
                      <a:pt x="12856" y="6858"/>
                      <a:pt x="19764" y="3956"/>
                    </a:cubicBezTo>
                    <a:cubicBezTo>
                      <a:pt x="20830" y="3506"/>
                      <a:pt x="21322" y="2298"/>
                      <a:pt x="20871" y="124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AutoShape 14"/>
              <p:cNvSpPr>
                <a:spLocks/>
              </p:cNvSpPr>
              <p:nvPr/>
            </p:nvSpPr>
            <p:spPr bwMode="auto">
              <a:xfrm>
                <a:off x="9140340" y="3096052"/>
                <a:ext cx="109293" cy="110963"/>
              </a:xfrm>
              <a:custGeom>
                <a:avLst/>
                <a:gdLst>
                  <a:gd name="T0" fmla="+- 0 10797 198"/>
                  <a:gd name="T1" fmla="*/ T0 w 21199"/>
                  <a:gd name="T2" fmla="+- 0 10802 198"/>
                  <a:gd name="T3" fmla="*/ 10802 h 21208"/>
                  <a:gd name="T4" fmla="+- 0 10797 198"/>
                  <a:gd name="T5" fmla="*/ T4 w 21199"/>
                  <a:gd name="T6" fmla="+- 0 10802 198"/>
                  <a:gd name="T7" fmla="*/ 10802 h 21208"/>
                  <a:gd name="T8" fmla="+- 0 10797 198"/>
                  <a:gd name="T9" fmla="*/ T8 w 21199"/>
                  <a:gd name="T10" fmla="+- 0 10802 198"/>
                  <a:gd name="T11" fmla="*/ 10802 h 21208"/>
                  <a:gd name="T12" fmla="+- 0 10797 198"/>
                  <a:gd name="T13" fmla="*/ T12 w 21199"/>
                  <a:gd name="T14" fmla="+- 0 10802 198"/>
                  <a:gd name="T15" fmla="*/ 10802 h 2120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99" h="21208">
                    <a:moveTo>
                      <a:pt x="21077" y="880"/>
                    </a:moveTo>
                    <a:cubicBezTo>
                      <a:pt x="20753" y="142"/>
                      <a:pt x="19881" y="-198"/>
                      <a:pt x="19129" y="117"/>
                    </a:cubicBezTo>
                    <a:cubicBezTo>
                      <a:pt x="19097" y="131"/>
                      <a:pt x="19071" y="162"/>
                      <a:pt x="19039" y="179"/>
                    </a:cubicBezTo>
                    <a:cubicBezTo>
                      <a:pt x="10706" y="3707"/>
                      <a:pt x="3739" y="10322"/>
                      <a:pt x="106" y="19208"/>
                    </a:cubicBezTo>
                    <a:cubicBezTo>
                      <a:pt x="-198" y="19957"/>
                      <a:pt x="172" y="20803"/>
                      <a:pt x="934" y="21101"/>
                    </a:cubicBezTo>
                    <a:cubicBezTo>
                      <a:pt x="1689" y="21401"/>
                      <a:pt x="2552" y="21041"/>
                      <a:pt x="2859" y="20292"/>
                    </a:cubicBezTo>
                    <a:cubicBezTo>
                      <a:pt x="6206" y="12096"/>
                      <a:pt x="12625" y="6008"/>
                      <a:pt x="20301" y="2787"/>
                    </a:cubicBezTo>
                    <a:cubicBezTo>
                      <a:pt x="21051" y="2469"/>
                      <a:pt x="21402" y="1618"/>
                      <a:pt x="21077" y="88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AutoShape 15"/>
              <p:cNvSpPr>
                <a:spLocks/>
              </p:cNvSpPr>
              <p:nvPr/>
            </p:nvSpPr>
            <p:spPr bwMode="auto">
              <a:xfrm>
                <a:off x="9171209" y="3126089"/>
                <a:ext cx="92608" cy="95111"/>
              </a:xfrm>
              <a:custGeom>
                <a:avLst/>
                <a:gdLst>
                  <a:gd name="T0" fmla="+- 0 10796 232"/>
                  <a:gd name="T1" fmla="*/ T0 w 21129"/>
                  <a:gd name="T2" fmla="+- 0 10804 234"/>
                  <a:gd name="T3" fmla="*/ 10804 h 21141"/>
                  <a:gd name="T4" fmla="+- 0 10796 232"/>
                  <a:gd name="T5" fmla="*/ T4 w 21129"/>
                  <a:gd name="T6" fmla="+- 0 10804 234"/>
                  <a:gd name="T7" fmla="*/ 10804 h 21141"/>
                  <a:gd name="T8" fmla="+- 0 10796 232"/>
                  <a:gd name="T9" fmla="*/ T8 w 21129"/>
                  <a:gd name="T10" fmla="+- 0 10804 234"/>
                  <a:gd name="T11" fmla="*/ 10804 h 21141"/>
                  <a:gd name="T12" fmla="+- 0 10796 232"/>
                  <a:gd name="T13" fmla="*/ T12 w 21129"/>
                  <a:gd name="T14" fmla="+- 0 10804 234"/>
                  <a:gd name="T15" fmla="*/ 10804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9" h="21141">
                    <a:moveTo>
                      <a:pt x="20075" y="3267"/>
                    </a:moveTo>
                    <a:cubicBezTo>
                      <a:pt x="20953" y="2898"/>
                      <a:pt x="21368" y="1899"/>
                      <a:pt x="20987" y="1030"/>
                    </a:cubicBezTo>
                    <a:cubicBezTo>
                      <a:pt x="20611" y="168"/>
                      <a:pt x="19589" y="-234"/>
                      <a:pt x="18707" y="138"/>
                    </a:cubicBezTo>
                    <a:cubicBezTo>
                      <a:pt x="18670" y="152"/>
                      <a:pt x="18649" y="185"/>
                      <a:pt x="18615" y="198"/>
                    </a:cubicBezTo>
                    <a:cubicBezTo>
                      <a:pt x="10481" y="3647"/>
                      <a:pt x="3673" y="10118"/>
                      <a:pt x="124" y="18802"/>
                    </a:cubicBezTo>
                    <a:cubicBezTo>
                      <a:pt x="-232" y="19678"/>
                      <a:pt x="205" y="20666"/>
                      <a:pt x="1094" y="21019"/>
                    </a:cubicBezTo>
                    <a:cubicBezTo>
                      <a:pt x="1983" y="21366"/>
                      <a:pt x="2991" y="20946"/>
                      <a:pt x="3354" y="20071"/>
                    </a:cubicBezTo>
                    <a:cubicBezTo>
                      <a:pt x="6561" y="12205"/>
                      <a:pt x="12717" y="6360"/>
                      <a:pt x="20075" y="3274"/>
                    </a:cubicBezTo>
                    <a:cubicBezTo>
                      <a:pt x="20075" y="3274"/>
                      <a:pt x="20075" y="3267"/>
                      <a:pt x="20075" y="326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4397375" y="3257760"/>
            <a:ext cx="1049714" cy="1049714"/>
            <a:chOff x="4397375" y="3257760"/>
            <a:chExt cx="1049714" cy="1049714"/>
          </a:xfrm>
        </p:grpSpPr>
        <p:sp>
          <p:nvSpPr>
            <p:cNvPr id="14" name="Oval 13"/>
            <p:cNvSpPr/>
            <p:nvPr/>
          </p:nvSpPr>
          <p:spPr>
            <a:xfrm>
              <a:off x="4397375" y="3257760"/>
              <a:ext cx="1049714" cy="104971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2C3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4686456" y="3543733"/>
              <a:ext cx="488901" cy="488067"/>
              <a:chOff x="2164728" y="1071199"/>
              <a:chExt cx="488901" cy="488067"/>
            </a:xfrm>
            <a:solidFill>
              <a:srgbClr val="2C3440"/>
            </a:solidFill>
          </p:grpSpPr>
          <p:sp>
            <p:nvSpPr>
              <p:cNvPr id="36" name="AutoShape 128"/>
              <p:cNvSpPr>
                <a:spLocks/>
              </p:cNvSpPr>
              <p:nvPr/>
            </p:nvSpPr>
            <p:spPr bwMode="auto">
              <a:xfrm>
                <a:off x="2164728" y="1071199"/>
                <a:ext cx="488901" cy="48806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4850" y="12150"/>
                    </a:moveTo>
                    <a:cubicBezTo>
                      <a:pt x="13851" y="12150"/>
                      <a:pt x="12926" y="11859"/>
                      <a:pt x="12124" y="11386"/>
                    </a:cubicBezTo>
                    <a:lnTo>
                      <a:pt x="11892" y="11618"/>
                    </a:lnTo>
                    <a:lnTo>
                      <a:pt x="11132" y="12377"/>
                    </a:lnTo>
                    <a:lnTo>
                      <a:pt x="9846" y="13663"/>
                    </a:lnTo>
                    <a:cubicBezTo>
                      <a:pt x="9593" y="13916"/>
                      <a:pt x="9451" y="14260"/>
                      <a:pt x="9451" y="14617"/>
                    </a:cubicBezTo>
                    <a:lnTo>
                      <a:pt x="9451" y="16200"/>
                    </a:lnTo>
                    <a:lnTo>
                      <a:pt x="8101" y="16200"/>
                    </a:lnTo>
                    <a:cubicBezTo>
                      <a:pt x="7356" y="16200"/>
                      <a:pt x="6751" y="16804"/>
                      <a:pt x="6751" y="17549"/>
                    </a:cubicBezTo>
                    <a:lnTo>
                      <a:pt x="6751" y="18900"/>
                    </a:lnTo>
                    <a:lnTo>
                      <a:pt x="5170" y="18900"/>
                    </a:lnTo>
                    <a:cubicBezTo>
                      <a:pt x="4812" y="18900"/>
                      <a:pt x="4469" y="19042"/>
                      <a:pt x="4216" y="19295"/>
                    </a:cubicBezTo>
                    <a:lnTo>
                      <a:pt x="3259" y="20252"/>
                    </a:lnTo>
                    <a:lnTo>
                      <a:pt x="1352" y="20249"/>
                    </a:lnTo>
                    <a:lnTo>
                      <a:pt x="1350" y="18326"/>
                    </a:lnTo>
                    <a:lnTo>
                      <a:pt x="9223" y="10467"/>
                    </a:lnTo>
                    <a:cubicBezTo>
                      <a:pt x="9223" y="10467"/>
                      <a:pt x="9223" y="10467"/>
                      <a:pt x="9224" y="10468"/>
                    </a:cubicBezTo>
                    <a:lnTo>
                      <a:pt x="10215" y="9477"/>
                    </a:lnTo>
                    <a:cubicBezTo>
                      <a:pt x="9741" y="8674"/>
                      <a:pt x="9451" y="7748"/>
                      <a:pt x="9451" y="6750"/>
                    </a:cubicBezTo>
                    <a:cubicBezTo>
                      <a:pt x="9451" y="3767"/>
                      <a:pt x="11869" y="1350"/>
                      <a:pt x="14850" y="1350"/>
                    </a:cubicBezTo>
                    <a:cubicBezTo>
                      <a:pt x="17832" y="1350"/>
                      <a:pt x="20250" y="3767"/>
                      <a:pt x="20250" y="6750"/>
                    </a:cubicBezTo>
                    <a:cubicBezTo>
                      <a:pt x="20250" y="9732"/>
                      <a:pt x="17832" y="12150"/>
                      <a:pt x="14850" y="12150"/>
                    </a:cubicBezTo>
                    <a:moveTo>
                      <a:pt x="14850" y="0"/>
                    </a:moveTo>
                    <a:cubicBezTo>
                      <a:pt x="11123" y="0"/>
                      <a:pt x="8101" y="3022"/>
                      <a:pt x="8101" y="6750"/>
                    </a:cubicBezTo>
                    <a:cubicBezTo>
                      <a:pt x="8101" y="7617"/>
                      <a:pt x="8283" y="8438"/>
                      <a:pt x="8582" y="9199"/>
                    </a:cubicBezTo>
                    <a:lnTo>
                      <a:pt x="383" y="17400"/>
                    </a:lnTo>
                    <a:cubicBezTo>
                      <a:pt x="146" y="17637"/>
                      <a:pt x="0" y="17863"/>
                      <a:pt x="0" y="18225"/>
                    </a:cubicBezTo>
                    <a:lnTo>
                      <a:pt x="0" y="20249"/>
                    </a:lnTo>
                    <a:cubicBezTo>
                      <a:pt x="0" y="20972"/>
                      <a:pt x="626" y="21599"/>
                      <a:pt x="1349" y="21599"/>
                    </a:cubicBezTo>
                    <a:lnTo>
                      <a:pt x="3374" y="21599"/>
                    </a:lnTo>
                    <a:cubicBezTo>
                      <a:pt x="3736" y="21599"/>
                      <a:pt x="3965" y="21455"/>
                      <a:pt x="4202" y="21219"/>
                    </a:cubicBezTo>
                    <a:lnTo>
                      <a:pt x="5170" y="20249"/>
                    </a:lnTo>
                    <a:lnTo>
                      <a:pt x="6751" y="20249"/>
                    </a:lnTo>
                    <a:cubicBezTo>
                      <a:pt x="7496" y="20249"/>
                      <a:pt x="8101" y="19645"/>
                      <a:pt x="8101" y="18900"/>
                    </a:cubicBezTo>
                    <a:lnTo>
                      <a:pt x="8101" y="17549"/>
                    </a:lnTo>
                    <a:lnTo>
                      <a:pt x="9451" y="17549"/>
                    </a:lnTo>
                    <a:cubicBezTo>
                      <a:pt x="10196" y="17549"/>
                      <a:pt x="10801" y="16945"/>
                      <a:pt x="10801" y="16200"/>
                    </a:cubicBezTo>
                    <a:lnTo>
                      <a:pt x="10801" y="14617"/>
                    </a:lnTo>
                    <a:lnTo>
                      <a:pt x="12400" y="13018"/>
                    </a:lnTo>
                    <a:cubicBezTo>
                      <a:pt x="13162" y="13317"/>
                      <a:pt x="13982" y="13500"/>
                      <a:pt x="14850" y="13500"/>
                    </a:cubicBezTo>
                    <a:cubicBezTo>
                      <a:pt x="18577" y="13500"/>
                      <a:pt x="21599" y="10477"/>
                      <a:pt x="21599" y="6750"/>
                    </a:cubicBezTo>
                    <a:cubicBezTo>
                      <a:pt x="21599" y="3022"/>
                      <a:pt x="18577" y="0"/>
                      <a:pt x="1485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AutoShape 129"/>
              <p:cNvSpPr>
                <a:spLocks/>
              </p:cNvSpPr>
              <p:nvPr/>
            </p:nvSpPr>
            <p:spPr bwMode="auto">
              <a:xfrm>
                <a:off x="2470082" y="1132103"/>
                <a:ext cx="121808" cy="121808"/>
              </a:xfrm>
              <a:custGeom>
                <a:avLst/>
                <a:gdLst>
                  <a:gd name="T0" fmla="*/ 10800 w 21600"/>
                  <a:gd name="T1" fmla="+- 0 10800 134"/>
                  <a:gd name="T2" fmla="*/ 10800 h 21333"/>
                  <a:gd name="T3" fmla="*/ 10800 w 21600"/>
                  <a:gd name="T4" fmla="+- 0 10800 134"/>
                  <a:gd name="T5" fmla="*/ 10800 h 21333"/>
                  <a:gd name="T6" fmla="*/ 10800 w 21600"/>
                  <a:gd name="T7" fmla="+- 0 10800 134"/>
                  <a:gd name="T8" fmla="*/ 10800 h 21333"/>
                  <a:gd name="T9" fmla="*/ 10800 w 21600"/>
                  <a:gd name="T10" fmla="+- 0 10800 134"/>
                  <a:gd name="T11" fmla="*/ 10800 h 21333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</a:cxnLst>
                <a:rect l="0" t="0" r="r" b="b"/>
                <a:pathLst>
                  <a:path w="21600" h="21333">
                    <a:moveTo>
                      <a:pt x="13008" y="18684"/>
                    </a:moveTo>
                    <a:cubicBezTo>
                      <a:pt x="9017" y="15850"/>
                      <a:pt x="5542" y="12415"/>
                      <a:pt x="2694" y="8570"/>
                    </a:cubicBezTo>
                    <a:cubicBezTo>
                      <a:pt x="3736" y="5628"/>
                      <a:pt x="5693" y="3697"/>
                      <a:pt x="8585" y="2647"/>
                    </a:cubicBezTo>
                    <a:cubicBezTo>
                      <a:pt x="12578" y="5489"/>
                      <a:pt x="16048" y="8911"/>
                      <a:pt x="18889" y="12809"/>
                    </a:cubicBezTo>
                    <a:cubicBezTo>
                      <a:pt x="17836" y="15730"/>
                      <a:pt x="15883" y="17647"/>
                      <a:pt x="13008" y="18684"/>
                    </a:cubicBezTo>
                    <a:moveTo>
                      <a:pt x="21110" y="11295"/>
                    </a:moveTo>
                    <a:cubicBezTo>
                      <a:pt x="18081" y="7130"/>
                      <a:pt x="14396" y="3496"/>
                      <a:pt x="10161" y="484"/>
                    </a:cubicBezTo>
                    <a:cubicBezTo>
                      <a:pt x="9468" y="-8"/>
                      <a:pt x="8579" y="-134"/>
                      <a:pt x="7778" y="145"/>
                    </a:cubicBezTo>
                    <a:cubicBezTo>
                      <a:pt x="4027" y="1450"/>
                      <a:pt x="1463" y="3983"/>
                      <a:pt x="145" y="7687"/>
                    </a:cubicBezTo>
                    <a:cubicBezTo>
                      <a:pt x="46" y="7962"/>
                      <a:pt x="0" y="8252"/>
                      <a:pt x="0" y="8537"/>
                    </a:cubicBezTo>
                    <a:cubicBezTo>
                      <a:pt x="0" y="9071"/>
                      <a:pt x="167" y="9596"/>
                      <a:pt x="487" y="10041"/>
                    </a:cubicBezTo>
                    <a:cubicBezTo>
                      <a:pt x="3525" y="14213"/>
                      <a:pt x="7211" y="17850"/>
                      <a:pt x="11431" y="20850"/>
                    </a:cubicBezTo>
                    <a:cubicBezTo>
                      <a:pt x="12122" y="21338"/>
                      <a:pt x="13010" y="21466"/>
                      <a:pt x="13812" y="21188"/>
                    </a:cubicBezTo>
                    <a:cubicBezTo>
                      <a:pt x="17563" y="19893"/>
                      <a:pt x="20133" y="17356"/>
                      <a:pt x="21451" y="13647"/>
                    </a:cubicBezTo>
                    <a:cubicBezTo>
                      <a:pt x="21551" y="13372"/>
                      <a:pt x="21600" y="13081"/>
                      <a:pt x="21600" y="12796"/>
                    </a:cubicBezTo>
                    <a:cubicBezTo>
                      <a:pt x="21600" y="12265"/>
                      <a:pt x="21429" y="11740"/>
                      <a:pt x="21110" y="1129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2038350" y="4424333"/>
            <a:ext cx="1049714" cy="1049714"/>
            <a:chOff x="2038350" y="4424333"/>
            <a:chExt cx="1049714" cy="1049714"/>
          </a:xfrm>
        </p:grpSpPr>
        <p:sp>
          <p:nvSpPr>
            <p:cNvPr id="13" name="Oval 12"/>
            <p:cNvSpPr/>
            <p:nvPr/>
          </p:nvSpPr>
          <p:spPr>
            <a:xfrm>
              <a:off x="2038350" y="4424333"/>
              <a:ext cx="1049714" cy="104971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2C3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2368427" y="4692218"/>
              <a:ext cx="427164" cy="488067"/>
              <a:chOff x="9094456" y="1066192"/>
              <a:chExt cx="427164" cy="488067"/>
            </a:xfrm>
            <a:solidFill>
              <a:srgbClr val="2C3440"/>
            </a:solidFill>
          </p:grpSpPr>
          <p:sp>
            <p:nvSpPr>
              <p:cNvPr id="39" name="AutoShape 48"/>
              <p:cNvSpPr>
                <a:spLocks/>
              </p:cNvSpPr>
              <p:nvPr/>
            </p:nvSpPr>
            <p:spPr bwMode="auto">
              <a:xfrm>
                <a:off x="9094456" y="1066192"/>
                <a:ext cx="427164" cy="48806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7425"/>
                    </a:moveTo>
                    <a:cubicBezTo>
                      <a:pt x="5687" y="7425"/>
                      <a:pt x="1542" y="6064"/>
                      <a:pt x="1542" y="4387"/>
                    </a:cubicBezTo>
                    <a:cubicBezTo>
                      <a:pt x="1542" y="2709"/>
                      <a:pt x="5687" y="1350"/>
                      <a:pt x="10800" y="1350"/>
                    </a:cubicBezTo>
                    <a:cubicBezTo>
                      <a:pt x="15912" y="1350"/>
                      <a:pt x="20057" y="2709"/>
                      <a:pt x="20057" y="4387"/>
                    </a:cubicBezTo>
                    <a:cubicBezTo>
                      <a:pt x="20057" y="6064"/>
                      <a:pt x="15912" y="7425"/>
                      <a:pt x="10800" y="7425"/>
                    </a:cubicBezTo>
                    <a:moveTo>
                      <a:pt x="20057" y="9112"/>
                    </a:moveTo>
                    <a:lnTo>
                      <a:pt x="20054" y="9112"/>
                    </a:lnTo>
                    <a:cubicBezTo>
                      <a:pt x="20054" y="9119"/>
                      <a:pt x="20057" y="9127"/>
                      <a:pt x="20057" y="9133"/>
                    </a:cubicBezTo>
                    <a:cubicBezTo>
                      <a:pt x="20057" y="10800"/>
                      <a:pt x="15912" y="12150"/>
                      <a:pt x="10800" y="12150"/>
                    </a:cubicBezTo>
                    <a:cubicBezTo>
                      <a:pt x="5687" y="12150"/>
                      <a:pt x="1542" y="10800"/>
                      <a:pt x="1542" y="9133"/>
                    </a:cubicBezTo>
                    <a:cubicBezTo>
                      <a:pt x="1542" y="9127"/>
                      <a:pt x="1545" y="9119"/>
                      <a:pt x="1545" y="9112"/>
                    </a:cubicBezTo>
                    <a:lnTo>
                      <a:pt x="1542" y="9112"/>
                    </a:lnTo>
                    <a:lnTo>
                      <a:pt x="1542" y="6793"/>
                    </a:lnTo>
                    <a:cubicBezTo>
                      <a:pt x="3564" y="8140"/>
                      <a:pt x="7271" y="8774"/>
                      <a:pt x="10800" y="8774"/>
                    </a:cubicBezTo>
                    <a:cubicBezTo>
                      <a:pt x="14328" y="8774"/>
                      <a:pt x="18035" y="8140"/>
                      <a:pt x="20057" y="6793"/>
                    </a:cubicBezTo>
                    <a:cubicBezTo>
                      <a:pt x="20057" y="6793"/>
                      <a:pt x="20057" y="9112"/>
                      <a:pt x="20057" y="9112"/>
                    </a:cubicBezTo>
                    <a:close/>
                    <a:moveTo>
                      <a:pt x="20057" y="13162"/>
                    </a:moveTo>
                    <a:lnTo>
                      <a:pt x="20054" y="13162"/>
                    </a:lnTo>
                    <a:cubicBezTo>
                      <a:pt x="20054" y="13169"/>
                      <a:pt x="20057" y="13177"/>
                      <a:pt x="20057" y="13183"/>
                    </a:cubicBezTo>
                    <a:cubicBezTo>
                      <a:pt x="20057" y="14850"/>
                      <a:pt x="15912" y="16200"/>
                      <a:pt x="10800" y="16200"/>
                    </a:cubicBezTo>
                    <a:cubicBezTo>
                      <a:pt x="5687" y="16200"/>
                      <a:pt x="1542" y="14850"/>
                      <a:pt x="1542" y="13183"/>
                    </a:cubicBezTo>
                    <a:cubicBezTo>
                      <a:pt x="1542" y="13177"/>
                      <a:pt x="1545" y="13169"/>
                      <a:pt x="1545" y="13162"/>
                    </a:cubicBezTo>
                    <a:lnTo>
                      <a:pt x="1542" y="13162"/>
                    </a:lnTo>
                    <a:lnTo>
                      <a:pt x="1542" y="10640"/>
                    </a:lnTo>
                    <a:cubicBezTo>
                      <a:pt x="3136" y="12077"/>
                      <a:pt x="6982" y="12825"/>
                      <a:pt x="10800" y="12825"/>
                    </a:cubicBezTo>
                    <a:cubicBezTo>
                      <a:pt x="14617" y="12825"/>
                      <a:pt x="18463" y="12077"/>
                      <a:pt x="20057" y="10640"/>
                    </a:cubicBezTo>
                    <a:cubicBezTo>
                      <a:pt x="20057" y="10640"/>
                      <a:pt x="20057" y="13162"/>
                      <a:pt x="20057" y="13162"/>
                    </a:cubicBezTo>
                    <a:close/>
                    <a:moveTo>
                      <a:pt x="20057" y="17212"/>
                    </a:moveTo>
                    <a:cubicBezTo>
                      <a:pt x="20057" y="18889"/>
                      <a:pt x="15912" y="20249"/>
                      <a:pt x="10800" y="20249"/>
                    </a:cubicBezTo>
                    <a:cubicBezTo>
                      <a:pt x="5687" y="20249"/>
                      <a:pt x="1542" y="18889"/>
                      <a:pt x="1542" y="17212"/>
                    </a:cubicBezTo>
                    <a:lnTo>
                      <a:pt x="1542" y="14690"/>
                    </a:lnTo>
                    <a:cubicBezTo>
                      <a:pt x="3136" y="16127"/>
                      <a:pt x="6982" y="16875"/>
                      <a:pt x="10800" y="16875"/>
                    </a:cubicBezTo>
                    <a:cubicBezTo>
                      <a:pt x="14617" y="16875"/>
                      <a:pt x="18463" y="16127"/>
                      <a:pt x="20057" y="14690"/>
                    </a:cubicBezTo>
                    <a:cubicBezTo>
                      <a:pt x="20057" y="14690"/>
                      <a:pt x="20057" y="17212"/>
                      <a:pt x="20057" y="17212"/>
                    </a:cubicBezTo>
                    <a:close/>
                    <a:moveTo>
                      <a:pt x="10800" y="0"/>
                    </a:moveTo>
                    <a:cubicBezTo>
                      <a:pt x="5598" y="0"/>
                      <a:pt x="0" y="1372"/>
                      <a:pt x="0" y="4387"/>
                    </a:cubicBezTo>
                    <a:lnTo>
                      <a:pt x="0" y="17212"/>
                    </a:lnTo>
                    <a:cubicBezTo>
                      <a:pt x="0" y="20226"/>
                      <a:pt x="5598" y="21599"/>
                      <a:pt x="10800" y="21599"/>
                    </a:cubicBezTo>
                    <a:cubicBezTo>
                      <a:pt x="16001" y="21599"/>
                      <a:pt x="21599" y="20226"/>
                      <a:pt x="21599" y="17212"/>
                    </a:cubicBezTo>
                    <a:lnTo>
                      <a:pt x="21599" y="4387"/>
                    </a:lnTo>
                    <a:cubicBezTo>
                      <a:pt x="21599" y="1372"/>
                      <a:pt x="1600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AutoShape 49"/>
              <p:cNvSpPr>
                <a:spLocks/>
              </p:cNvSpPr>
              <p:nvPr/>
            </p:nvSpPr>
            <p:spPr bwMode="auto">
              <a:xfrm>
                <a:off x="9429842" y="1447471"/>
                <a:ext cx="30869" cy="3003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69" y="21599"/>
                      <a:pt x="21600" y="16769"/>
                      <a:pt x="21600" y="10800"/>
                    </a:cubicBezTo>
                    <a:cubicBezTo>
                      <a:pt x="21600" y="4830"/>
                      <a:pt x="16769" y="0"/>
                      <a:pt x="10800" y="0"/>
                    </a:cubicBezTo>
                    <a:cubicBezTo>
                      <a:pt x="4830" y="0"/>
                      <a:pt x="0" y="4830"/>
                      <a:pt x="0" y="10800"/>
                    </a:cubicBezTo>
                    <a:cubicBezTo>
                      <a:pt x="0" y="16769"/>
                      <a:pt x="4830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AutoShape 50"/>
              <p:cNvSpPr>
                <a:spLocks/>
              </p:cNvSpPr>
              <p:nvPr/>
            </p:nvSpPr>
            <p:spPr bwMode="auto">
              <a:xfrm>
                <a:off x="9429842" y="1355695"/>
                <a:ext cx="30869" cy="308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69" y="21599"/>
                      <a:pt x="21600" y="16769"/>
                      <a:pt x="21600" y="10800"/>
                    </a:cubicBezTo>
                    <a:cubicBezTo>
                      <a:pt x="21600" y="4830"/>
                      <a:pt x="16769" y="0"/>
                      <a:pt x="10800" y="0"/>
                    </a:cubicBezTo>
                    <a:cubicBezTo>
                      <a:pt x="4830" y="0"/>
                      <a:pt x="0" y="4830"/>
                      <a:pt x="0" y="10800"/>
                    </a:cubicBezTo>
                    <a:cubicBezTo>
                      <a:pt x="0" y="16769"/>
                      <a:pt x="4830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AutoShape 51"/>
              <p:cNvSpPr>
                <a:spLocks/>
              </p:cNvSpPr>
              <p:nvPr/>
            </p:nvSpPr>
            <p:spPr bwMode="auto">
              <a:xfrm>
                <a:off x="9429842" y="1263922"/>
                <a:ext cx="30869" cy="308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69" y="21599"/>
                      <a:pt x="21600" y="16769"/>
                      <a:pt x="21600" y="10800"/>
                    </a:cubicBezTo>
                    <a:cubicBezTo>
                      <a:pt x="21600" y="4830"/>
                      <a:pt x="16769" y="0"/>
                      <a:pt x="10800" y="0"/>
                    </a:cubicBezTo>
                    <a:cubicBezTo>
                      <a:pt x="4830" y="0"/>
                      <a:pt x="0" y="4830"/>
                      <a:pt x="0" y="10800"/>
                    </a:cubicBezTo>
                    <a:cubicBezTo>
                      <a:pt x="0" y="16769"/>
                      <a:pt x="4830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3320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250"/>
                            </p:stCondLst>
                            <p:childTnLst>
                              <p:par>
                                <p:cTn id="5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25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913485" y="95110"/>
            <a:ext cx="4312130" cy="5054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3600" b="0" i="0" u="none" strike="noStrike" kern="1200" cap="none" spc="0" normalizeH="0" baseline="0" noProof="0" dirty="0">
                <a:ln>
                  <a:noFill/>
                </a:ln>
                <a:solidFill>
                  <a:srgbClr val="2C3440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Lato Light" panose="020F0502020204030203" pitchFamily="34" charset="0"/>
              </a:rPr>
              <a:t>Slide title, of course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2C3440"/>
              </a:solidFill>
              <a:effectLst/>
              <a:uLnTx/>
              <a:uFillTx/>
              <a:latin typeface="+mn-lt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027801" y="591769"/>
            <a:ext cx="3949273" cy="418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srgbClr val="7AC5DD"/>
                </a:solidFill>
                <a:effectLst/>
                <a:uLnTx/>
                <a:uFillTx/>
                <a:ea typeface="Lato Light" panose="020F0502020204030203" pitchFamily="34" charset="0"/>
                <a:cs typeface="Lato Light" panose="020F0502020204030203" pitchFamily="34" charset="0"/>
              </a:rPr>
              <a:t>Tagline should be here I guess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7AC5DD"/>
              </a:solidFill>
              <a:effectLst/>
              <a:uLnTx/>
              <a:uFillTx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 rot="16200000">
            <a:off x="10769015" y="-108585"/>
            <a:ext cx="1550763" cy="901549"/>
          </a:xfrm>
          <a:prstGeom prst="roundRect">
            <a:avLst>
              <a:gd name="adj" fmla="val 50000"/>
            </a:avLst>
          </a:prstGeom>
          <a:solidFill>
            <a:srgbClr val="7AC5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831022" y="1747073"/>
            <a:ext cx="5146052" cy="1813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ea typeface="Lato" panose="020F0502020204030203" pitchFamily="34" charset="0"/>
                <a:cs typeface="Lato" panose="020F0502020204030203" pitchFamily="34" charset="0"/>
              </a:rPr>
              <a:t>Lorem ipsum dolor sit amet, consectetur adipiscing elit, sed do eiusmod tempor incididunt ut labore et dolore magna aliqua. Ut enim ad minim veniam, quis</a:t>
            </a:r>
            <a:r>
              <a:rPr kumimoji="0" lang="pl-PL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ea typeface="Lato" panose="020F0502020204030203" pitchFamily="34" charset="0"/>
                <a:cs typeface="Lato" panose="020F0502020204030203" pitchFamily="34" charset="0"/>
              </a:rPr>
              <a:t>amet, consectetur adipiscing elit, sed do eiusmod tempor incididunt ut labore et dolore magna aliqua. Ut enim ad minim veniam, quis</a:t>
            </a: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580322" y="3768637"/>
            <a:ext cx="3282363" cy="32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Lato Semibold" panose="020F0502020204030203" pitchFamily="34" charset="0"/>
                <a:cs typeface="Lato Semibold" panose="020F0502020204030203" pitchFamily="34" charset="0"/>
              </a:rPr>
              <a:t>Tagline should be here I guess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6580322" y="4696766"/>
            <a:ext cx="3282363" cy="32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Lato Semibold" panose="020F0502020204030203" pitchFamily="34" charset="0"/>
                <a:cs typeface="Lato Semibold" panose="020F0502020204030203" pitchFamily="34" charset="0"/>
              </a:rPr>
              <a:t>Tagline should be here I guess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6580322" y="5604175"/>
            <a:ext cx="3282363" cy="32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Lato Semibold" panose="020F0502020204030203" pitchFamily="34" charset="0"/>
                <a:cs typeface="Lato Semibold" panose="020F0502020204030203" pitchFamily="34" charset="0"/>
              </a:rPr>
              <a:t>Tagline should be here I guess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6580322" y="4098275"/>
            <a:ext cx="4435705" cy="458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ea typeface="Lato" panose="020F0502020204030203" pitchFamily="34" charset="0"/>
                <a:cs typeface="Lato" panose="020F0502020204030203" pitchFamily="34" charset="0"/>
              </a:rPr>
              <a:t>Lorem ipsum dolor sit amet, consectetur adipiscing elit, sed do</a:t>
            </a: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6580322" y="5003054"/>
            <a:ext cx="4435705" cy="458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ea typeface="Lato" panose="020F0502020204030203" pitchFamily="34" charset="0"/>
                <a:cs typeface="Lato" panose="020F0502020204030203" pitchFamily="34" charset="0"/>
              </a:rPr>
              <a:t>Lorem ipsum dolor sit amet, consectetur adipiscing elit, sed do</a:t>
            </a: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6580322" y="5933813"/>
            <a:ext cx="4435705" cy="458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ea typeface="Lato" panose="020F0502020204030203" pitchFamily="34" charset="0"/>
                <a:cs typeface="Lato" panose="020F0502020204030203" pitchFamily="34" charset="0"/>
              </a:rPr>
              <a:t>Lorem ipsum dolor sit amet, consectetur adipiscing elit, sed do</a:t>
            </a:r>
          </a:p>
        </p:txBody>
      </p:sp>
      <p:sp>
        <p:nvSpPr>
          <p:cNvPr id="25" name="Freeform 24"/>
          <p:cNvSpPr/>
          <p:nvPr/>
        </p:nvSpPr>
        <p:spPr>
          <a:xfrm rot="5400000">
            <a:off x="6080247" y="5690522"/>
            <a:ext cx="401516" cy="401516"/>
          </a:xfrm>
          <a:custGeom>
            <a:avLst/>
            <a:gdLst>
              <a:gd name="connsiteX0" fmla="*/ 610576 w 1192090"/>
              <a:gd name="connsiteY0" fmla="*/ 269416 h 1192090"/>
              <a:gd name="connsiteX1" fmla="*/ 557442 w 1192090"/>
              <a:gd name="connsiteY1" fmla="*/ 291424 h 1192090"/>
              <a:gd name="connsiteX2" fmla="*/ 479614 w 1192090"/>
              <a:gd name="connsiteY2" fmla="*/ 369253 h 1192090"/>
              <a:gd name="connsiteX3" fmla="*/ 478146 w 1192090"/>
              <a:gd name="connsiteY3" fmla="*/ 371464 h 1192090"/>
              <a:gd name="connsiteX4" fmla="*/ 254468 w 1192090"/>
              <a:gd name="connsiteY4" fmla="*/ 595142 h 1192090"/>
              <a:gd name="connsiteX5" fmla="*/ 254468 w 1192090"/>
              <a:gd name="connsiteY5" fmla="*/ 701409 h 1192090"/>
              <a:gd name="connsiteX6" fmla="*/ 332296 w 1192090"/>
              <a:gd name="connsiteY6" fmla="*/ 779237 h 1192090"/>
              <a:gd name="connsiteX7" fmla="*/ 438563 w 1192090"/>
              <a:gd name="connsiteY7" fmla="*/ 779237 h 1192090"/>
              <a:gd name="connsiteX8" fmla="*/ 610947 w 1192090"/>
              <a:gd name="connsiteY8" fmla="*/ 606853 h 1192090"/>
              <a:gd name="connsiteX9" fmla="*/ 783287 w 1192090"/>
              <a:gd name="connsiteY9" fmla="*/ 779193 h 1192090"/>
              <a:gd name="connsiteX10" fmla="*/ 889554 w 1192090"/>
              <a:gd name="connsiteY10" fmla="*/ 779193 h 1192090"/>
              <a:gd name="connsiteX11" fmla="*/ 967382 w 1192090"/>
              <a:gd name="connsiteY11" fmla="*/ 701365 h 1192090"/>
              <a:gd name="connsiteX12" fmla="*/ 967382 w 1192090"/>
              <a:gd name="connsiteY12" fmla="*/ 595098 h 1192090"/>
              <a:gd name="connsiteX13" fmla="*/ 743531 w 1192090"/>
              <a:gd name="connsiteY13" fmla="*/ 371246 h 1192090"/>
              <a:gd name="connsiteX14" fmla="*/ 742236 w 1192090"/>
              <a:gd name="connsiteY14" fmla="*/ 369297 h 1192090"/>
              <a:gd name="connsiteX15" fmla="*/ 664408 w 1192090"/>
              <a:gd name="connsiteY15" fmla="*/ 291468 h 1192090"/>
              <a:gd name="connsiteX16" fmla="*/ 611275 w 1192090"/>
              <a:gd name="connsiteY16" fmla="*/ 269460 h 1192090"/>
              <a:gd name="connsiteX17" fmla="*/ 611038 w 1192090"/>
              <a:gd name="connsiteY17" fmla="*/ 269506 h 1192090"/>
              <a:gd name="connsiteX18" fmla="*/ 596045 w 1192090"/>
              <a:gd name="connsiteY18" fmla="*/ 0 h 1192090"/>
              <a:gd name="connsiteX19" fmla="*/ 1192090 w 1192090"/>
              <a:gd name="connsiteY19" fmla="*/ 596045 h 1192090"/>
              <a:gd name="connsiteX20" fmla="*/ 596045 w 1192090"/>
              <a:gd name="connsiteY20" fmla="*/ 1192090 h 1192090"/>
              <a:gd name="connsiteX21" fmla="*/ 0 w 1192090"/>
              <a:gd name="connsiteY21" fmla="*/ 596045 h 1192090"/>
              <a:gd name="connsiteX22" fmla="*/ 596045 w 1192090"/>
              <a:gd name="connsiteY22" fmla="*/ 0 h 1192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92090" h="1192090">
                <a:moveTo>
                  <a:pt x="610576" y="269416"/>
                </a:moveTo>
                <a:cubicBezTo>
                  <a:pt x="591345" y="269416"/>
                  <a:pt x="572115" y="276752"/>
                  <a:pt x="557442" y="291424"/>
                </a:cubicBezTo>
                <a:lnTo>
                  <a:pt x="479614" y="369253"/>
                </a:lnTo>
                <a:lnTo>
                  <a:pt x="478146" y="371464"/>
                </a:lnTo>
                <a:lnTo>
                  <a:pt x="254468" y="595142"/>
                </a:lnTo>
                <a:cubicBezTo>
                  <a:pt x="225123" y="624487"/>
                  <a:pt x="225123" y="672064"/>
                  <a:pt x="254468" y="701409"/>
                </a:cubicBezTo>
                <a:lnTo>
                  <a:pt x="332296" y="779237"/>
                </a:lnTo>
                <a:cubicBezTo>
                  <a:pt x="361641" y="808582"/>
                  <a:pt x="409218" y="808582"/>
                  <a:pt x="438563" y="779237"/>
                </a:cubicBezTo>
                <a:lnTo>
                  <a:pt x="610947" y="606853"/>
                </a:lnTo>
                <a:lnTo>
                  <a:pt x="783287" y="779193"/>
                </a:lnTo>
                <a:cubicBezTo>
                  <a:pt x="812632" y="808538"/>
                  <a:pt x="860209" y="808538"/>
                  <a:pt x="889554" y="779193"/>
                </a:cubicBezTo>
                <a:lnTo>
                  <a:pt x="967382" y="701365"/>
                </a:lnTo>
                <a:cubicBezTo>
                  <a:pt x="996727" y="672020"/>
                  <a:pt x="996727" y="624443"/>
                  <a:pt x="967382" y="595098"/>
                </a:cubicBezTo>
                <a:lnTo>
                  <a:pt x="743531" y="371246"/>
                </a:lnTo>
                <a:lnTo>
                  <a:pt x="742236" y="369297"/>
                </a:lnTo>
                <a:lnTo>
                  <a:pt x="664408" y="291468"/>
                </a:lnTo>
                <a:cubicBezTo>
                  <a:pt x="649736" y="276796"/>
                  <a:pt x="630505" y="269460"/>
                  <a:pt x="611275" y="269460"/>
                </a:cubicBezTo>
                <a:lnTo>
                  <a:pt x="611038" y="269506"/>
                </a:lnTo>
                <a:close/>
                <a:moveTo>
                  <a:pt x="596045" y="0"/>
                </a:moveTo>
                <a:cubicBezTo>
                  <a:pt x="925232" y="0"/>
                  <a:pt x="1192090" y="266858"/>
                  <a:pt x="1192090" y="596045"/>
                </a:cubicBezTo>
                <a:cubicBezTo>
                  <a:pt x="1192090" y="925232"/>
                  <a:pt x="925232" y="1192090"/>
                  <a:pt x="596045" y="1192090"/>
                </a:cubicBezTo>
                <a:cubicBezTo>
                  <a:pt x="266858" y="1192090"/>
                  <a:pt x="0" y="925232"/>
                  <a:pt x="0" y="596045"/>
                </a:cubicBezTo>
                <a:cubicBezTo>
                  <a:pt x="0" y="266858"/>
                  <a:pt x="266858" y="0"/>
                  <a:pt x="596045" y="0"/>
                </a:cubicBezTo>
                <a:close/>
              </a:path>
            </a:pathLst>
          </a:custGeom>
          <a:solidFill>
            <a:srgbClr val="2C34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>
          <a:xfrm rot="5400000">
            <a:off x="6080247" y="3859343"/>
            <a:ext cx="401516" cy="401516"/>
          </a:xfrm>
          <a:custGeom>
            <a:avLst/>
            <a:gdLst>
              <a:gd name="connsiteX0" fmla="*/ 610576 w 1192090"/>
              <a:gd name="connsiteY0" fmla="*/ 269416 h 1192090"/>
              <a:gd name="connsiteX1" fmla="*/ 557442 w 1192090"/>
              <a:gd name="connsiteY1" fmla="*/ 291424 h 1192090"/>
              <a:gd name="connsiteX2" fmla="*/ 479614 w 1192090"/>
              <a:gd name="connsiteY2" fmla="*/ 369253 h 1192090"/>
              <a:gd name="connsiteX3" fmla="*/ 478146 w 1192090"/>
              <a:gd name="connsiteY3" fmla="*/ 371464 h 1192090"/>
              <a:gd name="connsiteX4" fmla="*/ 254468 w 1192090"/>
              <a:gd name="connsiteY4" fmla="*/ 595142 h 1192090"/>
              <a:gd name="connsiteX5" fmla="*/ 254468 w 1192090"/>
              <a:gd name="connsiteY5" fmla="*/ 701409 h 1192090"/>
              <a:gd name="connsiteX6" fmla="*/ 332296 w 1192090"/>
              <a:gd name="connsiteY6" fmla="*/ 779237 h 1192090"/>
              <a:gd name="connsiteX7" fmla="*/ 438563 w 1192090"/>
              <a:gd name="connsiteY7" fmla="*/ 779237 h 1192090"/>
              <a:gd name="connsiteX8" fmla="*/ 610947 w 1192090"/>
              <a:gd name="connsiteY8" fmla="*/ 606853 h 1192090"/>
              <a:gd name="connsiteX9" fmla="*/ 783287 w 1192090"/>
              <a:gd name="connsiteY9" fmla="*/ 779193 h 1192090"/>
              <a:gd name="connsiteX10" fmla="*/ 889554 w 1192090"/>
              <a:gd name="connsiteY10" fmla="*/ 779193 h 1192090"/>
              <a:gd name="connsiteX11" fmla="*/ 967382 w 1192090"/>
              <a:gd name="connsiteY11" fmla="*/ 701365 h 1192090"/>
              <a:gd name="connsiteX12" fmla="*/ 967382 w 1192090"/>
              <a:gd name="connsiteY12" fmla="*/ 595098 h 1192090"/>
              <a:gd name="connsiteX13" fmla="*/ 743531 w 1192090"/>
              <a:gd name="connsiteY13" fmla="*/ 371246 h 1192090"/>
              <a:gd name="connsiteX14" fmla="*/ 742236 w 1192090"/>
              <a:gd name="connsiteY14" fmla="*/ 369297 h 1192090"/>
              <a:gd name="connsiteX15" fmla="*/ 664408 w 1192090"/>
              <a:gd name="connsiteY15" fmla="*/ 291468 h 1192090"/>
              <a:gd name="connsiteX16" fmla="*/ 611275 w 1192090"/>
              <a:gd name="connsiteY16" fmla="*/ 269460 h 1192090"/>
              <a:gd name="connsiteX17" fmla="*/ 611038 w 1192090"/>
              <a:gd name="connsiteY17" fmla="*/ 269506 h 1192090"/>
              <a:gd name="connsiteX18" fmla="*/ 596045 w 1192090"/>
              <a:gd name="connsiteY18" fmla="*/ 0 h 1192090"/>
              <a:gd name="connsiteX19" fmla="*/ 1192090 w 1192090"/>
              <a:gd name="connsiteY19" fmla="*/ 596045 h 1192090"/>
              <a:gd name="connsiteX20" fmla="*/ 596045 w 1192090"/>
              <a:gd name="connsiteY20" fmla="*/ 1192090 h 1192090"/>
              <a:gd name="connsiteX21" fmla="*/ 0 w 1192090"/>
              <a:gd name="connsiteY21" fmla="*/ 596045 h 1192090"/>
              <a:gd name="connsiteX22" fmla="*/ 596045 w 1192090"/>
              <a:gd name="connsiteY22" fmla="*/ 0 h 1192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92090" h="1192090">
                <a:moveTo>
                  <a:pt x="610576" y="269416"/>
                </a:moveTo>
                <a:cubicBezTo>
                  <a:pt x="591345" y="269416"/>
                  <a:pt x="572115" y="276752"/>
                  <a:pt x="557442" y="291424"/>
                </a:cubicBezTo>
                <a:lnTo>
                  <a:pt x="479614" y="369253"/>
                </a:lnTo>
                <a:lnTo>
                  <a:pt x="478146" y="371464"/>
                </a:lnTo>
                <a:lnTo>
                  <a:pt x="254468" y="595142"/>
                </a:lnTo>
                <a:cubicBezTo>
                  <a:pt x="225123" y="624487"/>
                  <a:pt x="225123" y="672064"/>
                  <a:pt x="254468" y="701409"/>
                </a:cubicBezTo>
                <a:lnTo>
                  <a:pt x="332296" y="779237"/>
                </a:lnTo>
                <a:cubicBezTo>
                  <a:pt x="361641" y="808582"/>
                  <a:pt x="409218" y="808582"/>
                  <a:pt x="438563" y="779237"/>
                </a:cubicBezTo>
                <a:lnTo>
                  <a:pt x="610947" y="606853"/>
                </a:lnTo>
                <a:lnTo>
                  <a:pt x="783287" y="779193"/>
                </a:lnTo>
                <a:cubicBezTo>
                  <a:pt x="812632" y="808538"/>
                  <a:pt x="860209" y="808538"/>
                  <a:pt x="889554" y="779193"/>
                </a:cubicBezTo>
                <a:lnTo>
                  <a:pt x="967382" y="701365"/>
                </a:lnTo>
                <a:cubicBezTo>
                  <a:pt x="996727" y="672020"/>
                  <a:pt x="996727" y="624443"/>
                  <a:pt x="967382" y="595098"/>
                </a:cubicBezTo>
                <a:lnTo>
                  <a:pt x="743531" y="371246"/>
                </a:lnTo>
                <a:lnTo>
                  <a:pt x="742236" y="369297"/>
                </a:lnTo>
                <a:lnTo>
                  <a:pt x="664408" y="291468"/>
                </a:lnTo>
                <a:cubicBezTo>
                  <a:pt x="649736" y="276796"/>
                  <a:pt x="630505" y="269460"/>
                  <a:pt x="611275" y="269460"/>
                </a:cubicBezTo>
                <a:lnTo>
                  <a:pt x="611038" y="269506"/>
                </a:lnTo>
                <a:close/>
                <a:moveTo>
                  <a:pt x="596045" y="0"/>
                </a:moveTo>
                <a:cubicBezTo>
                  <a:pt x="925232" y="0"/>
                  <a:pt x="1192090" y="266858"/>
                  <a:pt x="1192090" y="596045"/>
                </a:cubicBezTo>
                <a:cubicBezTo>
                  <a:pt x="1192090" y="925232"/>
                  <a:pt x="925232" y="1192090"/>
                  <a:pt x="596045" y="1192090"/>
                </a:cubicBezTo>
                <a:cubicBezTo>
                  <a:pt x="266858" y="1192090"/>
                  <a:pt x="0" y="925232"/>
                  <a:pt x="0" y="596045"/>
                </a:cubicBezTo>
                <a:cubicBezTo>
                  <a:pt x="0" y="266858"/>
                  <a:pt x="266858" y="0"/>
                  <a:pt x="596045" y="0"/>
                </a:cubicBezTo>
                <a:close/>
              </a:path>
            </a:pathLst>
          </a:custGeom>
          <a:solidFill>
            <a:srgbClr val="7AC5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26"/>
          <p:cNvSpPr/>
          <p:nvPr/>
        </p:nvSpPr>
        <p:spPr>
          <a:xfrm rot="5400000">
            <a:off x="6080247" y="4770170"/>
            <a:ext cx="401516" cy="401516"/>
          </a:xfrm>
          <a:custGeom>
            <a:avLst/>
            <a:gdLst>
              <a:gd name="connsiteX0" fmla="*/ 610576 w 1192090"/>
              <a:gd name="connsiteY0" fmla="*/ 269416 h 1192090"/>
              <a:gd name="connsiteX1" fmla="*/ 557442 w 1192090"/>
              <a:gd name="connsiteY1" fmla="*/ 291424 h 1192090"/>
              <a:gd name="connsiteX2" fmla="*/ 479614 w 1192090"/>
              <a:gd name="connsiteY2" fmla="*/ 369253 h 1192090"/>
              <a:gd name="connsiteX3" fmla="*/ 478146 w 1192090"/>
              <a:gd name="connsiteY3" fmla="*/ 371464 h 1192090"/>
              <a:gd name="connsiteX4" fmla="*/ 254468 w 1192090"/>
              <a:gd name="connsiteY4" fmla="*/ 595142 h 1192090"/>
              <a:gd name="connsiteX5" fmla="*/ 254468 w 1192090"/>
              <a:gd name="connsiteY5" fmla="*/ 701409 h 1192090"/>
              <a:gd name="connsiteX6" fmla="*/ 332296 w 1192090"/>
              <a:gd name="connsiteY6" fmla="*/ 779237 h 1192090"/>
              <a:gd name="connsiteX7" fmla="*/ 438563 w 1192090"/>
              <a:gd name="connsiteY7" fmla="*/ 779237 h 1192090"/>
              <a:gd name="connsiteX8" fmla="*/ 610947 w 1192090"/>
              <a:gd name="connsiteY8" fmla="*/ 606853 h 1192090"/>
              <a:gd name="connsiteX9" fmla="*/ 783287 w 1192090"/>
              <a:gd name="connsiteY9" fmla="*/ 779193 h 1192090"/>
              <a:gd name="connsiteX10" fmla="*/ 889554 w 1192090"/>
              <a:gd name="connsiteY10" fmla="*/ 779193 h 1192090"/>
              <a:gd name="connsiteX11" fmla="*/ 967382 w 1192090"/>
              <a:gd name="connsiteY11" fmla="*/ 701365 h 1192090"/>
              <a:gd name="connsiteX12" fmla="*/ 967382 w 1192090"/>
              <a:gd name="connsiteY12" fmla="*/ 595098 h 1192090"/>
              <a:gd name="connsiteX13" fmla="*/ 743531 w 1192090"/>
              <a:gd name="connsiteY13" fmla="*/ 371246 h 1192090"/>
              <a:gd name="connsiteX14" fmla="*/ 742236 w 1192090"/>
              <a:gd name="connsiteY14" fmla="*/ 369297 h 1192090"/>
              <a:gd name="connsiteX15" fmla="*/ 664408 w 1192090"/>
              <a:gd name="connsiteY15" fmla="*/ 291468 h 1192090"/>
              <a:gd name="connsiteX16" fmla="*/ 611275 w 1192090"/>
              <a:gd name="connsiteY16" fmla="*/ 269460 h 1192090"/>
              <a:gd name="connsiteX17" fmla="*/ 611038 w 1192090"/>
              <a:gd name="connsiteY17" fmla="*/ 269506 h 1192090"/>
              <a:gd name="connsiteX18" fmla="*/ 596045 w 1192090"/>
              <a:gd name="connsiteY18" fmla="*/ 0 h 1192090"/>
              <a:gd name="connsiteX19" fmla="*/ 1192090 w 1192090"/>
              <a:gd name="connsiteY19" fmla="*/ 596045 h 1192090"/>
              <a:gd name="connsiteX20" fmla="*/ 596045 w 1192090"/>
              <a:gd name="connsiteY20" fmla="*/ 1192090 h 1192090"/>
              <a:gd name="connsiteX21" fmla="*/ 0 w 1192090"/>
              <a:gd name="connsiteY21" fmla="*/ 596045 h 1192090"/>
              <a:gd name="connsiteX22" fmla="*/ 596045 w 1192090"/>
              <a:gd name="connsiteY22" fmla="*/ 0 h 1192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92090" h="1192090">
                <a:moveTo>
                  <a:pt x="610576" y="269416"/>
                </a:moveTo>
                <a:cubicBezTo>
                  <a:pt x="591345" y="269416"/>
                  <a:pt x="572115" y="276752"/>
                  <a:pt x="557442" y="291424"/>
                </a:cubicBezTo>
                <a:lnTo>
                  <a:pt x="479614" y="369253"/>
                </a:lnTo>
                <a:lnTo>
                  <a:pt x="478146" y="371464"/>
                </a:lnTo>
                <a:lnTo>
                  <a:pt x="254468" y="595142"/>
                </a:lnTo>
                <a:cubicBezTo>
                  <a:pt x="225123" y="624487"/>
                  <a:pt x="225123" y="672064"/>
                  <a:pt x="254468" y="701409"/>
                </a:cubicBezTo>
                <a:lnTo>
                  <a:pt x="332296" y="779237"/>
                </a:lnTo>
                <a:cubicBezTo>
                  <a:pt x="361641" y="808582"/>
                  <a:pt x="409218" y="808582"/>
                  <a:pt x="438563" y="779237"/>
                </a:cubicBezTo>
                <a:lnTo>
                  <a:pt x="610947" y="606853"/>
                </a:lnTo>
                <a:lnTo>
                  <a:pt x="783287" y="779193"/>
                </a:lnTo>
                <a:cubicBezTo>
                  <a:pt x="812632" y="808538"/>
                  <a:pt x="860209" y="808538"/>
                  <a:pt x="889554" y="779193"/>
                </a:cubicBezTo>
                <a:lnTo>
                  <a:pt x="967382" y="701365"/>
                </a:lnTo>
                <a:cubicBezTo>
                  <a:pt x="996727" y="672020"/>
                  <a:pt x="996727" y="624443"/>
                  <a:pt x="967382" y="595098"/>
                </a:cubicBezTo>
                <a:lnTo>
                  <a:pt x="743531" y="371246"/>
                </a:lnTo>
                <a:lnTo>
                  <a:pt x="742236" y="369297"/>
                </a:lnTo>
                <a:lnTo>
                  <a:pt x="664408" y="291468"/>
                </a:lnTo>
                <a:cubicBezTo>
                  <a:pt x="649736" y="276796"/>
                  <a:pt x="630505" y="269460"/>
                  <a:pt x="611275" y="269460"/>
                </a:cubicBezTo>
                <a:lnTo>
                  <a:pt x="611038" y="269506"/>
                </a:lnTo>
                <a:close/>
                <a:moveTo>
                  <a:pt x="596045" y="0"/>
                </a:moveTo>
                <a:cubicBezTo>
                  <a:pt x="925232" y="0"/>
                  <a:pt x="1192090" y="266858"/>
                  <a:pt x="1192090" y="596045"/>
                </a:cubicBezTo>
                <a:cubicBezTo>
                  <a:pt x="1192090" y="925232"/>
                  <a:pt x="925232" y="1192090"/>
                  <a:pt x="596045" y="1192090"/>
                </a:cubicBezTo>
                <a:cubicBezTo>
                  <a:pt x="266858" y="1192090"/>
                  <a:pt x="0" y="925232"/>
                  <a:pt x="0" y="596045"/>
                </a:cubicBezTo>
                <a:cubicBezTo>
                  <a:pt x="0" y="266858"/>
                  <a:pt x="266858" y="0"/>
                  <a:pt x="596045" y="0"/>
                </a:cubicBezTo>
                <a:close/>
              </a:path>
            </a:pathLst>
          </a:custGeom>
          <a:solidFill>
            <a:srgbClr val="375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 34"/>
          <p:cNvSpPr/>
          <p:nvPr/>
        </p:nvSpPr>
        <p:spPr>
          <a:xfrm>
            <a:off x="596900" y="1060495"/>
            <a:ext cx="4467225" cy="4632299"/>
          </a:xfrm>
          <a:custGeom>
            <a:avLst/>
            <a:gdLst>
              <a:gd name="connsiteX0" fmla="*/ 0 w 4467225"/>
              <a:gd name="connsiteY0" fmla="*/ 0 h 4632299"/>
              <a:gd name="connsiteX1" fmla="*/ 3114675 w 4467225"/>
              <a:gd name="connsiteY1" fmla="*/ 0 h 4632299"/>
              <a:gd name="connsiteX2" fmla="*/ 3114675 w 4467225"/>
              <a:gd name="connsiteY2" fmla="*/ 303206 h 4632299"/>
              <a:gd name="connsiteX3" fmla="*/ 3733800 w 4467225"/>
              <a:gd name="connsiteY3" fmla="*/ 303206 h 4632299"/>
              <a:gd name="connsiteX4" fmla="*/ 3733800 w 4467225"/>
              <a:gd name="connsiteY4" fmla="*/ 871689 h 4632299"/>
              <a:gd name="connsiteX5" fmla="*/ 4467225 w 4467225"/>
              <a:gd name="connsiteY5" fmla="*/ 871689 h 4632299"/>
              <a:gd name="connsiteX6" fmla="*/ 4467225 w 4467225"/>
              <a:gd name="connsiteY6" fmla="*/ 4632299 h 4632299"/>
              <a:gd name="connsiteX7" fmla="*/ 1201055 w 4467225"/>
              <a:gd name="connsiteY7" fmla="*/ 4632299 h 4632299"/>
              <a:gd name="connsiteX8" fmla="*/ 1201055 w 4467225"/>
              <a:gd name="connsiteY8" fmla="*/ 3748239 h 4632299"/>
              <a:gd name="connsiteX9" fmla="*/ 466725 w 4467225"/>
              <a:gd name="connsiteY9" fmla="*/ 3748239 h 4632299"/>
              <a:gd name="connsiteX10" fmla="*/ 466725 w 4467225"/>
              <a:gd name="connsiteY10" fmla="*/ 2876550 h 4632299"/>
              <a:gd name="connsiteX11" fmla="*/ 0 w 4467225"/>
              <a:gd name="connsiteY11" fmla="*/ 2876550 h 4632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67225" h="4632299">
                <a:moveTo>
                  <a:pt x="0" y="0"/>
                </a:moveTo>
                <a:lnTo>
                  <a:pt x="3114675" y="0"/>
                </a:lnTo>
                <a:lnTo>
                  <a:pt x="3114675" y="303206"/>
                </a:lnTo>
                <a:lnTo>
                  <a:pt x="3733800" y="303206"/>
                </a:lnTo>
                <a:lnTo>
                  <a:pt x="3733800" y="871689"/>
                </a:lnTo>
                <a:lnTo>
                  <a:pt x="4467225" y="871689"/>
                </a:lnTo>
                <a:lnTo>
                  <a:pt x="4467225" y="4632299"/>
                </a:lnTo>
                <a:lnTo>
                  <a:pt x="1201055" y="4632299"/>
                </a:lnTo>
                <a:lnTo>
                  <a:pt x="1201055" y="3748239"/>
                </a:lnTo>
                <a:lnTo>
                  <a:pt x="466725" y="3748239"/>
                </a:lnTo>
                <a:lnTo>
                  <a:pt x="466725" y="2876550"/>
                </a:lnTo>
                <a:lnTo>
                  <a:pt x="0" y="2876550"/>
                </a:lnTo>
                <a:close/>
              </a:path>
            </a:pathLst>
          </a:cu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57150">
            <a:gradFill>
              <a:gsLst>
                <a:gs pos="0">
                  <a:srgbClr val="2C3440"/>
                </a:gs>
                <a:gs pos="36000">
                  <a:srgbClr val="37597F"/>
                </a:gs>
                <a:gs pos="72000">
                  <a:srgbClr val="D96A47"/>
                </a:gs>
              </a:gsLst>
              <a:lin ang="126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 rot="16200000">
            <a:off x="11397437" y="6171968"/>
            <a:ext cx="293916" cy="583057"/>
          </a:xfrm>
          <a:prstGeom prst="roundRect">
            <a:avLst>
              <a:gd name="adj" fmla="val 31851"/>
            </a:avLst>
          </a:prstGeom>
          <a:solidFill>
            <a:srgbClr val="7AC5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49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75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25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8" grpId="0"/>
      <p:bldP spid="9" grpId="0"/>
      <p:bldP spid="10" grpId="0"/>
      <p:bldP spid="11" grpId="0"/>
      <p:bldP spid="12" grpId="0"/>
      <p:bldP spid="13" grpId="0"/>
      <p:bldP spid="14" grpId="0"/>
      <p:bldP spid="25" grpId="0" animBg="1"/>
      <p:bldP spid="26" grpId="0" animBg="1"/>
      <p:bldP spid="27" grpId="0" animBg="1"/>
      <p:bldP spid="3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1271" y="1608818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2C3440"/>
              </a:buClr>
              <a:buSzPct val="160000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ea typeface="Lato" panose="020F0502020204030203" pitchFamily="34" charset="0"/>
                <a:cs typeface="Lato" panose="020F0502020204030203" pitchFamily="34" charset="0"/>
              </a:rPr>
              <a:t>Lorem ipsum dolor sit amet, consectetur</a:t>
            </a:r>
            <a:endParaRPr lang="pl-PL" dirty="0">
              <a:solidFill>
                <a:schemeClr val="bg1">
                  <a:lumMod val="65000"/>
                </a:schemeClr>
              </a:solidFill>
              <a:ea typeface="Lato" panose="020F0502020204030203" pitchFamily="34" charset="0"/>
              <a:cs typeface="Lato" panose="020F0502020204030203" pitchFamily="34" charset="0"/>
            </a:endParaRPr>
          </a:p>
          <a:p>
            <a:pPr lvl="1">
              <a:lnSpc>
                <a:spcPct val="150000"/>
              </a:lnSpc>
              <a:buClr>
                <a:srgbClr val="7AC5DD"/>
              </a:buClr>
              <a:buSzPct val="130000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ea typeface="Lato" panose="020F0502020204030203" pitchFamily="34" charset="0"/>
                <a:cs typeface="Lato" panose="020F0502020204030203" pitchFamily="34" charset="0"/>
              </a:rPr>
              <a:t>adipiscing elit, sed do eiusmod tempor</a:t>
            </a:r>
            <a:endParaRPr lang="pl-PL" dirty="0">
              <a:solidFill>
                <a:schemeClr val="bg1">
                  <a:lumMod val="65000"/>
                </a:schemeClr>
              </a:solidFill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ct val="150000"/>
              </a:lnSpc>
              <a:buClr>
                <a:srgbClr val="2C3440"/>
              </a:buClr>
              <a:buSzPct val="160000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ea typeface="Lato" panose="020F0502020204030203" pitchFamily="34" charset="0"/>
                <a:cs typeface="Lato" panose="020F0502020204030203" pitchFamily="34" charset="0"/>
              </a:rPr>
              <a:t> incididunt ut labore et dolore magna aliqua. </a:t>
            </a:r>
            <a:endParaRPr lang="pl-PL" dirty="0">
              <a:solidFill>
                <a:schemeClr val="bg1">
                  <a:lumMod val="65000"/>
                </a:schemeClr>
              </a:solidFill>
              <a:ea typeface="Lato" panose="020F0502020204030203" pitchFamily="34" charset="0"/>
              <a:cs typeface="Lato" panose="020F0502020204030203" pitchFamily="34" charset="0"/>
            </a:endParaRPr>
          </a:p>
          <a:p>
            <a:pPr lvl="1">
              <a:lnSpc>
                <a:spcPct val="150000"/>
              </a:lnSpc>
              <a:buClr>
                <a:srgbClr val="7AC5DD"/>
              </a:buClr>
              <a:buSzPct val="130000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ea typeface="Lato" panose="020F0502020204030203" pitchFamily="34" charset="0"/>
                <a:cs typeface="Lato" panose="020F0502020204030203" pitchFamily="34" charset="0"/>
              </a:rPr>
              <a:t>Ut enim ad minim veniam, quis</a:t>
            </a:r>
            <a:r>
              <a:rPr lang="pl-PL" dirty="0">
                <a:solidFill>
                  <a:schemeClr val="bg1">
                    <a:lumMod val="65000"/>
                  </a:schemeClr>
                </a:solidFill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ea typeface="Lato" panose="020F0502020204030203" pitchFamily="34" charset="0"/>
                <a:cs typeface="Lato" panose="020F0502020204030203" pitchFamily="34" charset="0"/>
              </a:rPr>
              <a:t>amet, </a:t>
            </a:r>
            <a:endParaRPr lang="pl-PL" dirty="0">
              <a:solidFill>
                <a:schemeClr val="bg1">
                  <a:lumMod val="65000"/>
                </a:schemeClr>
              </a:solidFill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ct val="150000"/>
              </a:lnSpc>
              <a:buClr>
                <a:srgbClr val="2C3440"/>
              </a:buClr>
              <a:buSzPct val="160000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ea typeface="Lato" panose="020F0502020204030203" pitchFamily="34" charset="0"/>
                <a:cs typeface="Lato" panose="020F0502020204030203" pitchFamily="34" charset="0"/>
              </a:rPr>
              <a:t>consectetur adipiscing elit, sed do eiusmod tempor </a:t>
            </a:r>
            <a:endParaRPr lang="pl-PL" dirty="0">
              <a:solidFill>
                <a:schemeClr val="bg1">
                  <a:lumMod val="65000"/>
                </a:schemeClr>
              </a:solidFill>
              <a:ea typeface="Lato" panose="020F0502020204030203" pitchFamily="34" charset="0"/>
              <a:cs typeface="Lato" panose="020F0502020204030203" pitchFamily="34" charset="0"/>
            </a:endParaRPr>
          </a:p>
          <a:p>
            <a:pPr lvl="1">
              <a:lnSpc>
                <a:spcPct val="150000"/>
              </a:lnSpc>
              <a:buClr>
                <a:srgbClr val="7AC5DD"/>
              </a:buClr>
              <a:buSzPct val="130000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ea typeface="Lato" panose="020F0502020204030203" pitchFamily="34" charset="0"/>
                <a:cs typeface="Lato" panose="020F0502020204030203" pitchFamily="34" charset="0"/>
              </a:rPr>
              <a:t>incididunt ut labore et dolore magna aliqua. </a:t>
            </a:r>
          </a:p>
          <a:p>
            <a:pPr marL="0" indent="0">
              <a:buClr>
                <a:srgbClr val="37597F"/>
              </a:buClr>
              <a:buSzPct val="154000"/>
              <a:buNone/>
            </a:pPr>
            <a:endParaRPr lang="en-US" dirty="0"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913485" y="95110"/>
            <a:ext cx="4312130" cy="5054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3600" dirty="0">
                <a:solidFill>
                  <a:srgbClr val="2C3440"/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rPr>
              <a:t>Slide title, of course</a:t>
            </a:r>
            <a:endParaRPr lang="en-US" sz="3600" dirty="0">
              <a:solidFill>
                <a:srgbClr val="2C3440"/>
              </a:solidFill>
              <a:latin typeface="+mn-lt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027801" y="591769"/>
            <a:ext cx="3949273" cy="418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pl-PL" sz="2000" dirty="0">
                <a:solidFill>
                  <a:srgbClr val="7AC5DD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Tagline should be here I guess</a:t>
            </a:r>
            <a:endParaRPr lang="en-US" sz="2000" dirty="0">
              <a:solidFill>
                <a:srgbClr val="7AC5DD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 rot="16200000">
            <a:off x="10769015" y="-108585"/>
            <a:ext cx="1550763" cy="901549"/>
          </a:xfrm>
          <a:prstGeom prst="roundRect">
            <a:avLst>
              <a:gd name="adj" fmla="val 50000"/>
            </a:avLst>
          </a:prstGeom>
          <a:solidFill>
            <a:srgbClr val="7AC5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 rot="16200000">
            <a:off x="11397437" y="6171968"/>
            <a:ext cx="293916" cy="583057"/>
          </a:xfrm>
          <a:prstGeom prst="roundRect">
            <a:avLst>
              <a:gd name="adj" fmla="val 31851"/>
            </a:avLst>
          </a:prstGeom>
          <a:solidFill>
            <a:srgbClr val="7AC5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15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8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" y="1"/>
            <a:ext cx="6555568" cy="914400"/>
          </a:xfrm>
        </p:spPr>
        <p:txBody>
          <a:bodyPr/>
          <a:lstStyle/>
          <a:p>
            <a:r>
              <a:rPr lang="pl-PL" dirty="0"/>
              <a:t>An example organigramme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05365" y="1152108"/>
            <a:ext cx="7510908" cy="5418236"/>
            <a:chOff x="1476945" y="1028121"/>
            <a:chExt cx="7510908" cy="5418236"/>
          </a:xfrm>
        </p:grpSpPr>
        <p:sp>
          <p:nvSpPr>
            <p:cNvPr id="6" name="Freeform: Shape 5"/>
            <p:cNvSpPr/>
            <p:nvPr/>
          </p:nvSpPr>
          <p:spPr>
            <a:xfrm>
              <a:off x="5062066" y="1839234"/>
              <a:ext cx="170333" cy="74622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70333" y="0"/>
                  </a:moveTo>
                  <a:lnTo>
                    <a:pt x="170333" y="746224"/>
                  </a:lnTo>
                  <a:lnTo>
                    <a:pt x="0" y="746224"/>
                  </a:lnTo>
                </a:path>
              </a:pathLst>
            </a:custGeom>
            <a:noFill/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reeform: Shape 6"/>
            <p:cNvSpPr/>
            <p:nvPr/>
          </p:nvSpPr>
          <p:spPr>
            <a:xfrm>
              <a:off x="5232400" y="1839234"/>
              <a:ext cx="2944341" cy="149244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322114"/>
                  </a:lnTo>
                  <a:lnTo>
                    <a:pt x="2944341" y="1322114"/>
                  </a:lnTo>
                  <a:lnTo>
                    <a:pt x="2944341" y="1492448"/>
                  </a:lnTo>
                </a:path>
              </a:pathLst>
            </a:custGeom>
            <a:noFill/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Freeform: Shape 7"/>
            <p:cNvSpPr/>
            <p:nvPr/>
          </p:nvSpPr>
          <p:spPr>
            <a:xfrm>
              <a:off x="5564956" y="4142796"/>
              <a:ext cx="243333" cy="189800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898005"/>
                  </a:lnTo>
                  <a:lnTo>
                    <a:pt x="243333" y="1898005"/>
                  </a:lnTo>
                </a:path>
              </a:pathLst>
            </a:custGeom>
            <a:no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Freeform: Shape 8"/>
            <p:cNvSpPr/>
            <p:nvPr/>
          </p:nvSpPr>
          <p:spPr>
            <a:xfrm>
              <a:off x="5564956" y="4142796"/>
              <a:ext cx="243333" cy="74622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746224"/>
                  </a:lnTo>
                  <a:lnTo>
                    <a:pt x="243333" y="746224"/>
                  </a:lnTo>
                </a:path>
              </a:pathLst>
            </a:custGeom>
            <a:no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eform: Shape 9"/>
            <p:cNvSpPr/>
            <p:nvPr/>
          </p:nvSpPr>
          <p:spPr>
            <a:xfrm>
              <a:off x="5232400" y="1839234"/>
              <a:ext cx="981447" cy="149244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322114"/>
                  </a:lnTo>
                  <a:lnTo>
                    <a:pt x="981447" y="1322114"/>
                  </a:lnTo>
                  <a:lnTo>
                    <a:pt x="981447" y="1492448"/>
                  </a:lnTo>
                </a:path>
              </a:pathLst>
            </a:custGeom>
            <a:noFill/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Freeform: Shape 10"/>
            <p:cNvSpPr/>
            <p:nvPr/>
          </p:nvSpPr>
          <p:spPr>
            <a:xfrm>
              <a:off x="3602062" y="4142796"/>
              <a:ext cx="243333" cy="74622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746224"/>
                  </a:lnTo>
                  <a:lnTo>
                    <a:pt x="243333" y="746224"/>
                  </a:lnTo>
                </a:path>
              </a:pathLst>
            </a:custGeom>
            <a:no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eform: Shape 11"/>
            <p:cNvSpPr/>
            <p:nvPr/>
          </p:nvSpPr>
          <p:spPr>
            <a:xfrm>
              <a:off x="4250952" y="1839234"/>
              <a:ext cx="981447" cy="149244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81447" y="0"/>
                  </a:moveTo>
                  <a:lnTo>
                    <a:pt x="981447" y="1322114"/>
                  </a:lnTo>
                  <a:lnTo>
                    <a:pt x="0" y="1322114"/>
                  </a:lnTo>
                  <a:lnTo>
                    <a:pt x="0" y="1492448"/>
                  </a:lnTo>
                </a:path>
              </a:pathLst>
            </a:custGeom>
            <a:noFill/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Freeform: Shape 12"/>
            <p:cNvSpPr/>
            <p:nvPr/>
          </p:nvSpPr>
          <p:spPr>
            <a:xfrm>
              <a:off x="2288058" y="1839234"/>
              <a:ext cx="2944341" cy="149244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944341" y="0"/>
                  </a:moveTo>
                  <a:lnTo>
                    <a:pt x="2944341" y="1322114"/>
                  </a:lnTo>
                  <a:lnTo>
                    <a:pt x="0" y="1322114"/>
                  </a:lnTo>
                  <a:lnTo>
                    <a:pt x="0" y="1492448"/>
                  </a:lnTo>
                </a:path>
              </a:pathLst>
            </a:custGeom>
            <a:noFill/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eform: Shape 13"/>
            <p:cNvSpPr/>
            <p:nvPr/>
          </p:nvSpPr>
          <p:spPr>
            <a:xfrm>
              <a:off x="4421286" y="1028121"/>
              <a:ext cx="1622226" cy="811113"/>
            </a:xfrm>
            <a:custGeom>
              <a:avLst/>
              <a:gdLst>
                <a:gd name="connsiteX0" fmla="*/ 0 w 1622226"/>
                <a:gd name="connsiteY0" fmla="*/ 0 h 811113"/>
                <a:gd name="connsiteX1" fmla="*/ 1622226 w 1622226"/>
                <a:gd name="connsiteY1" fmla="*/ 0 h 811113"/>
                <a:gd name="connsiteX2" fmla="*/ 1622226 w 1622226"/>
                <a:gd name="connsiteY2" fmla="*/ 811113 h 811113"/>
                <a:gd name="connsiteX3" fmla="*/ 0 w 1622226"/>
                <a:gd name="connsiteY3" fmla="*/ 811113 h 811113"/>
                <a:gd name="connsiteX4" fmla="*/ 0 w 1622226"/>
                <a:gd name="connsiteY4" fmla="*/ 0 h 811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2226" h="811113">
                  <a:moveTo>
                    <a:pt x="0" y="0"/>
                  </a:moveTo>
                  <a:lnTo>
                    <a:pt x="1622226" y="0"/>
                  </a:lnTo>
                  <a:lnTo>
                    <a:pt x="1622226" y="811113"/>
                  </a:lnTo>
                  <a:lnTo>
                    <a:pt x="0" y="81111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415" tIns="18415" rIns="18415" bIns="18415" numCol="1" spcCol="1270" anchor="ctr" anchorCtr="0">
              <a:noAutofit/>
            </a:bodyPr>
            <a:lstStyle/>
            <a:p>
              <a:pPr marL="0" marR="0" lvl="0" indent="0" algn="ctr" defTabSz="12890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2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Boss</a:t>
              </a:r>
              <a:endParaRPr kumimoji="0" lang="en-US" sz="2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: Shape 14"/>
            <p:cNvSpPr/>
            <p:nvPr/>
          </p:nvSpPr>
          <p:spPr>
            <a:xfrm>
              <a:off x="1476945" y="3331682"/>
              <a:ext cx="1622226" cy="811113"/>
            </a:xfrm>
            <a:custGeom>
              <a:avLst/>
              <a:gdLst>
                <a:gd name="connsiteX0" fmla="*/ 0 w 1622226"/>
                <a:gd name="connsiteY0" fmla="*/ 0 h 811113"/>
                <a:gd name="connsiteX1" fmla="*/ 1622226 w 1622226"/>
                <a:gd name="connsiteY1" fmla="*/ 0 h 811113"/>
                <a:gd name="connsiteX2" fmla="*/ 1622226 w 1622226"/>
                <a:gd name="connsiteY2" fmla="*/ 811113 h 811113"/>
                <a:gd name="connsiteX3" fmla="*/ 0 w 1622226"/>
                <a:gd name="connsiteY3" fmla="*/ 811113 h 811113"/>
                <a:gd name="connsiteX4" fmla="*/ 0 w 1622226"/>
                <a:gd name="connsiteY4" fmla="*/ 0 h 811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2226" h="811113">
                  <a:moveTo>
                    <a:pt x="0" y="0"/>
                  </a:moveTo>
                  <a:lnTo>
                    <a:pt x="1622226" y="0"/>
                  </a:lnTo>
                  <a:lnTo>
                    <a:pt x="1622226" y="811113"/>
                  </a:lnTo>
                  <a:lnTo>
                    <a:pt x="0" y="81111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415" tIns="18415" rIns="18415" bIns="18415" numCol="1" spcCol="1270" anchor="ctr" anchorCtr="0">
              <a:noAutofit/>
            </a:bodyPr>
            <a:lstStyle/>
            <a:p>
              <a:pPr marL="0" marR="0" lvl="0" indent="0" algn="ctr" defTabSz="12890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2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Lower ranks</a:t>
              </a:r>
              <a:endParaRPr kumimoji="0" lang="en-US" sz="2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: Shape 15"/>
            <p:cNvSpPr/>
            <p:nvPr/>
          </p:nvSpPr>
          <p:spPr>
            <a:xfrm>
              <a:off x="3439839" y="3331682"/>
              <a:ext cx="1622226" cy="811113"/>
            </a:xfrm>
            <a:custGeom>
              <a:avLst/>
              <a:gdLst>
                <a:gd name="connsiteX0" fmla="*/ 0 w 1622226"/>
                <a:gd name="connsiteY0" fmla="*/ 0 h 811113"/>
                <a:gd name="connsiteX1" fmla="*/ 1622226 w 1622226"/>
                <a:gd name="connsiteY1" fmla="*/ 0 h 811113"/>
                <a:gd name="connsiteX2" fmla="*/ 1622226 w 1622226"/>
                <a:gd name="connsiteY2" fmla="*/ 811113 h 811113"/>
                <a:gd name="connsiteX3" fmla="*/ 0 w 1622226"/>
                <a:gd name="connsiteY3" fmla="*/ 811113 h 811113"/>
                <a:gd name="connsiteX4" fmla="*/ 0 w 1622226"/>
                <a:gd name="connsiteY4" fmla="*/ 0 h 811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2226" h="811113">
                  <a:moveTo>
                    <a:pt x="0" y="0"/>
                  </a:moveTo>
                  <a:lnTo>
                    <a:pt x="1622226" y="0"/>
                  </a:lnTo>
                  <a:lnTo>
                    <a:pt x="1622226" y="811113"/>
                  </a:lnTo>
                  <a:lnTo>
                    <a:pt x="0" y="81111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415" tIns="18415" rIns="18415" bIns="18415" numCol="1" spcCol="1270" anchor="ctr" anchorCtr="0">
              <a:noAutofit/>
            </a:bodyPr>
            <a:lstStyle/>
            <a:p>
              <a:pPr marL="0" marR="0" lvl="0" indent="0" algn="ctr" defTabSz="12890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2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Lower ranks</a:t>
              </a:r>
              <a:endParaRPr kumimoji="0" lang="en-US" sz="2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reeform: Shape 16"/>
            <p:cNvSpPr/>
            <p:nvPr/>
          </p:nvSpPr>
          <p:spPr>
            <a:xfrm>
              <a:off x="3845396" y="4483463"/>
              <a:ext cx="1622226" cy="811113"/>
            </a:xfrm>
            <a:custGeom>
              <a:avLst/>
              <a:gdLst>
                <a:gd name="connsiteX0" fmla="*/ 0 w 1622226"/>
                <a:gd name="connsiteY0" fmla="*/ 0 h 811113"/>
                <a:gd name="connsiteX1" fmla="*/ 1622226 w 1622226"/>
                <a:gd name="connsiteY1" fmla="*/ 0 h 811113"/>
                <a:gd name="connsiteX2" fmla="*/ 1622226 w 1622226"/>
                <a:gd name="connsiteY2" fmla="*/ 811113 h 811113"/>
                <a:gd name="connsiteX3" fmla="*/ 0 w 1622226"/>
                <a:gd name="connsiteY3" fmla="*/ 811113 h 811113"/>
                <a:gd name="connsiteX4" fmla="*/ 0 w 1622226"/>
                <a:gd name="connsiteY4" fmla="*/ 0 h 811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2226" h="811113">
                  <a:moveTo>
                    <a:pt x="0" y="0"/>
                  </a:moveTo>
                  <a:lnTo>
                    <a:pt x="1622226" y="0"/>
                  </a:lnTo>
                  <a:lnTo>
                    <a:pt x="1622226" y="811113"/>
                  </a:lnTo>
                  <a:lnTo>
                    <a:pt x="0" y="81111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415" tIns="18415" rIns="18415" bIns="18415" numCol="1" spcCol="1270" anchor="ctr" anchorCtr="0">
              <a:noAutofit/>
            </a:bodyPr>
            <a:lstStyle/>
            <a:p>
              <a:pPr marL="0" marR="0" lvl="0" indent="0" algn="ctr" defTabSz="12890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2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  <a:endParaRPr kumimoji="0" lang="en-US" sz="2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: Shape 17"/>
            <p:cNvSpPr/>
            <p:nvPr/>
          </p:nvSpPr>
          <p:spPr>
            <a:xfrm>
              <a:off x="5402733" y="3331682"/>
              <a:ext cx="1622226" cy="811113"/>
            </a:xfrm>
            <a:custGeom>
              <a:avLst/>
              <a:gdLst>
                <a:gd name="connsiteX0" fmla="*/ 0 w 1622226"/>
                <a:gd name="connsiteY0" fmla="*/ 0 h 811113"/>
                <a:gd name="connsiteX1" fmla="*/ 1622226 w 1622226"/>
                <a:gd name="connsiteY1" fmla="*/ 0 h 811113"/>
                <a:gd name="connsiteX2" fmla="*/ 1622226 w 1622226"/>
                <a:gd name="connsiteY2" fmla="*/ 811113 h 811113"/>
                <a:gd name="connsiteX3" fmla="*/ 0 w 1622226"/>
                <a:gd name="connsiteY3" fmla="*/ 811113 h 811113"/>
                <a:gd name="connsiteX4" fmla="*/ 0 w 1622226"/>
                <a:gd name="connsiteY4" fmla="*/ 0 h 811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2226" h="811113">
                  <a:moveTo>
                    <a:pt x="0" y="0"/>
                  </a:moveTo>
                  <a:lnTo>
                    <a:pt x="1622226" y="0"/>
                  </a:lnTo>
                  <a:lnTo>
                    <a:pt x="1622226" y="811113"/>
                  </a:lnTo>
                  <a:lnTo>
                    <a:pt x="0" y="81111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415" tIns="18415" rIns="18415" bIns="18415" numCol="1" spcCol="1270" anchor="ctr" anchorCtr="0">
              <a:noAutofit/>
            </a:bodyPr>
            <a:lstStyle/>
            <a:p>
              <a:pPr marL="0" marR="0" lvl="0" indent="0" algn="ctr" defTabSz="12890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2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Lower ranks</a:t>
              </a:r>
              <a:endParaRPr kumimoji="0" lang="en-US" sz="2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: Shape 18"/>
            <p:cNvSpPr/>
            <p:nvPr/>
          </p:nvSpPr>
          <p:spPr>
            <a:xfrm>
              <a:off x="5808290" y="4483463"/>
              <a:ext cx="1622226" cy="811113"/>
            </a:xfrm>
            <a:custGeom>
              <a:avLst/>
              <a:gdLst>
                <a:gd name="connsiteX0" fmla="*/ 0 w 1622226"/>
                <a:gd name="connsiteY0" fmla="*/ 0 h 811113"/>
                <a:gd name="connsiteX1" fmla="*/ 1622226 w 1622226"/>
                <a:gd name="connsiteY1" fmla="*/ 0 h 811113"/>
                <a:gd name="connsiteX2" fmla="*/ 1622226 w 1622226"/>
                <a:gd name="connsiteY2" fmla="*/ 811113 h 811113"/>
                <a:gd name="connsiteX3" fmla="*/ 0 w 1622226"/>
                <a:gd name="connsiteY3" fmla="*/ 811113 h 811113"/>
                <a:gd name="connsiteX4" fmla="*/ 0 w 1622226"/>
                <a:gd name="connsiteY4" fmla="*/ 0 h 811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2226" h="811113">
                  <a:moveTo>
                    <a:pt x="0" y="0"/>
                  </a:moveTo>
                  <a:lnTo>
                    <a:pt x="1622226" y="0"/>
                  </a:lnTo>
                  <a:lnTo>
                    <a:pt x="1622226" y="811113"/>
                  </a:lnTo>
                  <a:lnTo>
                    <a:pt x="0" y="81111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415" tIns="18415" rIns="18415" bIns="18415" numCol="1" spcCol="1270" anchor="ctr" anchorCtr="0">
              <a:noAutofit/>
            </a:bodyPr>
            <a:lstStyle/>
            <a:p>
              <a:pPr marL="0" marR="0" lvl="0" indent="0" algn="ctr" defTabSz="12890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2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  <a:endParaRPr kumimoji="0" lang="en-US" sz="2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: Shape 19"/>
            <p:cNvSpPr/>
            <p:nvPr/>
          </p:nvSpPr>
          <p:spPr>
            <a:xfrm>
              <a:off x="5808290" y="5635244"/>
              <a:ext cx="1622226" cy="811113"/>
            </a:xfrm>
            <a:custGeom>
              <a:avLst/>
              <a:gdLst>
                <a:gd name="connsiteX0" fmla="*/ 0 w 1622226"/>
                <a:gd name="connsiteY0" fmla="*/ 0 h 811113"/>
                <a:gd name="connsiteX1" fmla="*/ 1622226 w 1622226"/>
                <a:gd name="connsiteY1" fmla="*/ 0 h 811113"/>
                <a:gd name="connsiteX2" fmla="*/ 1622226 w 1622226"/>
                <a:gd name="connsiteY2" fmla="*/ 811113 h 811113"/>
                <a:gd name="connsiteX3" fmla="*/ 0 w 1622226"/>
                <a:gd name="connsiteY3" fmla="*/ 811113 h 811113"/>
                <a:gd name="connsiteX4" fmla="*/ 0 w 1622226"/>
                <a:gd name="connsiteY4" fmla="*/ 0 h 811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2226" h="811113">
                  <a:moveTo>
                    <a:pt x="0" y="0"/>
                  </a:moveTo>
                  <a:lnTo>
                    <a:pt x="1622226" y="0"/>
                  </a:lnTo>
                  <a:lnTo>
                    <a:pt x="1622226" y="811113"/>
                  </a:lnTo>
                  <a:lnTo>
                    <a:pt x="0" y="81111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415" tIns="18415" rIns="18415" bIns="18415" numCol="1" spcCol="1270" anchor="ctr" anchorCtr="0">
              <a:noAutofit/>
            </a:bodyPr>
            <a:lstStyle/>
            <a:p>
              <a:pPr marL="0" marR="0" lvl="0" indent="0" algn="ctr" defTabSz="12890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2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  <a:endParaRPr kumimoji="0" lang="en-US" sz="2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: Shape 20"/>
            <p:cNvSpPr/>
            <p:nvPr/>
          </p:nvSpPr>
          <p:spPr>
            <a:xfrm>
              <a:off x="7365627" y="3331682"/>
              <a:ext cx="1622226" cy="811113"/>
            </a:xfrm>
            <a:custGeom>
              <a:avLst/>
              <a:gdLst>
                <a:gd name="connsiteX0" fmla="*/ 0 w 1622226"/>
                <a:gd name="connsiteY0" fmla="*/ 0 h 811113"/>
                <a:gd name="connsiteX1" fmla="*/ 1622226 w 1622226"/>
                <a:gd name="connsiteY1" fmla="*/ 0 h 811113"/>
                <a:gd name="connsiteX2" fmla="*/ 1622226 w 1622226"/>
                <a:gd name="connsiteY2" fmla="*/ 811113 h 811113"/>
                <a:gd name="connsiteX3" fmla="*/ 0 w 1622226"/>
                <a:gd name="connsiteY3" fmla="*/ 811113 h 811113"/>
                <a:gd name="connsiteX4" fmla="*/ 0 w 1622226"/>
                <a:gd name="connsiteY4" fmla="*/ 0 h 811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2226" h="811113">
                  <a:moveTo>
                    <a:pt x="0" y="0"/>
                  </a:moveTo>
                  <a:lnTo>
                    <a:pt x="1622226" y="0"/>
                  </a:lnTo>
                  <a:lnTo>
                    <a:pt x="1622226" y="811113"/>
                  </a:lnTo>
                  <a:lnTo>
                    <a:pt x="0" y="81111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415" tIns="18415" rIns="18415" bIns="18415" numCol="1" spcCol="1270" anchor="ctr" anchorCtr="0">
              <a:noAutofit/>
            </a:bodyPr>
            <a:lstStyle/>
            <a:p>
              <a:pPr marL="0" marR="0" lvl="0" indent="0" algn="ctr" defTabSz="12890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2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Someone</a:t>
              </a:r>
              <a:endParaRPr kumimoji="0" lang="en-US" sz="2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3439839" y="2179902"/>
              <a:ext cx="1622226" cy="811113"/>
            </a:xfrm>
            <a:custGeom>
              <a:avLst/>
              <a:gdLst>
                <a:gd name="connsiteX0" fmla="*/ 0 w 1622226"/>
                <a:gd name="connsiteY0" fmla="*/ 0 h 811113"/>
                <a:gd name="connsiteX1" fmla="*/ 1622226 w 1622226"/>
                <a:gd name="connsiteY1" fmla="*/ 0 h 811113"/>
                <a:gd name="connsiteX2" fmla="*/ 1622226 w 1622226"/>
                <a:gd name="connsiteY2" fmla="*/ 811113 h 811113"/>
                <a:gd name="connsiteX3" fmla="*/ 0 w 1622226"/>
                <a:gd name="connsiteY3" fmla="*/ 811113 h 811113"/>
                <a:gd name="connsiteX4" fmla="*/ 0 w 1622226"/>
                <a:gd name="connsiteY4" fmla="*/ 0 h 811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2226" h="811113">
                  <a:moveTo>
                    <a:pt x="0" y="0"/>
                  </a:moveTo>
                  <a:lnTo>
                    <a:pt x="1622226" y="0"/>
                  </a:lnTo>
                  <a:lnTo>
                    <a:pt x="1622226" y="811113"/>
                  </a:lnTo>
                  <a:lnTo>
                    <a:pt x="0" y="81111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415" tIns="18415" rIns="18415" bIns="18415" numCol="1" spcCol="1270" anchor="ctr" anchorCtr="0">
              <a:noAutofit/>
            </a:bodyPr>
            <a:lstStyle/>
            <a:p>
              <a:pPr marL="0" marR="0" lvl="0" indent="0" algn="ctr" defTabSz="12890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2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Dude under</a:t>
              </a:r>
              <a:endParaRPr kumimoji="0" lang="en-US" sz="2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171944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1_Office Theme</vt:lpstr>
      <vt:lpstr>2_Office Theme</vt:lpstr>
      <vt:lpstr>Awesomeness</vt:lpstr>
      <vt:lpstr>PowerPoint Presentation</vt:lpstr>
      <vt:lpstr>PowerPoint Presentation</vt:lpstr>
      <vt:lpstr>PowerPoint Presentation</vt:lpstr>
      <vt:lpstr>An example organigramme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Pach</dc:creator>
  <cp:lastModifiedBy>Andrew Pach</cp:lastModifiedBy>
  <cp:revision>3</cp:revision>
  <dcterms:created xsi:type="dcterms:W3CDTF">2021-09-30T10:28:19Z</dcterms:created>
  <dcterms:modified xsi:type="dcterms:W3CDTF">2021-12-10T12:19:29Z</dcterms:modified>
</cp:coreProperties>
</file>