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C55A11"/>
    <a:srgbClr val="ED7D31"/>
    <a:srgbClr val="F3A672"/>
    <a:srgbClr val="F4AE7F"/>
    <a:srgbClr val="FF5E25"/>
    <a:srgbClr val="B75E21"/>
    <a:srgbClr val="894313"/>
    <a:srgbClr val="D8712B"/>
    <a:srgbClr val="6A3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83" autoAdjust="0"/>
  </p:normalViewPr>
  <p:slideViewPr>
    <p:cSldViewPr snapToGrid="0">
      <p:cViewPr varScale="1">
        <p:scale>
          <a:sx n="56" d="100"/>
          <a:sy n="56" d="100"/>
        </p:scale>
        <p:origin x="3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539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9D-42A2-88E4-FDAC1FDE59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4762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9D-42A2-88E4-FDAC1FDE59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571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9D-42A2-88E4-FDAC1FDE5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0310960"/>
        <c:axId val="730311376"/>
      </c:lineChart>
      <c:catAx>
        <c:axId val="73031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730311376"/>
        <c:crosses val="autoZero"/>
        <c:auto val="1"/>
        <c:lblAlgn val="ctr"/>
        <c:lblOffset val="100"/>
        <c:noMultiLvlLbl val="0"/>
      </c:catAx>
      <c:valAx>
        <c:axId val="730311376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73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2-42CC-B81E-686C22D605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solidFill>
              <a:srgbClr val="C55A1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02-42CC-B81E-686C22D605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solidFill>
              <a:srgbClr val="843C0C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02-42CC-B81E-686C22D60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1278256"/>
        <c:axId val="799338880"/>
      </c:barChart>
      <c:catAx>
        <c:axId val="72127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799338880"/>
        <c:crosses val="autoZero"/>
        <c:auto val="1"/>
        <c:lblAlgn val="ctr"/>
        <c:lblOffset val="100"/>
        <c:noMultiLvlLbl val="0"/>
      </c:catAx>
      <c:valAx>
        <c:axId val="79933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72127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2-42CC-B81E-686C22D605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solidFill>
              <a:srgbClr val="C55A1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02-42CC-B81E-686C22D605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solidFill>
              <a:srgbClr val="843C0C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02-42CC-B81E-686C22D605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1278256"/>
        <c:axId val="799338880"/>
      </c:barChart>
      <c:catAx>
        <c:axId val="72127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799338880"/>
        <c:crosses val="autoZero"/>
        <c:auto val="1"/>
        <c:lblAlgn val="ctr"/>
        <c:lblOffset val="100"/>
        <c:noMultiLvlLbl val="0"/>
      </c:catAx>
      <c:valAx>
        <c:axId val="79933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72127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0C61B-3140-4C79-87D8-7788F9B24A2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767A7-1247-48E0-ADF6-27B7A494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Thêm</a:t>
            </a:r>
            <a:r>
              <a:rPr lang="en-US" baseline="0" dirty="0" smtClean="0"/>
              <a:t> 1 slide master có picture tràn màn hình</a:t>
            </a:r>
          </a:p>
          <a:p>
            <a:r>
              <a:rPr lang="en-US" baseline="0" dirty="0" smtClean="0"/>
              <a:t>Cách khác, kéo vào slide, chọn crop, kéo toàn màn hình, chọn fill trong crop.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Slide sẽ dùng font Monegrat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67A7-1247-48E0-ADF6-27B7A494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2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Tiếp</a:t>
            </a:r>
            <a:r>
              <a:rPr lang="en-US" baseline="0" dirty="0" smtClean="0"/>
              <a:t> tục dùng Slide master để tạo ra 1 slide có 1 header và 3 bức ảnh.</a:t>
            </a:r>
          </a:p>
          <a:p>
            <a:r>
              <a:rPr lang="en-US" baseline="0" dirty="0" smtClean="0"/>
              <a:t>Chú ý dùng align vertical để căn chỉnh thật chuẩn</a:t>
            </a:r>
          </a:p>
          <a:p>
            <a:r>
              <a:rPr lang="en-US" baseline="0" dirty="0" smtClean="0"/>
              <a:t>Và size cũng phải như nhau</a:t>
            </a:r>
          </a:p>
          <a:p>
            <a:endParaRPr lang="en-US" baseline="0" dirty="0" smtClean="0"/>
          </a:p>
          <a:p>
            <a:r>
              <a:rPr lang="en-US" baseline="0" dirty="0" smtClean="0"/>
              <a:t>Dùng độ tương phản nhỏ cho tiêu đề từng ảnh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icon: https://www.iconfinder.com/search?q=world&amp;price=free, dùng thêm tính năng color trong thẻ Format (Picture Tools)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67A7-1247-48E0-ADF6-27B7A494A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https://www.lipsum.com/</a:t>
            </a:r>
          </a:p>
          <a:p>
            <a:endParaRPr lang="en-US" dirty="0" smtClean="0"/>
          </a:p>
          <a:p>
            <a:r>
              <a:rPr lang="en-US" dirty="0" smtClean="0"/>
              <a:t>Witdh</a:t>
            </a:r>
            <a:r>
              <a:rPr lang="en-US" baseline="0" dirty="0" smtClean="0"/>
              <a:t> outline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Ctrl + Shift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 shape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Witdh &amp; weight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67A7-1247-48E0-ADF6-27B7A494A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Axis</a:t>
            </a:r>
            <a:r>
              <a:rPr lang="en-US" baseline="0" dirty="0" smtClean="0"/>
              <a:t> Option -&gt;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67A7-1247-48E0-ADF6-27B7A494A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67A7-1247-48E0-ADF6-27B7A494A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9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767A7-1247-48E0-ADF6-27B7A494A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BD6A-F9C5-412E-8741-B3615F85FC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4839-8F1B-41E6-BAEE-72F2B638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0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BD6A-F9C5-412E-8741-B3615F85FC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4839-8F1B-41E6-BAEE-72F2B638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BD6A-F9C5-412E-8741-B3615F85FC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4839-8F1B-41E6-BAEE-72F2B638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BD6A-F9C5-412E-8741-B3615F85FC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4839-8F1B-41E6-BAEE-72F2B638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23900" y="3638550"/>
            <a:ext cx="3276600" cy="2800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57700" y="3638550"/>
            <a:ext cx="3276600" cy="2800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191500" y="3638550"/>
            <a:ext cx="3276600" cy="28003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27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56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BD6A-F9C5-412E-8741-B3615F85FC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4839-8F1B-41E6-BAEE-72F2B638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81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BD6A-F9C5-412E-8741-B3615F85FC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4839-8F1B-41E6-BAEE-72F2B638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BD6A-F9C5-412E-8741-B3615F85FC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4839-8F1B-41E6-BAEE-72F2B638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BD6A-F9C5-412E-8741-B3615F85FC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4839-8F1B-41E6-BAEE-72F2B638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BD6A-F9C5-412E-8741-B3615F85FC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4839-8F1B-41E6-BAEE-72F2B638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BD6A-F9C5-412E-8741-B3615F85FC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4839-8F1B-41E6-BAEE-72F2B638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1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BD6A-F9C5-412E-8741-B3615F85FC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4839-8F1B-41E6-BAEE-72F2B638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BD6A-F9C5-412E-8741-B3615F85FC7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4839-8F1B-41E6-BAEE-72F2B638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chart" Target="../charts/chart1.xml"/><Relationship Id="rId7" Type="http://schemas.openxmlformats.org/officeDocument/2006/relationships/image" Target="../media/image11.svg"/><Relationship Id="rId12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12" Type="http://schemas.openxmlformats.org/officeDocument/2006/relationships/image" Target="../media/image1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11" Type="http://schemas.microsoft.com/office/2007/relationships/hdphoto" Target="../media/hdphoto1.wdp"/><Relationship Id="rId5" Type="http://schemas.openxmlformats.org/officeDocument/2006/relationships/image" Target="../media/image9.sv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12" Type="http://schemas.openxmlformats.org/officeDocument/2006/relationships/image" Target="../media/image1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11" Type="http://schemas.microsoft.com/office/2007/relationships/hdphoto" Target="../media/hdphoto2.wdp"/><Relationship Id="rId5" Type="http://schemas.openxmlformats.org/officeDocument/2006/relationships/image" Target="../media/image9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1553496" y="1157749"/>
            <a:ext cx="5228304" cy="4542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11680" y="4493623"/>
            <a:ext cx="2560320" cy="80989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latin typeface="Montserrat" pitchFamily="2" charset="0"/>
              </a:rPr>
              <a:t>LEARN MORE</a:t>
            </a:r>
            <a:endParaRPr lang="en-US" b="1" dirty="0">
              <a:latin typeface="Montserrat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1680" y="1480457"/>
            <a:ext cx="3779520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Montserrat" pitchFamily="2" charset="0"/>
              </a:rPr>
              <a:t>Welcome to SuperClothes.</a:t>
            </a:r>
            <a:endParaRPr lang="en-US" sz="36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957943"/>
            <a:ext cx="1683657" cy="1998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7" r="10967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7" r="10967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2" b="21512"/>
          <a:stretch>
            <a:fillRect/>
          </a:stretch>
        </p:blipFill>
        <p:spPr/>
      </p:pic>
      <p:grpSp>
        <p:nvGrpSpPr>
          <p:cNvPr id="5" name="Group 4"/>
          <p:cNvGrpSpPr/>
          <p:nvPr/>
        </p:nvGrpSpPr>
        <p:grpSpPr>
          <a:xfrm>
            <a:off x="678180" y="709268"/>
            <a:ext cx="7056120" cy="1477575"/>
            <a:chOff x="678180" y="709268"/>
            <a:chExt cx="7056120" cy="1477575"/>
          </a:xfrm>
        </p:grpSpPr>
        <p:sp>
          <p:nvSpPr>
            <p:cNvPr id="11" name="Rectangle 10"/>
            <p:cNvSpPr/>
            <p:nvPr/>
          </p:nvSpPr>
          <p:spPr>
            <a:xfrm>
              <a:off x="678180" y="938379"/>
              <a:ext cx="7056120" cy="624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600" b="1" dirty="0" smtClean="0">
                  <a:solidFill>
                    <a:schemeClr val="tx1"/>
                  </a:solidFill>
                  <a:latin typeface="Montserrat" pitchFamily="2" charset="0"/>
                </a:rPr>
                <a:t>Welcome to SuperClothes.</a:t>
              </a:r>
              <a:endParaRPr lang="en-US" sz="3600" b="1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8180" y="709268"/>
              <a:ext cx="1779270" cy="71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 smtClean="0">
                  <a:solidFill>
                    <a:srgbClr val="ED7D31"/>
                  </a:solidFill>
                  <a:latin typeface="Montserrat" pitchFamily="2" charset="0"/>
                </a:rPr>
                <a:t>PROGRESS</a:t>
              </a:r>
              <a:endParaRPr lang="en-US" sz="2000" b="1" dirty="0">
                <a:solidFill>
                  <a:srgbClr val="ED7D31"/>
                </a:solidFill>
                <a:latin typeface="Montserrat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8180" y="1562611"/>
              <a:ext cx="3779520" cy="624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Montserrat" pitchFamily="2" charset="0"/>
                </a:rPr>
                <a:t>This is a example text.</a:t>
              </a:r>
              <a:endParaRPr lang="en-US" sz="2400" dirty="0">
                <a:solidFill>
                  <a:schemeClr val="tx1"/>
                </a:solidFill>
                <a:latin typeface="Montserrat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975600" y="279457"/>
            <a:ext cx="3492500" cy="2566307"/>
            <a:chOff x="8420100" y="405492"/>
            <a:chExt cx="3492500" cy="2566307"/>
          </a:xfrm>
        </p:grpSpPr>
        <p:sp>
          <p:nvSpPr>
            <p:cNvPr id="12" name="Rectangle 11"/>
            <p:cNvSpPr/>
            <p:nvPr/>
          </p:nvSpPr>
          <p:spPr>
            <a:xfrm>
              <a:off x="8420100" y="405492"/>
              <a:ext cx="3492500" cy="25663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0100" y="2192111"/>
              <a:ext cx="3492500" cy="624232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Montserrat" pitchFamily="2" charset="0"/>
                </a:rPr>
                <a:t>New Market Reached</a:t>
              </a:r>
              <a:endParaRPr lang="en-US" sz="2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375900" y="781050"/>
              <a:ext cx="1231900" cy="100965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5400" dirty="0" smtClean="0">
                  <a:latin typeface="Montserrat ExtraBold" pitchFamily="2" charset="0"/>
                </a:rPr>
                <a:t>18</a:t>
              </a:r>
              <a:endParaRPr lang="en-US" sz="5400" dirty="0">
                <a:latin typeface="Montserrat ExtraBold" pitchFamily="2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8699500" y="510443"/>
              <a:ext cx="1676400" cy="16764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23900" y="5629003"/>
            <a:ext cx="3276600" cy="809897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Montserrat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7700" y="5629003"/>
            <a:ext cx="3276600" cy="809897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Montserrat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91500" y="5629003"/>
            <a:ext cx="3276600" cy="809897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Montserrat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6070" y="5652613"/>
            <a:ext cx="1163487" cy="357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latin typeface="Montserrat" pitchFamily="2" charset="0"/>
              </a:rPr>
              <a:t>T- shirt</a:t>
            </a:r>
            <a:endParaRPr lang="en-US" sz="4800" b="1" dirty="0">
              <a:latin typeface="Montserrat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86071" y="6033951"/>
            <a:ext cx="1163487" cy="357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latin typeface="Montserrat" pitchFamily="2" charset="0"/>
              </a:rPr>
              <a:t>Test</a:t>
            </a:r>
            <a:endParaRPr lang="en-US" sz="4800" dirty="0">
              <a:latin typeface="Montserrat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94967" y="5652613"/>
            <a:ext cx="1163487" cy="357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latin typeface="Montserrat" pitchFamily="2" charset="0"/>
              </a:rPr>
              <a:t>T- shirt</a:t>
            </a:r>
            <a:endParaRPr lang="en-US" sz="4800" b="1" dirty="0">
              <a:latin typeface="Montserrat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23543" y="6033951"/>
            <a:ext cx="1163487" cy="357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latin typeface="Montserrat" pitchFamily="2" charset="0"/>
              </a:rPr>
              <a:t>Test</a:t>
            </a:r>
            <a:endParaRPr lang="en-US" sz="4800" dirty="0">
              <a:latin typeface="Montserrat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17471" y="5667127"/>
            <a:ext cx="1163487" cy="357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latin typeface="Montserrat" pitchFamily="2" charset="0"/>
              </a:rPr>
              <a:t>T- shirt</a:t>
            </a:r>
            <a:endParaRPr lang="en-US" sz="4800" b="1" dirty="0">
              <a:latin typeface="Montserrat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61015" y="6033951"/>
            <a:ext cx="1163487" cy="357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latin typeface="Montserrat" pitchFamily="2" charset="0"/>
              </a:rPr>
              <a:t>Test</a:t>
            </a:r>
            <a:endParaRPr lang="en-US" sz="4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1295" y="938379"/>
            <a:ext cx="6709410" cy="624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Montserrat" pitchFamily="2" charset="0"/>
              </a:rPr>
              <a:t>Welcome to SuperClothes.</a:t>
            </a:r>
            <a:endParaRPr lang="en-US" sz="36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6365" y="709268"/>
            <a:ext cx="1779270" cy="71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rgbClr val="ED7D31"/>
                </a:solidFill>
                <a:latin typeface="Montserrat" pitchFamily="2" charset="0"/>
              </a:rPr>
              <a:t>PROGRESS</a:t>
            </a:r>
            <a:endParaRPr lang="en-US" sz="2000" b="1" dirty="0">
              <a:solidFill>
                <a:srgbClr val="ED7D31"/>
              </a:solidFill>
              <a:latin typeface="Montserrat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3520" y="1777601"/>
            <a:ext cx="9204960" cy="624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Montserrat" pitchFamily="2" charset="0"/>
              </a:rPr>
              <a:t>Lorem </a:t>
            </a:r>
            <a:r>
              <a:rPr lang="en-US" sz="2400" dirty="0">
                <a:solidFill>
                  <a:schemeClr val="tx1"/>
                </a:solidFill>
                <a:latin typeface="Montserrat" pitchFamily="2" charset="0"/>
              </a:rPr>
              <a:t>ipsum dolor sit amet, consectetur adipiscing elit, sed do eiusmod tempor incididunt ut labore et dolore magna aliqua. Ut enim ad minim veniam, </a:t>
            </a:r>
            <a:r>
              <a:rPr lang="en-US" sz="2400" dirty="0" smtClean="0">
                <a:solidFill>
                  <a:schemeClr val="tx1"/>
                </a:solidFill>
                <a:latin typeface="Montserrat" pitchFamily="2" charset="0"/>
              </a:rPr>
              <a:t>quis</a:t>
            </a:r>
            <a:endParaRPr lang="en-US" sz="2400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8175" y="5829300"/>
            <a:ext cx="1091565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rgbClr val="6A310A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 rot="5400000">
            <a:off x="941072" y="3379321"/>
            <a:ext cx="2286000" cy="1853493"/>
          </a:xfrm>
          <a:prstGeom prst="homePlate">
            <a:avLst>
              <a:gd name="adj" fmla="val 25178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 rot="5400000">
            <a:off x="3615691" y="3379322"/>
            <a:ext cx="2286000" cy="1853493"/>
          </a:xfrm>
          <a:prstGeom prst="homePlate">
            <a:avLst>
              <a:gd name="adj" fmla="val 25178"/>
            </a:avLst>
          </a:prstGeom>
          <a:solidFill>
            <a:srgbClr val="D8712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 rot="5400000">
            <a:off x="6290310" y="3379323"/>
            <a:ext cx="2286000" cy="1853493"/>
          </a:xfrm>
          <a:prstGeom prst="homePlate">
            <a:avLst>
              <a:gd name="adj" fmla="val 25178"/>
            </a:avLst>
          </a:prstGeom>
          <a:solidFill>
            <a:srgbClr val="B75E2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 rot="5400000">
            <a:off x="8964929" y="3379322"/>
            <a:ext cx="2286000" cy="1853493"/>
          </a:xfrm>
          <a:prstGeom prst="homePlate">
            <a:avLst>
              <a:gd name="adj" fmla="val 25178"/>
            </a:avLst>
          </a:prstGeom>
          <a:solidFill>
            <a:srgbClr val="8943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5400000">
            <a:off x="1626872" y="5524501"/>
            <a:ext cx="914400" cy="9144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5400000">
            <a:off x="4301491" y="5524502"/>
            <a:ext cx="914400" cy="914400"/>
          </a:xfrm>
          <a:prstGeom prst="ellipse">
            <a:avLst/>
          </a:prstGeom>
          <a:solidFill>
            <a:srgbClr val="D8712B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5400000">
            <a:off x="6976110" y="5524503"/>
            <a:ext cx="914400" cy="914400"/>
          </a:xfrm>
          <a:prstGeom prst="ellipse">
            <a:avLst/>
          </a:prstGeom>
          <a:solidFill>
            <a:srgbClr val="B75E2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5400000">
            <a:off x="9650729" y="5524502"/>
            <a:ext cx="914400" cy="914400"/>
          </a:xfrm>
          <a:prstGeom prst="ellipse">
            <a:avLst/>
          </a:prstGeom>
          <a:solidFill>
            <a:srgbClr val="894313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5962" y="286935"/>
            <a:ext cx="6709410" cy="6242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Montserrat" pitchFamily="2" charset="0"/>
              </a:rPr>
              <a:t>Sale Compare</a:t>
            </a:r>
            <a:endParaRPr lang="en-US" sz="36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04845" y="215153"/>
            <a:ext cx="1779270" cy="717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rgbClr val="ED7D31"/>
                </a:solidFill>
                <a:latin typeface="Montserrat" pitchFamily="2" charset="0"/>
              </a:rPr>
              <a:t>PROGRESS</a:t>
            </a:r>
            <a:endParaRPr lang="en-US" sz="2000" b="1" dirty="0">
              <a:solidFill>
                <a:srgbClr val="ED7D31"/>
              </a:solidFill>
              <a:latin typeface="Montserra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962" y="937155"/>
            <a:ext cx="9195758" cy="2358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Montserrat" pitchFamily="2" charset="0"/>
              </a:rPr>
              <a:t>Lorem </a:t>
            </a:r>
            <a:r>
              <a:rPr lang="en-US" b="1" dirty="0">
                <a:solidFill>
                  <a:schemeClr val="accent2"/>
                </a:solidFill>
                <a:latin typeface="Montserrat" pitchFamily="2" charset="0"/>
              </a:rPr>
              <a:t>ipsum dolor sit amet, consectetur adipiscing </a:t>
            </a:r>
            <a:r>
              <a:rPr lang="en-US" b="1" dirty="0" smtClean="0">
                <a:solidFill>
                  <a:schemeClr val="accent2"/>
                </a:solidFill>
                <a:latin typeface="Montserrat" pitchFamily="2" charset="0"/>
              </a:rPr>
              <a:t>elit</a:t>
            </a:r>
            <a:endParaRPr lang="en-US" b="1" dirty="0">
              <a:solidFill>
                <a:schemeClr val="accent2"/>
              </a:solidFill>
              <a:latin typeface="Montserrat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5962" y="1907718"/>
            <a:ext cx="7104744" cy="4579445"/>
            <a:chOff x="335962" y="756380"/>
            <a:chExt cx="7195052" cy="5730783"/>
          </a:xfrm>
        </p:grpSpPr>
        <p:sp>
          <p:nvSpPr>
            <p:cNvPr id="12" name="Rectangle 11"/>
            <p:cNvSpPr/>
            <p:nvPr/>
          </p:nvSpPr>
          <p:spPr>
            <a:xfrm>
              <a:off x="6740797" y="6175047"/>
              <a:ext cx="790217" cy="312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 smtClean="0">
                  <a:solidFill>
                    <a:srgbClr val="ED7D31"/>
                  </a:solidFill>
                  <a:latin typeface="Montserrat" pitchFamily="2" charset="0"/>
                </a:rPr>
                <a:t>year</a:t>
              </a:r>
              <a:endParaRPr lang="en-US" sz="2000" b="1" dirty="0">
                <a:solidFill>
                  <a:srgbClr val="ED7D31"/>
                </a:solidFill>
                <a:latin typeface="Montserrat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962" y="756380"/>
              <a:ext cx="790217" cy="312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 smtClean="0">
                  <a:solidFill>
                    <a:srgbClr val="ED7D31"/>
                  </a:solidFill>
                  <a:latin typeface="Montserrat" pitchFamily="2" charset="0"/>
                </a:rPr>
                <a:t>unit</a:t>
              </a:r>
              <a:endParaRPr lang="en-US" sz="2000" b="1" dirty="0">
                <a:solidFill>
                  <a:srgbClr val="ED7D31"/>
                </a:solidFill>
                <a:latin typeface="Montserrat" pitchFamily="2" charset="0"/>
              </a:endParaRPr>
            </a:p>
          </p:txBody>
        </p:sp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4078169561"/>
                </p:ext>
              </p:extLst>
            </p:nvPr>
          </p:nvGraphicFramePr>
          <p:xfrm>
            <a:off x="418353" y="1068496"/>
            <a:ext cx="6717553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9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9375" y="3535848"/>
              <a:ext cx="365549" cy="359292"/>
            </a:xfrm>
            <a:prstGeom prst="rect">
              <a:avLst/>
            </a:prstGeom>
          </p:spPr>
        </p:pic>
        <p:pic>
          <p:nvPicPr>
            <p:cNvPr id="10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B75E2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83316" y="2920761"/>
              <a:ext cx="491020" cy="482617"/>
            </a:xfrm>
            <a:prstGeom prst="rect">
              <a:avLst/>
            </a:prstGeom>
          </p:spPr>
        </p:pic>
        <p:pic>
          <p:nvPicPr>
            <p:cNvPr id="13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19375" y="2196912"/>
              <a:ext cx="418902" cy="41173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8474753" y="87962"/>
            <a:ext cx="2898475" cy="2023379"/>
            <a:chOff x="8264106" y="599051"/>
            <a:chExt cx="2898475" cy="2023379"/>
          </a:xfrm>
        </p:grpSpPr>
        <p:sp>
          <p:nvSpPr>
            <p:cNvPr id="4" name="Rectangle 3"/>
            <p:cNvSpPr/>
            <p:nvPr/>
          </p:nvSpPr>
          <p:spPr>
            <a:xfrm>
              <a:off x="8264106" y="599051"/>
              <a:ext cx="2898475" cy="2023379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86422" y="822514"/>
              <a:ext cx="1538795" cy="122396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801976" y="2013713"/>
              <a:ext cx="1907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Montserrat" pitchFamily="2" charset="0"/>
                  <a:cs typeface="Mongolian Baiti" panose="03000500000000000000" pitchFamily="66" charset="0"/>
                </a:rPr>
                <a:t>Info 1</a:t>
              </a:r>
              <a:endParaRPr lang="en-US" sz="2000" b="1" dirty="0">
                <a:solidFill>
                  <a:schemeClr val="bg1"/>
                </a:solidFill>
                <a:latin typeface="Montserrat" pitchFamily="2" charset="0"/>
                <a:cs typeface="Mongolian Baiti" panose="03000500000000000000" pitchFamily="66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74753" y="4615117"/>
            <a:ext cx="2898475" cy="2023379"/>
            <a:chOff x="8264106" y="599051"/>
            <a:chExt cx="2898475" cy="2023379"/>
          </a:xfrm>
          <a:solidFill>
            <a:srgbClr val="843C0C"/>
          </a:solidFill>
        </p:grpSpPr>
        <p:sp>
          <p:nvSpPr>
            <p:cNvPr id="21" name="Rectangle 20"/>
            <p:cNvSpPr/>
            <p:nvPr/>
          </p:nvSpPr>
          <p:spPr>
            <a:xfrm>
              <a:off x="8264106" y="599051"/>
              <a:ext cx="2898475" cy="202337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1976" y="2013713"/>
              <a:ext cx="190768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Montserrat" pitchFamily="2" charset="0"/>
                  <a:cs typeface="Mongolian Baiti" panose="03000500000000000000" pitchFamily="66" charset="0"/>
                </a:rPr>
                <a:t>Info 1</a:t>
              </a:r>
              <a:endParaRPr lang="en-US" sz="2000" b="1" dirty="0">
                <a:solidFill>
                  <a:schemeClr val="bg1"/>
                </a:solidFill>
                <a:latin typeface="Montserrat" pitchFamily="2" charset="0"/>
                <a:cs typeface="Mongolian Baiti" panose="03000500000000000000" pitchFamily="66" charset="0"/>
              </a:endParaRPr>
            </a:p>
          </p:txBody>
        </p:sp>
      </p:grpSp>
      <p:pic>
        <p:nvPicPr>
          <p:cNvPr id="15" name="Graphic 11" descr="Sock with solid fill">
            <a:extLst>
              <a:ext uri="{FF2B5EF4-FFF2-40B4-BE49-F238E27FC236}">
                <a16:creationId xmlns:a16="http://schemas.microsoft.com/office/drawing/2014/main" id="{7523B7EE-61C1-4563-9946-99119D8949E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5894" y="4805513"/>
            <a:ext cx="1536192" cy="122189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474753" y="2351539"/>
            <a:ext cx="2898475" cy="2023379"/>
            <a:chOff x="8264106" y="599051"/>
            <a:chExt cx="2898475" cy="2023379"/>
          </a:xfrm>
          <a:solidFill>
            <a:srgbClr val="C55A11"/>
          </a:solidFill>
        </p:grpSpPr>
        <p:sp>
          <p:nvSpPr>
            <p:cNvPr id="25" name="Rectangle 24"/>
            <p:cNvSpPr/>
            <p:nvPr/>
          </p:nvSpPr>
          <p:spPr>
            <a:xfrm>
              <a:off x="8264106" y="599051"/>
              <a:ext cx="2898475" cy="202337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801976" y="2013713"/>
              <a:ext cx="190768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Montserrat" pitchFamily="2" charset="0"/>
                  <a:cs typeface="Mongolian Baiti" panose="03000500000000000000" pitchFamily="66" charset="0"/>
                </a:rPr>
                <a:t>Info 1</a:t>
              </a:r>
              <a:endParaRPr lang="en-US" sz="2000" b="1" dirty="0">
                <a:solidFill>
                  <a:schemeClr val="bg1"/>
                </a:solidFill>
                <a:latin typeface="Montserrat" pitchFamily="2" charset="0"/>
                <a:cs typeface="Mongolian Baiti" panose="03000500000000000000" pitchFamily="66" charset="0"/>
              </a:endParaRPr>
            </a:p>
          </p:txBody>
        </p:sp>
      </p:grpSp>
      <p:pic>
        <p:nvPicPr>
          <p:cNvPr id="16" name="Graphic 13" descr="Ugly Sweater with solid fill">
            <a:extLst>
              <a:ext uri="{FF2B5EF4-FFF2-40B4-BE49-F238E27FC236}">
                <a16:creationId xmlns:a16="http://schemas.microsoft.com/office/drawing/2014/main" id="{2B5C299E-49C7-4D73-A498-1CC85F32675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8370" y="2482987"/>
            <a:ext cx="1536192" cy="12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313349875"/>
              </p:ext>
            </p:extLst>
          </p:nvPr>
        </p:nvGraphicFramePr>
        <p:xfrm>
          <a:off x="3773929" y="152190"/>
          <a:ext cx="8418071" cy="6550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03945" y="152190"/>
            <a:ext cx="2898475" cy="2023379"/>
            <a:chOff x="8264106" y="599051"/>
            <a:chExt cx="2898475" cy="2023379"/>
          </a:xfrm>
        </p:grpSpPr>
        <p:sp>
          <p:nvSpPr>
            <p:cNvPr id="11" name="Rectangle 10"/>
            <p:cNvSpPr/>
            <p:nvPr/>
          </p:nvSpPr>
          <p:spPr>
            <a:xfrm>
              <a:off x="8264106" y="599051"/>
              <a:ext cx="2898475" cy="2023379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86422" y="822514"/>
              <a:ext cx="1538795" cy="122396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801976" y="2013713"/>
              <a:ext cx="1907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Montserrat" pitchFamily="2" charset="0"/>
                  <a:cs typeface="Mongolian Baiti" panose="03000500000000000000" pitchFamily="66" charset="0"/>
                </a:rPr>
                <a:t>Info 1</a:t>
              </a:r>
              <a:endParaRPr lang="en-US" sz="2000" b="1" dirty="0">
                <a:solidFill>
                  <a:schemeClr val="bg1"/>
                </a:solidFill>
                <a:latin typeface="Montserrat" pitchFamily="2" charset="0"/>
                <a:cs typeface="Mongolian Baiti" panose="03000500000000000000" pitchFamily="66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3945" y="4679345"/>
            <a:ext cx="2898475" cy="2023379"/>
            <a:chOff x="-168915" y="4834621"/>
            <a:chExt cx="2898475" cy="2023379"/>
          </a:xfrm>
        </p:grpSpPr>
        <p:grpSp>
          <p:nvGrpSpPr>
            <p:cNvPr id="14" name="Group 13"/>
            <p:cNvGrpSpPr/>
            <p:nvPr/>
          </p:nvGrpSpPr>
          <p:grpSpPr>
            <a:xfrm>
              <a:off x="-168915" y="4834621"/>
              <a:ext cx="2898475" cy="2023379"/>
              <a:chOff x="8264106" y="599051"/>
              <a:chExt cx="2898475" cy="2023379"/>
            </a:xfrm>
            <a:solidFill>
              <a:srgbClr val="843C0C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8264106" y="599051"/>
                <a:ext cx="2898475" cy="202337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01976" y="2013713"/>
                <a:ext cx="1907686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Montserrat" pitchFamily="2" charset="0"/>
                    <a:cs typeface="Mongolian Baiti" panose="03000500000000000000" pitchFamily="66" charset="0"/>
                  </a:rPr>
                  <a:t>Info 1</a:t>
                </a:r>
                <a:endParaRPr lang="en-US" sz="2000" b="1" dirty="0">
                  <a:solidFill>
                    <a:schemeClr val="bg1"/>
                  </a:solidFill>
                  <a:latin typeface="Montserrat" pitchFamily="2" charset="0"/>
                  <a:cs typeface="Mongolian Baiti" panose="03000500000000000000" pitchFamily="66" charset="0"/>
                </a:endParaRPr>
              </a:p>
            </p:txBody>
          </p:sp>
        </p:grpSp>
        <p:pic>
          <p:nvPicPr>
            <p:cNvPr id="17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226" y="5025017"/>
              <a:ext cx="1536192" cy="122189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503945" y="2415767"/>
            <a:ext cx="2898475" cy="2023379"/>
            <a:chOff x="-168915" y="2571043"/>
            <a:chExt cx="2898475" cy="2023379"/>
          </a:xfrm>
        </p:grpSpPr>
        <p:grpSp>
          <p:nvGrpSpPr>
            <p:cNvPr id="18" name="Group 17"/>
            <p:cNvGrpSpPr/>
            <p:nvPr/>
          </p:nvGrpSpPr>
          <p:grpSpPr>
            <a:xfrm>
              <a:off x="-168915" y="2571043"/>
              <a:ext cx="2898475" cy="2023379"/>
              <a:chOff x="8264106" y="599051"/>
              <a:chExt cx="2898475" cy="2023379"/>
            </a:xfrm>
            <a:solidFill>
              <a:srgbClr val="C55A11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8264106" y="599051"/>
                <a:ext cx="2898475" cy="202337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801976" y="2013713"/>
                <a:ext cx="1907686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Montserrat" pitchFamily="2" charset="0"/>
                    <a:cs typeface="Mongolian Baiti" panose="03000500000000000000" pitchFamily="66" charset="0"/>
                  </a:rPr>
                  <a:t>Info 1</a:t>
                </a:r>
                <a:endParaRPr lang="en-US" sz="2000" b="1" dirty="0">
                  <a:solidFill>
                    <a:schemeClr val="bg1"/>
                  </a:solidFill>
                  <a:latin typeface="Montserrat" pitchFamily="2" charset="0"/>
                  <a:cs typeface="Mongolian Baiti" panose="03000500000000000000" pitchFamily="66" charset="0"/>
                </a:endParaRPr>
              </a:p>
            </p:txBody>
          </p:sp>
        </p:grpSp>
        <p:pic>
          <p:nvPicPr>
            <p:cNvPr id="21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702" y="2702491"/>
              <a:ext cx="1536192" cy="1221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372327579"/>
              </p:ext>
            </p:extLst>
          </p:nvPr>
        </p:nvGraphicFramePr>
        <p:xfrm>
          <a:off x="5352862" y="1069674"/>
          <a:ext cx="6878128" cy="5011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13174" y="618017"/>
            <a:ext cx="4896191" cy="3350135"/>
            <a:chOff x="8264106" y="599051"/>
            <a:chExt cx="2898475" cy="2023379"/>
          </a:xfrm>
        </p:grpSpPr>
        <p:sp>
          <p:nvSpPr>
            <p:cNvPr id="11" name="Rectangle 10"/>
            <p:cNvSpPr/>
            <p:nvPr/>
          </p:nvSpPr>
          <p:spPr>
            <a:xfrm>
              <a:off x="8264106" y="599051"/>
              <a:ext cx="2898475" cy="2023379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87016" y="770413"/>
              <a:ext cx="937605" cy="7457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801975" y="1649578"/>
              <a:ext cx="1907686" cy="2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Montserrat" pitchFamily="2" charset="0"/>
                  <a:cs typeface="Mongolian Baiti" panose="03000500000000000000" pitchFamily="66" charset="0"/>
                </a:rPr>
                <a:t>T-shirt is.........................</a:t>
              </a:r>
              <a:endParaRPr lang="en-US" sz="2000" b="1" dirty="0">
                <a:solidFill>
                  <a:schemeClr val="bg1"/>
                </a:solidFill>
                <a:latin typeface="Montserrat" pitchFamily="2" charset="0"/>
                <a:cs typeface="Mongolian Baiti" panose="03000500000000000000" pitchFamily="66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3174" y="4189008"/>
            <a:ext cx="2301615" cy="1694207"/>
            <a:chOff x="-168915" y="4834621"/>
            <a:chExt cx="2898475" cy="2023379"/>
          </a:xfrm>
        </p:grpSpPr>
        <p:grpSp>
          <p:nvGrpSpPr>
            <p:cNvPr id="14" name="Group 13"/>
            <p:cNvGrpSpPr/>
            <p:nvPr/>
          </p:nvGrpSpPr>
          <p:grpSpPr>
            <a:xfrm>
              <a:off x="-168915" y="4834621"/>
              <a:ext cx="2898475" cy="2023379"/>
              <a:chOff x="8264106" y="599051"/>
              <a:chExt cx="2898475" cy="2023379"/>
            </a:xfrm>
            <a:solidFill>
              <a:srgbClr val="843C0C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8264106" y="599051"/>
                <a:ext cx="2898475" cy="202337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01976" y="2013713"/>
                <a:ext cx="1907686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Montserrat" pitchFamily="2" charset="0"/>
                    <a:cs typeface="Mongolian Baiti" panose="03000500000000000000" pitchFamily="66" charset="0"/>
                  </a:rPr>
                  <a:t>Info 1</a:t>
                </a:r>
                <a:endParaRPr lang="en-US" sz="2000" b="1" dirty="0">
                  <a:solidFill>
                    <a:schemeClr val="bg1"/>
                  </a:solidFill>
                  <a:latin typeface="Montserrat" pitchFamily="2" charset="0"/>
                  <a:cs typeface="Mongolian Baiti" panose="03000500000000000000" pitchFamily="66" charset="0"/>
                </a:endParaRPr>
              </a:p>
            </p:txBody>
          </p:sp>
        </p:grpSp>
        <p:pic>
          <p:nvPicPr>
            <p:cNvPr id="17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226" y="5025017"/>
              <a:ext cx="1536192" cy="122189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907750" y="4189008"/>
            <a:ext cx="2301615" cy="1694207"/>
            <a:chOff x="-168915" y="2571043"/>
            <a:chExt cx="2898475" cy="2023379"/>
          </a:xfrm>
        </p:grpSpPr>
        <p:grpSp>
          <p:nvGrpSpPr>
            <p:cNvPr id="18" name="Group 17"/>
            <p:cNvGrpSpPr/>
            <p:nvPr/>
          </p:nvGrpSpPr>
          <p:grpSpPr>
            <a:xfrm>
              <a:off x="-168915" y="2571043"/>
              <a:ext cx="2898475" cy="2023379"/>
              <a:chOff x="8264106" y="599051"/>
              <a:chExt cx="2898475" cy="2023379"/>
            </a:xfrm>
            <a:solidFill>
              <a:srgbClr val="C55A11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8264106" y="599051"/>
                <a:ext cx="2898475" cy="202337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801976" y="2013713"/>
                <a:ext cx="1907686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latin typeface="Montserrat" pitchFamily="2" charset="0"/>
                    <a:cs typeface="Mongolian Baiti" panose="03000500000000000000" pitchFamily="66" charset="0"/>
                  </a:rPr>
                  <a:t>Info 1</a:t>
                </a:r>
                <a:endParaRPr lang="en-US" sz="2000" b="1" dirty="0">
                  <a:solidFill>
                    <a:schemeClr val="bg1"/>
                  </a:solidFill>
                  <a:latin typeface="Montserrat" pitchFamily="2" charset="0"/>
                  <a:cs typeface="Mongolian Baiti" panose="03000500000000000000" pitchFamily="66" charset="0"/>
                </a:endParaRPr>
              </a:p>
            </p:txBody>
          </p:sp>
        </p:grpSp>
        <p:pic>
          <p:nvPicPr>
            <p:cNvPr id="21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702" y="2702491"/>
              <a:ext cx="1536192" cy="1221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4844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35713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40638" y="1116406"/>
            <a:ext cx="5674562" cy="4956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7753" y="1685682"/>
            <a:ext cx="4683159" cy="815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Montserrat" pitchFamily="2" charset="0"/>
              </a:rPr>
              <a:t>Contact Us:</a:t>
            </a:r>
            <a:endParaRPr lang="en-US" sz="36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Graphic 8" descr="Call center with solid fill">
            <a:extLst>
              <a:ext uri="{FF2B5EF4-FFF2-40B4-BE49-F238E27FC236}">
                <a16:creationId xmlns:a16="http://schemas.microsoft.com/office/drawing/2014/main" id="{347D8E5D-97B6-451D-A346-F728D964C6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407752" y="3513129"/>
            <a:ext cx="914400" cy="914400"/>
          </a:xfrm>
          <a:prstGeom prst="rect">
            <a:avLst/>
          </a:prstGeom>
        </p:spPr>
      </p:pic>
      <p:pic>
        <p:nvPicPr>
          <p:cNvPr id="9" name="Graphic 10" descr="Address Book with solid fill">
            <a:extLst>
              <a:ext uri="{FF2B5EF4-FFF2-40B4-BE49-F238E27FC236}">
                <a16:creationId xmlns:a16="http://schemas.microsoft.com/office/drawing/2014/main" id="{F4181BB2-EDDE-4DCA-9549-D2F4A37DD8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407752" y="2421474"/>
            <a:ext cx="914400" cy="914400"/>
          </a:xfrm>
          <a:prstGeom prst="rect">
            <a:avLst/>
          </a:prstGeom>
        </p:spPr>
      </p:pic>
      <p:pic>
        <p:nvPicPr>
          <p:cNvPr id="10" name="Graphic 12" descr="Envelope with solid fill">
            <a:extLst>
              <a:ext uri="{FF2B5EF4-FFF2-40B4-BE49-F238E27FC236}">
                <a16:creationId xmlns:a16="http://schemas.microsoft.com/office/drawing/2014/main" id="{9419C02F-6ED3-4372-B0F5-33FDA91449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407752" y="475263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E33BF8-B217-477E-B7DC-490DFCCE9B30}"/>
              </a:ext>
            </a:extLst>
          </p:cNvPr>
          <p:cNvSpPr txBox="1"/>
          <p:nvPr/>
        </p:nvSpPr>
        <p:spPr>
          <a:xfrm>
            <a:off x="3268760" y="2400110"/>
            <a:ext cx="2335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  <a:latin typeface="Montserrat" panose="00000500000000000000" pitchFamily="2" charset="-18"/>
              </a:rPr>
              <a:t>Address</a:t>
            </a:r>
            <a:endParaRPr lang="pl-PL" sz="2000" b="1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7B928-849F-4453-A24A-10CA5D6ECC47}"/>
              </a:ext>
            </a:extLst>
          </p:cNvPr>
          <p:cNvSpPr txBox="1"/>
          <p:nvPr/>
        </p:nvSpPr>
        <p:spPr>
          <a:xfrm>
            <a:off x="3359546" y="3591343"/>
            <a:ext cx="2335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  <a:latin typeface="Montserrat" panose="00000500000000000000" pitchFamily="2" charset="-18"/>
              </a:rPr>
              <a:t>Phone</a:t>
            </a:r>
            <a:endParaRPr lang="pl-PL" sz="2000" b="1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16EEE-9A53-44CF-8285-E3F881B15C9E}"/>
              </a:ext>
            </a:extLst>
          </p:cNvPr>
          <p:cNvSpPr txBox="1"/>
          <p:nvPr/>
        </p:nvSpPr>
        <p:spPr>
          <a:xfrm>
            <a:off x="3318906" y="4778218"/>
            <a:ext cx="2335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  <a:latin typeface="Montserrat" panose="00000500000000000000" pitchFamily="2" charset="-18"/>
              </a:rPr>
              <a:t>E-mail</a:t>
            </a:r>
            <a:endParaRPr lang="pl-PL" sz="2000" b="1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DE40F-A675-4DD7-937B-C2D82650A5F6}"/>
              </a:ext>
            </a:extLst>
          </p:cNvPr>
          <p:cNvSpPr txBox="1"/>
          <p:nvPr/>
        </p:nvSpPr>
        <p:spPr>
          <a:xfrm>
            <a:off x="3318906" y="5143186"/>
            <a:ext cx="3065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</a:rPr>
              <a:t>marketing@superclothes.com</a:t>
            </a:r>
            <a:endParaRPr lang="pl-PL" sz="14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0E88C-561B-4074-AED8-1CB591FA9A8E}"/>
              </a:ext>
            </a:extLst>
          </p:cNvPr>
          <p:cNvSpPr txBox="1"/>
          <p:nvPr/>
        </p:nvSpPr>
        <p:spPr>
          <a:xfrm>
            <a:off x="3359546" y="4012787"/>
            <a:ext cx="3065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</a:rPr>
              <a:t>+111-111-111-5678</a:t>
            </a:r>
            <a:endParaRPr lang="pl-PL" sz="14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0349B-3CCA-4022-8B13-254ED0279D81}"/>
              </a:ext>
            </a:extLst>
          </p:cNvPr>
          <p:cNvSpPr txBox="1"/>
          <p:nvPr/>
        </p:nvSpPr>
        <p:spPr>
          <a:xfrm>
            <a:off x="3268760" y="2783674"/>
            <a:ext cx="3065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</a:rPr>
              <a:t>SuperClothes Ltd., Apartment 123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</a:rPr>
              <a:t>LosAngeles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</a:rPr>
              <a:t>, LA123467</a:t>
            </a:r>
            <a:endParaRPr lang="pl-PL" sz="1400" dirty="0">
              <a:solidFill>
                <a:schemeClr val="bg1"/>
              </a:solidFill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646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236</Words>
  <Application>Microsoft Office PowerPoint</Application>
  <PresentationFormat>Widescreen</PresentationFormat>
  <Paragraphs>65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Mongolian Baiti</vt:lpstr>
      <vt:lpstr>Montserrat</vt:lpstr>
      <vt:lpstr>Montserrat ExtraBold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</dc:creator>
  <cp:lastModifiedBy>Binh</cp:lastModifiedBy>
  <cp:revision>17</cp:revision>
  <dcterms:created xsi:type="dcterms:W3CDTF">2022-10-15T10:27:07Z</dcterms:created>
  <dcterms:modified xsi:type="dcterms:W3CDTF">2022-10-17T13:30:36Z</dcterms:modified>
</cp:coreProperties>
</file>