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F25"/>
    <a:srgbClr val="933E22"/>
    <a:srgbClr val="F65E15"/>
    <a:srgbClr val="CD511F"/>
    <a:srgbClr val="00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1D-4CBF-A7F8-289096DA9C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1D-4CBF-A7F8-289096DA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ED4844-FEC9-4963-8968-5B85B8656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5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E36-3AE6-402C-A1F8-90C2786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80D-5AA9-44DB-8B2D-3314BB26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8025-3022-429F-9A41-9EF621F7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361A-45DD-48A6-BEE7-D96AADD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A6E-C19A-451C-A97A-C6AEF90C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FE4-7D9F-4B26-A272-BD7B20C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17-0CDE-4A66-A4D2-7F92BA7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AB30-B850-4127-AA71-364EA908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F0EF-0200-4EC9-B0A9-D1AA6E59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44D8-E504-4C69-A538-2B14528A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1E0-B7FB-478E-9700-180B81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76FB-496E-43C9-A536-656AFE0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1692-B6B2-45EA-890D-C52F469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D1F4-561A-4B89-AEFB-ADE311CB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EE49-DE6C-4BAF-90F8-8DD6460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7EB9-8AD8-4CE8-91FE-CC68BDC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CD1-D362-44E5-92E6-042B25A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819D-A2D3-42FA-BFCB-D1526F3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0B29-1511-40F0-B29B-1E2872D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4793-1035-416A-8E4C-6839E75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A46-B6AA-474A-9DBC-4085F1F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95FB-D7D8-48D4-B4BD-C1256C7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6CE0-7DCC-4F5E-87EB-21E1F949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FD48-4110-4726-A874-14ED7D43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16D-C7C5-4C61-994B-C38575A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6816-1360-4B15-A67A-5A644AC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5AE-7FEC-44CC-874A-DFE4C9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C2D-9AE4-41FD-AEBE-24CDA63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DEF6C-FAC1-4DAA-8C83-0687AFEFEB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BC5A89-A77A-4105-AA98-1622DD30E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7695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20ADE99-BE3C-41BD-B3E7-FD1323E4F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1490" y="3733801"/>
            <a:ext cx="3356610" cy="247713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33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7EF-7C5F-4C10-A54E-989695AF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593-1E49-4914-86B9-1E4AAB16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315-6A4A-43DC-8889-C28D7BB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36D-BC8F-49F8-B8CD-997099C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6FE-23C4-4A7C-9F4A-5479A6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8FF-43A3-4682-80D6-EB0EAC69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3039-B1D9-44DF-9776-0E7774F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1A3E-F655-4D8B-A634-C3DE5C1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9CE7-4DF4-4266-BB54-E1F5CF2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489-A279-423F-96B2-A71BD6A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B95-0910-4A34-8B5A-D52BC9B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0EB-43C7-4A7B-AFFF-E026059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8B4-15F4-4574-8365-F4D94DD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27C7-AE27-4639-A026-A31746F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14C9-6A6E-4A19-A8FE-43BE515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CA49-6C47-4483-974D-6D0A3A7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96F-9894-4453-9611-053B93A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93-D423-416A-9DF8-666A250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7EC-98FA-495E-9CA9-EBA16419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6945-5935-4E20-9232-0D60E8C1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9DF64-3690-46AD-8CFD-EDF3B880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DDFC-267E-4C2B-8CAC-409A7A56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216E6-C542-4273-8AE2-CFF02C8A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F7379-5DED-4DCE-A9BC-8403E3A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A8D1-0289-4E9D-A4FE-E5FBF9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5430D-EC9A-45B4-AA7A-E4A6758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0C4A-1CC6-4356-974D-F970F5E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7C1D-7B94-4498-ADDC-5AA4CC1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6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9166-BF02-4794-B420-0F5C87B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A5F9-9E71-4EF6-BE04-A59714C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F521-9020-49FB-A089-2FDBB59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CB818-CE9B-4AF2-B1C8-1BE0DA0B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4997-248A-410B-8284-3D331CF6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C13A-E4C6-43C5-A88E-59B0F40B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0A50-0ADB-490E-9F0B-A685F5D1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8C89-49E2-4E28-962F-5C2688A2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7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in a living room&#10;&#10;Description automatically generated with low confidence">
            <a:extLst>
              <a:ext uri="{FF2B5EF4-FFF2-40B4-BE49-F238E27FC236}">
                <a16:creationId xmlns:a16="http://schemas.microsoft.com/office/drawing/2014/main" id="{6BE2A123-B81D-43DE-B100-040A398564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03B74-EFA4-4626-A4A6-1C24D3F19893}"/>
              </a:ext>
            </a:extLst>
          </p:cNvPr>
          <p:cNvSpPr/>
          <p:nvPr/>
        </p:nvSpPr>
        <p:spPr>
          <a:xfrm>
            <a:off x="1341120" y="1371600"/>
            <a:ext cx="53263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F3A9-3293-4DFC-99E9-6F12F2D51601}"/>
              </a:ext>
            </a:extLst>
          </p:cNvPr>
          <p:cNvSpPr/>
          <p:nvPr/>
        </p:nvSpPr>
        <p:spPr>
          <a:xfrm>
            <a:off x="2061210" y="4179570"/>
            <a:ext cx="2110740" cy="571500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Montserrat" panose="00000500000000000000" pitchFamily="2" charset="-18"/>
              </a:rPr>
              <a:t>LEARN MORE</a:t>
            </a:r>
            <a:endParaRPr lang="pl-PL" sz="1600" b="1" dirty="0"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1224-165F-40AF-AB2E-480FA581BDFC}"/>
              </a:ext>
            </a:extLst>
          </p:cNvPr>
          <p:cNvSpPr txBox="1"/>
          <p:nvPr/>
        </p:nvSpPr>
        <p:spPr>
          <a:xfrm>
            <a:off x="1920240" y="207826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</a:t>
            </a:r>
          </a:p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12922-8232-43F5-BD19-09EF1030473B}"/>
              </a:ext>
            </a:extLst>
          </p:cNvPr>
          <p:cNvSpPr/>
          <p:nvPr/>
        </p:nvSpPr>
        <p:spPr>
          <a:xfrm>
            <a:off x="2130334" y="1177289"/>
            <a:ext cx="1873976" cy="19431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BC84E0CA-8A0B-4627-B198-D2129DCE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2" b="25402"/>
          <a:stretch>
            <a:fillRect/>
          </a:stretch>
        </p:blipFill>
        <p:spPr/>
      </p:pic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737AFCF-B19F-4BC6-8625-EE520903D1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pic>
        <p:nvPicPr>
          <p:cNvPr id="13" name="Picture Placeholder 12" descr="A person's legs in socks&#10;&#10;Description automatically generated with low confidence">
            <a:extLst>
              <a:ext uri="{FF2B5EF4-FFF2-40B4-BE49-F238E27FC236}">
                <a16:creationId xmlns:a16="http://schemas.microsoft.com/office/drawing/2014/main" id="{AB37E2D2-A788-4DCE-93BE-03D3D55D0C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08A4A-3582-4522-986A-D763666CF666}"/>
              </a:ext>
            </a:extLst>
          </p:cNvPr>
          <p:cNvSpPr txBox="1"/>
          <p:nvPr/>
        </p:nvSpPr>
        <p:spPr>
          <a:xfrm>
            <a:off x="723900" y="102763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7A60-0365-44FA-8693-D0701C412584}"/>
              </a:ext>
            </a:extLst>
          </p:cNvPr>
          <p:cNvSpPr/>
          <p:nvPr/>
        </p:nvSpPr>
        <p:spPr>
          <a:xfrm>
            <a:off x="8111490" y="384809"/>
            <a:ext cx="3356610" cy="256159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ABCB4-8480-4C6A-A6ED-D904D608FF6C}"/>
              </a:ext>
            </a:extLst>
          </p:cNvPr>
          <p:cNvSpPr txBox="1"/>
          <p:nvPr/>
        </p:nvSpPr>
        <p:spPr>
          <a:xfrm>
            <a:off x="723900" y="177696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262F9-410A-4AB6-90B2-D4F011422885}"/>
              </a:ext>
            </a:extLst>
          </p:cNvPr>
          <p:cNvSpPr/>
          <p:nvPr/>
        </p:nvSpPr>
        <p:spPr>
          <a:xfrm>
            <a:off x="723900" y="5341620"/>
            <a:ext cx="3356610" cy="86931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0F2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EB8D3-C3B6-422A-A379-3FDE80EAA17A}"/>
              </a:ext>
            </a:extLst>
          </p:cNvPr>
          <p:cNvSpPr/>
          <p:nvPr/>
        </p:nvSpPr>
        <p:spPr>
          <a:xfrm>
            <a:off x="4417695" y="5341620"/>
            <a:ext cx="3356610" cy="86931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0F2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522A-CBAD-4420-9274-0783B91C6847}"/>
              </a:ext>
            </a:extLst>
          </p:cNvPr>
          <p:cNvSpPr/>
          <p:nvPr/>
        </p:nvSpPr>
        <p:spPr>
          <a:xfrm>
            <a:off x="8111490" y="5341620"/>
            <a:ext cx="3356610" cy="86931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0F2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4F212-1450-4290-B898-0C59B7032BAA}"/>
              </a:ext>
            </a:extLst>
          </p:cNvPr>
          <p:cNvSpPr txBox="1"/>
          <p:nvPr/>
        </p:nvSpPr>
        <p:spPr>
          <a:xfrm>
            <a:off x="847089" y="5376167"/>
            <a:ext cx="155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-18"/>
              </a:rPr>
              <a:t>T-shirts</a:t>
            </a:r>
            <a:endParaRPr lang="pl-PL" sz="16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F76BC-C600-487A-BD78-8AC1716D4896}"/>
              </a:ext>
            </a:extLst>
          </p:cNvPr>
          <p:cNvSpPr txBox="1"/>
          <p:nvPr/>
        </p:nvSpPr>
        <p:spPr>
          <a:xfrm>
            <a:off x="4472302" y="5376167"/>
            <a:ext cx="192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-18"/>
              </a:rPr>
              <a:t>Sweatshirts</a:t>
            </a:r>
            <a:endParaRPr lang="pl-PL" sz="16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9584C-25F6-404D-9525-16871FD24CC8}"/>
              </a:ext>
            </a:extLst>
          </p:cNvPr>
          <p:cNvSpPr txBox="1"/>
          <p:nvPr/>
        </p:nvSpPr>
        <p:spPr>
          <a:xfrm>
            <a:off x="8111490" y="5376167"/>
            <a:ext cx="192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-18"/>
              </a:rPr>
              <a:t>Socks</a:t>
            </a:r>
            <a:endParaRPr lang="pl-PL" sz="16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06FB1-AE41-4CF2-899F-84541C15C090}"/>
              </a:ext>
            </a:extLst>
          </p:cNvPr>
          <p:cNvSpPr txBox="1"/>
          <p:nvPr/>
        </p:nvSpPr>
        <p:spPr>
          <a:xfrm>
            <a:off x="847089" y="5714721"/>
            <a:ext cx="2320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-18"/>
              </a:rPr>
              <a:t>Best selling product</a:t>
            </a:r>
            <a:endParaRPr lang="pl-PL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C24950-D93C-4EF4-B4DE-41D8427EDFF2}"/>
              </a:ext>
            </a:extLst>
          </p:cNvPr>
          <p:cNvSpPr txBox="1"/>
          <p:nvPr/>
        </p:nvSpPr>
        <p:spPr>
          <a:xfrm>
            <a:off x="4472302" y="5717896"/>
            <a:ext cx="293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-18"/>
              </a:rPr>
              <a:t>One of our staple products</a:t>
            </a:r>
            <a:endParaRPr lang="pl-PL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6E878-BA11-4459-862F-022997330A50}"/>
              </a:ext>
            </a:extLst>
          </p:cNvPr>
          <p:cNvSpPr txBox="1"/>
          <p:nvPr/>
        </p:nvSpPr>
        <p:spPr>
          <a:xfrm>
            <a:off x="8111490" y="5714720"/>
            <a:ext cx="293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-18"/>
              </a:rPr>
              <a:t>Supplementary sales</a:t>
            </a:r>
            <a:endParaRPr lang="pl-PL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4E6B9-1E34-4F2E-8587-8A3D7191C611}"/>
              </a:ext>
            </a:extLst>
          </p:cNvPr>
          <p:cNvSpPr txBox="1"/>
          <p:nvPr/>
        </p:nvSpPr>
        <p:spPr>
          <a:xfrm>
            <a:off x="9316719" y="659906"/>
            <a:ext cx="1922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ExtraBold" panose="00000900000000000000" pitchFamily="2" charset="-18"/>
              </a:rPr>
              <a:t>18</a:t>
            </a:r>
            <a:endParaRPr lang="pl-PL" sz="6600" dirty="0">
              <a:solidFill>
                <a:schemeClr val="bg1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BBA6A-937B-46DD-978F-730F6B78E387}"/>
              </a:ext>
            </a:extLst>
          </p:cNvPr>
          <p:cNvSpPr txBox="1"/>
          <p:nvPr/>
        </p:nvSpPr>
        <p:spPr>
          <a:xfrm>
            <a:off x="8253095" y="1776964"/>
            <a:ext cx="303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-18"/>
              </a:rPr>
              <a:t>New markets reached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-18"/>
              </a:rPr>
              <a:t>In 2026</a:t>
            </a:r>
            <a:endParaRPr lang="pl-PL" sz="20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7550E-F3C5-4F31-8393-2BCDE361B41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44" y="783281"/>
            <a:ext cx="869315" cy="869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A349A8-C2A1-4764-9DEE-5240EECF763E}"/>
              </a:ext>
            </a:extLst>
          </p:cNvPr>
          <p:cNvSpPr txBox="1"/>
          <p:nvPr/>
        </p:nvSpPr>
        <p:spPr>
          <a:xfrm>
            <a:off x="784222" y="58483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813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566B9-B910-4A31-AC1B-F7625F2919F4}"/>
              </a:ext>
            </a:extLst>
          </p:cNvPr>
          <p:cNvSpPr txBox="1"/>
          <p:nvPr/>
        </p:nvSpPr>
        <p:spPr>
          <a:xfrm>
            <a:off x="2526031" y="94635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F006-BD8A-42FC-BF12-4E7480D171E5}"/>
              </a:ext>
            </a:extLst>
          </p:cNvPr>
          <p:cNvSpPr txBox="1"/>
          <p:nvPr/>
        </p:nvSpPr>
        <p:spPr>
          <a:xfrm>
            <a:off x="2810510" y="169568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EE5D7-9104-41D7-8D3C-A6F555EECE06}"/>
              </a:ext>
            </a:extLst>
          </p:cNvPr>
          <p:cNvSpPr txBox="1"/>
          <p:nvPr/>
        </p:nvSpPr>
        <p:spPr>
          <a:xfrm>
            <a:off x="4251960" y="50355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06946-A16F-4021-8926-7D07FAB11F5F}"/>
              </a:ext>
            </a:extLst>
          </p:cNvPr>
          <p:cNvSpPr/>
          <p:nvPr/>
        </p:nvSpPr>
        <p:spPr>
          <a:xfrm>
            <a:off x="1591994" y="5342690"/>
            <a:ext cx="9008012" cy="264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65E15"/>
              </a:gs>
              <a:gs pos="100000">
                <a:srgbClr val="000F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5DED0C3-6E63-427E-92F3-341FDAE115AD}"/>
              </a:ext>
            </a:extLst>
          </p:cNvPr>
          <p:cNvSpPr/>
          <p:nvPr/>
        </p:nvSpPr>
        <p:spPr>
          <a:xfrm rot="5400000">
            <a:off x="1676797" y="3209694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2C54575-FE6C-42DE-8E3B-86511C231A8C}"/>
              </a:ext>
            </a:extLst>
          </p:cNvPr>
          <p:cNvSpPr/>
          <p:nvPr/>
        </p:nvSpPr>
        <p:spPr>
          <a:xfrm rot="5400000">
            <a:off x="4024214" y="3209694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CD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589304-C8E4-49D9-8DEE-8790A72EE51A}"/>
              </a:ext>
            </a:extLst>
          </p:cNvPr>
          <p:cNvSpPr/>
          <p:nvPr/>
        </p:nvSpPr>
        <p:spPr>
          <a:xfrm rot="5400000">
            <a:off x="6371631" y="3209694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933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5DBE995-33B3-42E0-BA1B-8A9B65B82271}"/>
              </a:ext>
            </a:extLst>
          </p:cNvPr>
          <p:cNvSpPr/>
          <p:nvPr/>
        </p:nvSpPr>
        <p:spPr>
          <a:xfrm rot="5400000">
            <a:off x="8719047" y="3219971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31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0EE0C-0218-40A2-918F-8E8FBC0E0BB3}"/>
              </a:ext>
            </a:extLst>
          </p:cNvPr>
          <p:cNvSpPr/>
          <p:nvPr/>
        </p:nvSpPr>
        <p:spPr>
          <a:xfrm rot="5400000">
            <a:off x="2289249" y="5189468"/>
            <a:ext cx="571252" cy="571252"/>
          </a:xfrm>
          <a:prstGeom prst="ellipse">
            <a:avLst/>
          </a:prstGeom>
          <a:solidFill>
            <a:srgbClr val="F65E1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F7168-8A26-41A3-A841-4D4435343B90}"/>
              </a:ext>
            </a:extLst>
          </p:cNvPr>
          <p:cNvSpPr/>
          <p:nvPr/>
        </p:nvSpPr>
        <p:spPr>
          <a:xfrm rot="5400000">
            <a:off x="4636666" y="5189468"/>
            <a:ext cx="571252" cy="571252"/>
          </a:xfrm>
          <a:prstGeom prst="ellipse">
            <a:avLst/>
          </a:prstGeom>
          <a:solidFill>
            <a:srgbClr val="CD51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BAA4C-7549-4472-A0FB-EDCEE19455AE}"/>
              </a:ext>
            </a:extLst>
          </p:cNvPr>
          <p:cNvSpPr/>
          <p:nvPr/>
        </p:nvSpPr>
        <p:spPr>
          <a:xfrm rot="5400000">
            <a:off x="6984083" y="5189468"/>
            <a:ext cx="571252" cy="571252"/>
          </a:xfrm>
          <a:prstGeom prst="ellipse">
            <a:avLst/>
          </a:prstGeom>
          <a:solidFill>
            <a:srgbClr val="933E2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86DE07-86E4-47AD-B8BC-B9FE1484BDF0}"/>
              </a:ext>
            </a:extLst>
          </p:cNvPr>
          <p:cNvSpPr/>
          <p:nvPr/>
        </p:nvSpPr>
        <p:spPr>
          <a:xfrm rot="5400000">
            <a:off x="9331499" y="5199745"/>
            <a:ext cx="571252" cy="571252"/>
          </a:xfrm>
          <a:prstGeom prst="ellipse">
            <a:avLst/>
          </a:prstGeom>
          <a:solidFill>
            <a:srgbClr val="311F2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BF885-4DC4-417F-A311-4F5237D74203}"/>
              </a:ext>
            </a:extLst>
          </p:cNvPr>
          <p:cNvSpPr txBox="1"/>
          <p:nvPr/>
        </p:nvSpPr>
        <p:spPr>
          <a:xfrm>
            <a:off x="2157132" y="580685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2026</a:t>
            </a:r>
            <a:endParaRPr lang="pl-PL" sz="2000" b="1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0DFDB-169B-468E-8FAA-96EA6E2DC4F6}"/>
              </a:ext>
            </a:extLst>
          </p:cNvPr>
          <p:cNvSpPr txBox="1"/>
          <p:nvPr/>
        </p:nvSpPr>
        <p:spPr>
          <a:xfrm>
            <a:off x="4316998" y="57497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2027’</a:t>
            </a:r>
            <a:r>
              <a:rPr lang="en-US" sz="2000" dirty="0">
                <a:solidFill>
                  <a:srgbClr val="000F25"/>
                </a:solidFill>
                <a:latin typeface="Montserrat" panose="00000500000000000000" pitchFamily="2" charset="-18"/>
              </a:rPr>
              <a:t>Q1</a:t>
            </a:r>
            <a:endParaRPr lang="pl-PL" sz="20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A96B2-9946-4E41-9161-1AF292576517}"/>
              </a:ext>
            </a:extLst>
          </p:cNvPr>
          <p:cNvSpPr txBox="1"/>
          <p:nvPr/>
        </p:nvSpPr>
        <p:spPr>
          <a:xfrm>
            <a:off x="6699528" y="580685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2027’</a:t>
            </a:r>
            <a:r>
              <a:rPr lang="en-US" sz="2000" dirty="0">
                <a:solidFill>
                  <a:srgbClr val="000F25"/>
                </a:solidFill>
                <a:latin typeface="Montserrat" panose="00000500000000000000" pitchFamily="2" charset="-18"/>
              </a:rPr>
              <a:t>Q3</a:t>
            </a:r>
            <a:endParaRPr lang="pl-PL" sz="20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6DAE4-ED6E-4D21-B925-7A5F5356D4CA}"/>
              </a:ext>
            </a:extLst>
          </p:cNvPr>
          <p:cNvSpPr txBox="1"/>
          <p:nvPr/>
        </p:nvSpPr>
        <p:spPr>
          <a:xfrm>
            <a:off x="9118686" y="581303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2027’</a:t>
            </a:r>
            <a:r>
              <a:rPr lang="en-US" sz="2000" dirty="0">
                <a:solidFill>
                  <a:srgbClr val="000F25"/>
                </a:solidFill>
                <a:latin typeface="Montserrat" panose="00000500000000000000" pitchFamily="2" charset="-18"/>
              </a:rPr>
              <a:t>Q4</a:t>
            </a:r>
            <a:endParaRPr lang="pl-PL" sz="20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553F66-1608-45A0-B624-CEEAE4D2EDED}"/>
              </a:ext>
            </a:extLst>
          </p:cNvPr>
          <p:cNvSpPr txBox="1"/>
          <p:nvPr/>
        </p:nvSpPr>
        <p:spPr>
          <a:xfrm>
            <a:off x="4117261" y="3276442"/>
            <a:ext cx="1514518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New collections,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-18"/>
              </a:rPr>
              <a:t>hoodies</a:t>
            </a:r>
            <a:endParaRPr lang="pl-PL" sz="16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E4416-5987-4AAB-924C-6BC522DC94A6}"/>
              </a:ext>
            </a:extLst>
          </p:cNvPr>
          <p:cNvSpPr txBox="1"/>
          <p:nvPr/>
        </p:nvSpPr>
        <p:spPr>
          <a:xfrm>
            <a:off x="6512450" y="3334246"/>
            <a:ext cx="1514518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Market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-18"/>
              </a:rPr>
              <a:t>Existing collections</a:t>
            </a:r>
            <a:endParaRPr lang="pl-PL" sz="1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87DB6-28D4-4E23-BC0E-F37872B0E7B1}"/>
              </a:ext>
            </a:extLst>
          </p:cNvPr>
          <p:cNvSpPr txBox="1"/>
          <p:nvPr/>
        </p:nvSpPr>
        <p:spPr>
          <a:xfrm>
            <a:off x="8908711" y="3461107"/>
            <a:ext cx="1514518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Christmas collection</a:t>
            </a:r>
            <a:endParaRPr lang="pl-PL" sz="16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pic>
        <p:nvPicPr>
          <p:cNvPr id="27" name="Graphic 26" descr="Shirt with solid fill">
            <a:extLst>
              <a:ext uri="{FF2B5EF4-FFF2-40B4-BE49-F238E27FC236}">
                <a16:creationId xmlns:a16="http://schemas.microsoft.com/office/drawing/2014/main" id="{F18A7652-6C44-4D2D-B6A7-29582417B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265" y="3461107"/>
            <a:ext cx="862561" cy="8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9661703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24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5778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81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593684-E499-4593-AD31-6F742376C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E829-1907-43F2-9D8C-144503ED3F81}"/>
              </a:ext>
            </a:extLst>
          </p:cNvPr>
          <p:cNvSpPr/>
          <p:nvPr/>
        </p:nvSpPr>
        <p:spPr>
          <a:xfrm>
            <a:off x="0" y="0"/>
            <a:ext cx="3688080" cy="6857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6AC68-7E88-4F47-8F9F-CDE1B5A5FF4E}"/>
              </a:ext>
            </a:extLst>
          </p:cNvPr>
          <p:cNvGrpSpPr/>
          <p:nvPr/>
        </p:nvGrpSpPr>
        <p:grpSpPr>
          <a:xfrm>
            <a:off x="1071880" y="826587"/>
            <a:ext cx="6954522" cy="5204823"/>
            <a:chOff x="2240280" y="826587"/>
            <a:chExt cx="6954522" cy="52048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7C3A44-A1F6-4C8F-BFE1-6B0486840B88}"/>
                </a:ext>
              </a:extLst>
            </p:cNvPr>
            <p:cNvSpPr/>
            <p:nvPr/>
          </p:nvSpPr>
          <p:spPr>
            <a:xfrm>
              <a:off x="2240280" y="826587"/>
              <a:ext cx="6954522" cy="5204823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39F62E-10F0-459D-A6D2-F2CCEACEA989}"/>
                </a:ext>
              </a:extLst>
            </p:cNvPr>
            <p:cNvSpPr txBox="1"/>
            <p:nvPr/>
          </p:nvSpPr>
          <p:spPr>
            <a:xfrm>
              <a:off x="2997198" y="1397545"/>
              <a:ext cx="368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Montserrat ExtraBold" panose="00000900000000000000" pitchFamily="2" charset="-18"/>
                </a:rPr>
                <a:t>Contact Us:</a:t>
              </a:r>
              <a:endParaRPr lang="pl-PL" sz="3600" dirty="0">
                <a:solidFill>
                  <a:schemeClr val="bg1"/>
                </a:solidFill>
                <a:latin typeface="Montserrat ExtraBold" panose="00000900000000000000" pitchFamily="2" charset="-18"/>
              </a:endParaRPr>
            </a:p>
          </p:txBody>
        </p:sp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347D8E5D-97B6-451D-A346-F728D964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7760" y="330655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ddress Book with solid fill">
              <a:extLst>
                <a:ext uri="{FF2B5EF4-FFF2-40B4-BE49-F238E27FC236}">
                  <a16:creationId xmlns:a16="http://schemas.microsoft.com/office/drawing/2014/main" id="{F4181BB2-EDDE-4DCA-9549-D2F4A37D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7760" y="2214898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9419C02F-6ED3-4372-B0F5-33FDA914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7760" y="4546055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33BF8-B217-477E-B7DC-490DFCCE9B30}"/>
                </a:ext>
              </a:extLst>
            </p:cNvPr>
            <p:cNvSpPr txBox="1"/>
            <p:nvPr/>
          </p:nvSpPr>
          <p:spPr>
            <a:xfrm>
              <a:off x="3979511" y="2193534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Address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7B928-849F-4453-A24A-10CA5D6ECC47}"/>
                </a:ext>
              </a:extLst>
            </p:cNvPr>
            <p:cNvSpPr txBox="1"/>
            <p:nvPr/>
          </p:nvSpPr>
          <p:spPr>
            <a:xfrm>
              <a:off x="4059554" y="3384767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Phone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6EEE-9A53-44CF-8285-E3F881B15C9E}"/>
                </a:ext>
              </a:extLst>
            </p:cNvPr>
            <p:cNvSpPr txBox="1"/>
            <p:nvPr/>
          </p:nvSpPr>
          <p:spPr>
            <a:xfrm>
              <a:off x="4059554" y="4571642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E-mail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9DE40F-A675-4DD7-937B-C2D82650A5F6}"/>
                </a:ext>
              </a:extLst>
            </p:cNvPr>
            <p:cNvSpPr txBox="1"/>
            <p:nvPr/>
          </p:nvSpPr>
          <p:spPr>
            <a:xfrm>
              <a:off x="4018914" y="4936610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marketing@superclothes.com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0E88C-561B-4074-AED8-1CB591FA9A8E}"/>
                </a:ext>
              </a:extLst>
            </p:cNvPr>
            <p:cNvSpPr txBox="1"/>
            <p:nvPr/>
          </p:nvSpPr>
          <p:spPr>
            <a:xfrm>
              <a:off x="4098957" y="3806211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+111-111-111-5678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0349B-3CCA-4022-8B13-254ED0279D81}"/>
                </a:ext>
              </a:extLst>
            </p:cNvPr>
            <p:cNvSpPr txBox="1"/>
            <p:nvPr/>
          </p:nvSpPr>
          <p:spPr>
            <a:xfrm>
              <a:off x="3968768" y="2577098"/>
              <a:ext cx="3065832" cy="61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SuperClothes Ltd., Apartment 123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</a:rPr>
                <a:t>LosAngeles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, LA123467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13</cp:revision>
  <dcterms:created xsi:type="dcterms:W3CDTF">2021-05-10T07:39:42Z</dcterms:created>
  <dcterms:modified xsi:type="dcterms:W3CDTF">2021-10-18T09:22:40Z</dcterms:modified>
</cp:coreProperties>
</file>