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ác loại Animations" id="{F1DBDFAB-810E-413B-A3CA-B0CBD223EAA0}">
          <p14:sldIdLst>
            <p14:sldId id="266"/>
          </p14:sldIdLst>
        </p14:section>
        <p14:section name="Áp dụng 1 Animation" id="{2865AE8A-26C5-4185-A511-262733F136FE}">
          <p14:sldIdLst>
            <p14:sldId id="265"/>
          </p14:sldIdLst>
        </p14:section>
        <p14:section name="Áp dụng nhiều Animation" id="{6BC9C058-409F-4DD0-A61D-ACAC4CF3EC0E}">
          <p14:sldIdLst>
            <p14:sldId id="267"/>
            <p14:sldId id="268"/>
            <p14:sldId id="269"/>
          </p14:sldIdLst>
        </p14:section>
        <p14:section name="Trình chiếu nhiều ảnh" id="{8FDFFCFE-A577-420D-B882-2809600B72D3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F8B52"/>
    <a:srgbClr val="77B27A"/>
    <a:srgbClr val="BF494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8298E-2AC6-40E1-87D5-DB66750351EC}" v="189" dt="2021-06-22T10:39:48.330"/>
    <p1510:client id="{697DF9CD-C350-4DA4-83B5-787137C3C38C}" v="4" dt="2021-06-22T08:40:34.732"/>
    <p1510:client id="{70BE4CD6-E05D-47C5-9AE9-588FF95548AF}" v="1" dt="2021-06-22T08:41:14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6" autoAdjust="0"/>
  </p:normalViewPr>
  <p:slideViewPr>
    <p:cSldViewPr snapToGrid="0">
      <p:cViewPr varScale="1">
        <p:scale>
          <a:sx n="50" d="100"/>
          <a:sy n="50" d="100"/>
        </p:scale>
        <p:origin x="6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 Nguyen" userId="85becee7d21942b2" providerId="LiveId" clId="{3D53850C-D5CF-49AC-A0BC-FCDA47CD6D5E}"/>
    <pc:docChg chg="custSel delSld modSld delMainMaster delSection modSection">
      <pc:chgData name="Quy Nguyen" userId="85becee7d21942b2" providerId="LiveId" clId="{3D53850C-D5CF-49AC-A0BC-FCDA47CD6D5E}" dt="2021-06-15T09:05:28.017" v="3" actId="17853"/>
      <pc:docMkLst>
        <pc:docMk/>
      </pc:docMkLst>
      <pc:sldChg chg="del">
        <pc:chgData name="Quy Nguyen" userId="85becee7d21942b2" providerId="LiveId" clId="{3D53850C-D5CF-49AC-A0BC-FCDA47CD6D5E}" dt="2021-06-15T09:05:24.032" v="1" actId="47"/>
        <pc:sldMkLst>
          <pc:docMk/>
          <pc:sldMk cId="3193557970" sldId="256"/>
        </pc:sldMkLst>
      </pc:sldChg>
      <pc:sldChg chg="del">
        <pc:chgData name="Quy Nguyen" userId="85becee7d21942b2" providerId="LiveId" clId="{3D53850C-D5CF-49AC-A0BC-FCDA47CD6D5E}" dt="2021-06-15T09:05:24.704" v="2" actId="47"/>
        <pc:sldMkLst>
          <pc:docMk/>
          <pc:sldMk cId="655546004" sldId="259"/>
        </pc:sldMkLst>
      </pc:sldChg>
      <pc:sldChg chg="delSp modSp mod delAnim">
        <pc:chgData name="Quy Nguyen" userId="85becee7d21942b2" providerId="LiveId" clId="{3D53850C-D5CF-49AC-A0BC-FCDA47CD6D5E}" dt="2021-06-15T09:05:22.580" v="0" actId="478"/>
        <pc:sldMkLst>
          <pc:docMk/>
          <pc:sldMk cId="3321981453" sldId="262"/>
        </pc:sldMkLst>
        <pc:spChg chg="del">
          <ac:chgData name="Quy Nguyen" userId="85becee7d21942b2" providerId="LiveId" clId="{3D53850C-D5CF-49AC-A0BC-FCDA47CD6D5E}" dt="2021-06-15T09:05:22.580" v="0" actId="478"/>
          <ac:spMkLst>
            <pc:docMk/>
            <pc:sldMk cId="3321981453" sldId="262"/>
            <ac:spMk id="8" creationId="{7FAD9692-3EDA-400D-BD87-9358F3F48A2E}"/>
          </ac:spMkLst>
        </pc:spChg>
        <pc:spChg chg="del">
          <ac:chgData name="Quy Nguyen" userId="85becee7d21942b2" providerId="LiveId" clId="{3D53850C-D5CF-49AC-A0BC-FCDA47CD6D5E}" dt="2021-06-15T09:05:22.580" v="0" actId="478"/>
          <ac:spMkLst>
            <pc:docMk/>
            <pc:sldMk cId="3321981453" sldId="262"/>
            <ac:spMk id="10" creationId="{C4E2BA1F-1952-458A-9296-FB2C58F837D1}"/>
          </ac:spMkLst>
        </pc:spChg>
        <pc:spChg chg="del">
          <ac:chgData name="Quy Nguyen" userId="85becee7d21942b2" providerId="LiveId" clId="{3D53850C-D5CF-49AC-A0BC-FCDA47CD6D5E}" dt="2021-06-15T09:05:22.580" v="0" actId="478"/>
          <ac:spMkLst>
            <pc:docMk/>
            <pc:sldMk cId="3321981453" sldId="262"/>
            <ac:spMk id="16" creationId="{3C502672-9427-4428-98D7-F7641AD2FB21}"/>
          </ac:spMkLst>
        </pc:spChg>
        <pc:spChg chg="del">
          <ac:chgData name="Quy Nguyen" userId="85becee7d21942b2" providerId="LiveId" clId="{3D53850C-D5CF-49AC-A0BC-FCDA47CD6D5E}" dt="2021-06-15T09:05:22.580" v="0" actId="478"/>
          <ac:spMkLst>
            <pc:docMk/>
            <pc:sldMk cId="3321981453" sldId="262"/>
            <ac:spMk id="17" creationId="{86184045-F400-4F3D-AB22-764FD2C09A3F}"/>
          </ac:spMkLst>
        </pc:spChg>
        <pc:spChg chg="del">
          <ac:chgData name="Quy Nguyen" userId="85becee7d21942b2" providerId="LiveId" clId="{3D53850C-D5CF-49AC-A0BC-FCDA47CD6D5E}" dt="2021-06-15T09:05:22.580" v="0" actId="478"/>
          <ac:spMkLst>
            <pc:docMk/>
            <pc:sldMk cId="3321981453" sldId="262"/>
            <ac:spMk id="18" creationId="{6339414A-B874-45D4-A058-FFB93725AA53}"/>
          </ac:spMkLst>
        </pc:spChg>
        <pc:spChg chg="del">
          <ac:chgData name="Quy Nguyen" userId="85becee7d21942b2" providerId="LiveId" clId="{3D53850C-D5CF-49AC-A0BC-FCDA47CD6D5E}" dt="2021-06-15T09:05:22.580" v="0" actId="478"/>
          <ac:spMkLst>
            <pc:docMk/>
            <pc:sldMk cId="3321981453" sldId="262"/>
            <ac:spMk id="19" creationId="{584007DC-7A57-45E9-85D5-05982E58C7DD}"/>
          </ac:spMkLst>
        </pc:spChg>
        <pc:grpChg chg="del">
          <ac:chgData name="Quy Nguyen" userId="85becee7d21942b2" providerId="LiveId" clId="{3D53850C-D5CF-49AC-A0BC-FCDA47CD6D5E}" dt="2021-06-15T09:05:22.580" v="0" actId="478"/>
          <ac:grpSpMkLst>
            <pc:docMk/>
            <pc:sldMk cId="3321981453" sldId="262"/>
            <ac:grpSpMk id="5" creationId="{902FC55F-CC3C-441E-A345-A2FDABCCBAE7}"/>
          </ac:grpSpMkLst>
        </pc:grpChg>
        <pc:grpChg chg="del">
          <ac:chgData name="Quy Nguyen" userId="85becee7d21942b2" providerId="LiveId" clId="{3D53850C-D5CF-49AC-A0BC-FCDA47CD6D5E}" dt="2021-06-15T09:05:22.580" v="0" actId="478"/>
          <ac:grpSpMkLst>
            <pc:docMk/>
            <pc:sldMk cId="3321981453" sldId="262"/>
            <ac:grpSpMk id="13" creationId="{31A73046-1018-4B77-BE04-D36C4BA82F4A}"/>
          </ac:grpSpMkLst>
        </pc:grpChg>
        <pc:grpChg chg="del">
          <ac:chgData name="Quy Nguyen" userId="85becee7d21942b2" providerId="LiveId" clId="{3D53850C-D5CF-49AC-A0BC-FCDA47CD6D5E}" dt="2021-06-15T09:05:22.580" v="0" actId="478"/>
          <ac:grpSpMkLst>
            <pc:docMk/>
            <pc:sldMk cId="3321981453" sldId="262"/>
            <ac:grpSpMk id="14" creationId="{DA72181F-695F-40F0-AF8F-241C89EC9958}"/>
          </ac:grpSpMkLst>
        </pc:grpChg>
        <pc:picChg chg="del">
          <ac:chgData name="Quy Nguyen" userId="85becee7d21942b2" providerId="LiveId" clId="{3D53850C-D5CF-49AC-A0BC-FCDA47CD6D5E}" dt="2021-06-15T09:05:22.580" v="0" actId="478"/>
          <ac:picMkLst>
            <pc:docMk/>
            <pc:sldMk cId="3321981453" sldId="262"/>
            <ac:picMk id="2" creationId="{22A821F6-8A19-4B1A-9553-5AFE25F19AFA}"/>
          </ac:picMkLst>
        </pc:picChg>
        <pc:cxnChg chg="mod">
          <ac:chgData name="Quy Nguyen" userId="85becee7d21942b2" providerId="LiveId" clId="{3D53850C-D5CF-49AC-A0BC-FCDA47CD6D5E}" dt="2021-06-15T09:05:22.580" v="0" actId="478"/>
          <ac:cxnSpMkLst>
            <pc:docMk/>
            <pc:sldMk cId="3321981453" sldId="262"/>
            <ac:cxnSpMk id="12" creationId="{00E26FD5-7920-4BBE-B725-2A93D28A7B23}"/>
          </ac:cxnSpMkLst>
        </pc:cxnChg>
      </pc:sldChg>
      <pc:sldMasterChg chg="del delSldLayout">
        <pc:chgData name="Quy Nguyen" userId="85becee7d21942b2" providerId="LiveId" clId="{3D53850C-D5CF-49AC-A0BC-FCDA47CD6D5E}" dt="2021-06-15T09:05:24.032" v="1" actId="47"/>
        <pc:sldMasterMkLst>
          <pc:docMk/>
          <pc:sldMasterMk cId="2702828715" sldId="2147483672"/>
        </pc:sldMasterMkLst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3766955962" sldId="2147483673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3094169014" sldId="2147483674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956046241" sldId="2147483675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3630177432" sldId="2147483676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2464046441" sldId="2147483677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1422549642" sldId="2147483678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2274481008" sldId="2147483679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2838296749" sldId="2147483680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3256359426" sldId="2147483681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1557986752" sldId="2147483682"/>
          </pc:sldLayoutMkLst>
        </pc:sldLayoutChg>
        <pc:sldLayoutChg chg="del">
          <pc:chgData name="Quy Nguyen" userId="85becee7d21942b2" providerId="LiveId" clId="{3D53850C-D5CF-49AC-A0BC-FCDA47CD6D5E}" dt="2021-06-15T09:05:24.032" v="1" actId="47"/>
          <pc:sldLayoutMkLst>
            <pc:docMk/>
            <pc:sldMasterMk cId="2702828715" sldId="2147483672"/>
            <pc:sldLayoutMk cId="2343855645" sldId="2147483683"/>
          </pc:sldLayoutMkLst>
        </pc:sldLayoutChg>
      </pc:sldMasterChg>
    </pc:docChg>
  </pc:docChgLst>
  <pc:docChgLst>
    <pc:chgData name="Quy Nguyen" userId="85becee7d21942b2" providerId="LiveId" clId="{6208298E-2AC6-40E1-87D5-DB66750351EC}"/>
    <pc:docChg chg="undo custSel addSld delSld modSld addSection modSection">
      <pc:chgData name="Quy Nguyen" userId="85becee7d21942b2" providerId="LiveId" clId="{6208298E-2AC6-40E1-87D5-DB66750351EC}" dt="2021-06-22T10:40:13.158" v="423" actId="478"/>
      <pc:docMkLst>
        <pc:docMk/>
      </pc:docMkLst>
      <pc:sldChg chg="addSp delSp modSp mod modAnim">
        <pc:chgData name="Quy Nguyen" userId="85becee7d21942b2" providerId="LiveId" clId="{6208298E-2AC6-40E1-87D5-DB66750351EC}" dt="2021-06-22T10:22:58.993" v="183"/>
        <pc:sldMkLst>
          <pc:docMk/>
          <pc:sldMk cId="1209815445" sldId="265"/>
        </pc:sldMkLst>
        <pc:spChg chg="add mod">
          <ac:chgData name="Quy Nguyen" userId="85becee7d21942b2" providerId="LiveId" clId="{6208298E-2AC6-40E1-87D5-DB66750351EC}" dt="2021-06-22T09:22:30.458" v="125" actId="20577"/>
          <ac:spMkLst>
            <pc:docMk/>
            <pc:sldMk cId="1209815445" sldId="265"/>
            <ac:spMk id="2" creationId="{6D4A344A-6956-4208-9DAD-4CBE7946E1AB}"/>
          </ac:spMkLst>
        </pc:spChg>
        <pc:spChg chg="mod">
          <ac:chgData name="Quy Nguyen" userId="85becee7d21942b2" providerId="LiveId" clId="{6208298E-2AC6-40E1-87D5-DB66750351EC}" dt="2021-06-22T09:19:36.908" v="27" actId="1076"/>
          <ac:spMkLst>
            <pc:docMk/>
            <pc:sldMk cId="1209815445" sldId="265"/>
            <ac:spMk id="5" creationId="{6AF78274-04F7-4026-8F3B-2481DF73D1A3}"/>
          </ac:spMkLst>
        </pc:spChg>
        <pc:spChg chg="mod">
          <ac:chgData name="Quy Nguyen" userId="85becee7d21942b2" providerId="LiveId" clId="{6208298E-2AC6-40E1-87D5-DB66750351EC}" dt="2021-06-22T09:22:49.504" v="150" actId="14100"/>
          <ac:spMkLst>
            <pc:docMk/>
            <pc:sldMk cId="1209815445" sldId="265"/>
            <ac:spMk id="6" creationId="{C33E7994-F759-472F-A7D6-475476448252}"/>
          </ac:spMkLst>
        </pc:spChg>
        <pc:graphicFrameChg chg="add mod modGraphic">
          <ac:chgData name="Quy Nguyen" userId="85becee7d21942b2" providerId="LiveId" clId="{6208298E-2AC6-40E1-87D5-DB66750351EC}" dt="2021-06-22T09:22:23.399" v="110" actId="20577"/>
          <ac:graphicFrameMkLst>
            <pc:docMk/>
            <pc:sldMk cId="1209815445" sldId="265"/>
            <ac:graphicFrameMk id="3" creationId="{000D6335-7807-48A0-B19F-A8B3A0A7DD07}"/>
          </ac:graphicFrameMkLst>
        </pc:graphicFrameChg>
        <pc:graphicFrameChg chg="add mod">
          <ac:chgData name="Quy Nguyen" userId="85becee7d21942b2" providerId="LiveId" clId="{6208298E-2AC6-40E1-87D5-DB66750351EC}" dt="2021-06-22T09:22:10.282" v="83" actId="20577"/>
          <ac:graphicFrameMkLst>
            <pc:docMk/>
            <pc:sldMk cId="1209815445" sldId="265"/>
            <ac:graphicFrameMk id="8" creationId="{B1790A84-5150-4D78-8501-AFBC2C1302A8}"/>
          </ac:graphicFrameMkLst>
        </pc:graphicFrameChg>
        <pc:graphicFrameChg chg="add mod modGraphic">
          <ac:chgData name="Quy Nguyen" userId="85becee7d21942b2" providerId="LiveId" clId="{6208298E-2AC6-40E1-87D5-DB66750351EC}" dt="2021-06-22T09:22:01.236" v="66" actId="20577"/>
          <ac:graphicFrameMkLst>
            <pc:docMk/>
            <pc:sldMk cId="1209815445" sldId="265"/>
            <ac:graphicFrameMk id="9" creationId="{B28889A7-F2E6-4D9A-BDBC-6EF2EE5520EA}"/>
          </ac:graphicFrameMkLst>
        </pc:graphicFrameChg>
        <pc:picChg chg="add del mod">
          <ac:chgData name="Quy Nguyen" userId="85becee7d21942b2" providerId="LiveId" clId="{6208298E-2AC6-40E1-87D5-DB66750351EC}" dt="2021-06-22T09:22:52.471" v="152" actId="478"/>
          <ac:picMkLst>
            <pc:docMk/>
            <pc:sldMk cId="1209815445" sldId="265"/>
            <ac:picMk id="2050" creationId="{7DEC6333-1A17-4899-92A7-8F845621F60B}"/>
          </ac:picMkLst>
        </pc:picChg>
      </pc:sldChg>
      <pc:sldChg chg="modSp modAnim">
        <pc:chgData name="Quy Nguyen" userId="85becee7d21942b2" providerId="LiveId" clId="{6208298E-2AC6-40E1-87D5-DB66750351EC}" dt="2021-06-22T09:36:37.586" v="170"/>
        <pc:sldMkLst>
          <pc:docMk/>
          <pc:sldMk cId="1099756398" sldId="266"/>
        </pc:sldMkLst>
        <pc:spChg chg="mod">
          <ac:chgData name="Quy Nguyen" userId="85becee7d21942b2" providerId="LiveId" clId="{6208298E-2AC6-40E1-87D5-DB66750351EC}" dt="2021-06-22T08:42:56.756" v="15" actId="20577"/>
          <ac:spMkLst>
            <pc:docMk/>
            <pc:sldMk cId="1099756398" sldId="266"/>
            <ac:spMk id="9" creationId="{8159C27D-11E4-413A-A326-F981B21BAEF1}"/>
          </ac:spMkLst>
        </pc:spChg>
      </pc:sldChg>
      <pc:sldChg chg="add del modAnim">
        <pc:chgData name="Quy Nguyen" userId="85becee7d21942b2" providerId="LiveId" clId="{6208298E-2AC6-40E1-87D5-DB66750351EC}" dt="2021-06-22T10:10:49.532" v="173" actId="47"/>
        <pc:sldMkLst>
          <pc:docMk/>
          <pc:sldMk cId="312453370" sldId="267"/>
        </pc:sldMkLst>
      </pc:sldChg>
      <pc:sldChg chg="delSp modSp add mod modAnim">
        <pc:chgData name="Quy Nguyen" userId="85becee7d21942b2" providerId="LiveId" clId="{6208298E-2AC6-40E1-87D5-DB66750351EC}" dt="2021-06-22T10:31:07.984" v="283" actId="1076"/>
        <pc:sldMkLst>
          <pc:docMk/>
          <pc:sldMk cId="551533878" sldId="267"/>
        </pc:sldMkLst>
        <pc:spChg chg="del mod">
          <ac:chgData name="Quy Nguyen" userId="85becee7d21942b2" providerId="LiveId" clId="{6208298E-2AC6-40E1-87D5-DB66750351EC}" dt="2021-06-22T10:30:58.653" v="280" actId="478"/>
          <ac:spMkLst>
            <pc:docMk/>
            <pc:sldMk cId="551533878" sldId="267"/>
            <ac:spMk id="2" creationId="{6D4A344A-6956-4208-9DAD-4CBE7946E1AB}"/>
          </ac:spMkLst>
        </pc:spChg>
        <pc:spChg chg="mod">
          <ac:chgData name="Quy Nguyen" userId="85becee7d21942b2" providerId="LiveId" clId="{6208298E-2AC6-40E1-87D5-DB66750351EC}" dt="2021-06-22T10:23:51.156" v="216" actId="14100"/>
          <ac:spMkLst>
            <pc:docMk/>
            <pc:sldMk cId="551533878" sldId="267"/>
            <ac:spMk id="6" creationId="{C33E7994-F759-472F-A7D6-475476448252}"/>
          </ac:spMkLst>
        </pc:spChg>
        <pc:graphicFrameChg chg="del">
          <ac:chgData name="Quy Nguyen" userId="85becee7d21942b2" providerId="LiveId" clId="{6208298E-2AC6-40E1-87D5-DB66750351EC}" dt="2021-06-22T10:21:33.690" v="177" actId="478"/>
          <ac:graphicFrameMkLst>
            <pc:docMk/>
            <pc:sldMk cId="551533878" sldId="267"/>
            <ac:graphicFrameMk id="3" creationId="{000D6335-7807-48A0-B19F-A8B3A0A7DD07}"/>
          </ac:graphicFrameMkLst>
        </pc:graphicFrameChg>
        <pc:graphicFrameChg chg="del">
          <ac:chgData name="Quy Nguyen" userId="85becee7d21942b2" providerId="LiveId" clId="{6208298E-2AC6-40E1-87D5-DB66750351EC}" dt="2021-06-22T10:21:36.207" v="179" actId="478"/>
          <ac:graphicFrameMkLst>
            <pc:docMk/>
            <pc:sldMk cId="551533878" sldId="267"/>
            <ac:graphicFrameMk id="8" creationId="{B1790A84-5150-4D78-8501-AFBC2C1302A8}"/>
          </ac:graphicFrameMkLst>
        </pc:graphicFrameChg>
        <pc:graphicFrameChg chg="del">
          <ac:chgData name="Quy Nguyen" userId="85becee7d21942b2" providerId="LiveId" clId="{6208298E-2AC6-40E1-87D5-DB66750351EC}" dt="2021-06-22T10:21:34.938" v="178" actId="478"/>
          <ac:graphicFrameMkLst>
            <pc:docMk/>
            <pc:sldMk cId="551533878" sldId="267"/>
            <ac:graphicFrameMk id="9" creationId="{B28889A7-F2E6-4D9A-BDBC-6EF2EE5520EA}"/>
          </ac:graphicFrameMkLst>
        </pc:graphicFrameChg>
        <pc:picChg chg="mod">
          <ac:chgData name="Quy Nguyen" userId="85becee7d21942b2" providerId="LiveId" clId="{6208298E-2AC6-40E1-87D5-DB66750351EC}" dt="2021-06-22T10:31:07.984" v="283" actId="1076"/>
          <ac:picMkLst>
            <pc:docMk/>
            <pc:sldMk cId="551533878" sldId="267"/>
            <ac:picMk id="2050" creationId="{7DEC6333-1A17-4899-92A7-8F845621F60B}"/>
          </ac:picMkLst>
        </pc:picChg>
      </pc:sldChg>
      <pc:sldChg chg="modSp add mod modAnim">
        <pc:chgData name="Quy Nguyen" userId="85becee7d21942b2" providerId="LiveId" clId="{6208298E-2AC6-40E1-87D5-DB66750351EC}" dt="2021-06-22T10:31:12.959" v="284" actId="1076"/>
        <pc:sldMkLst>
          <pc:docMk/>
          <pc:sldMk cId="3671206354" sldId="268"/>
        </pc:sldMkLst>
        <pc:spChg chg="mod">
          <ac:chgData name="Quy Nguyen" userId="85becee7d21942b2" providerId="LiveId" clId="{6208298E-2AC6-40E1-87D5-DB66750351EC}" dt="2021-06-22T10:31:12.959" v="284" actId="1076"/>
          <ac:spMkLst>
            <pc:docMk/>
            <pc:sldMk cId="3671206354" sldId="268"/>
            <ac:spMk id="2" creationId="{6D4A344A-6956-4208-9DAD-4CBE7946E1AB}"/>
          </ac:spMkLst>
        </pc:spChg>
        <pc:spChg chg="mod">
          <ac:chgData name="Quy Nguyen" userId="85becee7d21942b2" providerId="LiveId" clId="{6208298E-2AC6-40E1-87D5-DB66750351EC}" dt="2021-06-22T10:24:33.394" v="247" actId="20577"/>
          <ac:spMkLst>
            <pc:docMk/>
            <pc:sldMk cId="3671206354" sldId="268"/>
            <ac:spMk id="6" creationId="{C33E7994-F759-472F-A7D6-475476448252}"/>
          </ac:spMkLst>
        </pc:spChg>
        <pc:picChg chg="mod">
          <ac:chgData name="Quy Nguyen" userId="85becee7d21942b2" providerId="LiveId" clId="{6208298E-2AC6-40E1-87D5-DB66750351EC}" dt="2021-06-22T10:31:12.959" v="284" actId="1076"/>
          <ac:picMkLst>
            <pc:docMk/>
            <pc:sldMk cId="3671206354" sldId="268"/>
            <ac:picMk id="2050" creationId="{7DEC6333-1A17-4899-92A7-8F845621F60B}"/>
          </ac:picMkLst>
        </pc:picChg>
      </pc:sldChg>
      <pc:sldChg chg="addSp modSp add mod modAnim">
        <pc:chgData name="Quy Nguyen" userId="85becee7d21942b2" providerId="LiveId" clId="{6208298E-2AC6-40E1-87D5-DB66750351EC}" dt="2021-06-22T10:31:56.428" v="285"/>
        <pc:sldMkLst>
          <pc:docMk/>
          <pc:sldMk cId="2459494055" sldId="269"/>
        </pc:sldMkLst>
        <pc:spChg chg="mod">
          <ac:chgData name="Quy Nguyen" userId="85becee7d21942b2" providerId="LiveId" clId="{6208298E-2AC6-40E1-87D5-DB66750351EC}" dt="2021-06-22T10:26:17.792" v="271" actId="2085"/>
          <ac:spMkLst>
            <pc:docMk/>
            <pc:sldMk cId="2459494055" sldId="269"/>
            <ac:spMk id="2" creationId="{6D4A344A-6956-4208-9DAD-4CBE7946E1AB}"/>
          </ac:spMkLst>
        </pc:spChg>
        <pc:spChg chg="mod">
          <ac:chgData name="Quy Nguyen" userId="85becee7d21942b2" providerId="LiveId" clId="{6208298E-2AC6-40E1-87D5-DB66750351EC}" dt="2021-06-22T10:25:06.710" v="256" actId="20577"/>
          <ac:spMkLst>
            <pc:docMk/>
            <pc:sldMk cId="2459494055" sldId="269"/>
            <ac:spMk id="6" creationId="{C33E7994-F759-472F-A7D6-475476448252}"/>
          </ac:spMkLst>
        </pc:spChg>
        <pc:cxnChg chg="add mod">
          <ac:chgData name="Quy Nguyen" userId="85becee7d21942b2" providerId="LiveId" clId="{6208298E-2AC6-40E1-87D5-DB66750351EC}" dt="2021-06-22T10:25:57.721" v="266" actId="1582"/>
          <ac:cxnSpMkLst>
            <pc:docMk/>
            <pc:sldMk cId="2459494055" sldId="269"/>
            <ac:cxnSpMk id="4" creationId="{510A1204-5C81-4D41-BF8F-89EADF24825F}"/>
          </ac:cxnSpMkLst>
        </pc:cxnChg>
      </pc:sldChg>
      <pc:sldChg chg="addSp delSp modSp add mod modAnim">
        <pc:chgData name="Quy Nguyen" userId="85becee7d21942b2" providerId="LiveId" clId="{6208298E-2AC6-40E1-87D5-DB66750351EC}" dt="2021-06-22T10:39:48.330" v="421"/>
        <pc:sldMkLst>
          <pc:docMk/>
          <pc:sldMk cId="378693975" sldId="270"/>
        </pc:sldMkLst>
        <pc:spChg chg="del">
          <ac:chgData name="Quy Nguyen" userId="85becee7d21942b2" providerId="LiveId" clId="{6208298E-2AC6-40E1-87D5-DB66750351EC}" dt="2021-06-22T10:32:42.979" v="287" actId="478"/>
          <ac:spMkLst>
            <pc:docMk/>
            <pc:sldMk cId="378693975" sldId="270"/>
            <ac:spMk id="2" creationId="{6D4A344A-6956-4208-9DAD-4CBE7946E1AB}"/>
          </ac:spMkLst>
        </pc:spChg>
        <pc:spChg chg="del">
          <ac:chgData name="Quy Nguyen" userId="85becee7d21942b2" providerId="LiveId" clId="{6208298E-2AC6-40E1-87D5-DB66750351EC}" dt="2021-06-22T10:32:42.979" v="287" actId="478"/>
          <ac:spMkLst>
            <pc:docMk/>
            <pc:sldMk cId="378693975" sldId="270"/>
            <ac:spMk id="5" creationId="{6AF78274-04F7-4026-8F3B-2481DF73D1A3}"/>
          </ac:spMkLst>
        </pc:spChg>
        <pc:spChg chg="del">
          <ac:chgData name="Quy Nguyen" userId="85becee7d21942b2" providerId="LiveId" clId="{6208298E-2AC6-40E1-87D5-DB66750351EC}" dt="2021-06-22T10:32:42.979" v="287" actId="478"/>
          <ac:spMkLst>
            <pc:docMk/>
            <pc:sldMk cId="378693975" sldId="270"/>
            <ac:spMk id="6" creationId="{C33E7994-F759-472F-A7D6-475476448252}"/>
          </ac:spMkLst>
        </pc:spChg>
        <pc:spChg chg="add mod">
          <ac:chgData name="Quy Nguyen" userId="85becee7d21942b2" providerId="LiveId" clId="{6208298E-2AC6-40E1-87D5-DB66750351EC}" dt="2021-06-22T10:36:43.291" v="390" actId="1076"/>
          <ac:spMkLst>
            <pc:docMk/>
            <pc:sldMk cId="378693975" sldId="270"/>
            <ac:spMk id="12" creationId="{25ECE1F5-D72D-48DF-969A-C8AF20ACF3F1}"/>
          </ac:spMkLst>
        </pc:spChg>
        <pc:spChg chg="add mod">
          <ac:chgData name="Quy Nguyen" userId="85becee7d21942b2" providerId="LiveId" clId="{6208298E-2AC6-40E1-87D5-DB66750351EC}" dt="2021-06-22T10:38:46.106" v="403" actId="1076"/>
          <ac:spMkLst>
            <pc:docMk/>
            <pc:sldMk cId="378693975" sldId="270"/>
            <ac:spMk id="15" creationId="{9538B6C5-4C66-4CFC-87D8-4F82CDA1F6DB}"/>
          </ac:spMkLst>
        </pc:spChg>
        <pc:spChg chg="add mod">
          <ac:chgData name="Quy Nguyen" userId="85becee7d21942b2" providerId="LiveId" clId="{6208298E-2AC6-40E1-87D5-DB66750351EC}" dt="2021-06-22T10:39:31.183" v="416" actId="1076"/>
          <ac:spMkLst>
            <pc:docMk/>
            <pc:sldMk cId="378693975" sldId="270"/>
            <ac:spMk id="17" creationId="{DF0A66C3-4737-4A3E-A2AC-FAB93FD91E54}"/>
          </ac:spMkLst>
        </pc:spChg>
        <pc:picChg chg="add del mod">
          <ac:chgData name="Quy Nguyen" userId="85becee7d21942b2" providerId="LiveId" clId="{6208298E-2AC6-40E1-87D5-DB66750351EC}" dt="2021-06-22T10:35:55.641" v="310" actId="478"/>
          <ac:picMkLst>
            <pc:docMk/>
            <pc:sldMk cId="378693975" sldId="270"/>
            <ac:picMk id="7" creationId="{A26362AB-2CD2-4DA0-A340-43F8170AC46E}"/>
          </ac:picMkLst>
        </pc:picChg>
        <pc:picChg chg="add mod">
          <ac:chgData name="Quy Nguyen" userId="85becee7d21942b2" providerId="LiveId" clId="{6208298E-2AC6-40E1-87D5-DB66750351EC}" dt="2021-06-22T10:36:19.676" v="317" actId="1076"/>
          <ac:picMkLst>
            <pc:docMk/>
            <pc:sldMk cId="378693975" sldId="270"/>
            <ac:picMk id="9" creationId="{EF6819E2-7AF4-4795-8E69-919FAE25B13D}"/>
          </ac:picMkLst>
        </pc:picChg>
        <pc:picChg chg="add del mod">
          <ac:chgData name="Quy Nguyen" userId="85becee7d21942b2" providerId="LiveId" clId="{6208298E-2AC6-40E1-87D5-DB66750351EC}" dt="2021-06-22T10:35:55.641" v="310" actId="478"/>
          <ac:picMkLst>
            <pc:docMk/>
            <pc:sldMk cId="378693975" sldId="270"/>
            <ac:picMk id="11" creationId="{71F800DB-FD2E-47D6-BA6A-AE9599D6AEC0}"/>
          </ac:picMkLst>
        </pc:picChg>
        <pc:picChg chg="add mod">
          <ac:chgData name="Quy Nguyen" userId="85becee7d21942b2" providerId="LiveId" clId="{6208298E-2AC6-40E1-87D5-DB66750351EC}" dt="2021-06-22T10:38:49.985" v="404" actId="1076"/>
          <ac:picMkLst>
            <pc:docMk/>
            <pc:sldMk cId="378693975" sldId="270"/>
            <ac:picMk id="14" creationId="{FE24294B-06D1-431D-B6FB-A4BBF99B97F3}"/>
          </ac:picMkLst>
        </pc:picChg>
        <pc:picChg chg="add mod">
          <ac:chgData name="Quy Nguyen" userId="85becee7d21942b2" providerId="LiveId" clId="{6208298E-2AC6-40E1-87D5-DB66750351EC}" dt="2021-06-22T10:39:26.794" v="415" actId="1076"/>
          <ac:picMkLst>
            <pc:docMk/>
            <pc:sldMk cId="378693975" sldId="270"/>
            <ac:picMk id="16" creationId="{143A30FF-D9F3-4265-A3AF-7648BE083AB7}"/>
          </ac:picMkLst>
        </pc:picChg>
        <pc:picChg chg="del">
          <ac:chgData name="Quy Nguyen" userId="85becee7d21942b2" providerId="LiveId" clId="{6208298E-2AC6-40E1-87D5-DB66750351EC}" dt="2021-06-22T10:32:42.979" v="287" actId="478"/>
          <ac:picMkLst>
            <pc:docMk/>
            <pc:sldMk cId="378693975" sldId="270"/>
            <ac:picMk id="2050" creationId="{7DEC6333-1A17-4899-92A7-8F845621F60B}"/>
          </ac:picMkLst>
        </pc:picChg>
        <pc:cxnChg chg="del">
          <ac:chgData name="Quy Nguyen" userId="85becee7d21942b2" providerId="LiveId" clId="{6208298E-2AC6-40E1-87D5-DB66750351EC}" dt="2021-06-22T10:32:42.979" v="287" actId="478"/>
          <ac:cxnSpMkLst>
            <pc:docMk/>
            <pc:sldMk cId="378693975" sldId="270"/>
            <ac:cxnSpMk id="4" creationId="{510A1204-5C81-4D41-BF8F-89EADF24825F}"/>
          </ac:cxnSpMkLst>
        </pc:cxnChg>
      </pc:sldChg>
      <pc:sldChg chg="delSp add mod delAnim">
        <pc:chgData name="Quy Nguyen" userId="85becee7d21942b2" providerId="LiveId" clId="{6208298E-2AC6-40E1-87D5-DB66750351EC}" dt="2021-06-22T10:40:13.158" v="423" actId="478"/>
        <pc:sldMkLst>
          <pc:docMk/>
          <pc:sldMk cId="2100422743" sldId="271"/>
        </pc:sldMkLst>
        <pc:spChg chg="del">
          <ac:chgData name="Quy Nguyen" userId="85becee7d21942b2" providerId="LiveId" clId="{6208298E-2AC6-40E1-87D5-DB66750351EC}" dt="2021-06-22T10:40:13.158" v="423" actId="478"/>
          <ac:spMkLst>
            <pc:docMk/>
            <pc:sldMk cId="2100422743" sldId="271"/>
            <ac:spMk id="12" creationId="{25ECE1F5-D72D-48DF-969A-C8AF20ACF3F1}"/>
          </ac:spMkLst>
        </pc:spChg>
        <pc:spChg chg="del">
          <ac:chgData name="Quy Nguyen" userId="85becee7d21942b2" providerId="LiveId" clId="{6208298E-2AC6-40E1-87D5-DB66750351EC}" dt="2021-06-22T10:40:13.158" v="423" actId="478"/>
          <ac:spMkLst>
            <pc:docMk/>
            <pc:sldMk cId="2100422743" sldId="271"/>
            <ac:spMk id="15" creationId="{9538B6C5-4C66-4CFC-87D8-4F82CDA1F6DB}"/>
          </ac:spMkLst>
        </pc:spChg>
        <pc:spChg chg="del">
          <ac:chgData name="Quy Nguyen" userId="85becee7d21942b2" providerId="LiveId" clId="{6208298E-2AC6-40E1-87D5-DB66750351EC}" dt="2021-06-22T10:40:13.158" v="423" actId="478"/>
          <ac:spMkLst>
            <pc:docMk/>
            <pc:sldMk cId="2100422743" sldId="271"/>
            <ac:spMk id="17" creationId="{DF0A66C3-4737-4A3E-A2AC-FAB93FD91E54}"/>
          </ac:spMkLst>
        </pc:spChg>
        <pc:picChg chg="del">
          <ac:chgData name="Quy Nguyen" userId="85becee7d21942b2" providerId="LiveId" clId="{6208298E-2AC6-40E1-87D5-DB66750351EC}" dt="2021-06-22T10:40:13.158" v="423" actId="478"/>
          <ac:picMkLst>
            <pc:docMk/>
            <pc:sldMk cId="2100422743" sldId="271"/>
            <ac:picMk id="9" creationId="{EF6819E2-7AF4-4795-8E69-919FAE25B13D}"/>
          </ac:picMkLst>
        </pc:picChg>
        <pc:picChg chg="del">
          <ac:chgData name="Quy Nguyen" userId="85becee7d21942b2" providerId="LiveId" clId="{6208298E-2AC6-40E1-87D5-DB66750351EC}" dt="2021-06-22T10:40:13.158" v="423" actId="478"/>
          <ac:picMkLst>
            <pc:docMk/>
            <pc:sldMk cId="2100422743" sldId="271"/>
            <ac:picMk id="14" creationId="{FE24294B-06D1-431D-B6FB-A4BBF99B97F3}"/>
          </ac:picMkLst>
        </pc:picChg>
        <pc:picChg chg="del">
          <ac:chgData name="Quy Nguyen" userId="85becee7d21942b2" providerId="LiveId" clId="{6208298E-2AC6-40E1-87D5-DB66750351EC}" dt="2021-06-22T10:40:13.158" v="423" actId="478"/>
          <ac:picMkLst>
            <pc:docMk/>
            <pc:sldMk cId="2100422743" sldId="271"/>
            <ac:picMk id="16" creationId="{143A30FF-D9F3-4265-A3AF-7648BE083AB7}"/>
          </ac:picMkLst>
        </pc:picChg>
      </pc:sldChg>
    </pc:docChg>
  </pc:docChgLst>
  <pc:docChgLst>
    <pc:chgData name="Quy Nguyen" userId="85becee7d21942b2" providerId="LiveId" clId="{697DF9CD-C350-4DA4-83B5-787137C3C38C}"/>
    <pc:docChg chg="undo custSel delSld modSld delSection modSection">
      <pc:chgData name="Quy Nguyen" userId="85becee7d21942b2" providerId="LiveId" clId="{697DF9CD-C350-4DA4-83B5-787137C3C38C}" dt="2021-06-22T08:40:34.732" v="14" actId="1076"/>
      <pc:docMkLst>
        <pc:docMk/>
      </pc:docMkLst>
      <pc:sldChg chg="delSp modSp mod">
        <pc:chgData name="Quy Nguyen" userId="85becee7d21942b2" providerId="LiveId" clId="{697DF9CD-C350-4DA4-83B5-787137C3C38C}" dt="2021-06-22T08:40:34.732" v="14" actId="1076"/>
        <pc:sldMkLst>
          <pc:docMk/>
          <pc:sldMk cId="1209815445" sldId="265"/>
        </pc:sldMkLst>
        <pc:spChg chg="del">
          <ac:chgData name="Quy Nguyen" userId="85becee7d21942b2" providerId="LiveId" clId="{697DF9CD-C350-4DA4-83B5-787137C3C38C}" dt="2021-06-22T08:29:30.226" v="5" actId="478"/>
          <ac:spMkLst>
            <pc:docMk/>
            <pc:sldMk cId="1209815445" sldId="265"/>
            <ac:spMk id="2" creationId="{F3E62130-2956-4694-B672-DEA0EC2F8765}"/>
          </ac:spMkLst>
        </pc:spChg>
        <pc:spChg chg="mod topLvl">
          <ac:chgData name="Quy Nguyen" userId="85becee7d21942b2" providerId="LiveId" clId="{697DF9CD-C350-4DA4-83B5-787137C3C38C}" dt="2021-06-22T08:29:50.725" v="11" actId="14100"/>
          <ac:spMkLst>
            <pc:docMk/>
            <pc:sldMk cId="1209815445" sldId="265"/>
            <ac:spMk id="5" creationId="{6AF78274-04F7-4026-8F3B-2481DF73D1A3}"/>
          </ac:spMkLst>
        </pc:spChg>
        <pc:spChg chg="mod topLvl">
          <ac:chgData name="Quy Nguyen" userId="85becee7d21942b2" providerId="LiveId" clId="{697DF9CD-C350-4DA4-83B5-787137C3C38C}" dt="2021-06-22T08:29:46.522" v="10" actId="1076"/>
          <ac:spMkLst>
            <pc:docMk/>
            <pc:sldMk cId="1209815445" sldId="265"/>
            <ac:spMk id="6" creationId="{C33E7994-F759-472F-A7D6-475476448252}"/>
          </ac:spMkLst>
        </pc:spChg>
        <pc:grpChg chg="del">
          <ac:chgData name="Quy Nguyen" userId="85becee7d21942b2" providerId="LiveId" clId="{697DF9CD-C350-4DA4-83B5-787137C3C38C}" dt="2021-06-22T08:29:34.169" v="6" actId="165"/>
          <ac:grpSpMkLst>
            <pc:docMk/>
            <pc:sldMk cId="1209815445" sldId="265"/>
            <ac:grpSpMk id="7" creationId="{A3D05114-C69F-4DDB-AC8B-851AA9A0B217}"/>
          </ac:grpSpMkLst>
        </pc:grpChg>
        <pc:picChg chg="mod">
          <ac:chgData name="Quy Nguyen" userId="85becee7d21942b2" providerId="LiveId" clId="{697DF9CD-C350-4DA4-83B5-787137C3C38C}" dt="2021-06-22T08:40:34.732" v="14" actId="1076"/>
          <ac:picMkLst>
            <pc:docMk/>
            <pc:sldMk cId="1209815445" sldId="265"/>
            <ac:picMk id="2050" creationId="{7DEC6333-1A17-4899-92A7-8F845621F60B}"/>
          </ac:picMkLst>
        </pc:picChg>
      </pc:sldChg>
      <pc:sldChg chg="del">
        <pc:chgData name="Quy Nguyen" userId="85becee7d21942b2" providerId="LiveId" clId="{697DF9CD-C350-4DA4-83B5-787137C3C38C}" dt="2021-06-22T08:29:25.218" v="0" actId="47"/>
        <pc:sldMkLst>
          <pc:docMk/>
          <pc:sldMk cId="542477879" sldId="266"/>
        </pc:sldMkLst>
      </pc:sldChg>
      <pc:sldChg chg="del">
        <pc:chgData name="Quy Nguyen" userId="85becee7d21942b2" providerId="LiveId" clId="{697DF9CD-C350-4DA4-83B5-787137C3C38C}" dt="2021-06-22T08:29:25.218" v="0" actId="47"/>
        <pc:sldMkLst>
          <pc:docMk/>
          <pc:sldMk cId="1128787480" sldId="267"/>
        </pc:sldMkLst>
      </pc:sldChg>
      <pc:sldChg chg="del">
        <pc:chgData name="Quy Nguyen" userId="85becee7d21942b2" providerId="LiveId" clId="{697DF9CD-C350-4DA4-83B5-787137C3C38C}" dt="2021-06-22T08:29:25.218" v="0" actId="47"/>
        <pc:sldMkLst>
          <pc:docMk/>
          <pc:sldMk cId="1054831369" sldId="268"/>
        </pc:sldMkLst>
      </pc:sldChg>
      <pc:sldChg chg="del">
        <pc:chgData name="Quy Nguyen" userId="85becee7d21942b2" providerId="LiveId" clId="{697DF9CD-C350-4DA4-83B5-787137C3C38C}" dt="2021-06-22T08:29:25.218" v="0" actId="47"/>
        <pc:sldMkLst>
          <pc:docMk/>
          <pc:sldMk cId="2378079353" sldId="269"/>
        </pc:sldMkLst>
      </pc:sldChg>
      <pc:sldChg chg="del">
        <pc:chgData name="Quy Nguyen" userId="85becee7d21942b2" providerId="LiveId" clId="{697DF9CD-C350-4DA4-83B5-787137C3C38C}" dt="2021-06-22T08:29:25.218" v="0" actId="47"/>
        <pc:sldMkLst>
          <pc:docMk/>
          <pc:sldMk cId="1168499256" sldId="270"/>
        </pc:sldMkLst>
      </pc:sldChg>
      <pc:sldChg chg="del">
        <pc:chgData name="Quy Nguyen" userId="85becee7d21942b2" providerId="LiveId" clId="{697DF9CD-C350-4DA4-83B5-787137C3C38C}" dt="2021-06-22T08:29:25.218" v="0" actId="47"/>
        <pc:sldMkLst>
          <pc:docMk/>
          <pc:sldMk cId="3152884786" sldId="271"/>
        </pc:sldMkLst>
      </pc:sldChg>
    </pc:docChg>
  </pc:docChgLst>
  <pc:docChgLst>
    <pc:chgData name="Quy Nguyen" userId="85becee7d21942b2" providerId="LiveId" clId="{2191D52A-F037-45FF-9AD1-BCEA1BDD2D51}"/>
    <pc:docChg chg="undo custSel addSld delSld modSld sldOrd addSection delSection modSection">
      <pc:chgData name="Quy Nguyen" userId="85becee7d21942b2" providerId="LiveId" clId="{2191D52A-F037-45FF-9AD1-BCEA1BDD2D51}" dt="2021-06-18T09:19:55.410" v="674" actId="17846"/>
      <pc:docMkLst>
        <pc:docMk/>
      </pc:docMkLst>
      <pc:sldChg chg="addSp delSp modSp mod ord modAnim">
        <pc:chgData name="Quy Nguyen" userId="85becee7d21942b2" providerId="LiveId" clId="{2191D52A-F037-45FF-9AD1-BCEA1BDD2D51}" dt="2021-06-18T08:49:14.852" v="459" actId="1076"/>
        <pc:sldMkLst>
          <pc:docMk/>
          <pc:sldMk cId="1209815445" sldId="265"/>
        </pc:sldMkLst>
        <pc:spChg chg="mod">
          <ac:chgData name="Quy Nguyen" userId="85becee7d21942b2" providerId="LiveId" clId="{2191D52A-F037-45FF-9AD1-BCEA1BDD2D51}" dt="2021-06-18T08:09:26.096" v="180" actId="20577"/>
          <ac:spMkLst>
            <pc:docMk/>
            <pc:sldMk cId="1209815445" sldId="265"/>
            <ac:spMk id="2" creationId="{F3E62130-2956-4694-B672-DEA0EC2F8765}"/>
          </ac:spMkLst>
        </pc:spChg>
        <pc:spChg chg="mod">
          <ac:chgData name="Quy Nguyen" userId="85becee7d21942b2" providerId="LiveId" clId="{2191D52A-F037-45FF-9AD1-BCEA1BDD2D51}" dt="2021-06-18T08:08:41.213" v="6" actId="14100"/>
          <ac:spMkLst>
            <pc:docMk/>
            <pc:sldMk cId="1209815445" sldId="265"/>
            <ac:spMk id="5" creationId="{6AF78274-04F7-4026-8F3B-2481DF73D1A3}"/>
          </ac:spMkLst>
        </pc:spChg>
        <pc:spChg chg="mod">
          <ac:chgData name="Quy Nguyen" userId="85becee7d21942b2" providerId="LiveId" clId="{2191D52A-F037-45FF-9AD1-BCEA1BDD2D51}" dt="2021-06-18T08:08:37.434" v="5" actId="14100"/>
          <ac:spMkLst>
            <pc:docMk/>
            <pc:sldMk cId="1209815445" sldId="265"/>
            <ac:spMk id="6" creationId="{C33E7994-F759-472F-A7D6-475476448252}"/>
          </ac:spMkLst>
        </pc:spChg>
        <pc:picChg chg="add mod">
          <ac:chgData name="Quy Nguyen" userId="85becee7d21942b2" providerId="LiveId" clId="{2191D52A-F037-45FF-9AD1-BCEA1BDD2D51}" dt="2021-06-18T08:49:14.852" v="459" actId="1076"/>
          <ac:picMkLst>
            <pc:docMk/>
            <pc:sldMk cId="1209815445" sldId="265"/>
            <ac:picMk id="2050" creationId="{7DEC6333-1A17-4899-92A7-8F845621F60B}"/>
          </ac:picMkLst>
        </pc:picChg>
        <pc:picChg chg="del">
          <ac:chgData name="Quy Nguyen" userId="85becee7d21942b2" providerId="LiveId" clId="{2191D52A-F037-45FF-9AD1-BCEA1BDD2D51}" dt="2021-06-18T08:09:30.877" v="181" actId="478"/>
          <ac:picMkLst>
            <pc:docMk/>
            <pc:sldMk cId="1209815445" sldId="265"/>
            <ac:picMk id="2052" creationId="{574E63B0-2856-4A12-97D5-DC01564537C2}"/>
          </ac:picMkLst>
        </pc:picChg>
      </pc:sldChg>
      <pc:sldChg chg="addSp delSp modSp add mod delAnim modAnim">
        <pc:chgData name="Quy Nguyen" userId="85becee7d21942b2" providerId="LiveId" clId="{2191D52A-F037-45FF-9AD1-BCEA1BDD2D51}" dt="2021-06-18T08:50:18.865" v="463" actId="1076"/>
        <pc:sldMkLst>
          <pc:docMk/>
          <pc:sldMk cId="542477879" sldId="266"/>
        </pc:sldMkLst>
        <pc:spChg chg="del">
          <ac:chgData name="Quy Nguyen" userId="85becee7d21942b2" providerId="LiveId" clId="{2191D52A-F037-45FF-9AD1-BCEA1BDD2D51}" dt="2021-06-18T08:10:50.754" v="183" actId="478"/>
          <ac:spMkLst>
            <pc:docMk/>
            <pc:sldMk cId="542477879" sldId="266"/>
            <ac:spMk id="2" creationId="{F3E62130-2956-4694-B672-DEA0EC2F8765}"/>
          </ac:spMkLst>
        </pc:spChg>
        <pc:spChg chg="add mod">
          <ac:chgData name="Quy Nguyen" userId="85becee7d21942b2" providerId="LiveId" clId="{2191D52A-F037-45FF-9AD1-BCEA1BDD2D51}" dt="2021-06-18T08:21:32.122" v="305" actId="1076"/>
          <ac:spMkLst>
            <pc:docMk/>
            <pc:sldMk cId="542477879" sldId="266"/>
            <ac:spMk id="8" creationId="{4F59CE82-8CD0-49CA-8421-4AB96AB222A1}"/>
          </ac:spMkLst>
        </pc:spChg>
        <pc:spChg chg="add del mod">
          <ac:chgData name="Quy Nguyen" userId="85becee7d21942b2" providerId="LiveId" clId="{2191D52A-F037-45FF-9AD1-BCEA1BDD2D51}" dt="2021-06-18T08:23:13.461" v="310" actId="478"/>
          <ac:spMkLst>
            <pc:docMk/>
            <pc:sldMk cId="542477879" sldId="266"/>
            <ac:spMk id="19" creationId="{D696D8B5-247E-4757-8D39-C204A2EE5A5C}"/>
          </ac:spMkLst>
        </pc:spChg>
        <pc:spChg chg="add mod">
          <ac:chgData name="Quy Nguyen" userId="85becee7d21942b2" providerId="LiveId" clId="{2191D52A-F037-45FF-9AD1-BCEA1BDD2D51}" dt="2021-06-18T08:50:18.865" v="463" actId="1076"/>
          <ac:spMkLst>
            <pc:docMk/>
            <pc:sldMk cId="542477879" sldId="266"/>
            <ac:spMk id="20" creationId="{C08FDA26-287E-4DEE-BEF2-0879A162AFBC}"/>
          </ac:spMkLst>
        </pc:spChg>
        <pc:spChg chg="add mod">
          <ac:chgData name="Quy Nguyen" userId="85becee7d21942b2" providerId="LiveId" clId="{2191D52A-F037-45FF-9AD1-BCEA1BDD2D51}" dt="2021-06-18T08:50:18.865" v="463" actId="1076"/>
          <ac:spMkLst>
            <pc:docMk/>
            <pc:sldMk cId="542477879" sldId="266"/>
            <ac:spMk id="21" creationId="{E6D07DE5-DBA5-40E2-BA5A-88D38B0601C9}"/>
          </ac:spMkLst>
        </pc:spChg>
        <pc:spChg chg="add del mod">
          <ac:chgData name="Quy Nguyen" userId="85becee7d21942b2" providerId="LiveId" clId="{2191D52A-F037-45FF-9AD1-BCEA1BDD2D51}" dt="2021-06-18T08:50:02.023" v="460" actId="478"/>
          <ac:spMkLst>
            <pc:docMk/>
            <pc:sldMk cId="542477879" sldId="266"/>
            <ac:spMk id="22" creationId="{FC2071C8-4FD6-4541-8883-C9FDB10BC1F2}"/>
          </ac:spMkLst>
        </pc:spChg>
        <pc:spChg chg="add del mod">
          <ac:chgData name="Quy Nguyen" userId="85becee7d21942b2" providerId="LiveId" clId="{2191D52A-F037-45FF-9AD1-BCEA1BDD2D51}" dt="2021-06-18T08:50:14.759" v="462" actId="478"/>
          <ac:spMkLst>
            <pc:docMk/>
            <pc:sldMk cId="542477879" sldId="266"/>
            <ac:spMk id="23" creationId="{66A3182A-EAF5-43E8-A6DD-89356D49F506}"/>
          </ac:spMkLst>
        </pc:spChg>
        <pc:grpChg chg="del">
          <ac:chgData name="Quy Nguyen" userId="85becee7d21942b2" providerId="LiveId" clId="{2191D52A-F037-45FF-9AD1-BCEA1BDD2D51}" dt="2021-06-18T08:10:50.754" v="183" actId="478"/>
          <ac:grpSpMkLst>
            <pc:docMk/>
            <pc:sldMk cId="542477879" sldId="266"/>
            <ac:grpSpMk id="7" creationId="{A3D05114-C69F-4DDB-AC8B-851AA9A0B217}"/>
          </ac:grpSpMkLst>
        </pc:grpChg>
        <pc:grpChg chg="add del mod">
          <ac:chgData name="Quy Nguyen" userId="85becee7d21942b2" providerId="LiveId" clId="{2191D52A-F037-45FF-9AD1-BCEA1BDD2D51}" dt="2021-06-18T08:21:34.322" v="306" actId="478"/>
          <ac:grpSpMkLst>
            <pc:docMk/>
            <pc:sldMk cId="542477879" sldId="266"/>
            <ac:grpSpMk id="14" creationId="{C816F466-A4D7-4869-92AD-AF1443B855C7}"/>
          </ac:grpSpMkLst>
        </pc:grpChg>
        <pc:cxnChg chg="add del mod">
          <ac:chgData name="Quy Nguyen" userId="85becee7d21942b2" providerId="LiveId" clId="{2191D52A-F037-45FF-9AD1-BCEA1BDD2D51}" dt="2021-06-18T08:12:39.345" v="189" actId="478"/>
          <ac:cxnSpMkLst>
            <pc:docMk/>
            <pc:sldMk cId="542477879" sldId="266"/>
            <ac:cxnSpMk id="4" creationId="{0BEA2931-5873-4AE4-A7F3-39F738FB613E}"/>
          </ac:cxnSpMkLst>
        </pc:cxnChg>
        <pc:cxnChg chg="add del">
          <ac:chgData name="Quy Nguyen" userId="85becee7d21942b2" providerId="LiveId" clId="{2191D52A-F037-45FF-9AD1-BCEA1BDD2D51}" dt="2021-06-18T08:13:27.419" v="193" actId="478"/>
          <ac:cxnSpMkLst>
            <pc:docMk/>
            <pc:sldMk cId="542477879" sldId="266"/>
            <ac:cxnSpMk id="10" creationId="{DE5621C1-F2AC-4F41-B441-40CA948983FA}"/>
          </ac:cxnSpMkLst>
        </pc:cxnChg>
        <pc:cxnChg chg="add mod">
          <ac:chgData name="Quy Nguyen" userId="85becee7d21942b2" providerId="LiveId" clId="{2191D52A-F037-45FF-9AD1-BCEA1BDD2D51}" dt="2021-06-18T08:20:53.781" v="298" actId="14100"/>
          <ac:cxnSpMkLst>
            <pc:docMk/>
            <pc:sldMk cId="542477879" sldId="266"/>
            <ac:cxnSpMk id="12" creationId="{C676D538-59FA-4FC0-91D6-20D48205B626}"/>
          </ac:cxnSpMkLst>
        </pc:cxnChg>
        <pc:cxnChg chg="add del mod">
          <ac:chgData name="Quy Nguyen" userId="85becee7d21942b2" providerId="LiveId" clId="{2191D52A-F037-45FF-9AD1-BCEA1BDD2D51}" dt="2021-06-18T08:16:53.334" v="240" actId="11529"/>
          <ac:cxnSpMkLst>
            <pc:docMk/>
            <pc:sldMk cId="542477879" sldId="266"/>
            <ac:cxnSpMk id="16" creationId="{E3C32852-3034-4E31-A1EC-487A03AA0CE4}"/>
          </ac:cxnSpMkLst>
        </pc:cxnChg>
        <pc:cxnChg chg="add del mod">
          <ac:chgData name="Quy Nguyen" userId="85becee7d21942b2" providerId="LiveId" clId="{2191D52A-F037-45FF-9AD1-BCEA1BDD2D51}" dt="2021-06-18T08:21:36.052" v="307" actId="478"/>
          <ac:cxnSpMkLst>
            <pc:docMk/>
            <pc:sldMk cId="542477879" sldId="266"/>
            <ac:cxnSpMk id="17" creationId="{60C6EE99-A5FD-4AB9-9C15-8B4550184B26}"/>
          </ac:cxnSpMkLst>
        </pc:cxnChg>
      </pc:sldChg>
      <pc:sldChg chg="del">
        <pc:chgData name="Quy Nguyen" userId="85becee7d21942b2" providerId="LiveId" clId="{2191D52A-F037-45FF-9AD1-BCEA1BDD2D51}" dt="2021-06-18T08:08:25.877" v="0" actId="47"/>
        <pc:sldMkLst>
          <pc:docMk/>
          <pc:sldMk cId="4027916842" sldId="266"/>
        </pc:sldMkLst>
      </pc:sldChg>
      <pc:sldChg chg="addSp delSp modSp add mod delAnim">
        <pc:chgData name="Quy Nguyen" userId="85becee7d21942b2" providerId="LiveId" clId="{2191D52A-F037-45FF-9AD1-BCEA1BDD2D51}" dt="2021-06-18T08:43:08.026" v="419" actId="1076"/>
        <pc:sldMkLst>
          <pc:docMk/>
          <pc:sldMk cId="1128787480" sldId="267"/>
        </pc:sldMkLst>
        <pc:spChg chg="del">
          <ac:chgData name="Quy Nguyen" userId="85becee7d21942b2" providerId="LiveId" clId="{2191D52A-F037-45FF-9AD1-BCEA1BDD2D51}" dt="2021-06-18T08:41:15.174" v="375" actId="478"/>
          <ac:spMkLst>
            <pc:docMk/>
            <pc:sldMk cId="1128787480" sldId="267"/>
            <ac:spMk id="20" creationId="{C08FDA26-287E-4DEE-BEF2-0879A162AFBC}"/>
          </ac:spMkLst>
        </pc:spChg>
        <pc:spChg chg="del">
          <ac:chgData name="Quy Nguyen" userId="85becee7d21942b2" providerId="LiveId" clId="{2191D52A-F037-45FF-9AD1-BCEA1BDD2D51}" dt="2021-06-18T08:41:15.174" v="375" actId="478"/>
          <ac:spMkLst>
            <pc:docMk/>
            <pc:sldMk cId="1128787480" sldId="267"/>
            <ac:spMk id="21" creationId="{E6D07DE5-DBA5-40E2-BA5A-88D38B0601C9}"/>
          </ac:spMkLst>
        </pc:spChg>
        <pc:spChg chg="del">
          <ac:chgData name="Quy Nguyen" userId="85becee7d21942b2" providerId="LiveId" clId="{2191D52A-F037-45FF-9AD1-BCEA1BDD2D51}" dt="2021-06-18T08:41:15.174" v="375" actId="478"/>
          <ac:spMkLst>
            <pc:docMk/>
            <pc:sldMk cId="1128787480" sldId="267"/>
            <ac:spMk id="22" creationId="{FC2071C8-4FD6-4541-8883-C9FDB10BC1F2}"/>
          </ac:spMkLst>
        </pc:spChg>
        <pc:spChg chg="del">
          <ac:chgData name="Quy Nguyen" userId="85becee7d21942b2" providerId="LiveId" clId="{2191D52A-F037-45FF-9AD1-BCEA1BDD2D51}" dt="2021-06-18T08:41:15.174" v="375" actId="478"/>
          <ac:spMkLst>
            <pc:docMk/>
            <pc:sldMk cId="1128787480" sldId="267"/>
            <ac:spMk id="23" creationId="{66A3182A-EAF5-43E8-A6DD-89356D49F506}"/>
          </ac:spMkLst>
        </pc:spChg>
        <pc:picChg chg="add mod">
          <ac:chgData name="Quy Nguyen" userId="85becee7d21942b2" providerId="LiveId" clId="{2191D52A-F037-45FF-9AD1-BCEA1BDD2D51}" dt="2021-06-18T08:42:31.052" v="413" actId="14100"/>
          <ac:picMkLst>
            <pc:docMk/>
            <pc:sldMk cId="1128787480" sldId="267"/>
            <ac:picMk id="1026" creationId="{E3F4ACF8-0449-4988-ABDB-B4AA18864977}"/>
          </ac:picMkLst>
        </pc:picChg>
        <pc:picChg chg="add mod">
          <ac:chgData name="Quy Nguyen" userId="85becee7d21942b2" providerId="LiveId" clId="{2191D52A-F037-45FF-9AD1-BCEA1BDD2D51}" dt="2021-06-18T08:43:08.026" v="419" actId="1076"/>
          <ac:picMkLst>
            <pc:docMk/>
            <pc:sldMk cId="1128787480" sldId="267"/>
            <ac:picMk id="1028" creationId="{EE267120-B451-4003-918F-6F4A8B4746A6}"/>
          </ac:picMkLst>
        </pc:picChg>
      </pc:sldChg>
      <pc:sldChg chg="del">
        <pc:chgData name="Quy Nguyen" userId="85becee7d21942b2" providerId="LiveId" clId="{2191D52A-F037-45FF-9AD1-BCEA1BDD2D51}" dt="2021-06-18T08:08:25.877" v="0" actId="47"/>
        <pc:sldMkLst>
          <pc:docMk/>
          <pc:sldMk cId="2129870914" sldId="267"/>
        </pc:sldMkLst>
      </pc:sldChg>
      <pc:sldChg chg="modSp add ord modAnim">
        <pc:chgData name="Quy Nguyen" userId="85becee7d21942b2" providerId="LiveId" clId="{2191D52A-F037-45FF-9AD1-BCEA1BDD2D51}" dt="2021-06-18T08:45:52.809" v="438"/>
        <pc:sldMkLst>
          <pc:docMk/>
          <pc:sldMk cId="1054831369" sldId="268"/>
        </pc:sldMkLst>
        <pc:picChg chg="mod">
          <ac:chgData name="Quy Nguyen" userId="85becee7d21942b2" providerId="LiveId" clId="{2191D52A-F037-45FF-9AD1-BCEA1BDD2D51}" dt="2021-06-18T08:43:43.023" v="424" actId="732"/>
          <ac:picMkLst>
            <pc:docMk/>
            <pc:sldMk cId="1054831369" sldId="268"/>
            <ac:picMk id="1026" creationId="{E3F4ACF8-0449-4988-ABDB-B4AA18864977}"/>
          </ac:picMkLst>
        </pc:picChg>
      </pc:sldChg>
      <pc:sldChg chg="del">
        <pc:chgData name="Quy Nguyen" userId="85becee7d21942b2" providerId="LiveId" clId="{2191D52A-F037-45FF-9AD1-BCEA1BDD2D51}" dt="2021-06-18T08:08:25.877" v="0" actId="47"/>
        <pc:sldMkLst>
          <pc:docMk/>
          <pc:sldMk cId="2825565735" sldId="268"/>
        </pc:sldMkLst>
      </pc:sldChg>
      <pc:sldChg chg="del">
        <pc:chgData name="Quy Nguyen" userId="85becee7d21942b2" providerId="LiveId" clId="{2191D52A-F037-45FF-9AD1-BCEA1BDD2D51}" dt="2021-06-18T08:08:25.877" v="0" actId="47"/>
        <pc:sldMkLst>
          <pc:docMk/>
          <pc:sldMk cId="348642229" sldId="269"/>
        </pc:sldMkLst>
      </pc:sldChg>
      <pc:sldChg chg="delSp modSp add mod modAnim">
        <pc:chgData name="Quy Nguyen" userId="85becee7d21942b2" providerId="LiveId" clId="{2191D52A-F037-45FF-9AD1-BCEA1BDD2D51}" dt="2021-06-18T08:54:42.899" v="473" actId="1076"/>
        <pc:sldMkLst>
          <pc:docMk/>
          <pc:sldMk cId="2378079353" sldId="269"/>
        </pc:sldMkLst>
        <pc:spChg chg="del">
          <ac:chgData name="Quy Nguyen" userId="85becee7d21942b2" providerId="LiveId" clId="{2191D52A-F037-45FF-9AD1-BCEA1BDD2D51}" dt="2021-06-18T08:54:40.339" v="472" actId="478"/>
          <ac:spMkLst>
            <pc:docMk/>
            <pc:sldMk cId="2378079353" sldId="269"/>
            <ac:spMk id="20" creationId="{C08FDA26-287E-4DEE-BEF2-0879A162AFBC}"/>
          </ac:spMkLst>
        </pc:spChg>
        <pc:spChg chg="del">
          <ac:chgData name="Quy Nguyen" userId="85becee7d21942b2" providerId="LiveId" clId="{2191D52A-F037-45FF-9AD1-BCEA1BDD2D51}" dt="2021-06-18T08:54:40.339" v="472" actId="478"/>
          <ac:spMkLst>
            <pc:docMk/>
            <pc:sldMk cId="2378079353" sldId="269"/>
            <ac:spMk id="21" creationId="{E6D07DE5-DBA5-40E2-BA5A-88D38B0601C9}"/>
          </ac:spMkLst>
        </pc:spChg>
        <pc:spChg chg="mod">
          <ac:chgData name="Quy Nguyen" userId="85becee7d21942b2" providerId="LiveId" clId="{2191D52A-F037-45FF-9AD1-BCEA1BDD2D51}" dt="2021-06-18T08:54:42.899" v="473" actId="1076"/>
          <ac:spMkLst>
            <pc:docMk/>
            <pc:sldMk cId="2378079353" sldId="269"/>
            <ac:spMk id="23" creationId="{66A3182A-EAF5-43E8-A6DD-89356D49F506}"/>
          </ac:spMkLst>
        </pc:spChg>
      </pc:sldChg>
      <pc:sldChg chg="addSp delSp modSp add mod delAnim modAnim">
        <pc:chgData name="Quy Nguyen" userId="85becee7d21942b2" providerId="LiveId" clId="{2191D52A-F037-45FF-9AD1-BCEA1BDD2D51}" dt="2021-06-18T09:18:14.842" v="670" actId="1076"/>
        <pc:sldMkLst>
          <pc:docMk/>
          <pc:sldMk cId="1168499256" sldId="270"/>
        </pc:sldMkLst>
        <pc:spChg chg="add mod topLvl">
          <ac:chgData name="Quy Nguyen" userId="85becee7d21942b2" providerId="LiveId" clId="{2191D52A-F037-45FF-9AD1-BCEA1BDD2D51}" dt="2021-06-18T09:06:10.423" v="551" actId="207"/>
          <ac:spMkLst>
            <pc:docMk/>
            <pc:sldMk cId="1168499256" sldId="270"/>
            <ac:spMk id="4" creationId="{444CCDD4-FCAC-4E1D-B0DF-8425FDD4D198}"/>
          </ac:spMkLst>
        </pc:spChg>
        <pc:spChg chg="add del mod">
          <ac:chgData name="Quy Nguyen" userId="85becee7d21942b2" providerId="LiveId" clId="{2191D52A-F037-45FF-9AD1-BCEA1BDD2D51}" dt="2021-06-18T09:05:59.596" v="548" actId="478"/>
          <ac:spMkLst>
            <pc:docMk/>
            <pc:sldMk cId="1168499256" sldId="270"/>
            <ac:spMk id="8" creationId="{BD787511-7C09-4648-B14C-20AAB32282EE}"/>
          </ac:spMkLst>
        </pc:spChg>
        <pc:spChg chg="add del mod">
          <ac:chgData name="Quy Nguyen" userId="85becee7d21942b2" providerId="LiveId" clId="{2191D52A-F037-45FF-9AD1-BCEA1BDD2D51}" dt="2021-06-18T09:14:24.200" v="578" actId="478"/>
          <ac:spMkLst>
            <pc:docMk/>
            <pc:sldMk cId="1168499256" sldId="270"/>
            <ac:spMk id="10" creationId="{80D2687F-E3ED-4C46-B0B9-E9162600B3E5}"/>
          </ac:spMkLst>
        </pc:spChg>
        <pc:spChg chg="add mod">
          <ac:chgData name="Quy Nguyen" userId="85becee7d21942b2" providerId="LiveId" clId="{2191D52A-F037-45FF-9AD1-BCEA1BDD2D51}" dt="2021-06-18T09:17:29.836" v="659" actId="1076"/>
          <ac:spMkLst>
            <pc:docMk/>
            <pc:sldMk cId="1168499256" sldId="270"/>
            <ac:spMk id="12" creationId="{DAD597EB-0624-4B34-826D-27CE0A4A6FA4}"/>
          </ac:spMkLst>
        </pc:spChg>
        <pc:spChg chg="add mod">
          <ac:chgData name="Quy Nguyen" userId="85becee7d21942b2" providerId="LiveId" clId="{2191D52A-F037-45FF-9AD1-BCEA1BDD2D51}" dt="2021-06-18T09:18:14.842" v="670" actId="1076"/>
          <ac:spMkLst>
            <pc:docMk/>
            <pc:sldMk cId="1168499256" sldId="270"/>
            <ac:spMk id="13" creationId="{22FABAC8-7552-41FC-B1FC-F0A44BBE1154}"/>
          </ac:spMkLst>
        </pc:spChg>
        <pc:spChg chg="add del mod">
          <ac:chgData name="Quy Nguyen" userId="85becee7d21942b2" providerId="LiveId" clId="{2191D52A-F037-45FF-9AD1-BCEA1BDD2D51}" dt="2021-06-18T09:18:00.616" v="669" actId="478"/>
          <ac:spMkLst>
            <pc:docMk/>
            <pc:sldMk cId="1168499256" sldId="270"/>
            <ac:spMk id="18" creationId="{578A4D30-2591-4C53-873C-D1A919FC8123}"/>
          </ac:spMkLst>
        </pc:spChg>
        <pc:spChg chg="mod">
          <ac:chgData name="Quy Nguyen" userId="85becee7d21942b2" providerId="LiveId" clId="{2191D52A-F037-45FF-9AD1-BCEA1BDD2D51}" dt="2021-06-18T09:17:45.750" v="667" actId="14100"/>
          <ac:spMkLst>
            <pc:docMk/>
            <pc:sldMk cId="1168499256" sldId="270"/>
            <ac:spMk id="20" creationId="{57182989-E1D6-4A37-BFCB-A73E4D843FE6}"/>
          </ac:spMkLst>
        </pc:spChg>
        <pc:spChg chg="del">
          <ac:chgData name="Quy Nguyen" userId="85becee7d21942b2" providerId="LiveId" clId="{2191D52A-F037-45FF-9AD1-BCEA1BDD2D51}" dt="2021-06-18T08:54:52.715" v="477" actId="478"/>
          <ac:spMkLst>
            <pc:docMk/>
            <pc:sldMk cId="1168499256" sldId="270"/>
            <ac:spMk id="23" creationId="{66A3182A-EAF5-43E8-A6DD-89356D49F506}"/>
          </ac:spMkLst>
        </pc:spChg>
        <pc:grpChg chg="add del mod">
          <ac:chgData name="Quy Nguyen" userId="85becee7d21942b2" providerId="LiveId" clId="{2191D52A-F037-45FF-9AD1-BCEA1BDD2D51}" dt="2021-06-18T09:05:31.099" v="542" actId="165"/>
          <ac:grpSpMkLst>
            <pc:docMk/>
            <pc:sldMk cId="1168499256" sldId="270"/>
            <ac:grpSpMk id="6" creationId="{1D264759-B7D4-4A5C-B11F-609CBF36B3D9}"/>
          </ac:grpSpMkLst>
        </pc:grpChg>
        <pc:grpChg chg="add del mod">
          <ac:chgData name="Quy Nguyen" userId="85becee7d21942b2" providerId="LiveId" clId="{2191D52A-F037-45FF-9AD1-BCEA1BDD2D51}" dt="2021-06-18T09:14:15.657" v="575" actId="478"/>
          <ac:grpSpMkLst>
            <pc:docMk/>
            <pc:sldMk cId="1168499256" sldId="270"/>
            <ac:grpSpMk id="9" creationId="{632C42FB-0B18-482E-BAAB-E7522304EF59}"/>
          </ac:grpSpMkLst>
        </pc:grpChg>
        <pc:grpChg chg="add mod">
          <ac:chgData name="Quy Nguyen" userId="85becee7d21942b2" providerId="LiveId" clId="{2191D52A-F037-45FF-9AD1-BCEA1BDD2D51}" dt="2021-06-18T09:18:14.842" v="670" actId="1076"/>
          <ac:grpSpMkLst>
            <pc:docMk/>
            <pc:sldMk cId="1168499256" sldId="270"/>
            <ac:grpSpMk id="16" creationId="{D0658713-99BA-4E9C-9CE2-C6FB3A9B0F36}"/>
          </ac:grpSpMkLst>
        </pc:grpChg>
        <pc:grpChg chg="add del mod">
          <ac:chgData name="Quy Nguyen" userId="85becee7d21942b2" providerId="LiveId" clId="{2191D52A-F037-45FF-9AD1-BCEA1BDD2D51}" dt="2021-06-18T09:18:00.616" v="669" actId="478"/>
          <ac:grpSpMkLst>
            <pc:docMk/>
            <pc:sldMk cId="1168499256" sldId="270"/>
            <ac:grpSpMk id="19" creationId="{BF3ECCE1-CC49-4AD3-8399-47BB8B39EC76}"/>
          </ac:grpSpMkLst>
        </pc:grpChg>
        <pc:cxnChg chg="add del mod">
          <ac:chgData name="Quy Nguyen" userId="85becee7d21942b2" providerId="LiveId" clId="{2191D52A-F037-45FF-9AD1-BCEA1BDD2D51}" dt="2021-06-18T09:14:18.773" v="577" actId="478"/>
          <ac:cxnSpMkLst>
            <pc:docMk/>
            <pc:sldMk cId="1168499256" sldId="270"/>
            <ac:cxnSpMk id="3" creationId="{FC88CE02-DDC4-4FF3-AF41-A05C48A4CCB7}"/>
          </ac:cxnSpMkLst>
        </pc:cxnChg>
        <pc:cxnChg chg="add del mod">
          <ac:chgData name="Quy Nguyen" userId="85becee7d21942b2" providerId="LiveId" clId="{2191D52A-F037-45FF-9AD1-BCEA1BDD2D51}" dt="2021-06-18T09:02:30.107" v="491" actId="21"/>
          <ac:cxnSpMkLst>
            <pc:docMk/>
            <pc:sldMk cId="1168499256" sldId="270"/>
            <ac:cxnSpMk id="5" creationId="{C85500A4-1B68-4FFE-9483-870FD3AEFA01}"/>
          </ac:cxnSpMkLst>
        </pc:cxnChg>
        <pc:cxnChg chg="add mod topLvl">
          <ac:chgData name="Quy Nguyen" userId="85becee7d21942b2" providerId="LiveId" clId="{2191D52A-F037-45FF-9AD1-BCEA1BDD2D51}" dt="2021-06-18T09:13:22.067" v="572" actId="14100"/>
          <ac:cxnSpMkLst>
            <pc:docMk/>
            <pc:sldMk cId="1168499256" sldId="270"/>
            <ac:cxnSpMk id="7" creationId="{8247D590-A28A-4C99-9682-C2752D109D0B}"/>
          </ac:cxnSpMkLst>
        </pc:cxnChg>
        <pc:cxnChg chg="add mod">
          <ac:chgData name="Quy Nguyen" userId="85becee7d21942b2" providerId="LiveId" clId="{2191D52A-F037-45FF-9AD1-BCEA1BDD2D51}" dt="2021-06-18T09:15:53.996" v="651" actId="164"/>
          <ac:cxnSpMkLst>
            <pc:docMk/>
            <pc:sldMk cId="1168499256" sldId="270"/>
            <ac:cxnSpMk id="15" creationId="{1964824C-1A9C-4186-9A38-E6580C0A8108}"/>
          </ac:cxnSpMkLst>
        </pc:cxnChg>
        <pc:cxnChg chg="mod">
          <ac:chgData name="Quy Nguyen" userId="85becee7d21942b2" providerId="LiveId" clId="{2191D52A-F037-45FF-9AD1-BCEA1BDD2D51}" dt="2021-06-18T09:18:00.616" v="669" actId="478"/>
          <ac:cxnSpMkLst>
            <pc:docMk/>
            <pc:sldMk cId="1168499256" sldId="270"/>
            <ac:cxnSpMk id="21" creationId="{DF0E4619-1CA6-46AF-BFAD-365097CD8F6F}"/>
          </ac:cxnSpMkLst>
        </pc:cxnChg>
      </pc:sldChg>
      <pc:sldChg chg="del">
        <pc:chgData name="Quy Nguyen" userId="85becee7d21942b2" providerId="LiveId" clId="{2191D52A-F037-45FF-9AD1-BCEA1BDD2D51}" dt="2021-06-18T08:08:25.877" v="0" actId="47"/>
        <pc:sldMkLst>
          <pc:docMk/>
          <pc:sldMk cId="1376621249" sldId="270"/>
        </pc:sldMkLst>
      </pc:sldChg>
      <pc:sldChg chg="add del modAnim">
        <pc:chgData name="Quy Nguyen" userId="85becee7d21942b2" providerId="LiveId" clId="{2191D52A-F037-45FF-9AD1-BCEA1BDD2D51}" dt="2021-06-18T08:54:37.381" v="471" actId="47"/>
        <pc:sldMkLst>
          <pc:docMk/>
          <pc:sldMk cId="1721639942" sldId="270"/>
        </pc:sldMkLst>
      </pc:sldChg>
      <pc:sldChg chg="delSp add mod delAnim">
        <pc:chgData name="Quy Nguyen" userId="85becee7d21942b2" providerId="LiveId" clId="{2191D52A-F037-45FF-9AD1-BCEA1BDD2D51}" dt="2021-06-18T09:18:28.011" v="672" actId="478"/>
        <pc:sldMkLst>
          <pc:docMk/>
          <pc:sldMk cId="3152884786" sldId="271"/>
        </pc:sldMkLst>
        <pc:spChg chg="del">
          <ac:chgData name="Quy Nguyen" userId="85becee7d21942b2" providerId="LiveId" clId="{2191D52A-F037-45FF-9AD1-BCEA1BDD2D51}" dt="2021-06-18T09:18:28.011" v="672" actId="478"/>
          <ac:spMkLst>
            <pc:docMk/>
            <pc:sldMk cId="3152884786" sldId="271"/>
            <ac:spMk id="13" creationId="{22FABAC8-7552-41FC-B1FC-F0A44BBE1154}"/>
          </ac:spMkLst>
        </pc:spChg>
        <pc:grpChg chg="del">
          <ac:chgData name="Quy Nguyen" userId="85becee7d21942b2" providerId="LiveId" clId="{2191D52A-F037-45FF-9AD1-BCEA1BDD2D51}" dt="2021-06-18T09:18:28.011" v="672" actId="478"/>
          <ac:grpSpMkLst>
            <pc:docMk/>
            <pc:sldMk cId="3152884786" sldId="271"/>
            <ac:grpSpMk id="16" creationId="{D0658713-99BA-4E9C-9CE2-C6FB3A9B0F36}"/>
          </ac:grpSpMkLst>
        </pc:grpChg>
      </pc:sldChg>
      <pc:sldChg chg="del">
        <pc:chgData name="Quy Nguyen" userId="85becee7d21942b2" providerId="LiveId" clId="{2191D52A-F037-45FF-9AD1-BCEA1BDD2D51}" dt="2021-06-18T08:08:25.877" v="0" actId="47"/>
        <pc:sldMkLst>
          <pc:docMk/>
          <pc:sldMk cId="4239541617" sldId="273"/>
        </pc:sldMkLst>
      </pc:sldChg>
      <pc:sldChg chg="del">
        <pc:chgData name="Quy Nguyen" userId="85becee7d21942b2" providerId="LiveId" clId="{2191D52A-F037-45FF-9AD1-BCEA1BDD2D51}" dt="2021-06-18T08:08:25.877" v="0" actId="47"/>
        <pc:sldMkLst>
          <pc:docMk/>
          <pc:sldMk cId="827609880" sldId="274"/>
        </pc:sldMkLst>
      </pc:sldChg>
    </pc:docChg>
  </pc:docChgLst>
  <pc:docChgLst>
    <pc:chgData name="Quy Nguyen" userId="85becee7d21942b2" providerId="LiveId" clId="{5F766206-685A-45B3-AA75-58B38536B32D}"/>
    <pc:docChg chg="undo redo custSel addSld delSld modSld sldOrd addSection delSection modSection">
      <pc:chgData name="Quy Nguyen" userId="85becee7d21942b2" providerId="LiveId" clId="{5F766206-685A-45B3-AA75-58B38536B32D}" dt="2021-06-15T10:05:20.095" v="480" actId="20577"/>
      <pc:docMkLst>
        <pc:docMk/>
      </pc:docMkLst>
      <pc:sldChg chg="addSp delSp modSp mod">
        <pc:chgData name="Quy Nguyen" userId="85becee7d21942b2" providerId="LiveId" clId="{5F766206-685A-45B3-AA75-58B38536B32D}" dt="2021-06-15T10:02:34.146" v="430" actId="20577"/>
        <pc:sldMkLst>
          <pc:docMk/>
          <pc:sldMk cId="3321981453" sldId="262"/>
        </pc:sldMkLst>
        <pc:spChg chg="add del mod">
          <ac:chgData name="Quy Nguyen" userId="85becee7d21942b2" providerId="LiveId" clId="{5F766206-685A-45B3-AA75-58B38536B32D}" dt="2021-06-15T09:07:54.954" v="91" actId="21"/>
          <ac:spMkLst>
            <pc:docMk/>
            <pc:sldMk cId="3321981453" sldId="262"/>
            <ac:spMk id="6" creationId="{DE7C6A57-282F-4249-A012-9BE0376B53E4}"/>
          </ac:spMkLst>
        </pc:spChg>
        <pc:spChg chg="add del mod">
          <ac:chgData name="Quy Nguyen" userId="85becee7d21942b2" providerId="LiveId" clId="{5F766206-685A-45B3-AA75-58B38536B32D}" dt="2021-06-15T10:01:55.155" v="411" actId="478"/>
          <ac:spMkLst>
            <pc:docMk/>
            <pc:sldMk cId="3321981453" sldId="262"/>
            <ac:spMk id="7" creationId="{E49B9662-1D82-4078-B439-CD66C79A96B4}"/>
          </ac:spMkLst>
        </pc:spChg>
        <pc:spChg chg="add mod">
          <ac:chgData name="Quy Nguyen" userId="85becee7d21942b2" providerId="LiveId" clId="{5F766206-685A-45B3-AA75-58B38536B32D}" dt="2021-06-15T10:02:28.782" v="427" actId="1076"/>
          <ac:spMkLst>
            <pc:docMk/>
            <pc:sldMk cId="3321981453" sldId="262"/>
            <ac:spMk id="8" creationId="{8018AD3E-FD76-4A79-8DE3-E893B5282B64}"/>
          </ac:spMkLst>
        </pc:spChg>
        <pc:spChg chg="add mod">
          <ac:chgData name="Quy Nguyen" userId="85becee7d21942b2" providerId="LiveId" clId="{5F766206-685A-45B3-AA75-58B38536B32D}" dt="2021-06-15T10:02:28.782" v="427" actId="1076"/>
          <ac:spMkLst>
            <pc:docMk/>
            <pc:sldMk cId="3321981453" sldId="262"/>
            <ac:spMk id="9" creationId="{90E791A7-63FD-4D3B-B9A2-689E8C14468F}"/>
          </ac:spMkLst>
        </pc:spChg>
        <pc:spChg chg="add mod">
          <ac:chgData name="Quy Nguyen" userId="85becee7d21942b2" providerId="LiveId" clId="{5F766206-685A-45B3-AA75-58B38536B32D}" dt="2021-06-15T10:02:28.782" v="427" actId="1076"/>
          <ac:spMkLst>
            <pc:docMk/>
            <pc:sldMk cId="3321981453" sldId="262"/>
            <ac:spMk id="10" creationId="{6EE9A42E-6F30-4493-BFF7-FA411344AEBB}"/>
          </ac:spMkLst>
        </pc:spChg>
        <pc:spChg chg="add mod">
          <ac:chgData name="Quy Nguyen" userId="85becee7d21942b2" providerId="LiveId" clId="{5F766206-685A-45B3-AA75-58B38536B32D}" dt="2021-06-15T10:02:34.146" v="430" actId="20577"/>
          <ac:spMkLst>
            <pc:docMk/>
            <pc:sldMk cId="3321981453" sldId="262"/>
            <ac:spMk id="11" creationId="{5F8AEA0C-3691-49DA-86BD-3C114EDD5BCE}"/>
          </ac:spMkLst>
        </pc:spChg>
        <pc:picChg chg="add del mod">
          <ac:chgData name="Quy Nguyen" userId="85becee7d21942b2" providerId="LiveId" clId="{5F766206-685A-45B3-AA75-58B38536B32D}" dt="2021-06-15T10:01:49.484" v="409" actId="478"/>
          <ac:picMkLst>
            <pc:docMk/>
            <pc:sldMk cId="3321981453" sldId="262"/>
            <ac:picMk id="3" creationId="{1E51FB3F-1AD8-43E3-B86D-B4D181834170}"/>
          </ac:picMkLst>
        </pc:picChg>
        <pc:picChg chg="add del mod">
          <ac:chgData name="Quy Nguyen" userId="85becee7d21942b2" providerId="LiveId" clId="{5F766206-685A-45B3-AA75-58B38536B32D}" dt="2021-06-15T10:01:47.715" v="408" actId="478"/>
          <ac:picMkLst>
            <pc:docMk/>
            <pc:sldMk cId="3321981453" sldId="262"/>
            <ac:picMk id="5" creationId="{00A2E5D3-BF2C-444F-9CE4-7C9272B8C32B}"/>
          </ac:picMkLst>
        </pc:picChg>
      </pc:sldChg>
      <pc:sldChg chg="addSp delSp modSp add mod modAnim">
        <pc:chgData name="Quy Nguyen" userId="85becee7d21942b2" providerId="LiveId" clId="{5F766206-685A-45B3-AA75-58B38536B32D}" dt="2021-06-15T10:05:20.095" v="480" actId="20577"/>
        <pc:sldMkLst>
          <pc:docMk/>
          <pc:sldMk cId="3164646626" sldId="263"/>
        </pc:sldMkLst>
        <pc:spChg chg="add mod topLvl">
          <ac:chgData name="Quy Nguyen" userId="85becee7d21942b2" providerId="LiveId" clId="{5F766206-685A-45B3-AA75-58B38536B32D}" dt="2021-06-15T10:04:57.396" v="453" actId="20577"/>
          <ac:spMkLst>
            <pc:docMk/>
            <pc:sldMk cId="3164646626" sldId="263"/>
            <ac:spMk id="2" creationId="{0D78F0BC-7A0E-44A6-95D4-62D64D60C485}"/>
          </ac:spMkLst>
        </pc:spChg>
        <pc:spChg chg="add mod topLvl">
          <ac:chgData name="Quy Nguyen" userId="85becee7d21942b2" providerId="LiveId" clId="{5F766206-685A-45B3-AA75-58B38536B32D}" dt="2021-06-15T10:05:20.095" v="480" actId="20577"/>
          <ac:spMkLst>
            <pc:docMk/>
            <pc:sldMk cId="3164646626" sldId="263"/>
            <ac:spMk id="4" creationId="{6E2E0431-4857-439A-B893-CBD16280D363}"/>
          </ac:spMkLst>
        </pc:spChg>
        <pc:spChg chg="add mod topLvl">
          <ac:chgData name="Quy Nguyen" userId="85becee7d21942b2" providerId="LiveId" clId="{5F766206-685A-45B3-AA75-58B38536B32D}" dt="2021-06-15T10:04:46.048" v="433" actId="165"/>
          <ac:spMkLst>
            <pc:docMk/>
            <pc:sldMk cId="3164646626" sldId="263"/>
            <ac:spMk id="6" creationId="{11A0478B-68F4-4F59-8E40-4946C50DDC58}"/>
          </ac:spMkLst>
        </pc:spChg>
        <pc:spChg chg="add mod">
          <ac:chgData name="Quy Nguyen" userId="85becee7d21942b2" providerId="LiveId" clId="{5F766206-685A-45B3-AA75-58B38536B32D}" dt="2021-06-15T10:04:53.619" v="435" actId="1076"/>
          <ac:spMkLst>
            <pc:docMk/>
            <pc:sldMk cId="3164646626" sldId="263"/>
            <ac:spMk id="7" creationId="{342F00E8-0601-4585-B13E-D0198D01CAD8}"/>
          </ac:spMkLst>
        </pc:spChg>
        <pc:spChg chg="del">
          <ac:chgData name="Quy Nguyen" userId="85becee7d21942b2" providerId="LiveId" clId="{5F766206-685A-45B3-AA75-58B38536B32D}" dt="2021-06-15T09:08:55.502" v="95" actId="478"/>
          <ac:spMkLst>
            <pc:docMk/>
            <pc:sldMk cId="3164646626" sldId="263"/>
            <ac:spMk id="7" creationId="{E49B9662-1D82-4078-B439-CD66C79A96B4}"/>
          </ac:spMkLst>
        </pc:spChg>
        <pc:spChg chg="del">
          <ac:chgData name="Quy Nguyen" userId="85becee7d21942b2" providerId="LiveId" clId="{5F766206-685A-45B3-AA75-58B38536B32D}" dt="2021-06-15T09:08:55.502" v="95" actId="478"/>
          <ac:spMkLst>
            <pc:docMk/>
            <pc:sldMk cId="3164646626" sldId="263"/>
            <ac:spMk id="8" creationId="{8018AD3E-FD76-4A79-8DE3-E893B5282B64}"/>
          </ac:spMkLst>
        </pc:spChg>
        <pc:spChg chg="add mod">
          <ac:chgData name="Quy Nguyen" userId="85becee7d21942b2" providerId="LiveId" clId="{5F766206-685A-45B3-AA75-58B38536B32D}" dt="2021-06-15T10:05:01.431" v="455" actId="20577"/>
          <ac:spMkLst>
            <pc:docMk/>
            <pc:sldMk cId="3164646626" sldId="263"/>
            <ac:spMk id="8" creationId="{E3D019B4-8B51-43A5-979C-F8C7A20A049C}"/>
          </ac:spMkLst>
        </pc:spChg>
        <pc:spChg chg="add mod">
          <ac:chgData name="Quy Nguyen" userId="85becee7d21942b2" providerId="LiveId" clId="{5F766206-685A-45B3-AA75-58B38536B32D}" dt="2021-06-15T10:05:17.495" v="478" actId="20577"/>
          <ac:spMkLst>
            <pc:docMk/>
            <pc:sldMk cId="3164646626" sldId="263"/>
            <ac:spMk id="10" creationId="{09B2FABD-34A5-4EB1-BF90-8D8F8218536A}"/>
          </ac:spMkLst>
        </pc:spChg>
        <pc:spChg chg="add mod">
          <ac:chgData name="Quy Nguyen" userId="85becee7d21942b2" providerId="LiveId" clId="{5F766206-685A-45B3-AA75-58B38536B32D}" dt="2021-06-15T10:05:07.759" v="457" actId="1076"/>
          <ac:spMkLst>
            <pc:docMk/>
            <pc:sldMk cId="3164646626" sldId="263"/>
            <ac:spMk id="11" creationId="{A69D4360-F706-4C8F-A4A9-1F9E9F004B7E}"/>
          </ac:spMkLst>
        </pc:spChg>
        <pc:spChg chg="add mod">
          <ac:chgData name="Quy Nguyen" userId="85becee7d21942b2" providerId="LiveId" clId="{5F766206-685A-45B3-AA75-58B38536B32D}" dt="2021-06-15T10:05:09.683" v="458" actId="20577"/>
          <ac:spMkLst>
            <pc:docMk/>
            <pc:sldMk cId="3164646626" sldId="263"/>
            <ac:spMk id="12" creationId="{1C5EC3CA-F349-48C2-AA65-98D55B5129BD}"/>
          </ac:spMkLst>
        </pc:spChg>
        <pc:spChg chg="add mod">
          <ac:chgData name="Quy Nguyen" userId="85becee7d21942b2" providerId="LiveId" clId="{5F766206-685A-45B3-AA75-58B38536B32D}" dt="2021-06-15T10:05:14.535" v="476" actId="20577"/>
          <ac:spMkLst>
            <pc:docMk/>
            <pc:sldMk cId="3164646626" sldId="263"/>
            <ac:spMk id="13" creationId="{91580BDC-9032-4B77-8DBF-BE86803C5E0A}"/>
          </ac:spMkLst>
        </pc:spChg>
        <pc:grpChg chg="add del mod">
          <ac:chgData name="Quy Nguyen" userId="85becee7d21942b2" providerId="LiveId" clId="{5F766206-685A-45B3-AA75-58B38536B32D}" dt="2021-06-15T10:04:46.048" v="433" actId="165"/>
          <ac:grpSpMkLst>
            <pc:docMk/>
            <pc:sldMk cId="3164646626" sldId="263"/>
            <ac:grpSpMk id="9" creationId="{3653C438-1D5B-4039-AABB-F2DACF17AB31}"/>
          </ac:grpSpMkLst>
        </pc:grpChg>
        <pc:picChg chg="del">
          <ac:chgData name="Quy Nguyen" userId="85becee7d21942b2" providerId="LiveId" clId="{5F766206-685A-45B3-AA75-58B38536B32D}" dt="2021-06-15T09:08:55.502" v="95" actId="478"/>
          <ac:picMkLst>
            <pc:docMk/>
            <pc:sldMk cId="3164646626" sldId="263"/>
            <ac:picMk id="3" creationId="{1E51FB3F-1AD8-43E3-B86D-B4D181834170}"/>
          </ac:picMkLst>
        </pc:picChg>
        <pc:picChg chg="del">
          <ac:chgData name="Quy Nguyen" userId="85becee7d21942b2" providerId="LiveId" clId="{5F766206-685A-45B3-AA75-58B38536B32D}" dt="2021-06-15T09:08:55.502" v="95" actId="478"/>
          <ac:picMkLst>
            <pc:docMk/>
            <pc:sldMk cId="3164646626" sldId="263"/>
            <ac:picMk id="5" creationId="{00A2E5D3-BF2C-444F-9CE4-7C9272B8C32B}"/>
          </ac:picMkLst>
        </pc:picChg>
      </pc:sldChg>
      <pc:sldChg chg="addSp delSp modSp add mod ord modClrScheme modAnim chgLayout">
        <pc:chgData name="Quy Nguyen" userId="85becee7d21942b2" providerId="LiveId" clId="{5F766206-685A-45B3-AA75-58B38536B32D}" dt="2021-06-15T09:59:28.399" v="399"/>
        <pc:sldMkLst>
          <pc:docMk/>
          <pc:sldMk cId="798995885" sldId="264"/>
        </pc:sldMkLst>
        <pc:spChg chg="del">
          <ac:chgData name="Quy Nguyen" userId="85becee7d21942b2" providerId="LiveId" clId="{5F766206-685A-45B3-AA75-58B38536B32D}" dt="2021-06-15T09:44:29.470" v="350" actId="478"/>
          <ac:spMkLst>
            <pc:docMk/>
            <pc:sldMk cId="798995885" sldId="264"/>
            <ac:spMk id="7" creationId="{E49B9662-1D82-4078-B439-CD66C79A96B4}"/>
          </ac:spMkLst>
        </pc:spChg>
        <pc:spChg chg="del mod">
          <ac:chgData name="Quy Nguyen" userId="85becee7d21942b2" providerId="LiveId" clId="{5F766206-685A-45B3-AA75-58B38536B32D}" dt="2021-06-15T09:44:29.470" v="350" actId="478"/>
          <ac:spMkLst>
            <pc:docMk/>
            <pc:sldMk cId="798995885" sldId="264"/>
            <ac:spMk id="8" creationId="{8018AD3E-FD76-4A79-8DE3-E893B5282B64}"/>
          </ac:spMkLst>
        </pc:spChg>
        <pc:picChg chg="del">
          <ac:chgData name="Quy Nguyen" userId="85becee7d21942b2" providerId="LiveId" clId="{5F766206-685A-45B3-AA75-58B38536B32D}" dt="2021-06-15T09:44:29.470" v="350" actId="478"/>
          <ac:picMkLst>
            <pc:docMk/>
            <pc:sldMk cId="798995885" sldId="264"/>
            <ac:picMk id="3" creationId="{1E51FB3F-1AD8-43E3-B86D-B4D181834170}"/>
          </ac:picMkLst>
        </pc:picChg>
        <pc:picChg chg="del">
          <ac:chgData name="Quy Nguyen" userId="85becee7d21942b2" providerId="LiveId" clId="{5F766206-685A-45B3-AA75-58B38536B32D}" dt="2021-06-15T09:44:29.470" v="350" actId="478"/>
          <ac:picMkLst>
            <pc:docMk/>
            <pc:sldMk cId="798995885" sldId="264"/>
            <ac:picMk id="5" creationId="{00A2E5D3-BF2C-444F-9CE4-7C9272B8C32B}"/>
          </ac:picMkLst>
        </pc:picChg>
        <pc:picChg chg="add mod modVis">
          <ac:chgData name="Quy Nguyen" userId="85becee7d21942b2" providerId="LiveId" clId="{5F766206-685A-45B3-AA75-58B38536B32D}" dt="2021-06-15T09:48:28.016" v="368" actId="962"/>
          <ac:picMkLst>
            <pc:docMk/>
            <pc:sldMk cId="798995885" sldId="264"/>
            <ac:picMk id="1026" creationId="{090E8B8E-6F8E-4D75-A77A-46AFA689C7BB}"/>
          </ac:picMkLst>
        </pc:picChg>
        <pc:picChg chg="add mod modVis">
          <ac:chgData name="Quy Nguyen" userId="85becee7d21942b2" providerId="LiveId" clId="{5F766206-685A-45B3-AA75-58B38536B32D}" dt="2021-06-15T09:48:41.917" v="375" actId="14429"/>
          <ac:picMkLst>
            <pc:docMk/>
            <pc:sldMk cId="798995885" sldId="264"/>
            <ac:picMk id="1028" creationId="{BD7BFCB5-9CD6-4C7F-BD20-1D2FFC3AE9EE}"/>
          </ac:picMkLst>
        </pc:picChg>
        <pc:picChg chg="add mod modVis">
          <ac:chgData name="Quy Nguyen" userId="85becee7d21942b2" providerId="LiveId" clId="{5F766206-685A-45B3-AA75-58B38536B32D}" dt="2021-06-15T09:50:37.701" v="385" actId="1076"/>
          <ac:picMkLst>
            <pc:docMk/>
            <pc:sldMk cId="798995885" sldId="264"/>
            <ac:picMk id="1030" creationId="{DCE8F219-851D-4497-9D00-90C04D4FE655}"/>
          </ac:picMkLst>
        </pc:picChg>
      </pc:sldChg>
      <pc:sldChg chg="add del">
        <pc:chgData name="Quy Nguyen" userId="85becee7d21942b2" providerId="LiveId" clId="{5F766206-685A-45B3-AA75-58B38536B32D}" dt="2021-06-15T09:17:24.180" v="345" actId="47"/>
        <pc:sldMkLst>
          <pc:docMk/>
          <pc:sldMk cId="3066479804" sldId="265"/>
        </pc:sldMkLst>
      </pc:sldChg>
      <pc:sldChg chg="addSp delSp modSp add mod modClrScheme chgLayout">
        <pc:chgData name="Quy Nguyen" userId="85becee7d21942b2" providerId="LiveId" clId="{5F766206-685A-45B3-AA75-58B38536B32D}" dt="2021-06-15T09:16:20.992" v="339" actId="962"/>
        <pc:sldMkLst>
          <pc:docMk/>
          <pc:sldMk cId="398551607" sldId="266"/>
        </pc:sldMkLst>
        <pc:spChg chg="add del mod">
          <ac:chgData name="Quy Nguyen" userId="85becee7d21942b2" providerId="LiveId" clId="{5F766206-685A-45B3-AA75-58B38536B32D}" dt="2021-06-15T09:11:29.719" v="208" actId="478"/>
          <ac:spMkLst>
            <pc:docMk/>
            <pc:sldMk cId="398551607" sldId="266"/>
            <ac:spMk id="2" creationId="{1A9BDED8-50BB-45D4-9FAD-B5B9582EE7CC}"/>
          </ac:spMkLst>
        </pc:spChg>
        <pc:spChg chg="del">
          <ac:chgData name="Quy Nguyen" userId="85becee7d21942b2" providerId="LiveId" clId="{5F766206-685A-45B3-AA75-58B38536B32D}" dt="2021-06-15T09:11:19.783" v="205" actId="478"/>
          <ac:spMkLst>
            <pc:docMk/>
            <pc:sldMk cId="398551607" sldId="266"/>
            <ac:spMk id="7" creationId="{E49B9662-1D82-4078-B439-CD66C79A96B4}"/>
          </ac:spMkLst>
        </pc:spChg>
        <pc:spChg chg="del">
          <ac:chgData name="Quy Nguyen" userId="85becee7d21942b2" providerId="LiveId" clId="{5F766206-685A-45B3-AA75-58B38536B32D}" dt="2021-06-15T09:11:19.783" v="205" actId="478"/>
          <ac:spMkLst>
            <pc:docMk/>
            <pc:sldMk cId="398551607" sldId="266"/>
            <ac:spMk id="8" creationId="{8018AD3E-FD76-4A79-8DE3-E893B5282B64}"/>
          </ac:spMkLst>
        </pc:spChg>
        <pc:spChg chg="add mod">
          <ac:chgData name="Quy Nguyen" userId="85becee7d21942b2" providerId="LiveId" clId="{5F766206-685A-45B3-AA75-58B38536B32D}" dt="2021-06-15T09:16:20.992" v="339" actId="962"/>
          <ac:spMkLst>
            <pc:docMk/>
            <pc:sldMk cId="398551607" sldId="266"/>
            <ac:spMk id="9" creationId="{0C30F0F8-465B-4249-B419-2D1E8215E29B}"/>
          </ac:spMkLst>
        </pc:spChg>
        <pc:spChg chg="add mod">
          <ac:chgData name="Quy Nguyen" userId="85becee7d21942b2" providerId="LiveId" clId="{5F766206-685A-45B3-AA75-58B38536B32D}" dt="2021-06-15T09:16:16.897" v="338" actId="962"/>
          <ac:spMkLst>
            <pc:docMk/>
            <pc:sldMk cId="398551607" sldId="266"/>
            <ac:spMk id="10" creationId="{58F9187A-CE9E-445F-9ADB-9C0DF0EACC04}"/>
          </ac:spMkLst>
        </pc:spChg>
        <pc:spChg chg="add del mod">
          <ac:chgData name="Quy Nguyen" userId="85becee7d21942b2" providerId="LiveId" clId="{5F766206-685A-45B3-AA75-58B38536B32D}" dt="2021-06-15T09:16:12.897" v="337" actId="962"/>
          <ac:spMkLst>
            <pc:docMk/>
            <pc:sldMk cId="398551607" sldId="266"/>
            <ac:spMk id="11" creationId="{244B3076-6FBA-416B-B67B-EB8C305C865D}"/>
          </ac:spMkLst>
        </pc:spChg>
        <pc:spChg chg="add del mod">
          <ac:chgData name="Quy Nguyen" userId="85becee7d21942b2" providerId="LiveId" clId="{5F766206-685A-45B3-AA75-58B38536B32D}" dt="2021-06-15T09:16:08.373" v="336" actId="962"/>
          <ac:spMkLst>
            <pc:docMk/>
            <pc:sldMk cId="398551607" sldId="266"/>
            <ac:spMk id="12" creationId="{88311FB1-8A38-4395-9193-7DD76A828679}"/>
          </ac:spMkLst>
        </pc:spChg>
        <pc:picChg chg="del">
          <ac:chgData name="Quy Nguyen" userId="85becee7d21942b2" providerId="LiveId" clId="{5F766206-685A-45B3-AA75-58B38536B32D}" dt="2021-06-15T09:11:19.783" v="205" actId="478"/>
          <ac:picMkLst>
            <pc:docMk/>
            <pc:sldMk cId="398551607" sldId="266"/>
            <ac:picMk id="3" creationId="{1E51FB3F-1AD8-43E3-B86D-B4D181834170}"/>
          </ac:picMkLst>
        </pc:picChg>
        <pc:picChg chg="del">
          <ac:chgData name="Quy Nguyen" userId="85becee7d21942b2" providerId="LiveId" clId="{5F766206-685A-45B3-AA75-58B38536B32D}" dt="2021-06-15T09:11:19.783" v="205" actId="478"/>
          <ac:picMkLst>
            <pc:docMk/>
            <pc:sldMk cId="398551607" sldId="266"/>
            <ac:picMk id="5" creationId="{00A2E5D3-BF2C-444F-9CE4-7C9272B8C32B}"/>
          </ac:picMkLst>
        </pc:picChg>
        <pc:picChg chg="add mod">
          <ac:chgData name="Quy Nguyen" userId="85becee7d21942b2" providerId="LiveId" clId="{5F766206-685A-45B3-AA75-58B38536B32D}" dt="2021-06-15T09:15:56.972" v="334" actId="962"/>
          <ac:picMkLst>
            <pc:docMk/>
            <pc:sldMk cId="398551607" sldId="266"/>
            <ac:picMk id="14" creationId="{B0D1941B-D8BB-46D9-B107-40BA3DEC3E6D}"/>
          </ac:picMkLst>
        </pc:picChg>
        <pc:cxnChg chg="add mod">
          <ac:chgData name="Quy Nguyen" userId="85becee7d21942b2" providerId="LiveId" clId="{5F766206-685A-45B3-AA75-58B38536B32D}" dt="2021-06-15T09:16:04.125" v="335" actId="962"/>
          <ac:cxnSpMkLst>
            <pc:docMk/>
            <pc:sldMk cId="398551607" sldId="266"/>
            <ac:cxnSpMk id="6" creationId="{3A034839-AE7B-43CD-BDF7-772292C950E9}"/>
          </ac:cxnSpMkLst>
        </pc:cxnChg>
      </pc:sldChg>
      <pc:sldChg chg="delSp modSp add mod ord">
        <pc:chgData name="Quy Nguyen" userId="85becee7d21942b2" providerId="LiveId" clId="{5F766206-685A-45B3-AA75-58B38536B32D}" dt="2021-06-15T10:00:15.836" v="407" actId="166"/>
        <pc:sldMkLst>
          <pc:docMk/>
          <pc:sldMk cId="828526629" sldId="267"/>
        </pc:sldMkLst>
        <pc:spChg chg="mod ord">
          <ac:chgData name="Quy Nguyen" userId="85becee7d21942b2" providerId="LiveId" clId="{5F766206-685A-45B3-AA75-58B38536B32D}" dt="2021-06-15T10:00:15.836" v="407" actId="166"/>
          <ac:spMkLst>
            <pc:docMk/>
            <pc:sldMk cId="828526629" sldId="267"/>
            <ac:spMk id="7" creationId="{E49B9662-1D82-4078-B439-CD66C79A96B4}"/>
          </ac:spMkLst>
        </pc:spChg>
        <pc:spChg chg="mod">
          <ac:chgData name="Quy Nguyen" userId="85becee7d21942b2" providerId="LiveId" clId="{5F766206-685A-45B3-AA75-58B38536B32D}" dt="2021-06-15T09:59:23.927" v="397" actId="14100"/>
          <ac:spMkLst>
            <pc:docMk/>
            <pc:sldMk cId="828526629" sldId="267"/>
            <ac:spMk id="8" creationId="{8018AD3E-FD76-4A79-8DE3-E893B5282B64}"/>
          </ac:spMkLst>
        </pc:spChg>
        <pc:picChg chg="del mod">
          <ac:chgData name="Quy Nguyen" userId="85becee7d21942b2" providerId="LiveId" clId="{5F766206-685A-45B3-AA75-58B38536B32D}" dt="2021-06-15T09:59:55.873" v="402" actId="478"/>
          <ac:picMkLst>
            <pc:docMk/>
            <pc:sldMk cId="828526629" sldId="267"/>
            <ac:picMk id="3" creationId="{1E51FB3F-1AD8-43E3-B86D-B4D181834170}"/>
          </ac:picMkLst>
        </pc:picChg>
        <pc:picChg chg="del">
          <ac:chgData name="Quy Nguyen" userId="85becee7d21942b2" providerId="LiveId" clId="{5F766206-685A-45B3-AA75-58B38536B32D}" dt="2021-06-15T09:59:55.873" v="402" actId="478"/>
          <ac:picMkLst>
            <pc:docMk/>
            <pc:sldMk cId="828526629" sldId="267"/>
            <ac:picMk id="5" creationId="{00A2E5D3-BF2C-444F-9CE4-7C9272B8C32B}"/>
          </ac:picMkLst>
        </pc:picChg>
      </pc:sldChg>
    </pc:docChg>
  </pc:docChgLst>
  <pc:docChgLst>
    <pc:chgData name="Quy Nguyen" userId="85becee7d21942b2" providerId="LiveId" clId="{E1099ACD-6AF7-4198-BE63-D350C8FF0D97}"/>
    <pc:docChg chg="undo custSel addSld delSld modSld sldOrd addSection delSection modSection">
      <pc:chgData name="Quy Nguyen" userId="85becee7d21942b2" providerId="LiveId" clId="{E1099ACD-6AF7-4198-BE63-D350C8FF0D97}" dt="2021-06-18T07:59:35.267" v="1535" actId="1076"/>
      <pc:docMkLst>
        <pc:docMk/>
      </pc:docMkLst>
      <pc:sldChg chg="del">
        <pc:chgData name="Quy Nguyen" userId="85becee7d21942b2" providerId="LiveId" clId="{E1099ACD-6AF7-4198-BE63-D350C8FF0D97}" dt="2021-06-18T02:22:22.569" v="0" actId="47"/>
        <pc:sldMkLst>
          <pc:docMk/>
          <pc:sldMk cId="3321981453" sldId="262"/>
        </pc:sldMkLst>
      </pc:sldChg>
      <pc:sldChg chg="del">
        <pc:chgData name="Quy Nguyen" userId="85becee7d21942b2" providerId="LiveId" clId="{E1099ACD-6AF7-4198-BE63-D350C8FF0D97}" dt="2021-06-18T02:22:22.569" v="0" actId="47"/>
        <pc:sldMkLst>
          <pc:docMk/>
          <pc:sldMk cId="3672642393" sldId="263"/>
        </pc:sldMkLst>
      </pc:sldChg>
      <pc:sldChg chg="del">
        <pc:chgData name="Quy Nguyen" userId="85becee7d21942b2" providerId="LiveId" clId="{E1099ACD-6AF7-4198-BE63-D350C8FF0D97}" dt="2021-06-18T02:22:22.569" v="0" actId="47"/>
        <pc:sldMkLst>
          <pc:docMk/>
          <pc:sldMk cId="295941112" sldId="264"/>
        </pc:sldMkLst>
      </pc:sldChg>
      <pc:sldChg chg="addSp delSp modSp mod modAnim">
        <pc:chgData name="Quy Nguyen" userId="85becee7d21942b2" providerId="LiveId" clId="{E1099ACD-6AF7-4198-BE63-D350C8FF0D97}" dt="2021-06-18T04:10:34.096" v="755"/>
        <pc:sldMkLst>
          <pc:docMk/>
          <pc:sldMk cId="1209815445" sldId="265"/>
        </pc:sldMkLst>
        <pc:spChg chg="mod">
          <ac:chgData name="Quy Nguyen" userId="85becee7d21942b2" providerId="LiveId" clId="{E1099ACD-6AF7-4198-BE63-D350C8FF0D97}" dt="2021-06-18T04:10:04.096" v="754" actId="1076"/>
          <ac:spMkLst>
            <pc:docMk/>
            <pc:sldMk cId="1209815445" sldId="265"/>
            <ac:spMk id="2" creationId="{F3E62130-2956-4694-B672-DEA0EC2F8765}"/>
          </ac:spMkLst>
        </pc:spChg>
        <pc:spChg chg="add del mod">
          <ac:chgData name="Quy Nguyen" userId="85becee7d21942b2" providerId="LiveId" clId="{E1099ACD-6AF7-4198-BE63-D350C8FF0D97}" dt="2021-06-18T03:15:25.345" v="209" actId="21"/>
          <ac:spMkLst>
            <pc:docMk/>
            <pc:sldMk cId="1209815445" sldId="265"/>
            <ac:spMk id="4" creationId="{6D6D066A-1016-4B2D-8EB0-3BDC1A23138A}"/>
          </ac:spMkLst>
        </pc:spChg>
        <pc:spChg chg="add mod">
          <ac:chgData name="Quy Nguyen" userId="85becee7d21942b2" providerId="LiveId" clId="{E1099ACD-6AF7-4198-BE63-D350C8FF0D97}" dt="2021-06-18T03:29:10.594" v="265" actId="14100"/>
          <ac:spMkLst>
            <pc:docMk/>
            <pc:sldMk cId="1209815445" sldId="265"/>
            <ac:spMk id="5" creationId="{6AF78274-04F7-4026-8F3B-2481DF73D1A3}"/>
          </ac:spMkLst>
        </pc:spChg>
        <pc:spChg chg="add mod">
          <ac:chgData name="Quy Nguyen" userId="85becee7d21942b2" providerId="LiveId" clId="{E1099ACD-6AF7-4198-BE63-D350C8FF0D97}" dt="2021-06-18T03:29:06.783" v="264" actId="14100"/>
          <ac:spMkLst>
            <pc:docMk/>
            <pc:sldMk cId="1209815445" sldId="265"/>
            <ac:spMk id="6" creationId="{C33E7994-F759-472F-A7D6-475476448252}"/>
          </ac:spMkLst>
        </pc:spChg>
        <pc:grpChg chg="add mod">
          <ac:chgData name="Quy Nguyen" userId="85becee7d21942b2" providerId="LiveId" clId="{E1099ACD-6AF7-4198-BE63-D350C8FF0D97}" dt="2021-06-18T03:15:46.140" v="224" actId="1076"/>
          <ac:grpSpMkLst>
            <pc:docMk/>
            <pc:sldMk cId="1209815445" sldId="265"/>
            <ac:grpSpMk id="7" creationId="{A3D05114-C69F-4DDB-AC8B-851AA9A0B217}"/>
          </ac:grpSpMkLst>
        </pc:grpChg>
        <pc:picChg chg="add del mod">
          <ac:chgData name="Quy Nguyen" userId="85becee7d21942b2" providerId="LiveId" clId="{E1099ACD-6AF7-4198-BE63-D350C8FF0D97}" dt="2021-06-18T03:19:30.412" v="238" actId="478"/>
          <ac:picMkLst>
            <pc:docMk/>
            <pc:sldMk cId="1209815445" sldId="265"/>
            <ac:picMk id="2050" creationId="{E2B4F0C2-26BB-4516-9A05-552E0CE017E3}"/>
          </ac:picMkLst>
        </pc:picChg>
        <pc:picChg chg="add mod">
          <ac:chgData name="Quy Nguyen" userId="85becee7d21942b2" providerId="LiveId" clId="{E1099ACD-6AF7-4198-BE63-D350C8FF0D97}" dt="2021-06-18T03:20:13.471" v="249" actId="1076"/>
          <ac:picMkLst>
            <pc:docMk/>
            <pc:sldMk cId="1209815445" sldId="265"/>
            <ac:picMk id="2052" creationId="{574E63B0-2856-4A12-97D5-DC01564537C2}"/>
          </ac:picMkLst>
        </pc:picChg>
      </pc:sldChg>
      <pc:sldChg chg="del">
        <pc:chgData name="Quy Nguyen" userId="85becee7d21942b2" providerId="LiveId" clId="{E1099ACD-6AF7-4198-BE63-D350C8FF0D97}" dt="2021-06-18T02:22:22.569" v="0" actId="47"/>
        <pc:sldMkLst>
          <pc:docMk/>
          <pc:sldMk cId="1301684120" sldId="266"/>
        </pc:sldMkLst>
      </pc:sldChg>
      <pc:sldChg chg="addSp delSp modSp add mod modAnim">
        <pc:chgData name="Quy Nguyen" userId="85becee7d21942b2" providerId="LiveId" clId="{E1099ACD-6AF7-4198-BE63-D350C8FF0D97}" dt="2021-06-18T06:44:45.619" v="1117" actId="1076"/>
        <pc:sldMkLst>
          <pc:docMk/>
          <pc:sldMk cId="4027916842" sldId="266"/>
        </pc:sldMkLst>
        <pc:spChg chg="del">
          <ac:chgData name="Quy Nguyen" userId="85becee7d21942b2" providerId="LiveId" clId="{E1099ACD-6AF7-4198-BE63-D350C8FF0D97}" dt="2021-06-18T02:22:28.524" v="3" actId="478"/>
          <ac:spMkLst>
            <pc:docMk/>
            <pc:sldMk cId="4027916842" sldId="266"/>
            <ac:spMk id="2" creationId="{F3E62130-2956-4694-B672-DEA0EC2F8765}"/>
          </ac:spMkLst>
        </pc:spChg>
        <pc:spChg chg="add del mod">
          <ac:chgData name="Quy Nguyen" userId="85becee7d21942b2" providerId="LiveId" clId="{E1099ACD-6AF7-4198-BE63-D350C8FF0D97}" dt="2021-06-18T06:37:14.795" v="1057" actId="478"/>
          <ac:spMkLst>
            <pc:docMk/>
            <pc:sldMk cId="4027916842" sldId="266"/>
            <ac:spMk id="3" creationId="{4281E883-0F63-4735-8506-6A639C8D860A}"/>
          </ac:spMkLst>
        </pc:spChg>
        <pc:grpChg chg="add mod">
          <ac:chgData name="Quy Nguyen" userId="85becee7d21942b2" providerId="LiveId" clId="{E1099ACD-6AF7-4198-BE63-D350C8FF0D97}" dt="2021-06-18T06:43:40.569" v="1103" actId="1076"/>
          <ac:grpSpMkLst>
            <pc:docMk/>
            <pc:sldMk cId="4027916842" sldId="266"/>
            <ac:grpSpMk id="4" creationId="{D0742416-3692-450A-963E-75F007DE5A0B}"/>
          </ac:grpSpMkLst>
        </pc:grpChg>
        <pc:picChg chg="add del mod">
          <ac:chgData name="Quy Nguyen" userId="85becee7d21942b2" providerId="LiveId" clId="{E1099ACD-6AF7-4198-BE63-D350C8FF0D97}" dt="2021-06-18T06:34:29.757" v="1037" actId="478"/>
          <ac:picMkLst>
            <pc:docMk/>
            <pc:sldMk cId="4027916842" sldId="266"/>
            <ac:picMk id="5" creationId="{E7A5727B-0238-48CE-9B62-A8CE6D987365}"/>
          </ac:picMkLst>
        </pc:picChg>
        <pc:picChg chg="add del mod">
          <ac:chgData name="Quy Nguyen" userId="85becee7d21942b2" providerId="LiveId" clId="{E1099ACD-6AF7-4198-BE63-D350C8FF0D97}" dt="2021-06-18T06:37:16.986" v="1058" actId="478"/>
          <ac:picMkLst>
            <pc:docMk/>
            <pc:sldMk cId="4027916842" sldId="266"/>
            <ac:picMk id="6" creationId="{C21A9D58-3CA2-4E6D-A148-6F41D2114AC1}"/>
          </ac:picMkLst>
        </pc:picChg>
        <pc:picChg chg="add mod">
          <ac:chgData name="Quy Nguyen" userId="85becee7d21942b2" providerId="LiveId" clId="{E1099ACD-6AF7-4198-BE63-D350C8FF0D97}" dt="2021-06-18T06:39:09.721" v="1073" actId="1076"/>
          <ac:picMkLst>
            <pc:docMk/>
            <pc:sldMk cId="4027916842" sldId="266"/>
            <ac:picMk id="9" creationId="{B9E6F21D-4614-4570-92FC-D6E04A67E902}"/>
          </ac:picMkLst>
        </pc:picChg>
        <pc:picChg chg="add mod">
          <ac:chgData name="Quy Nguyen" userId="85becee7d21942b2" providerId="LiveId" clId="{E1099ACD-6AF7-4198-BE63-D350C8FF0D97}" dt="2021-06-18T06:43:40.569" v="1103" actId="1076"/>
          <ac:picMkLst>
            <pc:docMk/>
            <pc:sldMk cId="4027916842" sldId="266"/>
            <ac:picMk id="12" creationId="{197445C2-51A5-42C3-88AB-3B2145AC5A94}"/>
          </ac:picMkLst>
        </pc:picChg>
        <pc:picChg chg="add mod">
          <ac:chgData name="Quy Nguyen" userId="85becee7d21942b2" providerId="LiveId" clId="{E1099ACD-6AF7-4198-BE63-D350C8FF0D97}" dt="2021-06-18T06:43:40.569" v="1103" actId="1076"/>
          <ac:picMkLst>
            <pc:docMk/>
            <pc:sldMk cId="4027916842" sldId="266"/>
            <ac:picMk id="14" creationId="{1E879D99-93B2-428E-B57C-8831DBEA8E93}"/>
          </ac:picMkLst>
        </pc:picChg>
        <pc:picChg chg="add del mod">
          <ac:chgData name="Quy Nguyen" userId="85becee7d21942b2" providerId="LiveId" clId="{E1099ACD-6AF7-4198-BE63-D350C8FF0D97}" dt="2021-06-18T06:44:37.921" v="1113" actId="21"/>
          <ac:picMkLst>
            <pc:docMk/>
            <pc:sldMk cId="4027916842" sldId="266"/>
            <ac:picMk id="15" creationId="{5BAF68A1-8329-4EE2-93A3-BC56D13E7C49}"/>
          </ac:picMkLst>
        </pc:picChg>
        <pc:picChg chg="add mod">
          <ac:chgData name="Quy Nguyen" userId="85becee7d21942b2" providerId="LiveId" clId="{E1099ACD-6AF7-4198-BE63-D350C8FF0D97}" dt="2021-06-18T06:44:45.619" v="1117" actId="1076"/>
          <ac:picMkLst>
            <pc:docMk/>
            <pc:sldMk cId="4027916842" sldId="266"/>
            <ac:picMk id="17" creationId="{E525C56D-09F7-4651-9A79-803ED4867173}"/>
          </ac:picMkLst>
        </pc:picChg>
        <pc:picChg chg="add del mod">
          <ac:chgData name="Quy Nguyen" userId="85becee7d21942b2" providerId="LiveId" clId="{E1099ACD-6AF7-4198-BE63-D350C8FF0D97}" dt="2021-06-18T06:43:42.487" v="1105" actId="21"/>
          <ac:picMkLst>
            <pc:docMk/>
            <pc:sldMk cId="4027916842" sldId="266"/>
            <ac:picMk id="1026" creationId="{AF949EAA-C6BA-4CCB-80B4-A84D13FDE4B2}"/>
          </ac:picMkLst>
        </pc:picChg>
        <pc:picChg chg="add mod">
          <ac:chgData name="Quy Nguyen" userId="85becee7d21942b2" providerId="LiveId" clId="{E1099ACD-6AF7-4198-BE63-D350C8FF0D97}" dt="2021-06-18T06:39:25.311" v="1077" actId="1076"/>
          <ac:picMkLst>
            <pc:docMk/>
            <pc:sldMk cId="4027916842" sldId="266"/>
            <ac:picMk id="1028" creationId="{48B41251-976A-4AE0-8F76-CFF601E7BD1B}"/>
          </ac:picMkLst>
        </pc:picChg>
        <pc:picChg chg="add mod">
          <ac:chgData name="Quy Nguyen" userId="85becee7d21942b2" providerId="LiveId" clId="{E1099ACD-6AF7-4198-BE63-D350C8FF0D97}" dt="2021-06-18T06:39:06.605" v="1071" actId="1076"/>
          <ac:picMkLst>
            <pc:docMk/>
            <pc:sldMk cId="4027916842" sldId="266"/>
            <ac:picMk id="1030" creationId="{2D8C9659-2D1D-413E-AF81-AD96A58451D7}"/>
          </ac:picMkLst>
        </pc:picChg>
        <pc:picChg chg="add del mod">
          <ac:chgData name="Quy Nguyen" userId="85becee7d21942b2" providerId="LiveId" clId="{E1099ACD-6AF7-4198-BE63-D350C8FF0D97}" dt="2021-06-18T06:43:34.326" v="1100" actId="21"/>
          <ac:picMkLst>
            <pc:docMk/>
            <pc:sldMk cId="4027916842" sldId="266"/>
            <ac:picMk id="1032" creationId="{0A4B6A2B-A3D3-4D36-BA7B-1B684F799742}"/>
          </ac:picMkLst>
        </pc:picChg>
        <pc:picChg chg="add mod">
          <ac:chgData name="Quy Nguyen" userId="85becee7d21942b2" providerId="LiveId" clId="{E1099ACD-6AF7-4198-BE63-D350C8FF0D97}" dt="2021-06-18T06:43:40.569" v="1103" actId="1076"/>
          <ac:picMkLst>
            <pc:docMk/>
            <pc:sldMk cId="4027916842" sldId="266"/>
            <ac:picMk id="1034" creationId="{E8ADACF8-5BCD-4202-BB91-A4ADDCF49927}"/>
          </ac:picMkLst>
        </pc:picChg>
        <pc:picChg chg="add mod">
          <ac:chgData name="Quy Nguyen" userId="85becee7d21942b2" providerId="LiveId" clId="{E1099ACD-6AF7-4198-BE63-D350C8FF0D97}" dt="2021-06-18T06:44:34.406" v="1111" actId="14100"/>
          <ac:picMkLst>
            <pc:docMk/>
            <pc:sldMk cId="4027916842" sldId="266"/>
            <ac:picMk id="1036" creationId="{CA02B9A9-B124-41C1-BFEB-862471FBA9D0}"/>
          </ac:picMkLst>
        </pc:picChg>
      </pc:sldChg>
      <pc:sldChg chg="addSp delSp modSp add del mod">
        <pc:chgData name="Quy Nguyen" userId="85becee7d21942b2" providerId="LiveId" clId="{E1099ACD-6AF7-4198-BE63-D350C8FF0D97}" dt="2021-06-18T03:27:26.704" v="263" actId="47"/>
        <pc:sldMkLst>
          <pc:docMk/>
          <pc:sldMk cId="562146348" sldId="267"/>
        </pc:sldMkLst>
        <pc:graphicFrameChg chg="add del modGraphic">
          <ac:chgData name="Quy Nguyen" userId="85becee7d21942b2" providerId="LiveId" clId="{E1099ACD-6AF7-4198-BE63-D350C8FF0D97}" dt="2021-06-18T03:26:13.763" v="262" actId="478"/>
          <ac:graphicFrameMkLst>
            <pc:docMk/>
            <pc:sldMk cId="562146348" sldId="267"/>
            <ac:graphicFrameMk id="3" creationId="{2F1CEEDA-096D-460E-8AB2-0714098B1547}"/>
          </ac:graphicFrameMkLst>
        </pc:graphicFrameChg>
        <pc:graphicFrameChg chg="add del modGraphic">
          <ac:chgData name="Quy Nguyen" userId="85becee7d21942b2" providerId="LiveId" clId="{E1099ACD-6AF7-4198-BE63-D350C8FF0D97}" dt="2021-06-18T03:26:13.763" v="262" actId="478"/>
          <ac:graphicFrameMkLst>
            <pc:docMk/>
            <pc:sldMk cId="562146348" sldId="267"/>
            <ac:graphicFrameMk id="5" creationId="{953ADB52-EC36-4894-9F59-84DC63F025FE}"/>
          </ac:graphicFrameMkLst>
        </pc:graphicFrameChg>
        <pc:picChg chg="del">
          <ac:chgData name="Quy Nguyen" userId="85becee7d21942b2" providerId="LiveId" clId="{E1099ACD-6AF7-4198-BE63-D350C8FF0D97}" dt="2021-06-18T03:22:40.351" v="259" actId="478"/>
          <ac:picMkLst>
            <pc:docMk/>
            <pc:sldMk cId="562146348" sldId="267"/>
            <ac:picMk id="1026" creationId="{AF949EAA-C6BA-4CCB-80B4-A84D13FDE4B2}"/>
          </ac:picMkLst>
        </pc:picChg>
        <pc:picChg chg="del">
          <ac:chgData name="Quy Nguyen" userId="85becee7d21942b2" providerId="LiveId" clId="{E1099ACD-6AF7-4198-BE63-D350C8FF0D97}" dt="2021-06-18T03:22:40.351" v="259" actId="478"/>
          <ac:picMkLst>
            <pc:docMk/>
            <pc:sldMk cId="562146348" sldId="267"/>
            <ac:picMk id="1028" creationId="{48B41251-976A-4AE0-8F76-CFF601E7BD1B}"/>
          </ac:picMkLst>
        </pc:picChg>
      </pc:sldChg>
      <pc:sldChg chg="addSp delSp modSp add mod modAnim">
        <pc:chgData name="Quy Nguyen" userId="85becee7d21942b2" providerId="LiveId" clId="{E1099ACD-6AF7-4198-BE63-D350C8FF0D97}" dt="2021-06-18T04:00:53.954" v="702" actId="1076"/>
        <pc:sldMkLst>
          <pc:docMk/>
          <pc:sldMk cId="2129870914" sldId="267"/>
        </pc:sldMkLst>
        <pc:spChg chg="del">
          <ac:chgData name="Quy Nguyen" userId="85becee7d21942b2" providerId="LiveId" clId="{E1099ACD-6AF7-4198-BE63-D350C8FF0D97}" dt="2021-06-18T03:42:22.385" v="431" actId="478"/>
          <ac:spMkLst>
            <pc:docMk/>
            <pc:sldMk cId="2129870914" sldId="267"/>
            <ac:spMk id="2" creationId="{F3E62130-2956-4694-B672-DEA0EC2F8765}"/>
          </ac:spMkLst>
        </pc:spChg>
        <pc:spChg chg="mod">
          <ac:chgData name="Quy Nguyen" userId="85becee7d21942b2" providerId="LiveId" clId="{E1099ACD-6AF7-4198-BE63-D350C8FF0D97}" dt="2021-06-18T03:49:52.837" v="574" actId="14100"/>
          <ac:spMkLst>
            <pc:docMk/>
            <pc:sldMk cId="2129870914" sldId="267"/>
            <ac:spMk id="5" creationId="{6AF78274-04F7-4026-8F3B-2481DF73D1A3}"/>
          </ac:spMkLst>
        </pc:spChg>
        <pc:spChg chg="mod">
          <ac:chgData name="Quy Nguyen" userId="85becee7d21942b2" providerId="LiveId" clId="{E1099ACD-6AF7-4198-BE63-D350C8FF0D97}" dt="2021-06-18T03:49:50.730" v="573" actId="14100"/>
          <ac:spMkLst>
            <pc:docMk/>
            <pc:sldMk cId="2129870914" sldId="267"/>
            <ac:spMk id="6" creationId="{C33E7994-F759-472F-A7D6-475476448252}"/>
          </ac:spMkLst>
        </pc:spChg>
        <pc:spChg chg="add mod">
          <ac:chgData name="Quy Nguyen" userId="85becee7d21942b2" providerId="LiveId" clId="{E1099ACD-6AF7-4198-BE63-D350C8FF0D97}" dt="2021-06-18T03:51:05.279" v="580" actId="1076"/>
          <ac:spMkLst>
            <pc:docMk/>
            <pc:sldMk cId="2129870914" sldId="267"/>
            <ac:spMk id="9" creationId="{11882267-16D8-41D1-93AA-746766518AC1}"/>
          </ac:spMkLst>
        </pc:spChg>
        <pc:spChg chg="add mod">
          <ac:chgData name="Quy Nguyen" userId="85becee7d21942b2" providerId="LiveId" clId="{E1099ACD-6AF7-4198-BE63-D350C8FF0D97}" dt="2021-06-18T03:51:35.543" v="589" actId="1076"/>
          <ac:spMkLst>
            <pc:docMk/>
            <pc:sldMk cId="2129870914" sldId="267"/>
            <ac:spMk id="10" creationId="{07022472-9CD2-4347-845D-8AF3D8E7EAA8}"/>
          </ac:spMkLst>
        </pc:spChg>
        <pc:spChg chg="add mod">
          <ac:chgData name="Quy Nguyen" userId="85becee7d21942b2" providerId="LiveId" clId="{E1099ACD-6AF7-4198-BE63-D350C8FF0D97}" dt="2021-06-18T03:51:01.725" v="579" actId="1076"/>
          <ac:spMkLst>
            <pc:docMk/>
            <pc:sldMk cId="2129870914" sldId="267"/>
            <ac:spMk id="11" creationId="{E7DB0EEE-D440-4953-B832-DC6DE220575B}"/>
          </ac:spMkLst>
        </pc:spChg>
        <pc:spChg chg="add del">
          <ac:chgData name="Quy Nguyen" userId="85becee7d21942b2" providerId="LiveId" clId="{E1099ACD-6AF7-4198-BE63-D350C8FF0D97}" dt="2021-06-18T03:45:29.693" v="539" actId="478"/>
          <ac:spMkLst>
            <pc:docMk/>
            <pc:sldMk cId="2129870914" sldId="267"/>
            <ac:spMk id="12" creationId="{BAD36A71-B74E-424B-B59D-78DBA4642DEE}"/>
          </ac:spMkLst>
        </pc:spChg>
        <pc:spChg chg="add mod">
          <ac:chgData name="Quy Nguyen" userId="85becee7d21942b2" providerId="LiveId" clId="{E1099ACD-6AF7-4198-BE63-D350C8FF0D97}" dt="2021-06-18T03:51:35.543" v="589" actId="1076"/>
          <ac:spMkLst>
            <pc:docMk/>
            <pc:sldMk cId="2129870914" sldId="267"/>
            <ac:spMk id="13" creationId="{BE715EEC-AEF9-4D8C-A4B0-FAB53C51EB05}"/>
          </ac:spMkLst>
        </pc:spChg>
        <pc:spChg chg="add del mod">
          <ac:chgData name="Quy Nguyen" userId="85becee7d21942b2" providerId="LiveId" clId="{E1099ACD-6AF7-4198-BE63-D350C8FF0D97}" dt="2021-06-18T03:51:26.400" v="587" actId="478"/>
          <ac:spMkLst>
            <pc:docMk/>
            <pc:sldMk cId="2129870914" sldId="267"/>
            <ac:spMk id="15" creationId="{99B2A836-FD38-4F46-994D-3FF5A54742D1}"/>
          </ac:spMkLst>
        </pc:spChg>
        <pc:spChg chg="add del">
          <ac:chgData name="Quy Nguyen" userId="85becee7d21942b2" providerId="LiveId" clId="{E1099ACD-6AF7-4198-BE63-D350C8FF0D97}" dt="2021-06-18T03:51:43.676" v="591" actId="11529"/>
          <ac:spMkLst>
            <pc:docMk/>
            <pc:sldMk cId="2129870914" sldId="267"/>
            <ac:spMk id="18" creationId="{38354252-B20E-4E32-AA70-EBAC38C8AECC}"/>
          </ac:spMkLst>
        </pc:spChg>
        <pc:spChg chg="add mod">
          <ac:chgData name="Quy Nguyen" userId="85becee7d21942b2" providerId="LiveId" clId="{E1099ACD-6AF7-4198-BE63-D350C8FF0D97}" dt="2021-06-18T04:00:51.770" v="700" actId="164"/>
          <ac:spMkLst>
            <pc:docMk/>
            <pc:sldMk cId="2129870914" sldId="267"/>
            <ac:spMk id="27" creationId="{DB19315A-643A-440F-AA67-04665AB74A12}"/>
          </ac:spMkLst>
        </pc:spChg>
        <pc:spChg chg="add mod">
          <ac:chgData name="Quy Nguyen" userId="85becee7d21942b2" providerId="LiveId" clId="{E1099ACD-6AF7-4198-BE63-D350C8FF0D97}" dt="2021-06-18T04:00:43.507" v="698" actId="164"/>
          <ac:spMkLst>
            <pc:docMk/>
            <pc:sldMk cId="2129870914" sldId="267"/>
            <ac:spMk id="29" creationId="{80C3CD17-A316-48F3-A08E-B9448CF33567}"/>
          </ac:spMkLst>
        </pc:spChg>
        <pc:spChg chg="add mod">
          <ac:chgData name="Quy Nguyen" userId="85becee7d21942b2" providerId="LiveId" clId="{E1099ACD-6AF7-4198-BE63-D350C8FF0D97}" dt="2021-06-18T04:00:43.507" v="698" actId="164"/>
          <ac:spMkLst>
            <pc:docMk/>
            <pc:sldMk cId="2129870914" sldId="267"/>
            <ac:spMk id="30" creationId="{D15B19FB-FA66-4873-877A-1DE129776ADB}"/>
          </ac:spMkLst>
        </pc:spChg>
        <pc:spChg chg="add mod">
          <ac:chgData name="Quy Nguyen" userId="85becee7d21942b2" providerId="LiveId" clId="{E1099ACD-6AF7-4198-BE63-D350C8FF0D97}" dt="2021-06-18T04:00:43.507" v="698" actId="164"/>
          <ac:spMkLst>
            <pc:docMk/>
            <pc:sldMk cId="2129870914" sldId="267"/>
            <ac:spMk id="31" creationId="{A94F1753-11CB-4A90-84FA-9293AC3FDEC8}"/>
          </ac:spMkLst>
        </pc:spChg>
        <pc:spChg chg="add mod">
          <ac:chgData name="Quy Nguyen" userId="85becee7d21942b2" providerId="LiveId" clId="{E1099ACD-6AF7-4198-BE63-D350C8FF0D97}" dt="2021-06-18T04:00:47.668" v="699" actId="164"/>
          <ac:spMkLst>
            <pc:docMk/>
            <pc:sldMk cId="2129870914" sldId="267"/>
            <ac:spMk id="42" creationId="{B195D322-F005-4019-A995-E445D84B9512}"/>
          </ac:spMkLst>
        </pc:spChg>
        <pc:spChg chg="add del mod">
          <ac:chgData name="Quy Nguyen" userId="85becee7d21942b2" providerId="LiveId" clId="{E1099ACD-6AF7-4198-BE63-D350C8FF0D97}" dt="2021-06-18T03:56:18.498" v="665"/>
          <ac:spMkLst>
            <pc:docMk/>
            <pc:sldMk cId="2129870914" sldId="267"/>
            <ac:spMk id="43" creationId="{9068168B-3F0D-463B-9BFE-0E1C661EE5C0}"/>
          </ac:spMkLst>
        </pc:spChg>
        <pc:spChg chg="add mod">
          <ac:chgData name="Quy Nguyen" userId="85becee7d21942b2" providerId="LiveId" clId="{E1099ACD-6AF7-4198-BE63-D350C8FF0D97}" dt="2021-06-18T04:00:47.668" v="699" actId="164"/>
          <ac:spMkLst>
            <pc:docMk/>
            <pc:sldMk cId="2129870914" sldId="267"/>
            <ac:spMk id="44" creationId="{DB82450B-8B90-4CC3-A9F5-4C784472868D}"/>
          </ac:spMkLst>
        </pc:spChg>
        <pc:spChg chg="add mod">
          <ac:chgData name="Quy Nguyen" userId="85becee7d21942b2" providerId="LiveId" clId="{E1099ACD-6AF7-4198-BE63-D350C8FF0D97}" dt="2021-06-18T04:00:47.668" v="699" actId="164"/>
          <ac:spMkLst>
            <pc:docMk/>
            <pc:sldMk cId="2129870914" sldId="267"/>
            <ac:spMk id="45" creationId="{E4CD6583-2A3F-4038-B1FD-D038AA0A4D15}"/>
          </ac:spMkLst>
        </pc:spChg>
        <pc:spChg chg="add mod">
          <ac:chgData name="Quy Nguyen" userId="85becee7d21942b2" providerId="LiveId" clId="{E1099ACD-6AF7-4198-BE63-D350C8FF0D97}" dt="2021-06-18T04:00:47.668" v="699" actId="164"/>
          <ac:spMkLst>
            <pc:docMk/>
            <pc:sldMk cId="2129870914" sldId="267"/>
            <ac:spMk id="48" creationId="{148406C8-ECC3-4802-B408-402BBECEEECB}"/>
          </ac:spMkLst>
        </pc:spChg>
        <pc:spChg chg="add mod">
          <ac:chgData name="Quy Nguyen" userId="85becee7d21942b2" providerId="LiveId" clId="{E1099ACD-6AF7-4198-BE63-D350C8FF0D97}" dt="2021-06-18T04:00:47.668" v="699" actId="164"/>
          <ac:spMkLst>
            <pc:docMk/>
            <pc:sldMk cId="2129870914" sldId="267"/>
            <ac:spMk id="49" creationId="{4B6C73E1-5E31-4B44-9B72-4C104D1C91FC}"/>
          </ac:spMkLst>
        </pc:spChg>
        <pc:spChg chg="add mod">
          <ac:chgData name="Quy Nguyen" userId="85becee7d21942b2" providerId="LiveId" clId="{E1099ACD-6AF7-4198-BE63-D350C8FF0D97}" dt="2021-06-18T04:00:47.668" v="699" actId="164"/>
          <ac:spMkLst>
            <pc:docMk/>
            <pc:sldMk cId="2129870914" sldId="267"/>
            <ac:spMk id="50" creationId="{D4A5B252-845B-4A69-A1C2-398BDC9D37BE}"/>
          </ac:spMkLst>
        </pc:spChg>
        <pc:spChg chg="add mod">
          <ac:chgData name="Quy Nguyen" userId="85becee7d21942b2" providerId="LiveId" clId="{E1099ACD-6AF7-4198-BE63-D350C8FF0D97}" dt="2021-06-18T04:00:47.668" v="699" actId="164"/>
          <ac:spMkLst>
            <pc:docMk/>
            <pc:sldMk cId="2129870914" sldId="267"/>
            <ac:spMk id="51" creationId="{6419A337-F254-4CD0-9E7C-53859118A914}"/>
          </ac:spMkLst>
        </pc:spChg>
        <pc:spChg chg="add mod">
          <ac:chgData name="Quy Nguyen" userId="85becee7d21942b2" providerId="LiveId" clId="{E1099ACD-6AF7-4198-BE63-D350C8FF0D97}" dt="2021-06-18T04:00:43.507" v="698" actId="164"/>
          <ac:spMkLst>
            <pc:docMk/>
            <pc:sldMk cId="2129870914" sldId="267"/>
            <ac:spMk id="52" creationId="{C74BC394-6920-4EF7-831C-AE3935D589FD}"/>
          </ac:spMkLst>
        </pc:spChg>
        <pc:spChg chg="add mod">
          <ac:chgData name="Quy Nguyen" userId="85becee7d21942b2" providerId="LiveId" clId="{E1099ACD-6AF7-4198-BE63-D350C8FF0D97}" dt="2021-06-18T04:00:43.507" v="698" actId="164"/>
          <ac:spMkLst>
            <pc:docMk/>
            <pc:sldMk cId="2129870914" sldId="267"/>
            <ac:spMk id="53" creationId="{81A1F86C-34E7-4B3C-9C88-18B0F7A45276}"/>
          </ac:spMkLst>
        </pc:spChg>
        <pc:grpChg chg="add mod">
          <ac:chgData name="Quy Nguyen" userId="85becee7d21942b2" providerId="LiveId" clId="{E1099ACD-6AF7-4198-BE63-D350C8FF0D97}" dt="2021-06-18T04:00:43.507" v="698" actId="164"/>
          <ac:grpSpMkLst>
            <pc:docMk/>
            <pc:sldMk cId="2129870914" sldId="267"/>
            <ac:grpSpMk id="46" creationId="{7641BA3D-6CAE-4021-9C50-D15FAB09EC05}"/>
          </ac:grpSpMkLst>
        </pc:grpChg>
        <pc:grpChg chg="add mod">
          <ac:chgData name="Quy Nguyen" userId="85becee7d21942b2" providerId="LiveId" clId="{E1099ACD-6AF7-4198-BE63-D350C8FF0D97}" dt="2021-06-18T04:00:47.668" v="699" actId="164"/>
          <ac:grpSpMkLst>
            <pc:docMk/>
            <pc:sldMk cId="2129870914" sldId="267"/>
            <ac:grpSpMk id="54" creationId="{55A150F3-23C8-441A-801F-C5260335D0C2}"/>
          </ac:grpSpMkLst>
        </pc:grpChg>
        <pc:grpChg chg="add mod">
          <ac:chgData name="Quy Nguyen" userId="85becee7d21942b2" providerId="LiveId" clId="{E1099ACD-6AF7-4198-BE63-D350C8FF0D97}" dt="2021-06-18T04:00:53.954" v="702" actId="1076"/>
          <ac:grpSpMkLst>
            <pc:docMk/>
            <pc:sldMk cId="2129870914" sldId="267"/>
            <ac:grpSpMk id="55" creationId="{B84ECD76-8440-45CE-87ED-127EEBEC7826}"/>
          </ac:grpSpMkLst>
        </pc:grpChg>
        <pc:picChg chg="add mod">
          <ac:chgData name="Quy Nguyen" userId="85becee7d21942b2" providerId="LiveId" clId="{E1099ACD-6AF7-4198-BE63-D350C8FF0D97}" dt="2021-06-18T03:51:30.698" v="588" actId="1076"/>
          <ac:picMkLst>
            <pc:docMk/>
            <pc:sldMk cId="2129870914" sldId="267"/>
            <ac:picMk id="8" creationId="{0968A640-0ED7-4DB1-BC2C-56237B90AD0B}"/>
          </ac:picMkLst>
        </pc:picChg>
        <pc:picChg chg="add del mod">
          <ac:chgData name="Quy Nguyen" userId="85becee7d21942b2" providerId="LiveId" clId="{E1099ACD-6AF7-4198-BE63-D350C8FF0D97}" dt="2021-06-18T03:59:43.366" v="687" actId="478"/>
          <ac:picMkLst>
            <pc:docMk/>
            <pc:sldMk cId="2129870914" sldId="267"/>
            <ac:picMk id="47" creationId="{22E847B1-4732-4185-A1B4-108F0F5F74D8}"/>
          </ac:picMkLst>
        </pc:picChg>
        <pc:picChg chg="del">
          <ac:chgData name="Quy Nguyen" userId="85becee7d21942b2" providerId="LiveId" clId="{E1099ACD-6AF7-4198-BE63-D350C8FF0D97}" dt="2021-06-18T03:42:09.797" v="406" actId="478"/>
          <ac:picMkLst>
            <pc:docMk/>
            <pc:sldMk cId="2129870914" sldId="267"/>
            <ac:picMk id="2052" creationId="{574E63B0-2856-4A12-97D5-DC01564537C2}"/>
          </ac:picMkLst>
        </pc:picChg>
        <pc:cxnChg chg="add mod">
          <ac:chgData name="Quy Nguyen" userId="85becee7d21942b2" providerId="LiveId" clId="{E1099ACD-6AF7-4198-BE63-D350C8FF0D97}" dt="2021-06-18T04:00:51.770" v="700" actId="164"/>
          <ac:cxnSpMkLst>
            <pc:docMk/>
            <pc:sldMk cId="2129870914" sldId="267"/>
            <ac:cxnSpMk id="4" creationId="{6099FD12-C49E-4B79-B148-F8F99D74A01A}"/>
          </ac:cxnSpMkLst>
        </pc:cxnChg>
        <pc:cxnChg chg="add del mod">
          <ac:chgData name="Quy Nguyen" userId="85becee7d21942b2" providerId="LiveId" clId="{E1099ACD-6AF7-4198-BE63-D350C8FF0D97}" dt="2021-06-18T03:45:31.623" v="540" actId="478"/>
          <ac:cxnSpMkLst>
            <pc:docMk/>
            <pc:sldMk cId="2129870914" sldId="267"/>
            <ac:cxnSpMk id="14" creationId="{2D59A419-9C3B-4A12-AD4D-5325EDD8E9CA}"/>
          </ac:cxnSpMkLst>
        </pc:cxnChg>
        <pc:cxnChg chg="add mod">
          <ac:chgData name="Quy Nguyen" userId="85becee7d21942b2" providerId="LiveId" clId="{E1099ACD-6AF7-4198-BE63-D350C8FF0D97}" dt="2021-06-18T04:00:43.507" v="698" actId="164"/>
          <ac:cxnSpMkLst>
            <pc:docMk/>
            <pc:sldMk cId="2129870914" sldId="267"/>
            <ac:cxnSpMk id="20" creationId="{436C69FC-7EAC-4C9C-88EF-70321336787E}"/>
          </ac:cxnSpMkLst>
        </pc:cxnChg>
        <pc:cxnChg chg="add del mod">
          <ac:chgData name="Quy Nguyen" userId="85becee7d21942b2" providerId="LiveId" clId="{E1099ACD-6AF7-4198-BE63-D350C8FF0D97}" dt="2021-06-18T03:54:00.987" v="631" actId="478"/>
          <ac:cxnSpMkLst>
            <pc:docMk/>
            <pc:sldMk cId="2129870914" sldId="267"/>
            <ac:cxnSpMk id="32" creationId="{33183C11-2F41-4718-8BC0-5CE0B052791C}"/>
          </ac:cxnSpMkLst>
        </pc:cxnChg>
        <pc:cxnChg chg="add del mod">
          <ac:chgData name="Quy Nguyen" userId="85becee7d21942b2" providerId="LiveId" clId="{E1099ACD-6AF7-4198-BE63-D350C8FF0D97}" dt="2021-06-18T03:54:21.524" v="636" actId="478"/>
          <ac:cxnSpMkLst>
            <pc:docMk/>
            <pc:sldMk cId="2129870914" sldId="267"/>
            <ac:cxnSpMk id="38" creationId="{C21AB12F-A92E-4BEC-B357-94C50326EBE7}"/>
          </ac:cxnSpMkLst>
        </pc:cxnChg>
      </pc:sldChg>
      <pc:sldChg chg="del">
        <pc:chgData name="Quy Nguyen" userId="85becee7d21942b2" providerId="LiveId" clId="{E1099ACD-6AF7-4198-BE63-D350C8FF0D97}" dt="2021-06-18T02:22:22.569" v="0" actId="47"/>
        <pc:sldMkLst>
          <pc:docMk/>
          <pc:sldMk cId="2207625636" sldId="267"/>
        </pc:sldMkLst>
      </pc:sldChg>
      <pc:sldChg chg="addSp delSp modSp add del modAnim">
        <pc:chgData name="Quy Nguyen" userId="85becee7d21942b2" providerId="LiveId" clId="{E1099ACD-6AF7-4198-BE63-D350C8FF0D97}" dt="2021-06-18T03:13:11.438" v="161" actId="47"/>
        <pc:sldMkLst>
          <pc:docMk/>
          <pc:sldMk cId="3051244902" sldId="267"/>
        </pc:sldMkLst>
        <pc:picChg chg="del mod">
          <ac:chgData name="Quy Nguyen" userId="85becee7d21942b2" providerId="LiveId" clId="{E1099ACD-6AF7-4198-BE63-D350C8FF0D97}" dt="2021-06-18T02:44:06.129" v="34" actId="478"/>
          <ac:picMkLst>
            <pc:docMk/>
            <pc:sldMk cId="3051244902" sldId="267"/>
            <ac:picMk id="1026" creationId="{AF949EAA-C6BA-4CCB-80B4-A84D13FDE4B2}"/>
          </ac:picMkLst>
        </pc:picChg>
        <pc:picChg chg="add del mod">
          <ac:chgData name="Quy Nguyen" userId="85becee7d21942b2" providerId="LiveId" clId="{E1099ACD-6AF7-4198-BE63-D350C8FF0D97}" dt="2021-06-18T03:13:02.274" v="158" actId="1076"/>
          <ac:picMkLst>
            <pc:docMk/>
            <pc:sldMk cId="3051244902" sldId="267"/>
            <ac:picMk id="1028" creationId="{48B41251-976A-4AE0-8F76-CFF601E7BD1B}"/>
          </ac:picMkLst>
        </pc:picChg>
      </pc:sldChg>
      <pc:sldChg chg="add del modAnim">
        <pc:chgData name="Quy Nguyen" userId="85becee7d21942b2" providerId="LiveId" clId="{E1099ACD-6AF7-4198-BE63-D350C8FF0D97}" dt="2021-06-18T03:47:00.076" v="547" actId="47"/>
        <pc:sldMkLst>
          <pc:docMk/>
          <pc:sldMk cId="879560782" sldId="268"/>
        </pc:sldMkLst>
      </pc:sldChg>
      <pc:sldChg chg="del">
        <pc:chgData name="Quy Nguyen" userId="85becee7d21942b2" providerId="LiveId" clId="{E1099ACD-6AF7-4198-BE63-D350C8FF0D97}" dt="2021-06-18T02:22:22.569" v="0" actId="47"/>
        <pc:sldMkLst>
          <pc:docMk/>
          <pc:sldMk cId="1370173500" sldId="268"/>
        </pc:sldMkLst>
      </pc:sldChg>
      <pc:sldChg chg="addSp delSp modSp add modAnim">
        <pc:chgData name="Quy Nguyen" userId="85becee7d21942b2" providerId="LiveId" clId="{E1099ACD-6AF7-4198-BE63-D350C8FF0D97}" dt="2021-06-18T04:19:19.215" v="789"/>
        <pc:sldMkLst>
          <pc:docMk/>
          <pc:sldMk cId="2825565735" sldId="268"/>
        </pc:sldMkLst>
        <pc:picChg chg="add mod">
          <ac:chgData name="Quy Nguyen" userId="85becee7d21942b2" providerId="LiveId" clId="{E1099ACD-6AF7-4198-BE63-D350C8FF0D97}" dt="2021-06-18T04:19:19.215" v="789"/>
          <ac:picMkLst>
            <pc:docMk/>
            <pc:sldMk cId="2825565735" sldId="268"/>
            <ac:picMk id="6" creationId="{B85B9BA3-D614-4CE3-933F-D39A4DF57D6E}"/>
          </ac:picMkLst>
        </pc:picChg>
        <pc:picChg chg="del">
          <ac:chgData name="Quy Nguyen" userId="85becee7d21942b2" providerId="LiveId" clId="{E1099ACD-6AF7-4198-BE63-D350C8FF0D97}" dt="2021-06-18T04:13:25.502" v="760" actId="478"/>
          <ac:picMkLst>
            <pc:docMk/>
            <pc:sldMk cId="2825565735" sldId="268"/>
            <ac:picMk id="1026" creationId="{AF949EAA-C6BA-4CCB-80B4-A84D13FDE4B2}"/>
          </ac:picMkLst>
        </pc:picChg>
        <pc:picChg chg="del mod">
          <ac:chgData name="Quy Nguyen" userId="85becee7d21942b2" providerId="LiveId" clId="{E1099ACD-6AF7-4198-BE63-D350C8FF0D97}" dt="2021-06-18T04:13:29.204" v="762" actId="478"/>
          <ac:picMkLst>
            <pc:docMk/>
            <pc:sldMk cId="2825565735" sldId="268"/>
            <ac:picMk id="1028" creationId="{48B41251-976A-4AE0-8F76-CFF601E7BD1B}"/>
          </ac:picMkLst>
        </pc:picChg>
        <pc:picChg chg="add del mod">
          <ac:chgData name="Quy Nguyen" userId="85becee7d21942b2" providerId="LiveId" clId="{E1099ACD-6AF7-4198-BE63-D350C8FF0D97}" dt="2021-06-18T04:15:29.338" v="775" actId="478"/>
          <ac:picMkLst>
            <pc:docMk/>
            <pc:sldMk cId="2825565735" sldId="268"/>
            <ac:picMk id="3074" creationId="{8910DDAE-21D7-4934-91BA-DF1CBECC3E9E}"/>
          </ac:picMkLst>
        </pc:picChg>
        <pc:picChg chg="add mod">
          <ac:chgData name="Quy Nguyen" userId="85becee7d21942b2" providerId="LiveId" clId="{E1099ACD-6AF7-4198-BE63-D350C8FF0D97}" dt="2021-06-18T04:16:07.360" v="778" actId="1076"/>
          <ac:picMkLst>
            <pc:docMk/>
            <pc:sldMk cId="2825565735" sldId="268"/>
            <ac:picMk id="3076" creationId="{9D2450B9-E16E-4435-BCC7-8E5B3CBDDF8D}"/>
          </ac:picMkLst>
        </pc:picChg>
      </pc:sldChg>
      <pc:sldChg chg="addSp delSp modSp add ord modAnim">
        <pc:chgData name="Quy Nguyen" userId="85becee7d21942b2" providerId="LiveId" clId="{E1099ACD-6AF7-4198-BE63-D350C8FF0D97}" dt="2021-06-18T04:28:12.134" v="848" actId="1076"/>
        <pc:sldMkLst>
          <pc:docMk/>
          <pc:sldMk cId="348642229" sldId="269"/>
        </pc:sldMkLst>
        <pc:picChg chg="add del mod">
          <ac:chgData name="Quy Nguyen" userId="85becee7d21942b2" providerId="LiveId" clId="{E1099ACD-6AF7-4198-BE63-D350C8FF0D97}" dt="2021-06-18T04:20:52.838" v="797" actId="478"/>
          <ac:picMkLst>
            <pc:docMk/>
            <pc:sldMk cId="348642229" sldId="269"/>
            <ac:picMk id="4" creationId="{4322E013-D51F-42BD-A8D9-7F9E8A54FCB9}"/>
          </ac:picMkLst>
        </pc:picChg>
        <pc:picChg chg="del">
          <ac:chgData name="Quy Nguyen" userId="85becee7d21942b2" providerId="LiveId" clId="{E1099ACD-6AF7-4198-BE63-D350C8FF0D97}" dt="2021-06-18T04:19:33.349" v="793" actId="478"/>
          <ac:picMkLst>
            <pc:docMk/>
            <pc:sldMk cId="348642229" sldId="269"/>
            <ac:picMk id="6" creationId="{B85B9BA3-D614-4CE3-933F-D39A4DF57D6E}"/>
          </ac:picMkLst>
        </pc:picChg>
        <pc:picChg chg="del">
          <ac:chgData name="Quy Nguyen" userId="85becee7d21942b2" providerId="LiveId" clId="{E1099ACD-6AF7-4198-BE63-D350C8FF0D97}" dt="2021-06-18T04:19:33.349" v="793" actId="478"/>
          <ac:picMkLst>
            <pc:docMk/>
            <pc:sldMk cId="348642229" sldId="269"/>
            <ac:picMk id="3076" creationId="{9D2450B9-E16E-4435-BCC7-8E5B3CBDDF8D}"/>
          </ac:picMkLst>
        </pc:picChg>
        <pc:picChg chg="add mod">
          <ac:chgData name="Quy Nguyen" userId="85becee7d21942b2" providerId="LiveId" clId="{E1099ACD-6AF7-4198-BE63-D350C8FF0D97}" dt="2021-06-18T04:23:45.923" v="809" actId="1076"/>
          <ac:picMkLst>
            <pc:docMk/>
            <pc:sldMk cId="348642229" sldId="269"/>
            <ac:picMk id="5122" creationId="{D04921CF-6BB9-4CA6-98C9-08D2B08BBCD2}"/>
          </ac:picMkLst>
        </pc:picChg>
        <pc:picChg chg="add mod">
          <ac:chgData name="Quy Nguyen" userId="85becee7d21942b2" providerId="LiveId" clId="{E1099ACD-6AF7-4198-BE63-D350C8FF0D97}" dt="2021-06-18T04:23:44.897" v="808" actId="1076"/>
          <ac:picMkLst>
            <pc:docMk/>
            <pc:sldMk cId="348642229" sldId="269"/>
            <ac:picMk id="5124" creationId="{995D5D2E-6F17-44A5-8BC0-A88232745C2A}"/>
          </ac:picMkLst>
        </pc:picChg>
        <pc:picChg chg="add mod">
          <ac:chgData name="Quy Nguyen" userId="85becee7d21942b2" providerId="LiveId" clId="{E1099ACD-6AF7-4198-BE63-D350C8FF0D97}" dt="2021-06-18T04:28:12.134" v="848" actId="1076"/>
          <ac:picMkLst>
            <pc:docMk/>
            <pc:sldMk cId="348642229" sldId="269"/>
            <ac:picMk id="5126" creationId="{5A3772CB-A1F3-4F84-BF89-DE78B7B7389A}"/>
          </ac:picMkLst>
        </pc:picChg>
        <pc:picChg chg="add mod">
          <ac:chgData name="Quy Nguyen" userId="85becee7d21942b2" providerId="LiveId" clId="{E1099ACD-6AF7-4198-BE63-D350C8FF0D97}" dt="2021-06-18T04:25:48.387" v="839" actId="1076"/>
          <ac:picMkLst>
            <pc:docMk/>
            <pc:sldMk cId="348642229" sldId="269"/>
            <ac:picMk id="5128" creationId="{23B60337-F37E-4431-9A24-78B6DE7753A3}"/>
          </ac:picMkLst>
        </pc:picChg>
      </pc:sldChg>
      <pc:sldChg chg="del">
        <pc:chgData name="Quy Nguyen" userId="85becee7d21942b2" providerId="LiveId" clId="{E1099ACD-6AF7-4198-BE63-D350C8FF0D97}" dt="2021-06-18T02:22:22.569" v="0" actId="47"/>
        <pc:sldMkLst>
          <pc:docMk/>
          <pc:sldMk cId="426142312" sldId="269"/>
        </pc:sldMkLst>
      </pc:sldChg>
      <pc:sldChg chg="addSp delSp modSp add mod modAnim">
        <pc:chgData name="Quy Nguyen" userId="85becee7d21942b2" providerId="LiveId" clId="{E1099ACD-6AF7-4198-BE63-D350C8FF0D97}" dt="2021-06-18T04:40:00.042" v="919" actId="478"/>
        <pc:sldMkLst>
          <pc:docMk/>
          <pc:sldMk cId="1376621249" sldId="270"/>
        </pc:sldMkLst>
        <pc:spChg chg="add mod">
          <ac:chgData name="Quy Nguyen" userId="85becee7d21942b2" providerId="LiveId" clId="{E1099ACD-6AF7-4198-BE63-D350C8FF0D97}" dt="2021-06-18T04:32:16.536" v="876" actId="1076"/>
          <ac:spMkLst>
            <pc:docMk/>
            <pc:sldMk cId="1376621249" sldId="270"/>
            <ac:spMk id="2" creationId="{E12B483B-E67F-4303-B577-AADADD37E9A0}"/>
          </ac:spMkLst>
        </pc:spChg>
        <pc:picChg chg="add del mod">
          <ac:chgData name="Quy Nguyen" userId="85becee7d21942b2" providerId="LiveId" clId="{E1099ACD-6AF7-4198-BE63-D350C8FF0D97}" dt="2021-06-18T04:40:00.042" v="919" actId="478"/>
          <ac:picMkLst>
            <pc:docMk/>
            <pc:sldMk cId="1376621249" sldId="270"/>
            <ac:picMk id="8" creationId="{12B21110-09D6-4ADF-8721-5B9318DEBA7D}"/>
          </ac:picMkLst>
        </pc:picChg>
        <pc:picChg chg="del">
          <ac:chgData name="Quy Nguyen" userId="85becee7d21942b2" providerId="LiveId" clId="{E1099ACD-6AF7-4198-BE63-D350C8FF0D97}" dt="2021-06-18T04:28:21.398" v="850" actId="478"/>
          <ac:picMkLst>
            <pc:docMk/>
            <pc:sldMk cId="1376621249" sldId="270"/>
            <ac:picMk id="5122" creationId="{D04921CF-6BB9-4CA6-98C9-08D2B08BBCD2}"/>
          </ac:picMkLst>
        </pc:picChg>
        <pc:picChg chg="del">
          <ac:chgData name="Quy Nguyen" userId="85becee7d21942b2" providerId="LiveId" clId="{E1099ACD-6AF7-4198-BE63-D350C8FF0D97}" dt="2021-06-18T04:28:21.398" v="850" actId="478"/>
          <ac:picMkLst>
            <pc:docMk/>
            <pc:sldMk cId="1376621249" sldId="270"/>
            <ac:picMk id="5124" creationId="{995D5D2E-6F17-44A5-8BC0-A88232745C2A}"/>
          </ac:picMkLst>
        </pc:picChg>
        <pc:picChg chg="del">
          <ac:chgData name="Quy Nguyen" userId="85becee7d21942b2" providerId="LiveId" clId="{E1099ACD-6AF7-4198-BE63-D350C8FF0D97}" dt="2021-06-18T04:28:21.398" v="850" actId="478"/>
          <ac:picMkLst>
            <pc:docMk/>
            <pc:sldMk cId="1376621249" sldId="270"/>
            <ac:picMk id="5126" creationId="{5A3772CB-A1F3-4F84-BF89-DE78B7B7389A}"/>
          </ac:picMkLst>
        </pc:picChg>
        <pc:picChg chg="del">
          <ac:chgData name="Quy Nguyen" userId="85becee7d21942b2" providerId="LiveId" clId="{E1099ACD-6AF7-4198-BE63-D350C8FF0D97}" dt="2021-06-18T04:28:21.398" v="850" actId="478"/>
          <ac:picMkLst>
            <pc:docMk/>
            <pc:sldMk cId="1376621249" sldId="270"/>
            <ac:picMk id="5128" creationId="{23B60337-F37E-4431-9A24-78B6DE7753A3}"/>
          </ac:picMkLst>
        </pc:picChg>
        <pc:picChg chg="add mod">
          <ac:chgData name="Quy Nguyen" userId="85becee7d21942b2" providerId="LiveId" clId="{E1099ACD-6AF7-4198-BE63-D350C8FF0D97}" dt="2021-06-18T04:39:58.878" v="918" actId="1076"/>
          <ac:picMkLst>
            <pc:docMk/>
            <pc:sldMk cId="1376621249" sldId="270"/>
            <ac:picMk id="6146" creationId="{1DC92958-4B24-4501-9606-B6B5FA13C39E}"/>
          </ac:picMkLst>
        </pc:picChg>
      </pc:sldChg>
      <pc:sldChg chg="addSp delSp modSp add del mod delAnim modAnim">
        <pc:chgData name="Quy Nguyen" userId="85becee7d21942b2" providerId="LiveId" clId="{E1099ACD-6AF7-4198-BE63-D350C8FF0D97}" dt="2021-06-18T07:08:29.796" v="1306" actId="47"/>
        <pc:sldMkLst>
          <pc:docMk/>
          <pc:sldMk cId="1690015890" sldId="271"/>
        </pc:sldMkLst>
        <pc:spChg chg="add del mod">
          <ac:chgData name="Quy Nguyen" userId="85becee7d21942b2" providerId="LiveId" clId="{E1099ACD-6AF7-4198-BE63-D350C8FF0D97}" dt="2021-06-18T06:45:46.215" v="1118" actId="478"/>
          <ac:spMkLst>
            <pc:docMk/>
            <pc:sldMk cId="1690015890" sldId="271"/>
            <ac:spMk id="2" creationId="{566E891D-5F54-4908-8ACA-B655761A9905}"/>
          </ac:spMkLst>
        </pc:spChg>
        <pc:spChg chg="add del mod">
          <ac:chgData name="Quy Nguyen" userId="85becee7d21942b2" providerId="LiveId" clId="{E1099ACD-6AF7-4198-BE63-D350C8FF0D97}" dt="2021-06-18T06:45:46.215" v="1118" actId="478"/>
          <ac:spMkLst>
            <pc:docMk/>
            <pc:sldMk cId="1690015890" sldId="271"/>
            <ac:spMk id="3" creationId="{2B011A91-DA04-4CB7-BF3E-DC0B9C4CDA4D}"/>
          </ac:spMkLst>
        </pc:spChg>
        <pc:spChg chg="add mod ord">
          <ac:chgData name="Quy Nguyen" userId="85becee7d21942b2" providerId="LiveId" clId="{E1099ACD-6AF7-4198-BE63-D350C8FF0D97}" dt="2021-06-18T07:03:44.500" v="1273" actId="1076"/>
          <ac:spMkLst>
            <pc:docMk/>
            <pc:sldMk cId="1690015890" sldId="271"/>
            <ac:spMk id="4" creationId="{A0FBC5FA-3254-4E4C-B489-66C168416D21}"/>
          </ac:spMkLst>
        </pc:spChg>
        <pc:spChg chg="add del mod">
          <ac:chgData name="Quy Nguyen" userId="85becee7d21942b2" providerId="LiveId" clId="{E1099ACD-6AF7-4198-BE63-D350C8FF0D97}" dt="2021-06-18T07:02:50.681" v="1267" actId="21"/>
          <ac:spMkLst>
            <pc:docMk/>
            <pc:sldMk cId="1690015890" sldId="271"/>
            <ac:spMk id="5" creationId="{BC0BF658-91D1-49E2-AFDB-E3E1B0D48516}"/>
          </ac:spMkLst>
        </pc:spChg>
        <pc:spChg chg="add mod">
          <ac:chgData name="Quy Nguyen" userId="85becee7d21942b2" providerId="LiveId" clId="{E1099ACD-6AF7-4198-BE63-D350C8FF0D97}" dt="2021-06-18T07:04:19.032" v="1278" actId="1076"/>
          <ac:spMkLst>
            <pc:docMk/>
            <pc:sldMk cId="1690015890" sldId="271"/>
            <ac:spMk id="8" creationId="{DC74897A-7B45-4584-B5E3-1A7BABA99EED}"/>
          </ac:spMkLst>
        </pc:spChg>
        <pc:spChg chg="add mod">
          <ac:chgData name="Quy Nguyen" userId="85becee7d21942b2" providerId="LiveId" clId="{E1099ACD-6AF7-4198-BE63-D350C8FF0D97}" dt="2021-06-18T07:02:54.577" v="1269" actId="14100"/>
          <ac:spMkLst>
            <pc:docMk/>
            <pc:sldMk cId="1690015890" sldId="271"/>
            <ac:spMk id="9" creationId="{3CFD5905-F367-4585-A82F-BE1ABC0FC97F}"/>
          </ac:spMkLst>
        </pc:spChg>
        <pc:picChg chg="del">
          <ac:chgData name="Quy Nguyen" userId="85becee7d21942b2" providerId="LiveId" clId="{E1099ACD-6AF7-4198-BE63-D350C8FF0D97}" dt="2021-06-18T05:03:40.574" v="925" actId="478"/>
          <ac:picMkLst>
            <pc:docMk/>
            <pc:sldMk cId="1690015890" sldId="271"/>
            <ac:picMk id="1026" creationId="{AF949EAA-C6BA-4CCB-80B4-A84D13FDE4B2}"/>
          </ac:picMkLst>
        </pc:picChg>
        <pc:picChg chg="del">
          <ac:chgData name="Quy Nguyen" userId="85becee7d21942b2" providerId="LiveId" clId="{E1099ACD-6AF7-4198-BE63-D350C8FF0D97}" dt="2021-06-18T05:03:40.574" v="925" actId="478"/>
          <ac:picMkLst>
            <pc:docMk/>
            <pc:sldMk cId="1690015890" sldId="271"/>
            <ac:picMk id="1028" creationId="{48B41251-976A-4AE0-8F76-CFF601E7BD1B}"/>
          </ac:picMkLst>
        </pc:picChg>
      </pc:sldChg>
      <pc:sldChg chg="addSp delSp modSp add del modAnim">
        <pc:chgData name="Quy Nguyen" userId="85becee7d21942b2" providerId="LiveId" clId="{E1099ACD-6AF7-4198-BE63-D350C8FF0D97}" dt="2021-06-18T07:10:10.179" v="1316" actId="47"/>
        <pc:sldMkLst>
          <pc:docMk/>
          <pc:sldMk cId="1923128965" sldId="272"/>
        </pc:sldMkLst>
        <pc:picChg chg="add mod">
          <ac:chgData name="Quy Nguyen" userId="85becee7d21942b2" providerId="LiveId" clId="{E1099ACD-6AF7-4198-BE63-D350C8FF0D97}" dt="2021-06-18T06:59:19.329" v="1206" actId="1076"/>
          <ac:picMkLst>
            <pc:docMk/>
            <pc:sldMk cId="1923128965" sldId="272"/>
            <ac:picMk id="11" creationId="{A93E98C1-461A-4D6C-8307-64131C6E94E9}"/>
          </ac:picMkLst>
        </pc:picChg>
        <pc:picChg chg="add mod">
          <ac:chgData name="Quy Nguyen" userId="85becee7d21942b2" providerId="LiveId" clId="{E1099ACD-6AF7-4198-BE63-D350C8FF0D97}" dt="2021-06-18T06:59:24.735" v="1209" actId="1076"/>
          <ac:picMkLst>
            <pc:docMk/>
            <pc:sldMk cId="1923128965" sldId="272"/>
            <ac:picMk id="13" creationId="{18E9C7EF-0417-4CAF-B7AA-55152724D6B6}"/>
          </ac:picMkLst>
        </pc:picChg>
        <pc:picChg chg="del">
          <ac:chgData name="Quy Nguyen" userId="85becee7d21942b2" providerId="LiveId" clId="{E1099ACD-6AF7-4198-BE63-D350C8FF0D97}" dt="2021-06-18T06:59:13.909" v="1203" actId="478"/>
          <ac:picMkLst>
            <pc:docMk/>
            <pc:sldMk cId="1923128965" sldId="272"/>
            <ac:picMk id="1030" creationId="{2D8C9659-2D1D-413E-AF81-AD96A58451D7}"/>
          </ac:picMkLst>
        </pc:picChg>
      </pc:sldChg>
      <pc:sldChg chg="modSp add mod modAnim">
        <pc:chgData name="Quy Nguyen" userId="85becee7d21942b2" providerId="LiveId" clId="{E1099ACD-6AF7-4198-BE63-D350C8FF0D97}" dt="2021-06-18T07:09:55.653" v="1315"/>
        <pc:sldMkLst>
          <pc:docMk/>
          <pc:sldMk cId="4239541617" sldId="273"/>
        </pc:sldMkLst>
        <pc:spChg chg="mod">
          <ac:chgData name="Quy Nguyen" userId="85becee7d21942b2" providerId="LiveId" clId="{E1099ACD-6AF7-4198-BE63-D350C8FF0D97}" dt="2021-06-18T07:06:44.618" v="1296" actId="1076"/>
          <ac:spMkLst>
            <pc:docMk/>
            <pc:sldMk cId="4239541617" sldId="273"/>
            <ac:spMk id="4" creationId="{A0FBC5FA-3254-4E4C-B489-66C168416D21}"/>
          </ac:spMkLst>
        </pc:spChg>
        <pc:spChg chg="mod ord">
          <ac:chgData name="Quy Nguyen" userId="85becee7d21942b2" providerId="LiveId" clId="{E1099ACD-6AF7-4198-BE63-D350C8FF0D97}" dt="2021-06-18T07:09:03.373" v="1309" actId="13244"/>
          <ac:spMkLst>
            <pc:docMk/>
            <pc:sldMk cId="4239541617" sldId="273"/>
            <ac:spMk id="8" creationId="{DC74897A-7B45-4584-B5E3-1A7BABA99EED}"/>
          </ac:spMkLst>
        </pc:spChg>
      </pc:sldChg>
      <pc:sldChg chg="addSp delSp modSp add mod ord">
        <pc:chgData name="Quy Nguyen" userId="85becee7d21942b2" providerId="LiveId" clId="{E1099ACD-6AF7-4198-BE63-D350C8FF0D97}" dt="2021-06-18T07:59:35.267" v="1535" actId="1076"/>
        <pc:sldMkLst>
          <pc:docMk/>
          <pc:sldMk cId="827609880" sldId="274"/>
        </pc:sldMkLst>
        <pc:spChg chg="add del">
          <ac:chgData name="Quy Nguyen" userId="85becee7d21942b2" providerId="LiveId" clId="{E1099ACD-6AF7-4198-BE63-D350C8FF0D97}" dt="2021-06-18T07:21:13.654" v="1320" actId="478"/>
          <ac:spMkLst>
            <pc:docMk/>
            <pc:sldMk cId="827609880" sldId="274"/>
            <ac:spMk id="2" creationId="{059DA4F3-EB76-44B0-B042-87AAD3CE0A1B}"/>
          </ac:spMkLst>
        </pc:spChg>
        <pc:spChg chg="add del mod">
          <ac:chgData name="Quy Nguyen" userId="85becee7d21942b2" providerId="LiveId" clId="{E1099ACD-6AF7-4198-BE63-D350C8FF0D97}" dt="2021-06-18T07:26:12.108" v="1365" actId="478"/>
          <ac:spMkLst>
            <pc:docMk/>
            <pc:sldMk cId="827609880" sldId="274"/>
            <ac:spMk id="3" creationId="{0FFF1842-2C2C-4DD9-B981-8680BFCF9C63}"/>
          </ac:spMkLst>
        </pc:spChg>
        <pc:spChg chg="add mod">
          <ac:chgData name="Quy Nguyen" userId="85becee7d21942b2" providerId="LiveId" clId="{E1099ACD-6AF7-4198-BE63-D350C8FF0D97}" dt="2021-06-18T07:34:38.121" v="1503" actId="164"/>
          <ac:spMkLst>
            <pc:docMk/>
            <pc:sldMk cId="827609880" sldId="274"/>
            <ac:spMk id="7" creationId="{7C88DC55-148F-4503-83D7-742677B27B00}"/>
          </ac:spMkLst>
        </pc:spChg>
        <pc:spChg chg="add mod">
          <ac:chgData name="Quy Nguyen" userId="85becee7d21942b2" providerId="LiveId" clId="{E1099ACD-6AF7-4198-BE63-D350C8FF0D97}" dt="2021-06-18T07:34:38.121" v="1503" actId="164"/>
          <ac:spMkLst>
            <pc:docMk/>
            <pc:sldMk cId="827609880" sldId="274"/>
            <ac:spMk id="16" creationId="{30DF18D1-3786-489D-91D5-D88EED4D8127}"/>
          </ac:spMkLst>
        </pc:spChg>
        <pc:spChg chg="add mod">
          <ac:chgData name="Quy Nguyen" userId="85becee7d21942b2" providerId="LiveId" clId="{E1099ACD-6AF7-4198-BE63-D350C8FF0D97}" dt="2021-06-18T07:34:38.121" v="1503" actId="164"/>
          <ac:spMkLst>
            <pc:docMk/>
            <pc:sldMk cId="827609880" sldId="274"/>
            <ac:spMk id="24" creationId="{5F0703F2-0C89-4047-8F23-5795732571E7}"/>
          </ac:spMkLst>
        </pc:spChg>
        <pc:spChg chg="add mod">
          <ac:chgData name="Quy Nguyen" userId="85becee7d21942b2" providerId="LiveId" clId="{E1099ACD-6AF7-4198-BE63-D350C8FF0D97}" dt="2021-06-18T07:34:38.121" v="1503" actId="164"/>
          <ac:spMkLst>
            <pc:docMk/>
            <pc:sldMk cId="827609880" sldId="274"/>
            <ac:spMk id="32" creationId="{30735F50-984A-4C01-92D5-DA4AA5E22363}"/>
          </ac:spMkLst>
        </pc:spChg>
        <pc:spChg chg="add mod">
          <ac:chgData name="Quy Nguyen" userId="85becee7d21942b2" providerId="LiveId" clId="{E1099ACD-6AF7-4198-BE63-D350C8FF0D97}" dt="2021-06-18T07:34:38.121" v="1503" actId="164"/>
          <ac:spMkLst>
            <pc:docMk/>
            <pc:sldMk cId="827609880" sldId="274"/>
            <ac:spMk id="39" creationId="{B0D50521-AD52-4EDC-AB63-504A6F53B168}"/>
          </ac:spMkLst>
        </pc:spChg>
        <pc:spChg chg="add mod">
          <ac:chgData name="Quy Nguyen" userId="85becee7d21942b2" providerId="LiveId" clId="{E1099ACD-6AF7-4198-BE63-D350C8FF0D97}" dt="2021-06-18T07:34:38.121" v="1503" actId="164"/>
          <ac:spMkLst>
            <pc:docMk/>
            <pc:sldMk cId="827609880" sldId="274"/>
            <ac:spMk id="40" creationId="{5CD42D5F-733B-4BF2-AB3A-8A60CF324385}"/>
          </ac:spMkLst>
        </pc:spChg>
        <pc:spChg chg="add mod">
          <ac:chgData name="Quy Nguyen" userId="85becee7d21942b2" providerId="LiveId" clId="{E1099ACD-6AF7-4198-BE63-D350C8FF0D97}" dt="2021-06-18T07:34:38.121" v="1503" actId="164"/>
          <ac:spMkLst>
            <pc:docMk/>
            <pc:sldMk cId="827609880" sldId="274"/>
            <ac:spMk id="41" creationId="{1134BA1E-3270-4F7F-ABB4-BC6F150DF8C1}"/>
          </ac:spMkLst>
        </pc:spChg>
        <pc:grpChg chg="del">
          <ac:chgData name="Quy Nguyen" userId="85becee7d21942b2" providerId="LiveId" clId="{E1099ACD-6AF7-4198-BE63-D350C8FF0D97}" dt="2021-06-18T07:20:48.525" v="1318" actId="478"/>
          <ac:grpSpMkLst>
            <pc:docMk/>
            <pc:sldMk cId="827609880" sldId="274"/>
            <ac:grpSpMk id="4" creationId="{D0742416-3692-450A-963E-75F007DE5A0B}"/>
          </ac:grpSpMkLst>
        </pc:grpChg>
        <pc:grpChg chg="add mod">
          <ac:chgData name="Quy Nguyen" userId="85becee7d21942b2" providerId="LiveId" clId="{E1099ACD-6AF7-4198-BE63-D350C8FF0D97}" dt="2021-06-18T07:59:35.267" v="1535" actId="1076"/>
          <ac:grpSpMkLst>
            <pc:docMk/>
            <pc:sldMk cId="827609880" sldId="274"/>
            <ac:grpSpMk id="35" creationId="{AB9AA42B-6563-49E6-9B99-E37391148B41}"/>
          </ac:grpSpMkLst>
        </pc:grpChg>
        <pc:picChg chg="del">
          <ac:chgData name="Quy Nguyen" userId="85becee7d21942b2" providerId="LiveId" clId="{E1099ACD-6AF7-4198-BE63-D350C8FF0D97}" dt="2021-06-18T07:20:48.525" v="1318" actId="478"/>
          <ac:picMkLst>
            <pc:docMk/>
            <pc:sldMk cId="827609880" sldId="274"/>
            <ac:picMk id="9" creationId="{B9E6F21D-4614-4570-92FC-D6E04A67E902}"/>
          </ac:picMkLst>
        </pc:picChg>
        <pc:picChg chg="del">
          <ac:chgData name="Quy Nguyen" userId="85becee7d21942b2" providerId="LiveId" clId="{E1099ACD-6AF7-4198-BE63-D350C8FF0D97}" dt="2021-06-18T07:20:48.525" v="1318" actId="478"/>
          <ac:picMkLst>
            <pc:docMk/>
            <pc:sldMk cId="827609880" sldId="274"/>
            <ac:picMk id="14" creationId="{1E879D99-93B2-428E-B57C-8831DBEA8E93}"/>
          </ac:picMkLst>
        </pc:picChg>
        <pc:picChg chg="del">
          <ac:chgData name="Quy Nguyen" userId="85becee7d21942b2" providerId="LiveId" clId="{E1099ACD-6AF7-4198-BE63-D350C8FF0D97}" dt="2021-06-18T07:20:48.525" v="1318" actId="478"/>
          <ac:picMkLst>
            <pc:docMk/>
            <pc:sldMk cId="827609880" sldId="274"/>
            <ac:picMk id="17" creationId="{E525C56D-09F7-4651-9A79-803ED4867173}"/>
          </ac:picMkLst>
        </pc:picChg>
        <pc:picChg chg="del">
          <ac:chgData name="Quy Nguyen" userId="85becee7d21942b2" providerId="LiveId" clId="{E1099ACD-6AF7-4198-BE63-D350C8FF0D97}" dt="2021-06-18T07:20:48.525" v="1318" actId="478"/>
          <ac:picMkLst>
            <pc:docMk/>
            <pc:sldMk cId="827609880" sldId="274"/>
            <ac:picMk id="1028" creationId="{48B41251-976A-4AE0-8F76-CFF601E7BD1B}"/>
          </ac:picMkLst>
        </pc:picChg>
        <pc:picChg chg="del">
          <ac:chgData name="Quy Nguyen" userId="85becee7d21942b2" providerId="LiveId" clId="{E1099ACD-6AF7-4198-BE63-D350C8FF0D97}" dt="2021-06-18T07:20:48.525" v="1318" actId="478"/>
          <ac:picMkLst>
            <pc:docMk/>
            <pc:sldMk cId="827609880" sldId="274"/>
            <ac:picMk id="1030" creationId="{2D8C9659-2D1D-413E-AF81-AD96A58451D7}"/>
          </ac:picMkLst>
        </pc:picChg>
        <pc:picChg chg="del">
          <ac:chgData name="Quy Nguyen" userId="85becee7d21942b2" providerId="LiveId" clId="{E1099ACD-6AF7-4198-BE63-D350C8FF0D97}" dt="2021-06-18T07:20:48.525" v="1318" actId="478"/>
          <ac:picMkLst>
            <pc:docMk/>
            <pc:sldMk cId="827609880" sldId="274"/>
            <ac:picMk id="1036" creationId="{CA02B9A9-B124-41C1-BFEB-862471FBA9D0}"/>
          </ac:picMkLst>
        </pc:pic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6" creationId="{DC3D4548-C771-4D33-91A1-E99A99400C04}"/>
          </ac:cxnSpMkLst>
        </pc:cxn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10" creationId="{C99AE665-E8B6-4462-9BB3-7ACEE6541651}"/>
          </ac:cxnSpMkLst>
        </pc:cxn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18" creationId="{05F129F7-631A-4787-AA88-BFCF70FF7D21}"/>
          </ac:cxnSpMkLst>
        </pc:cxn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20" creationId="{6D87C9A8-0487-4AD0-B87E-0AF75C1CDA6E}"/>
          </ac:cxnSpMkLst>
        </pc:cxn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22" creationId="{E803D320-BDD1-4126-AF94-177BB305388B}"/>
          </ac:cxnSpMkLst>
        </pc:cxn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23" creationId="{948575DE-5E2C-44BF-A131-D41528CE8306}"/>
          </ac:cxnSpMkLst>
        </pc:cxn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27" creationId="{026C264C-FDC7-4349-9E83-3F62FD306BBA}"/>
          </ac:cxnSpMkLst>
        </pc:cxn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29" creationId="{74437513-2F2B-4D3E-B94B-E137A915CA4D}"/>
          </ac:cxnSpMkLst>
        </pc:cxn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30" creationId="{DF9994C7-DD8C-4026-B154-520B75BB670B}"/>
          </ac:cxnSpMkLst>
        </pc:cxnChg>
        <pc:cxnChg chg="add mod">
          <ac:chgData name="Quy Nguyen" userId="85becee7d21942b2" providerId="LiveId" clId="{E1099ACD-6AF7-4198-BE63-D350C8FF0D97}" dt="2021-06-18T07:34:38.121" v="1503" actId="164"/>
          <ac:cxnSpMkLst>
            <pc:docMk/>
            <pc:sldMk cId="827609880" sldId="274"/>
            <ac:cxnSpMk id="33" creationId="{95966085-A084-451A-8468-7525A535605A}"/>
          </ac:cxnSpMkLst>
        </pc:cxnChg>
      </pc:sldChg>
      <pc:sldChg chg="addSp modSp add del modAnim">
        <pc:chgData name="Quy Nguyen" userId="85becee7d21942b2" providerId="LiveId" clId="{E1099ACD-6AF7-4198-BE63-D350C8FF0D97}" dt="2021-06-18T07:46:46.177" v="1534" actId="47"/>
        <pc:sldMkLst>
          <pc:docMk/>
          <pc:sldMk cId="1251202427" sldId="275"/>
        </pc:sldMkLst>
        <pc:picChg chg="add mod">
          <ac:chgData name="Quy Nguyen" userId="85becee7d21942b2" providerId="LiveId" clId="{E1099ACD-6AF7-4198-BE63-D350C8FF0D97}" dt="2021-06-18T07:45:30.242" v="1528" actId="1076"/>
          <ac:picMkLst>
            <pc:docMk/>
            <pc:sldMk cId="1251202427" sldId="275"/>
            <ac:picMk id="11" creationId="{55F24490-F0BF-42D6-BDFC-5C17DB82B9A1}"/>
          </ac:picMkLst>
        </pc:picChg>
      </pc:sldChg>
    </pc:docChg>
  </pc:docChgLst>
  <pc:docChgLst>
    <pc:chgData name="Quy Nguyen" userId="85becee7d21942b2" providerId="LiveId" clId="{1D77F049-5830-4A3D-B5CC-27D1FC8DA2BE}"/>
    <pc:docChg chg="undo custSel delSld modSld modMainMaster delSection modSection">
      <pc:chgData name="Quy Nguyen" userId="85becee7d21942b2" providerId="LiveId" clId="{1D77F049-5830-4A3D-B5CC-27D1FC8DA2BE}" dt="2021-06-14T10:40:15.024" v="236" actId="478"/>
      <pc:docMkLst>
        <pc:docMk/>
      </pc:docMkLst>
      <pc:sldChg chg="modSp">
        <pc:chgData name="Quy Nguyen" userId="85becee7d21942b2" providerId="LiveId" clId="{1D77F049-5830-4A3D-B5CC-27D1FC8DA2BE}" dt="2021-06-14T03:50:20.617" v="140" actId="688"/>
        <pc:sldMkLst>
          <pc:docMk/>
          <pc:sldMk cId="3193557970" sldId="256"/>
        </pc:sldMkLst>
        <pc:spChg chg="mod">
          <ac:chgData name="Quy Nguyen" userId="85becee7d21942b2" providerId="LiveId" clId="{1D77F049-5830-4A3D-B5CC-27D1FC8DA2BE}" dt="2021-06-14T03:50:20.617" v="140" actId="688"/>
          <ac:spMkLst>
            <pc:docMk/>
            <pc:sldMk cId="3193557970" sldId="256"/>
            <ac:spMk id="118" creationId="{37CA1BF6-F2C2-45CC-8D2C-672EFCC80ADE}"/>
          </ac:spMkLst>
        </pc:spChg>
        <pc:spChg chg="mod">
          <ac:chgData name="Quy Nguyen" userId="85becee7d21942b2" providerId="LiveId" clId="{1D77F049-5830-4A3D-B5CC-27D1FC8DA2BE}" dt="2021-06-14T03:50:20.617" v="140" actId="688"/>
          <ac:spMkLst>
            <pc:docMk/>
            <pc:sldMk cId="3193557970" sldId="256"/>
            <ac:spMk id="119" creationId="{1226C9E5-9A77-454B-A7ED-93305436D097}"/>
          </ac:spMkLst>
        </pc:spChg>
        <pc:spChg chg="mod">
          <ac:chgData name="Quy Nguyen" userId="85becee7d21942b2" providerId="LiveId" clId="{1D77F049-5830-4A3D-B5CC-27D1FC8DA2BE}" dt="2021-06-14T03:50:12.424" v="136" actId="1076"/>
          <ac:spMkLst>
            <pc:docMk/>
            <pc:sldMk cId="3193557970" sldId="256"/>
            <ac:spMk id="179" creationId="{AA56C521-D590-42FF-916A-766FA453AF63}"/>
          </ac:spMkLst>
        </pc:spChg>
        <pc:grpChg chg="mod">
          <ac:chgData name="Quy Nguyen" userId="85becee7d21942b2" providerId="LiveId" clId="{1D77F049-5830-4A3D-B5CC-27D1FC8DA2BE}" dt="2021-06-14T03:50:20.617" v="140" actId="688"/>
          <ac:grpSpMkLst>
            <pc:docMk/>
            <pc:sldMk cId="3193557970" sldId="256"/>
            <ac:grpSpMk id="117" creationId="{AD0A4BA0-371B-4089-B92F-EDBCEDD33848}"/>
          </ac:grpSpMkLst>
        </pc:grpChg>
      </pc:sldChg>
      <pc:sldChg chg="addSp delSp modSp mod delAnim modAnim">
        <pc:chgData name="Quy Nguyen" userId="85becee7d21942b2" providerId="LiveId" clId="{1D77F049-5830-4A3D-B5CC-27D1FC8DA2BE}" dt="2021-06-14T10:40:15.024" v="236" actId="478"/>
        <pc:sldMkLst>
          <pc:docMk/>
          <pc:sldMk cId="655546004" sldId="259"/>
        </pc:sldMkLst>
        <pc:spChg chg="mod">
          <ac:chgData name="Quy Nguyen" userId="85becee7d21942b2" providerId="LiveId" clId="{1D77F049-5830-4A3D-B5CC-27D1FC8DA2BE}" dt="2021-06-13T11:01:42.996" v="118" actId="1036"/>
          <ac:spMkLst>
            <pc:docMk/>
            <pc:sldMk cId="655546004" sldId="259"/>
            <ac:spMk id="2" creationId="{E7D7670F-6971-4F07-AF33-690F72AC3058}"/>
          </ac:spMkLst>
        </pc:spChg>
        <pc:spChg chg="add del mod">
          <ac:chgData name="Quy Nguyen" userId="85becee7d21942b2" providerId="LiveId" clId="{1D77F049-5830-4A3D-B5CC-27D1FC8DA2BE}" dt="2021-06-14T10:39:58.323" v="233" actId="478"/>
          <ac:spMkLst>
            <pc:docMk/>
            <pc:sldMk cId="655546004" sldId="259"/>
            <ac:spMk id="3" creationId="{475EDE60-AC88-4DDE-92F7-17D79F04E278}"/>
          </ac:spMkLst>
        </pc:spChg>
        <pc:spChg chg="add del mod">
          <ac:chgData name="Quy Nguyen" userId="85becee7d21942b2" providerId="LiveId" clId="{1D77F049-5830-4A3D-B5CC-27D1FC8DA2BE}" dt="2021-06-13T10:32:03.910" v="5"/>
          <ac:spMkLst>
            <pc:docMk/>
            <pc:sldMk cId="655546004" sldId="259"/>
            <ac:spMk id="3" creationId="{63C91B81-2E30-45E2-B62B-89A874AF0EC0}"/>
          </ac:spMkLst>
        </pc:spChg>
        <pc:spChg chg="add del mod">
          <ac:chgData name="Quy Nguyen" userId="85becee7d21942b2" providerId="LiveId" clId="{1D77F049-5830-4A3D-B5CC-27D1FC8DA2BE}" dt="2021-06-14T10:39:54.790" v="232" actId="478"/>
          <ac:spMkLst>
            <pc:docMk/>
            <pc:sldMk cId="655546004" sldId="259"/>
            <ac:spMk id="4" creationId="{07914CD5-954E-4784-8445-1A60F09D7336}"/>
          </ac:spMkLst>
        </pc:spChg>
        <pc:spChg chg="add del mod">
          <ac:chgData name="Quy Nguyen" userId="85becee7d21942b2" providerId="LiveId" clId="{1D77F049-5830-4A3D-B5CC-27D1FC8DA2BE}" dt="2021-06-13T10:32:03.910" v="5"/>
          <ac:spMkLst>
            <pc:docMk/>
            <pc:sldMk cId="655546004" sldId="259"/>
            <ac:spMk id="4" creationId="{8E59B79E-DD6A-4820-A706-96F08D4F9F3E}"/>
          </ac:spMkLst>
        </pc:spChg>
        <pc:spChg chg="add del mod">
          <ac:chgData name="Quy Nguyen" userId="85becee7d21942b2" providerId="LiveId" clId="{1D77F049-5830-4A3D-B5CC-27D1FC8DA2BE}" dt="2021-06-14T10:39:53.353" v="231" actId="478"/>
          <ac:spMkLst>
            <pc:docMk/>
            <pc:sldMk cId="655546004" sldId="259"/>
            <ac:spMk id="5" creationId="{F180BBF3-D57B-4216-A560-6019A1246560}"/>
          </ac:spMkLst>
        </pc:spChg>
        <pc:spChg chg="del">
          <ac:chgData name="Quy Nguyen" userId="85becee7d21942b2" providerId="LiveId" clId="{1D77F049-5830-4A3D-B5CC-27D1FC8DA2BE}" dt="2021-06-13T10:37:19.631" v="40" actId="478"/>
          <ac:spMkLst>
            <pc:docMk/>
            <pc:sldMk cId="655546004" sldId="259"/>
            <ac:spMk id="8" creationId="{6E921A1D-93D8-4DC9-9F46-A1745D0A4ABD}"/>
          </ac:spMkLst>
        </pc:spChg>
        <pc:spChg chg="add mod">
          <ac:chgData name="Quy Nguyen" userId="85becee7d21942b2" providerId="LiveId" clId="{1D77F049-5830-4A3D-B5CC-27D1FC8DA2BE}" dt="2021-06-14T10:40:04.088" v="234" actId="1076"/>
          <ac:spMkLst>
            <pc:docMk/>
            <pc:sldMk cId="655546004" sldId="259"/>
            <ac:spMk id="13" creationId="{777AAECF-7D0F-48B0-B6DD-17C9F8CC0A79}"/>
          </ac:spMkLst>
        </pc:spChg>
        <pc:spChg chg="add mod">
          <ac:chgData name="Quy Nguyen" userId="85becee7d21942b2" providerId="LiveId" clId="{1D77F049-5830-4A3D-B5CC-27D1FC8DA2BE}" dt="2021-06-14T10:40:04.088" v="234" actId="1076"/>
          <ac:spMkLst>
            <pc:docMk/>
            <pc:sldMk cId="655546004" sldId="259"/>
            <ac:spMk id="14" creationId="{F16ADB2B-08C9-41FF-9C6C-8A9581504071}"/>
          </ac:spMkLst>
        </pc:spChg>
        <pc:spChg chg="add mod">
          <ac:chgData name="Quy Nguyen" userId="85becee7d21942b2" providerId="LiveId" clId="{1D77F049-5830-4A3D-B5CC-27D1FC8DA2BE}" dt="2021-06-14T10:40:04.088" v="234" actId="1076"/>
          <ac:spMkLst>
            <pc:docMk/>
            <pc:sldMk cId="655546004" sldId="259"/>
            <ac:spMk id="15" creationId="{3FC047D1-B781-47CF-B35C-FE6DE2C050F5}"/>
          </ac:spMkLst>
        </pc:spChg>
        <pc:spChg chg="add mod">
          <ac:chgData name="Quy Nguyen" userId="85becee7d21942b2" providerId="LiveId" clId="{1D77F049-5830-4A3D-B5CC-27D1FC8DA2BE}" dt="2021-06-14T10:40:04.088" v="234" actId="1076"/>
          <ac:spMkLst>
            <pc:docMk/>
            <pc:sldMk cId="655546004" sldId="259"/>
            <ac:spMk id="16" creationId="{8B2C5949-04DC-4E64-ABB0-D552ACE7640B}"/>
          </ac:spMkLst>
        </pc:spChg>
        <pc:spChg chg="add mod">
          <ac:chgData name="Quy Nguyen" userId="85becee7d21942b2" providerId="LiveId" clId="{1D77F049-5830-4A3D-B5CC-27D1FC8DA2BE}" dt="2021-06-14T10:40:04.088" v="234" actId="1076"/>
          <ac:spMkLst>
            <pc:docMk/>
            <pc:sldMk cId="655546004" sldId="259"/>
            <ac:spMk id="17" creationId="{92293A84-14F0-4492-95F6-D373A3CE7FF5}"/>
          </ac:spMkLst>
        </pc:spChg>
        <pc:spChg chg="mod">
          <ac:chgData name="Quy Nguyen" userId="85becee7d21942b2" providerId="LiveId" clId="{1D77F049-5830-4A3D-B5CC-27D1FC8DA2BE}" dt="2021-06-13T10:37:02.567" v="35"/>
          <ac:spMkLst>
            <pc:docMk/>
            <pc:sldMk cId="655546004" sldId="259"/>
            <ac:spMk id="19" creationId="{4AAA74AE-2B3B-40E6-B62B-B1831C9D395C}"/>
          </ac:spMkLst>
        </pc:spChg>
        <pc:spChg chg="mod">
          <ac:chgData name="Quy Nguyen" userId="85becee7d21942b2" providerId="LiveId" clId="{1D77F049-5830-4A3D-B5CC-27D1FC8DA2BE}" dt="2021-06-13T10:39:20.653" v="76" actId="20577"/>
          <ac:spMkLst>
            <pc:docMk/>
            <pc:sldMk cId="655546004" sldId="259"/>
            <ac:spMk id="20" creationId="{B8F77882-55AC-4A3E-B177-152478E10B45}"/>
          </ac:spMkLst>
        </pc:spChg>
        <pc:spChg chg="add mod">
          <ac:chgData name="Quy Nguyen" userId="85becee7d21942b2" providerId="LiveId" clId="{1D77F049-5830-4A3D-B5CC-27D1FC8DA2BE}" dt="2021-06-13T11:01:21.231" v="112" actId="1076"/>
          <ac:spMkLst>
            <pc:docMk/>
            <pc:sldMk cId="655546004" sldId="259"/>
            <ac:spMk id="21" creationId="{E7E8E1CD-B897-4286-9411-B439CBF119C1}"/>
          </ac:spMkLst>
        </pc:spChg>
        <pc:spChg chg="add mod">
          <ac:chgData name="Quy Nguyen" userId="85becee7d21942b2" providerId="LiveId" clId="{1D77F049-5830-4A3D-B5CC-27D1FC8DA2BE}" dt="2021-06-13T11:01:21.231" v="112" actId="1076"/>
          <ac:spMkLst>
            <pc:docMk/>
            <pc:sldMk cId="655546004" sldId="259"/>
            <ac:spMk id="22" creationId="{32E20177-E94E-4DF3-853E-121706828017}"/>
          </ac:spMkLst>
        </pc:spChg>
        <pc:spChg chg="mod">
          <ac:chgData name="Quy Nguyen" userId="85becee7d21942b2" providerId="LiveId" clId="{1D77F049-5830-4A3D-B5CC-27D1FC8DA2BE}" dt="2021-06-13T10:37:14.095" v="38"/>
          <ac:spMkLst>
            <pc:docMk/>
            <pc:sldMk cId="655546004" sldId="259"/>
            <ac:spMk id="24" creationId="{9322627D-D5F3-4E32-BF92-FE77B27265C1}"/>
          </ac:spMkLst>
        </pc:spChg>
        <pc:spChg chg="mod">
          <ac:chgData name="Quy Nguyen" userId="85becee7d21942b2" providerId="LiveId" clId="{1D77F049-5830-4A3D-B5CC-27D1FC8DA2BE}" dt="2021-06-13T11:40:37.445" v="127" actId="20577"/>
          <ac:spMkLst>
            <pc:docMk/>
            <pc:sldMk cId="655546004" sldId="259"/>
            <ac:spMk id="25" creationId="{B6277885-F2A7-401A-A1EB-5942C129F76A}"/>
          </ac:spMkLst>
        </pc:spChg>
        <pc:spChg chg="mod">
          <ac:chgData name="Quy Nguyen" userId="85becee7d21942b2" providerId="LiveId" clId="{1D77F049-5830-4A3D-B5CC-27D1FC8DA2BE}" dt="2021-06-13T11:01:32.604" v="114" actId="1076"/>
          <ac:spMkLst>
            <pc:docMk/>
            <pc:sldMk cId="655546004" sldId="259"/>
            <ac:spMk id="26" creationId="{40EA716B-078F-4031-BAD6-EFCAF821E35C}"/>
          </ac:spMkLst>
        </pc:spChg>
        <pc:spChg chg="mod">
          <ac:chgData name="Quy Nguyen" userId="85becee7d21942b2" providerId="LiveId" clId="{1D77F049-5830-4A3D-B5CC-27D1FC8DA2BE}" dt="2021-06-13T10:39:16.287" v="71" actId="20577"/>
          <ac:spMkLst>
            <pc:docMk/>
            <pc:sldMk cId="655546004" sldId="259"/>
            <ac:spMk id="29" creationId="{46D43EF1-7810-44FA-9384-F38058650683}"/>
          </ac:spMkLst>
        </pc:spChg>
        <pc:spChg chg="mod">
          <ac:chgData name="Quy Nguyen" userId="85becee7d21942b2" providerId="LiveId" clId="{1D77F049-5830-4A3D-B5CC-27D1FC8DA2BE}" dt="2021-06-13T11:01:32.604" v="114" actId="1076"/>
          <ac:spMkLst>
            <pc:docMk/>
            <pc:sldMk cId="655546004" sldId="259"/>
            <ac:spMk id="30" creationId="{0630EAE2-E5F6-4FF6-80CB-9C32196D46E2}"/>
          </ac:spMkLst>
        </pc:spChg>
        <pc:spChg chg="mod">
          <ac:chgData name="Quy Nguyen" userId="85becee7d21942b2" providerId="LiveId" clId="{1D77F049-5830-4A3D-B5CC-27D1FC8DA2BE}" dt="2021-06-13T11:14:49.131" v="120" actId="14100"/>
          <ac:spMkLst>
            <pc:docMk/>
            <pc:sldMk cId="655546004" sldId="259"/>
            <ac:spMk id="31" creationId="{85D1B2D1-FBEE-4C8C-BE00-955CB4126B22}"/>
          </ac:spMkLst>
        </pc:spChg>
        <pc:spChg chg="add mod">
          <ac:chgData name="Quy Nguyen" userId="85becee7d21942b2" providerId="LiveId" clId="{1D77F049-5830-4A3D-B5CC-27D1FC8DA2BE}" dt="2021-06-13T11:01:21.231" v="112" actId="1076"/>
          <ac:spMkLst>
            <pc:docMk/>
            <pc:sldMk cId="655546004" sldId="259"/>
            <ac:spMk id="32" creationId="{ADE2CF68-BE3B-4048-9A95-623BE58F8216}"/>
          </ac:spMkLst>
        </pc:spChg>
        <pc:spChg chg="add del mod">
          <ac:chgData name="Quy Nguyen" userId="85becee7d21942b2" providerId="LiveId" clId="{1D77F049-5830-4A3D-B5CC-27D1FC8DA2BE}" dt="2021-06-14T10:39:58.323" v="233" actId="478"/>
          <ac:spMkLst>
            <pc:docMk/>
            <pc:sldMk cId="655546004" sldId="259"/>
            <ac:spMk id="34" creationId="{697C45B5-AAC8-439D-B667-DAFDEC28F89F}"/>
          </ac:spMkLst>
        </pc:spChg>
        <pc:spChg chg="add del mod">
          <ac:chgData name="Quy Nguyen" userId="85becee7d21942b2" providerId="LiveId" clId="{1D77F049-5830-4A3D-B5CC-27D1FC8DA2BE}" dt="2021-06-14T10:39:54.790" v="232" actId="478"/>
          <ac:spMkLst>
            <pc:docMk/>
            <pc:sldMk cId="655546004" sldId="259"/>
            <ac:spMk id="35" creationId="{D71F02BC-8A07-4BB1-9191-9292AE50B0E2}"/>
          </ac:spMkLst>
        </pc:spChg>
        <pc:spChg chg="add mod">
          <ac:chgData name="Quy Nguyen" userId="85becee7d21942b2" providerId="LiveId" clId="{1D77F049-5830-4A3D-B5CC-27D1FC8DA2BE}" dt="2021-06-14T10:39:47.217" v="227"/>
          <ac:spMkLst>
            <pc:docMk/>
            <pc:sldMk cId="655546004" sldId="259"/>
            <ac:spMk id="36" creationId="{473CB1D2-2DC9-45B2-93A3-7FB79FD49920}"/>
          </ac:spMkLst>
        </pc:spChg>
        <pc:grpChg chg="add mod">
          <ac:chgData name="Quy Nguyen" userId="85becee7d21942b2" providerId="LiveId" clId="{1D77F049-5830-4A3D-B5CC-27D1FC8DA2BE}" dt="2021-06-14T10:40:04.088" v="234" actId="1076"/>
          <ac:grpSpMkLst>
            <pc:docMk/>
            <pc:sldMk cId="655546004" sldId="259"/>
            <ac:grpSpMk id="18" creationId="{DBC6088A-750E-4286-8589-885C33886EE2}"/>
          </ac:grpSpMkLst>
        </pc:grpChg>
        <pc:grpChg chg="add mod">
          <ac:chgData name="Quy Nguyen" userId="85becee7d21942b2" providerId="LiveId" clId="{1D77F049-5830-4A3D-B5CC-27D1FC8DA2BE}" dt="2021-06-13T11:40:43.916" v="129" actId="1076"/>
          <ac:grpSpMkLst>
            <pc:docMk/>
            <pc:sldMk cId="655546004" sldId="259"/>
            <ac:grpSpMk id="23" creationId="{86776B86-492D-42A6-B083-A385A55E2A7A}"/>
          </ac:grpSpMkLst>
        </pc:grpChg>
        <pc:grpChg chg="mod">
          <ac:chgData name="Quy Nguyen" userId="85becee7d21942b2" providerId="LiveId" clId="{1D77F049-5830-4A3D-B5CC-27D1FC8DA2BE}" dt="2021-06-13T11:16:15.918" v="122" actId="962"/>
          <ac:grpSpMkLst>
            <pc:docMk/>
            <pc:sldMk cId="655546004" sldId="259"/>
            <ac:grpSpMk id="27" creationId="{FF579A6C-9AA0-4A9A-A786-33E1186AA0E0}"/>
          </ac:grpSpMkLst>
        </pc:grpChg>
        <pc:picChg chg="del mod">
          <ac:chgData name="Quy Nguyen" userId="85becee7d21942b2" providerId="LiveId" clId="{1D77F049-5830-4A3D-B5CC-27D1FC8DA2BE}" dt="2021-06-13T10:39:52.588" v="85" actId="478"/>
          <ac:picMkLst>
            <pc:docMk/>
            <pc:sldMk cId="655546004" sldId="259"/>
            <ac:picMk id="10" creationId="{52799EEF-595B-4DB9-A070-539E81C66C71}"/>
          </ac:picMkLst>
        </pc:picChg>
        <pc:picChg chg="add del mod">
          <ac:chgData name="Quy Nguyen" userId="85becee7d21942b2" providerId="LiveId" clId="{1D77F049-5830-4A3D-B5CC-27D1FC8DA2BE}" dt="2021-06-14T10:30:31.330" v="153" actId="478"/>
          <ac:picMkLst>
            <pc:docMk/>
            <pc:sldMk cId="655546004" sldId="259"/>
            <ac:picMk id="33" creationId="{7DBFDC71-61FF-471A-9D7D-8000B10C55BB}"/>
          </ac:picMkLst>
        </pc:picChg>
        <pc:picChg chg="add del mod">
          <ac:chgData name="Quy Nguyen" userId="85becee7d21942b2" providerId="LiveId" clId="{1D77F049-5830-4A3D-B5CC-27D1FC8DA2BE}" dt="2021-06-14T10:40:15.024" v="236" actId="478"/>
          <ac:picMkLst>
            <pc:docMk/>
            <pc:sldMk cId="655546004" sldId="259"/>
            <ac:picMk id="37" creationId="{E69D17A3-119F-4A44-99E7-BF2693C68403}"/>
          </ac:picMkLst>
        </pc:picChg>
      </pc:sldChg>
      <pc:sldChg chg="delSp del mod delAnim">
        <pc:chgData name="Quy Nguyen" userId="85becee7d21942b2" providerId="LiveId" clId="{1D77F049-5830-4A3D-B5CC-27D1FC8DA2BE}" dt="2021-06-13T10:37:49.457" v="51" actId="47"/>
        <pc:sldMkLst>
          <pc:docMk/>
          <pc:sldMk cId="2246147177" sldId="260"/>
        </pc:sldMkLst>
        <pc:spChg chg="del">
          <ac:chgData name="Quy Nguyen" userId="85becee7d21942b2" providerId="LiveId" clId="{1D77F049-5830-4A3D-B5CC-27D1FC8DA2BE}" dt="2021-06-13T10:37:12.557" v="37" actId="21"/>
          <ac:spMkLst>
            <pc:docMk/>
            <pc:sldMk cId="2246147177" sldId="260"/>
            <ac:spMk id="6" creationId="{22AFAB19-2706-469C-B91C-7DF27ACDA69E}"/>
          </ac:spMkLst>
        </pc:spChg>
        <pc:spChg chg="del">
          <ac:chgData name="Quy Nguyen" userId="85becee7d21942b2" providerId="LiveId" clId="{1D77F049-5830-4A3D-B5CC-27D1FC8DA2BE}" dt="2021-06-13T10:37:12.557" v="37" actId="21"/>
          <ac:spMkLst>
            <pc:docMk/>
            <pc:sldMk cId="2246147177" sldId="260"/>
            <ac:spMk id="26" creationId="{40EA716B-078F-4031-BAD6-EFCAF821E35C}"/>
          </ac:spMkLst>
        </pc:spChg>
        <pc:spChg chg="del">
          <ac:chgData name="Quy Nguyen" userId="85becee7d21942b2" providerId="LiveId" clId="{1D77F049-5830-4A3D-B5CC-27D1FC8DA2BE}" dt="2021-06-13T10:37:12.557" v="37" actId="21"/>
          <ac:spMkLst>
            <pc:docMk/>
            <pc:sldMk cId="2246147177" sldId="260"/>
            <ac:spMk id="30" creationId="{63D209CF-6196-4757-9241-0E2A5466629D}"/>
          </ac:spMkLst>
        </pc:spChg>
        <pc:grpChg chg="del">
          <ac:chgData name="Quy Nguyen" userId="85becee7d21942b2" providerId="LiveId" clId="{1D77F049-5830-4A3D-B5CC-27D1FC8DA2BE}" dt="2021-06-13T10:37:12.557" v="37" actId="21"/>
          <ac:grpSpMkLst>
            <pc:docMk/>
            <pc:sldMk cId="2246147177" sldId="260"/>
            <ac:grpSpMk id="4" creationId="{5058A5E7-BADB-472D-A32E-C0B664D8EB7D}"/>
          </ac:grpSpMkLst>
        </pc:grpChg>
      </pc:sldChg>
      <pc:sldChg chg="delSp del mod delAnim">
        <pc:chgData name="Quy Nguyen" userId="85becee7d21942b2" providerId="LiveId" clId="{1D77F049-5830-4A3D-B5CC-27D1FC8DA2BE}" dt="2021-06-13T10:37:48.580" v="50" actId="47"/>
        <pc:sldMkLst>
          <pc:docMk/>
          <pc:sldMk cId="2153426120" sldId="261"/>
        </pc:sldMkLst>
        <pc:spChg chg="del">
          <ac:chgData name="Quy Nguyen" userId="85becee7d21942b2" providerId="LiveId" clId="{1D77F049-5830-4A3D-B5CC-27D1FC8DA2BE}" dt="2021-06-13T10:36:28.089" v="22" actId="21"/>
          <ac:spMkLst>
            <pc:docMk/>
            <pc:sldMk cId="2153426120" sldId="261"/>
            <ac:spMk id="2" creationId="{E1985FE7-F274-4C34-96D7-77DDE81BE2B1}"/>
          </ac:spMkLst>
        </pc:spChg>
        <pc:spChg chg="del">
          <ac:chgData name="Quy Nguyen" userId="85becee7d21942b2" providerId="LiveId" clId="{1D77F049-5830-4A3D-B5CC-27D1FC8DA2BE}" dt="2021-06-13T10:36:28.089" v="22" actId="21"/>
          <ac:spMkLst>
            <pc:docMk/>
            <pc:sldMk cId="2153426120" sldId="261"/>
            <ac:spMk id="10" creationId="{9CBAC51B-4368-440C-A506-03F9A302DDA9}"/>
          </ac:spMkLst>
        </pc:spChg>
        <pc:spChg chg="del">
          <ac:chgData name="Quy Nguyen" userId="85becee7d21942b2" providerId="LiveId" clId="{1D77F049-5830-4A3D-B5CC-27D1FC8DA2BE}" dt="2021-06-13T10:36:28.089" v="22" actId="21"/>
          <ac:spMkLst>
            <pc:docMk/>
            <pc:sldMk cId="2153426120" sldId="261"/>
            <ac:spMk id="26" creationId="{40EA716B-078F-4031-BAD6-EFCAF821E35C}"/>
          </ac:spMkLst>
        </pc:spChg>
        <pc:spChg chg="del">
          <ac:chgData name="Quy Nguyen" userId="85becee7d21942b2" providerId="LiveId" clId="{1D77F049-5830-4A3D-B5CC-27D1FC8DA2BE}" dt="2021-06-13T10:36:09.890" v="17" actId="21"/>
          <ac:spMkLst>
            <pc:docMk/>
            <pc:sldMk cId="2153426120" sldId="261"/>
            <ac:spMk id="30" creationId="{0630EAE2-E5F6-4FF6-80CB-9C32196D46E2}"/>
          </ac:spMkLst>
        </pc:spChg>
        <pc:spChg chg="del">
          <ac:chgData name="Quy Nguyen" userId="85becee7d21942b2" providerId="LiveId" clId="{1D77F049-5830-4A3D-B5CC-27D1FC8DA2BE}" dt="2021-06-13T10:36:09.890" v="17" actId="21"/>
          <ac:spMkLst>
            <pc:docMk/>
            <pc:sldMk cId="2153426120" sldId="261"/>
            <ac:spMk id="31" creationId="{85D1B2D1-FBEE-4C8C-BE00-955CB4126B22}"/>
          </ac:spMkLst>
        </pc:spChg>
        <pc:grpChg chg="del">
          <ac:chgData name="Quy Nguyen" userId="85becee7d21942b2" providerId="LiveId" clId="{1D77F049-5830-4A3D-B5CC-27D1FC8DA2BE}" dt="2021-06-13T10:37:01.524" v="34" actId="21"/>
          <ac:grpSpMkLst>
            <pc:docMk/>
            <pc:sldMk cId="2153426120" sldId="261"/>
            <ac:grpSpMk id="27" creationId="{FF579A6C-9AA0-4A9A-A786-33E1186AA0E0}"/>
          </ac:grpSpMkLst>
        </pc:grpChg>
      </pc:sldChg>
      <pc:sldChg chg="delSp modSp mod">
        <pc:chgData name="Quy Nguyen" userId="85becee7d21942b2" providerId="LiveId" clId="{1D77F049-5830-4A3D-B5CC-27D1FC8DA2BE}" dt="2021-06-14T03:13:15.367" v="134" actId="1076"/>
        <pc:sldMkLst>
          <pc:docMk/>
          <pc:sldMk cId="3321981453" sldId="262"/>
        </pc:sldMkLst>
        <pc:spChg chg="del">
          <ac:chgData name="Quy Nguyen" userId="85becee7d21942b2" providerId="LiveId" clId="{1D77F049-5830-4A3D-B5CC-27D1FC8DA2BE}" dt="2021-06-13T11:20:52.938" v="125" actId="478"/>
          <ac:spMkLst>
            <pc:docMk/>
            <pc:sldMk cId="3321981453" sldId="262"/>
            <ac:spMk id="6" creationId="{589DD3AE-EBCA-484A-A5CF-649A9F7AC3CA}"/>
          </ac:spMkLst>
        </pc:spChg>
        <pc:grpChg chg="mod">
          <ac:chgData name="Quy Nguyen" userId="85becee7d21942b2" providerId="LiveId" clId="{1D77F049-5830-4A3D-B5CC-27D1FC8DA2BE}" dt="2021-06-14T03:13:15.367" v="134" actId="1076"/>
          <ac:grpSpMkLst>
            <pc:docMk/>
            <pc:sldMk cId="3321981453" sldId="262"/>
            <ac:grpSpMk id="5" creationId="{902FC55F-CC3C-441E-A345-A2FDABCCBAE7}"/>
          </ac:grpSpMkLst>
        </pc:grpChg>
      </pc:sldChg>
      <pc:sldChg chg="del">
        <pc:chgData name="Quy Nguyen" userId="85becee7d21942b2" providerId="LiveId" clId="{1D77F049-5830-4A3D-B5CC-27D1FC8DA2BE}" dt="2021-06-12T22:51:55.133" v="0" actId="47"/>
        <pc:sldMkLst>
          <pc:docMk/>
          <pc:sldMk cId="1080939122" sldId="263"/>
        </pc:sldMkLst>
      </pc:sldChg>
      <pc:sldChg chg="del">
        <pc:chgData name="Quy Nguyen" userId="85becee7d21942b2" providerId="LiveId" clId="{1D77F049-5830-4A3D-B5CC-27D1FC8DA2BE}" dt="2021-06-12T22:51:55.133" v="0" actId="47"/>
        <pc:sldMkLst>
          <pc:docMk/>
          <pc:sldMk cId="1559993778" sldId="264"/>
        </pc:sldMkLst>
      </pc:sldChg>
      <pc:sldChg chg="del">
        <pc:chgData name="Quy Nguyen" userId="85becee7d21942b2" providerId="LiveId" clId="{1D77F049-5830-4A3D-B5CC-27D1FC8DA2BE}" dt="2021-06-12T22:51:55.133" v="0" actId="47"/>
        <pc:sldMkLst>
          <pc:docMk/>
          <pc:sldMk cId="2449466472" sldId="265"/>
        </pc:sldMkLst>
      </pc:sldChg>
      <pc:sldChg chg="del">
        <pc:chgData name="Quy Nguyen" userId="85becee7d21942b2" providerId="LiveId" clId="{1D77F049-5830-4A3D-B5CC-27D1FC8DA2BE}" dt="2021-06-12T22:51:55.133" v="0" actId="47"/>
        <pc:sldMkLst>
          <pc:docMk/>
          <pc:sldMk cId="3622236375" sldId="266"/>
        </pc:sldMkLst>
      </pc:sldChg>
      <pc:sldMasterChg chg="modSldLayout">
        <pc:chgData name="Quy Nguyen" userId="85becee7d21942b2" providerId="LiveId" clId="{1D77F049-5830-4A3D-B5CC-27D1FC8DA2BE}" dt="2021-06-13T11:01:07.472" v="111" actId="14100"/>
        <pc:sldMasterMkLst>
          <pc:docMk/>
          <pc:sldMasterMk cId="4148262644" sldId="2147483648"/>
        </pc:sldMasterMkLst>
        <pc:sldLayoutChg chg="addSp delSp modSp mod modAnim">
          <pc:chgData name="Quy Nguyen" userId="85becee7d21942b2" providerId="LiveId" clId="{1D77F049-5830-4A3D-B5CC-27D1FC8DA2BE}" dt="2021-06-13T11:01:07.472" v="111" actId="14100"/>
          <pc:sldLayoutMkLst>
            <pc:docMk/>
            <pc:sldMasterMk cId="4148262644" sldId="2147483648"/>
            <pc:sldLayoutMk cId="1934807929" sldId="2147483650"/>
          </pc:sldLayoutMkLst>
          <pc:spChg chg="del">
            <ac:chgData name="Quy Nguyen" userId="85becee7d21942b2" providerId="LiveId" clId="{1D77F049-5830-4A3D-B5CC-27D1FC8DA2BE}" dt="2021-06-13T11:00:38.551" v="101" actId="478"/>
            <ac:spMkLst>
              <pc:docMk/>
              <pc:sldMasterMk cId="4148262644" sldId="2147483648"/>
              <pc:sldLayoutMk cId="1934807929" sldId="2147483650"/>
              <ac:spMk id="2" creationId="{E53CE2C4-F7E4-429C-8113-083AEB2E6132}"/>
            </ac:spMkLst>
          </pc:spChg>
          <pc:spChg chg="del">
            <ac:chgData name="Quy Nguyen" userId="85becee7d21942b2" providerId="LiveId" clId="{1D77F049-5830-4A3D-B5CC-27D1FC8DA2BE}" dt="2021-06-13T11:00:38.551" v="101" actId="478"/>
            <ac:spMkLst>
              <pc:docMk/>
              <pc:sldMasterMk cId="4148262644" sldId="2147483648"/>
              <pc:sldLayoutMk cId="1934807929" sldId="2147483650"/>
              <ac:spMk id="3" creationId="{7ABC44F6-5EA6-4B07-B2F1-FA232309AACB}"/>
            </ac:spMkLst>
          </pc:spChg>
          <pc:spChg chg="del">
            <ac:chgData name="Quy Nguyen" userId="85becee7d21942b2" providerId="LiveId" clId="{1D77F049-5830-4A3D-B5CC-27D1FC8DA2BE}" dt="2021-06-13T11:00:38.551" v="101" actId="478"/>
            <ac:spMkLst>
              <pc:docMk/>
              <pc:sldMasterMk cId="4148262644" sldId="2147483648"/>
              <pc:sldLayoutMk cId="1934807929" sldId="2147483650"/>
              <ac:spMk id="4" creationId="{BD76589F-7F4D-4878-9F39-481C52C6A243}"/>
            </ac:spMkLst>
          </pc:spChg>
          <pc:spChg chg="del">
            <ac:chgData name="Quy Nguyen" userId="85becee7d21942b2" providerId="LiveId" clId="{1D77F049-5830-4A3D-B5CC-27D1FC8DA2BE}" dt="2021-06-13T11:00:38.551" v="101" actId="478"/>
            <ac:spMkLst>
              <pc:docMk/>
              <pc:sldMasterMk cId="4148262644" sldId="2147483648"/>
              <pc:sldLayoutMk cId="1934807929" sldId="2147483650"/>
              <ac:spMk id="5" creationId="{9ED71711-0E22-4A98-900B-186E91F337D5}"/>
            </ac:spMkLst>
          </pc:spChg>
          <pc:spChg chg="del">
            <ac:chgData name="Quy Nguyen" userId="85becee7d21942b2" providerId="LiveId" clId="{1D77F049-5830-4A3D-B5CC-27D1FC8DA2BE}" dt="2021-06-13T11:00:38.551" v="101" actId="478"/>
            <ac:spMkLst>
              <pc:docMk/>
              <pc:sldMasterMk cId="4148262644" sldId="2147483648"/>
              <pc:sldLayoutMk cId="1934807929" sldId="2147483650"/>
              <ac:spMk id="6" creationId="{73A3FD07-A0DF-414D-A95E-65DEF05DC0F5}"/>
            </ac:spMkLst>
          </pc:spChg>
          <pc:spChg chg="add del mod">
            <ac:chgData name="Quy Nguyen" userId="85becee7d21942b2" providerId="LiveId" clId="{1D77F049-5830-4A3D-B5CC-27D1FC8DA2BE}" dt="2021-06-13T11:00:40.004" v="103"/>
            <ac:spMkLst>
              <pc:docMk/>
              <pc:sldMasterMk cId="4148262644" sldId="2147483648"/>
              <pc:sldLayoutMk cId="1934807929" sldId="2147483650"/>
              <ac:spMk id="7" creationId="{B9EBA8DD-06C3-45E3-A8AC-08890AF9263F}"/>
            </ac:spMkLst>
          </pc:spChg>
          <pc:spChg chg="add del mod">
            <ac:chgData name="Quy Nguyen" userId="85becee7d21942b2" providerId="LiveId" clId="{1D77F049-5830-4A3D-B5CC-27D1FC8DA2BE}" dt="2021-06-13T11:00:40.004" v="103"/>
            <ac:spMkLst>
              <pc:docMk/>
              <pc:sldMasterMk cId="4148262644" sldId="2147483648"/>
              <pc:sldLayoutMk cId="1934807929" sldId="2147483650"/>
              <ac:spMk id="8" creationId="{44CC59B6-7A74-4607-93AA-D4A08398AD66}"/>
            </ac:spMkLst>
          </pc:spChg>
          <pc:spChg chg="mod">
            <ac:chgData name="Quy Nguyen" userId="85becee7d21942b2" providerId="LiveId" clId="{1D77F049-5830-4A3D-B5CC-27D1FC8DA2BE}" dt="2021-06-13T11:00:39.174" v="102"/>
            <ac:spMkLst>
              <pc:docMk/>
              <pc:sldMasterMk cId="4148262644" sldId="2147483648"/>
              <pc:sldLayoutMk cId="1934807929" sldId="2147483650"/>
              <ac:spMk id="10" creationId="{0E19CC76-9C6F-4AC9-8B91-3A84CD5A00DA}"/>
            </ac:spMkLst>
          </pc:spChg>
          <pc:spChg chg="mod">
            <ac:chgData name="Quy Nguyen" userId="85becee7d21942b2" providerId="LiveId" clId="{1D77F049-5830-4A3D-B5CC-27D1FC8DA2BE}" dt="2021-06-13T11:00:39.174" v="102"/>
            <ac:spMkLst>
              <pc:docMk/>
              <pc:sldMasterMk cId="4148262644" sldId="2147483648"/>
              <pc:sldLayoutMk cId="1934807929" sldId="2147483650"/>
              <ac:spMk id="11" creationId="{3312755C-A716-4C8A-BCC3-1D690B37D1AB}"/>
            </ac:spMkLst>
          </pc:spChg>
          <pc:spChg chg="add del mod">
            <ac:chgData name="Quy Nguyen" userId="85becee7d21942b2" providerId="LiveId" clId="{1D77F049-5830-4A3D-B5CC-27D1FC8DA2BE}" dt="2021-06-13T11:00:40.004" v="103"/>
            <ac:spMkLst>
              <pc:docMk/>
              <pc:sldMasterMk cId="4148262644" sldId="2147483648"/>
              <pc:sldLayoutMk cId="1934807929" sldId="2147483650"/>
              <ac:spMk id="12" creationId="{C1FF96EA-ECCC-4043-A632-A9C9567242F5}"/>
            </ac:spMkLst>
          </pc:spChg>
          <pc:spChg chg="add mod">
            <ac:chgData name="Quy Nguyen" userId="85becee7d21942b2" providerId="LiveId" clId="{1D77F049-5830-4A3D-B5CC-27D1FC8DA2BE}" dt="2021-06-13T11:01:07.472" v="111" actId="14100"/>
            <ac:spMkLst>
              <pc:docMk/>
              <pc:sldMasterMk cId="4148262644" sldId="2147483648"/>
              <pc:sldLayoutMk cId="1934807929" sldId="2147483650"/>
              <ac:spMk id="13" creationId="{62F8A47E-8C34-402D-AABE-4A0D85EAF3D0}"/>
            </ac:spMkLst>
          </pc:spChg>
          <pc:spChg chg="mod">
            <ac:chgData name="Quy Nguyen" userId="85becee7d21942b2" providerId="LiveId" clId="{1D77F049-5830-4A3D-B5CC-27D1FC8DA2BE}" dt="2021-06-13T11:00:55.816" v="106"/>
            <ac:spMkLst>
              <pc:docMk/>
              <pc:sldMasterMk cId="4148262644" sldId="2147483648"/>
              <pc:sldLayoutMk cId="1934807929" sldId="2147483650"/>
              <ac:spMk id="16" creationId="{6A3333ED-F670-4A9A-8500-A9B633034521}"/>
            </ac:spMkLst>
          </pc:spChg>
          <pc:spChg chg="mod">
            <ac:chgData name="Quy Nguyen" userId="85becee7d21942b2" providerId="LiveId" clId="{1D77F049-5830-4A3D-B5CC-27D1FC8DA2BE}" dt="2021-06-13T11:00:55.816" v="106"/>
            <ac:spMkLst>
              <pc:docMk/>
              <pc:sldMasterMk cId="4148262644" sldId="2147483648"/>
              <pc:sldLayoutMk cId="1934807929" sldId="2147483650"/>
              <ac:spMk id="17" creationId="{977497AA-4447-4883-8A91-BE61B7FFA1B2}"/>
            </ac:spMkLst>
          </pc:spChg>
          <pc:spChg chg="mod">
            <ac:chgData name="Quy Nguyen" userId="85becee7d21942b2" providerId="LiveId" clId="{1D77F049-5830-4A3D-B5CC-27D1FC8DA2BE}" dt="2021-06-13T11:00:55.816" v="106"/>
            <ac:spMkLst>
              <pc:docMk/>
              <pc:sldMasterMk cId="4148262644" sldId="2147483648"/>
              <pc:sldLayoutMk cId="1934807929" sldId="2147483650"/>
              <ac:spMk id="18" creationId="{B10210AD-BA84-491A-B03E-9ADD1D7B5EE7}"/>
            </ac:spMkLst>
          </pc:spChg>
          <pc:spChg chg="mod">
            <ac:chgData name="Quy Nguyen" userId="85becee7d21942b2" providerId="LiveId" clId="{1D77F049-5830-4A3D-B5CC-27D1FC8DA2BE}" dt="2021-06-13T11:00:55.816" v="106"/>
            <ac:spMkLst>
              <pc:docMk/>
              <pc:sldMasterMk cId="4148262644" sldId="2147483648"/>
              <pc:sldLayoutMk cId="1934807929" sldId="2147483650"/>
              <ac:spMk id="19" creationId="{DCCCD86C-4004-4717-84D1-3B9CA2C94BE5}"/>
            </ac:spMkLst>
          </pc:spChg>
          <pc:spChg chg="mod">
            <ac:chgData name="Quy Nguyen" userId="85becee7d21942b2" providerId="LiveId" clId="{1D77F049-5830-4A3D-B5CC-27D1FC8DA2BE}" dt="2021-06-13T11:00:55.816" v="106"/>
            <ac:spMkLst>
              <pc:docMk/>
              <pc:sldMasterMk cId="4148262644" sldId="2147483648"/>
              <pc:sldLayoutMk cId="1934807929" sldId="2147483650"/>
              <ac:spMk id="20" creationId="{84B91BE1-1DF7-4DA4-AEF6-EFAA590A0C1B}"/>
            </ac:spMkLst>
          </pc:spChg>
          <pc:spChg chg="mod">
            <ac:chgData name="Quy Nguyen" userId="85becee7d21942b2" providerId="LiveId" clId="{1D77F049-5830-4A3D-B5CC-27D1FC8DA2BE}" dt="2021-06-13T11:00:55.816" v="106"/>
            <ac:spMkLst>
              <pc:docMk/>
              <pc:sldMasterMk cId="4148262644" sldId="2147483648"/>
              <pc:sldLayoutMk cId="1934807929" sldId="2147483650"/>
              <ac:spMk id="22" creationId="{53E8A222-1128-4473-988F-EE1FA8AE5110}"/>
            </ac:spMkLst>
          </pc:spChg>
          <pc:spChg chg="mod">
            <ac:chgData name="Quy Nguyen" userId="85becee7d21942b2" providerId="LiveId" clId="{1D77F049-5830-4A3D-B5CC-27D1FC8DA2BE}" dt="2021-06-13T11:00:55.816" v="106"/>
            <ac:spMkLst>
              <pc:docMk/>
              <pc:sldMasterMk cId="4148262644" sldId="2147483648"/>
              <pc:sldLayoutMk cId="1934807929" sldId="2147483650"/>
              <ac:spMk id="23" creationId="{0F3EBD59-3D81-4952-B442-4FA3554D62F2}"/>
            </ac:spMkLst>
          </pc:spChg>
          <pc:grpChg chg="add del mod">
            <ac:chgData name="Quy Nguyen" userId="85becee7d21942b2" providerId="LiveId" clId="{1D77F049-5830-4A3D-B5CC-27D1FC8DA2BE}" dt="2021-06-13T11:00:40.004" v="103"/>
            <ac:grpSpMkLst>
              <pc:docMk/>
              <pc:sldMasterMk cId="4148262644" sldId="2147483648"/>
              <pc:sldLayoutMk cId="1934807929" sldId="2147483650"/>
              <ac:grpSpMk id="9" creationId="{F9C4E472-3E4C-40F6-8E77-8C2ABB803CFB}"/>
            </ac:grpSpMkLst>
          </pc:grpChg>
          <pc:grpChg chg="add del mod">
            <ac:chgData name="Quy Nguyen" userId="85becee7d21942b2" providerId="LiveId" clId="{1D77F049-5830-4A3D-B5CC-27D1FC8DA2BE}" dt="2021-06-13T11:01:02.318" v="109" actId="478"/>
            <ac:grpSpMkLst>
              <pc:docMk/>
              <pc:sldMasterMk cId="4148262644" sldId="2147483648"/>
              <pc:sldLayoutMk cId="1934807929" sldId="2147483650"/>
              <ac:grpSpMk id="14" creationId="{75E5B599-330C-4A85-9BF2-AE1902C17ED7}"/>
            </ac:grpSpMkLst>
          </pc:grpChg>
          <pc:grpChg chg="mod">
            <ac:chgData name="Quy Nguyen" userId="85becee7d21942b2" providerId="LiveId" clId="{1D77F049-5830-4A3D-B5CC-27D1FC8DA2BE}" dt="2021-06-13T11:00:55.816" v="106"/>
            <ac:grpSpMkLst>
              <pc:docMk/>
              <pc:sldMasterMk cId="4148262644" sldId="2147483648"/>
              <pc:sldLayoutMk cId="1934807929" sldId="2147483650"/>
              <ac:grpSpMk id="15" creationId="{65E040D7-87D1-4B81-8A69-815CFE3FA818}"/>
            </ac:grpSpMkLst>
          </pc:grpChg>
          <pc:picChg chg="mod">
            <ac:chgData name="Quy Nguyen" userId="85becee7d21942b2" providerId="LiveId" clId="{1D77F049-5830-4A3D-B5CC-27D1FC8DA2BE}" dt="2021-06-13T11:00:55.816" v="106"/>
            <ac:picMkLst>
              <pc:docMk/>
              <pc:sldMasterMk cId="4148262644" sldId="2147483648"/>
              <pc:sldLayoutMk cId="1934807929" sldId="2147483650"/>
              <ac:picMk id="21" creationId="{D577B935-CBBC-441B-BDAA-34E50F315146}"/>
            </ac:picMkLst>
          </pc:picChg>
        </pc:sldLayoutChg>
      </pc:sldMasterChg>
    </pc:docChg>
  </pc:docChgLst>
  <pc:docChgLst>
    <pc:chgData name="Quy Nguyen" userId="85becee7d21942b2" providerId="LiveId" clId="{8ADEA1F9-AECA-4E31-ABEA-35D438ED412A}"/>
    <pc:docChg chg="addSld delSld modSld sldOrd">
      <pc:chgData name="Quy Nguyen" userId="85becee7d21942b2" providerId="LiveId" clId="{8ADEA1F9-AECA-4E31-ABEA-35D438ED412A}" dt="2021-06-11T03:46:20.343" v="10"/>
      <pc:docMkLst>
        <pc:docMk/>
      </pc:docMkLst>
      <pc:sldChg chg="addSp modSp modAnim">
        <pc:chgData name="Quy Nguyen" userId="85becee7d21942b2" providerId="LiveId" clId="{8ADEA1F9-AECA-4E31-ABEA-35D438ED412A}" dt="2021-06-11T03:44:15.098" v="6"/>
        <pc:sldMkLst>
          <pc:docMk/>
          <pc:sldMk cId="2246147177" sldId="260"/>
        </pc:sldMkLst>
        <pc:spChg chg="add mod">
          <ac:chgData name="Quy Nguyen" userId="85becee7d21942b2" providerId="LiveId" clId="{8ADEA1F9-AECA-4E31-ABEA-35D438ED412A}" dt="2021-06-11T03:42:55.983" v="2" actId="767"/>
          <ac:spMkLst>
            <pc:docMk/>
            <pc:sldMk cId="2246147177" sldId="260"/>
            <ac:spMk id="6" creationId="{22AFAB19-2706-469C-B91C-7DF27ACDA69E}"/>
          </ac:spMkLst>
        </pc:spChg>
      </pc:sldChg>
      <pc:sldChg chg="add del">
        <pc:chgData name="Quy Nguyen" userId="85becee7d21942b2" providerId="LiveId" clId="{8ADEA1F9-AECA-4E31-ABEA-35D438ED412A}" dt="2021-06-11T03:46:13.700" v="8"/>
        <pc:sldMkLst>
          <pc:docMk/>
          <pc:sldMk cId="72437471" sldId="264"/>
        </pc:sldMkLst>
      </pc:sldChg>
      <pc:sldChg chg="add ord">
        <pc:chgData name="Quy Nguyen" userId="85becee7d21942b2" providerId="LiveId" clId="{8ADEA1F9-AECA-4E31-ABEA-35D438ED412A}" dt="2021-06-11T03:46:20.343" v="10"/>
        <pc:sldMkLst>
          <pc:docMk/>
          <pc:sldMk cId="1559993778" sldId="264"/>
        </pc:sldMkLst>
      </pc:sldChg>
      <pc:sldChg chg="add ord">
        <pc:chgData name="Quy Nguyen" userId="85becee7d21942b2" providerId="LiveId" clId="{8ADEA1F9-AECA-4E31-ABEA-35D438ED412A}" dt="2021-06-11T03:46:20.343" v="10"/>
        <pc:sldMkLst>
          <pc:docMk/>
          <pc:sldMk cId="2449466472" sldId="265"/>
        </pc:sldMkLst>
      </pc:sldChg>
      <pc:sldChg chg="add ord">
        <pc:chgData name="Quy Nguyen" userId="85becee7d21942b2" providerId="LiveId" clId="{8ADEA1F9-AECA-4E31-ABEA-35D438ED412A}" dt="2021-06-11T03:46:20.343" v="10"/>
        <pc:sldMkLst>
          <pc:docMk/>
          <pc:sldMk cId="3622236375" sldId="266"/>
        </pc:sldMkLst>
      </pc:sldChg>
    </pc:docChg>
  </pc:docChgLst>
  <pc:docChgLst>
    <pc:chgData name="Quy Nguyen" userId="85becee7d21942b2" providerId="LiveId" clId="{70BE4CD6-E05D-47C5-9AE9-588FF95548AF}"/>
    <pc:docChg chg="addSld modSld sldOrd addSection modSection">
      <pc:chgData name="Quy Nguyen" userId="85becee7d21942b2" providerId="LiveId" clId="{70BE4CD6-E05D-47C5-9AE9-588FF95548AF}" dt="2021-06-22T08:41:30.279" v="10" actId="20578"/>
      <pc:docMkLst>
        <pc:docMk/>
      </pc:docMkLst>
      <pc:sldChg chg="ord">
        <pc:chgData name="Quy Nguyen" userId="85becee7d21942b2" providerId="LiveId" clId="{70BE4CD6-E05D-47C5-9AE9-588FF95548AF}" dt="2021-06-22T08:41:30.279" v="10" actId="20578"/>
        <pc:sldMkLst>
          <pc:docMk/>
          <pc:sldMk cId="1209815445" sldId="265"/>
        </pc:sldMkLst>
      </pc:sldChg>
      <pc:sldChg chg="addSp modSp new ord modAnim">
        <pc:chgData name="Quy Nguyen" userId="85becee7d21942b2" providerId="LiveId" clId="{70BE4CD6-E05D-47C5-9AE9-588FF95548AF}" dt="2021-06-22T08:41:28.343" v="9"/>
        <pc:sldMkLst>
          <pc:docMk/>
          <pc:sldMk cId="1099756398" sldId="266"/>
        </pc:sldMkLst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2" creationId="{5A6A2DC8-1A57-4A9A-A2D1-64422C5216A3}"/>
          </ac:spMkLst>
        </pc:spChg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3" creationId="{DEE22270-B6F2-4112-9A95-541C06BA4A7D}"/>
          </ac:spMkLst>
        </pc:spChg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4" creationId="{E4D414A8-25AB-4A33-BF0C-E5D5345AA4DA}"/>
          </ac:spMkLst>
        </pc:spChg>
        <pc:spChg chg="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7" creationId="{2A3B2C6C-E3DC-4F96-A92E-1A27CD287227}"/>
          </ac:spMkLst>
        </pc:spChg>
        <pc:spChg chg="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8" creationId="{60E9BB0B-0824-4F6C-8F2F-2A7FDE952003}"/>
          </ac:spMkLst>
        </pc:spChg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9" creationId="{8159C27D-11E4-413A-A326-F981B21BAEF1}"/>
          </ac:spMkLst>
        </pc:spChg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10" creationId="{C9578052-C138-4DB2-99AA-7F05462E4705}"/>
          </ac:spMkLst>
        </pc:spChg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11" creationId="{764F7930-307B-42B5-9501-E103556BB7FC}"/>
          </ac:spMkLst>
        </pc:spChg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12" creationId="{08587BAA-8203-470C-96DF-69EECA5CFDAA}"/>
          </ac:spMkLst>
        </pc:spChg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13" creationId="{15B4C54D-6358-46CC-9B05-5D67B8F0346D}"/>
          </ac:spMkLst>
        </pc:spChg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14" creationId="{69A2EDE0-BA92-4823-B627-E60B65A88A4A}"/>
          </ac:spMkLst>
        </pc:spChg>
        <pc:spChg chg="add 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15" creationId="{DA3A028F-DDDC-4CAA-AB84-D1DBB0048291}"/>
          </ac:spMkLst>
        </pc:spChg>
        <pc:spChg chg="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18" creationId="{807120C9-98B3-4900-8300-FDEC53F80087}"/>
          </ac:spMkLst>
        </pc:spChg>
        <pc:spChg chg="mod">
          <ac:chgData name="Quy Nguyen" userId="85becee7d21942b2" providerId="LiveId" clId="{70BE4CD6-E05D-47C5-9AE9-588FF95548AF}" dt="2021-06-22T08:41:14.619" v="1"/>
          <ac:spMkLst>
            <pc:docMk/>
            <pc:sldMk cId="1099756398" sldId="266"/>
            <ac:spMk id="19" creationId="{E5AAF084-F730-4477-A020-A6119F1CE258}"/>
          </ac:spMkLst>
        </pc:spChg>
        <pc:grpChg chg="add mod">
          <ac:chgData name="Quy Nguyen" userId="85becee7d21942b2" providerId="LiveId" clId="{70BE4CD6-E05D-47C5-9AE9-588FF95548AF}" dt="2021-06-22T08:41:14.619" v="1"/>
          <ac:grpSpMkLst>
            <pc:docMk/>
            <pc:sldMk cId="1099756398" sldId="266"/>
            <ac:grpSpMk id="5" creationId="{8FDEAD13-4555-407F-8E0F-288584043A89}"/>
          </ac:grpSpMkLst>
        </pc:grpChg>
        <pc:grpChg chg="add mod">
          <ac:chgData name="Quy Nguyen" userId="85becee7d21942b2" providerId="LiveId" clId="{70BE4CD6-E05D-47C5-9AE9-588FF95548AF}" dt="2021-06-22T08:41:14.619" v="1"/>
          <ac:grpSpMkLst>
            <pc:docMk/>
            <pc:sldMk cId="1099756398" sldId="266"/>
            <ac:grpSpMk id="16" creationId="{9DC41C27-1218-478B-8375-915499401F6B}"/>
          </ac:grpSpMkLst>
        </pc:grpChg>
        <pc:cxnChg chg="mod">
          <ac:chgData name="Quy Nguyen" userId="85becee7d21942b2" providerId="LiveId" clId="{70BE4CD6-E05D-47C5-9AE9-588FF95548AF}" dt="2021-06-22T08:41:14.619" v="1"/>
          <ac:cxnSpMkLst>
            <pc:docMk/>
            <pc:sldMk cId="1099756398" sldId="266"/>
            <ac:cxnSpMk id="6" creationId="{669876B2-7417-4FBF-BB34-F1634C7860A7}"/>
          </ac:cxnSpMkLst>
        </pc:cxnChg>
        <pc:cxnChg chg="mod">
          <ac:chgData name="Quy Nguyen" userId="85becee7d21942b2" providerId="LiveId" clId="{70BE4CD6-E05D-47C5-9AE9-588FF95548AF}" dt="2021-06-22T08:41:14.619" v="1"/>
          <ac:cxnSpMkLst>
            <pc:docMk/>
            <pc:sldMk cId="1099756398" sldId="266"/>
            <ac:cxnSpMk id="17" creationId="{8098F018-6E37-42CD-A2FC-B6CE1175805A}"/>
          </ac:cxnSpMkLst>
        </pc:cxnChg>
      </pc:sldChg>
    </pc:docChg>
  </pc:docChgLst>
  <pc:docChgLst>
    <pc:chgData name="Quy Nguyen" userId="85becee7d21942b2" providerId="LiveId" clId="{EE1CACDF-7F80-4BB9-924F-6457F0DA85ED}"/>
    <pc:docChg chg="modSld">
      <pc:chgData name="Quy Nguyen" userId="85becee7d21942b2" providerId="LiveId" clId="{EE1CACDF-7F80-4BB9-924F-6457F0DA85ED}" dt="2021-06-23T03:13:20.293" v="80" actId="14100"/>
      <pc:docMkLst>
        <pc:docMk/>
      </pc:docMkLst>
      <pc:sldChg chg="modSp mod">
        <pc:chgData name="Quy Nguyen" userId="85becee7d21942b2" providerId="LiveId" clId="{EE1CACDF-7F80-4BB9-924F-6457F0DA85ED}" dt="2021-06-23T03:13:20.293" v="80" actId="14100"/>
        <pc:sldMkLst>
          <pc:docMk/>
          <pc:sldMk cId="1209815445" sldId="265"/>
        </pc:sldMkLst>
        <pc:spChg chg="mod">
          <ac:chgData name="Quy Nguyen" userId="85becee7d21942b2" providerId="LiveId" clId="{EE1CACDF-7F80-4BB9-924F-6457F0DA85ED}" dt="2021-06-23T03:13:20.293" v="80" actId="14100"/>
          <ac:spMkLst>
            <pc:docMk/>
            <pc:sldMk cId="1209815445" sldId="265"/>
            <ac:spMk id="6" creationId="{C33E7994-F759-472F-A7D6-475476448252}"/>
          </ac:spMkLst>
        </pc:spChg>
      </pc:sldChg>
    </pc:docChg>
  </pc:docChgLst>
  <pc:docChgLst>
    <pc:chgData name="Quy Nguyen" userId="85becee7d21942b2" providerId="LiveId" clId="{9D1E2D60-9876-4D42-B1B7-F07561D318F6}"/>
    <pc:docChg chg="undo custSel addSld delSld modSld sldOrd addSection delSection modSection">
      <pc:chgData name="Quy Nguyen" userId="85becee7d21942b2" providerId="LiveId" clId="{9D1E2D60-9876-4D42-B1B7-F07561D318F6}" dt="2021-06-18T02:20:39.725" v="653"/>
      <pc:docMkLst>
        <pc:docMk/>
      </pc:docMkLst>
      <pc:sldChg chg="addSp delSp modSp mod modClrScheme modAnim chgLayout">
        <pc:chgData name="Quy Nguyen" userId="85becee7d21942b2" providerId="LiveId" clId="{9D1E2D60-9876-4D42-B1B7-F07561D318F6}" dt="2021-06-18T02:00:54.706" v="617" actId="14100"/>
        <pc:sldMkLst>
          <pc:docMk/>
          <pc:sldMk cId="3321981453" sldId="262"/>
        </pc:sldMkLst>
        <pc:spChg chg="add mod">
          <ac:chgData name="Quy Nguyen" userId="85becee7d21942b2" providerId="LiveId" clId="{9D1E2D60-9876-4D42-B1B7-F07561D318F6}" dt="2021-06-17T09:58:37.699" v="85" actId="113"/>
          <ac:spMkLst>
            <pc:docMk/>
            <pc:sldMk cId="3321981453" sldId="262"/>
            <ac:spMk id="4" creationId="{7EEAE311-0CA5-4394-ABE4-386B7479A877}"/>
          </ac:spMkLst>
        </pc:spChg>
        <pc:spChg chg="del">
          <ac:chgData name="Quy Nguyen" userId="85becee7d21942b2" providerId="LiveId" clId="{9D1E2D60-9876-4D42-B1B7-F07561D318F6}" dt="2021-06-17T09:54:41.324" v="5" actId="478"/>
          <ac:spMkLst>
            <pc:docMk/>
            <pc:sldMk cId="3321981453" sldId="262"/>
            <ac:spMk id="8" creationId="{8018AD3E-FD76-4A79-8DE3-E893B5282B64}"/>
          </ac:spMkLst>
        </pc:spChg>
        <pc:spChg chg="del">
          <ac:chgData name="Quy Nguyen" userId="85becee7d21942b2" providerId="LiveId" clId="{9D1E2D60-9876-4D42-B1B7-F07561D318F6}" dt="2021-06-17T09:54:41.324" v="5" actId="478"/>
          <ac:spMkLst>
            <pc:docMk/>
            <pc:sldMk cId="3321981453" sldId="262"/>
            <ac:spMk id="9" creationId="{90E791A7-63FD-4D3B-B9A2-689E8C14468F}"/>
          </ac:spMkLst>
        </pc:spChg>
        <pc:spChg chg="del">
          <ac:chgData name="Quy Nguyen" userId="85becee7d21942b2" providerId="LiveId" clId="{9D1E2D60-9876-4D42-B1B7-F07561D318F6}" dt="2021-06-17T09:54:41.324" v="5" actId="478"/>
          <ac:spMkLst>
            <pc:docMk/>
            <pc:sldMk cId="3321981453" sldId="262"/>
            <ac:spMk id="10" creationId="{6EE9A42E-6F30-4493-BFF7-FA411344AEBB}"/>
          </ac:spMkLst>
        </pc:spChg>
        <pc:spChg chg="del">
          <ac:chgData name="Quy Nguyen" userId="85becee7d21942b2" providerId="LiveId" clId="{9D1E2D60-9876-4D42-B1B7-F07561D318F6}" dt="2021-06-17T09:54:41.324" v="5" actId="478"/>
          <ac:spMkLst>
            <pc:docMk/>
            <pc:sldMk cId="3321981453" sldId="262"/>
            <ac:spMk id="11" creationId="{5F8AEA0C-3691-49DA-86BD-3C114EDD5BCE}"/>
          </ac:spMkLst>
        </pc:spChg>
        <pc:picChg chg="add mod">
          <ac:chgData name="Quy Nguyen" userId="85becee7d21942b2" providerId="LiveId" clId="{9D1E2D60-9876-4D42-B1B7-F07561D318F6}" dt="2021-06-18T02:00:54.706" v="617" actId="14100"/>
          <ac:picMkLst>
            <pc:docMk/>
            <pc:sldMk cId="3321981453" sldId="262"/>
            <ac:picMk id="3" creationId="{BE422454-9E9C-422D-B8FB-04D6A505FCEF}"/>
          </ac:picMkLst>
        </pc:picChg>
      </pc:sldChg>
      <pc:sldChg chg="modSp add del modAnim">
        <pc:chgData name="Quy Nguyen" userId="85becee7d21942b2" providerId="LiveId" clId="{9D1E2D60-9876-4D42-B1B7-F07561D318F6}" dt="2021-06-17T10:07:23.101" v="122" actId="47"/>
        <pc:sldMkLst>
          <pc:docMk/>
          <pc:sldMk cId="436435842" sldId="263"/>
        </pc:sldMkLst>
        <pc:spChg chg="mod">
          <ac:chgData name="Quy Nguyen" userId="85becee7d21942b2" providerId="LiveId" clId="{9D1E2D60-9876-4D42-B1B7-F07561D318F6}" dt="2021-06-17T10:07:03.279" v="121" actId="20577"/>
          <ac:spMkLst>
            <pc:docMk/>
            <pc:sldMk cId="436435842" sldId="263"/>
            <ac:spMk id="4" creationId="{7EEAE311-0CA5-4394-ABE4-386B7479A877}"/>
          </ac:spMkLst>
        </pc:spChg>
      </pc:sldChg>
      <pc:sldChg chg="del">
        <pc:chgData name="Quy Nguyen" userId="85becee7d21942b2" providerId="LiveId" clId="{9D1E2D60-9876-4D42-B1B7-F07561D318F6}" dt="2021-06-17T09:54:29.450" v="0" actId="47"/>
        <pc:sldMkLst>
          <pc:docMk/>
          <pc:sldMk cId="3164646626" sldId="263"/>
        </pc:sldMkLst>
      </pc:sldChg>
      <pc:sldChg chg="addSp modSp add mod">
        <pc:chgData name="Quy Nguyen" userId="85becee7d21942b2" providerId="LiveId" clId="{9D1E2D60-9876-4D42-B1B7-F07561D318F6}" dt="2021-06-17T10:08:14.804" v="146" actId="1076"/>
        <pc:sldMkLst>
          <pc:docMk/>
          <pc:sldMk cId="3672642393" sldId="263"/>
        </pc:sldMkLst>
        <pc:spChg chg="mod">
          <ac:chgData name="Quy Nguyen" userId="85becee7d21942b2" providerId="LiveId" clId="{9D1E2D60-9876-4D42-B1B7-F07561D318F6}" dt="2021-06-17T10:08:08.924" v="143" actId="1076"/>
          <ac:spMkLst>
            <pc:docMk/>
            <pc:sldMk cId="3672642393" sldId="263"/>
            <ac:spMk id="4" creationId="{7EEAE311-0CA5-4394-ABE4-386B7479A877}"/>
          </ac:spMkLst>
        </pc:spChg>
        <pc:spChg chg="add mod">
          <ac:chgData name="Quy Nguyen" userId="85becee7d21942b2" providerId="LiveId" clId="{9D1E2D60-9876-4D42-B1B7-F07561D318F6}" dt="2021-06-17T10:08:14.804" v="146" actId="1076"/>
          <ac:spMkLst>
            <pc:docMk/>
            <pc:sldMk cId="3672642393" sldId="263"/>
            <ac:spMk id="6" creationId="{5F4B7210-D087-49E4-BDD0-9004EC1C7E5D}"/>
          </ac:spMkLst>
        </pc:spChg>
        <pc:picChg chg="mod">
          <ac:chgData name="Quy Nguyen" userId="85becee7d21942b2" providerId="LiveId" clId="{9D1E2D60-9876-4D42-B1B7-F07561D318F6}" dt="2021-06-17T10:08:06.808" v="142" actId="1076"/>
          <ac:picMkLst>
            <pc:docMk/>
            <pc:sldMk cId="3672642393" sldId="263"/>
            <ac:picMk id="3" creationId="{BE422454-9E9C-422D-B8FB-04D6A505FCEF}"/>
          </ac:picMkLst>
        </pc:picChg>
        <pc:picChg chg="add mod">
          <ac:chgData name="Quy Nguyen" userId="85becee7d21942b2" providerId="LiveId" clId="{9D1E2D60-9876-4D42-B1B7-F07561D318F6}" dt="2021-06-17T10:08:12.776" v="145" actId="1076"/>
          <ac:picMkLst>
            <pc:docMk/>
            <pc:sldMk cId="3672642393" sldId="263"/>
            <ac:picMk id="5" creationId="{2DD8FB20-8A9F-4201-AA37-B30C1ECFB689}"/>
          </ac:picMkLst>
        </pc:picChg>
      </pc:sldChg>
      <pc:sldChg chg="add del">
        <pc:chgData name="Quy Nguyen" userId="85becee7d21942b2" providerId="LiveId" clId="{9D1E2D60-9876-4D42-B1B7-F07561D318F6}" dt="2021-06-17T09:57:46.130" v="19" actId="2890"/>
        <pc:sldMkLst>
          <pc:docMk/>
          <pc:sldMk cId="4284891350" sldId="263"/>
        </pc:sldMkLst>
      </pc:sldChg>
      <pc:sldChg chg="addSp delSp modSp new mod modClrScheme modAnim chgLayout">
        <pc:chgData name="Quy Nguyen" userId="85becee7d21942b2" providerId="LiveId" clId="{9D1E2D60-9876-4D42-B1B7-F07561D318F6}" dt="2021-06-17T10:12:24.420" v="194"/>
        <pc:sldMkLst>
          <pc:docMk/>
          <pc:sldMk cId="295941112" sldId="264"/>
        </pc:sldMkLst>
        <pc:spChg chg="mod">
          <ac:chgData name="Quy Nguyen" userId="85becee7d21942b2" providerId="LiveId" clId="{9D1E2D60-9876-4D42-B1B7-F07561D318F6}" dt="2021-06-17T10:10:45.784" v="171" actId="1076"/>
          <ac:spMkLst>
            <pc:docMk/>
            <pc:sldMk cId="295941112" sldId="264"/>
            <ac:spMk id="3" creationId="{F43D64D5-7531-4E87-896E-584FBE8653D7}"/>
          </ac:spMkLst>
        </pc:spChg>
        <pc:spChg chg="del mod">
          <ac:chgData name="Quy Nguyen" userId="85becee7d21942b2" providerId="LiveId" clId="{9D1E2D60-9876-4D42-B1B7-F07561D318F6}" dt="2021-06-17T10:10:34.404" v="167" actId="478"/>
          <ac:spMkLst>
            <pc:docMk/>
            <pc:sldMk cId="295941112" sldId="264"/>
            <ac:spMk id="5" creationId="{6489C27B-0BD9-417C-9AC1-A7270EB552CD}"/>
          </ac:spMkLst>
        </pc:spChg>
        <pc:spChg chg="mod">
          <ac:chgData name="Quy Nguyen" userId="85becee7d21942b2" providerId="LiveId" clId="{9D1E2D60-9876-4D42-B1B7-F07561D318F6}" dt="2021-06-17T10:10:37.818" v="170" actId="403"/>
          <ac:spMkLst>
            <pc:docMk/>
            <pc:sldMk cId="295941112" sldId="264"/>
            <ac:spMk id="6" creationId="{E3CF73E8-5FB8-4B1B-9D8A-6755FFDAF485}"/>
          </ac:spMkLst>
        </pc:spChg>
        <pc:spChg chg="mod">
          <ac:chgData name="Quy Nguyen" userId="85becee7d21942b2" providerId="LiveId" clId="{9D1E2D60-9876-4D42-B1B7-F07561D318F6}" dt="2021-06-17T10:10:37.818" v="170" actId="403"/>
          <ac:spMkLst>
            <pc:docMk/>
            <pc:sldMk cId="295941112" sldId="264"/>
            <ac:spMk id="7" creationId="{24C8D3EE-3FD0-47BB-9483-91B0D04F2596}"/>
          </ac:spMkLst>
        </pc:spChg>
        <pc:spChg chg="mod">
          <ac:chgData name="Quy Nguyen" userId="85becee7d21942b2" providerId="LiveId" clId="{9D1E2D60-9876-4D42-B1B7-F07561D318F6}" dt="2021-06-17T10:10:37.818" v="170" actId="403"/>
          <ac:spMkLst>
            <pc:docMk/>
            <pc:sldMk cId="295941112" sldId="264"/>
            <ac:spMk id="8" creationId="{734E5B05-E3DF-42AC-82FF-D253D83BEA0E}"/>
          </ac:spMkLst>
        </pc:spChg>
        <pc:spChg chg="mod">
          <ac:chgData name="Quy Nguyen" userId="85becee7d21942b2" providerId="LiveId" clId="{9D1E2D60-9876-4D42-B1B7-F07561D318F6}" dt="2021-06-17T10:10:37.818" v="170" actId="403"/>
          <ac:spMkLst>
            <pc:docMk/>
            <pc:sldMk cId="295941112" sldId="264"/>
            <ac:spMk id="9" creationId="{F7B2F194-F325-457D-B96B-9DEC309D2B2E}"/>
          </ac:spMkLst>
        </pc:spChg>
        <pc:spChg chg="mod">
          <ac:chgData name="Quy Nguyen" userId="85becee7d21942b2" providerId="LiveId" clId="{9D1E2D60-9876-4D42-B1B7-F07561D318F6}" dt="2021-06-17T10:10:37.818" v="170" actId="403"/>
          <ac:spMkLst>
            <pc:docMk/>
            <pc:sldMk cId="295941112" sldId="264"/>
            <ac:spMk id="10" creationId="{3D314D44-4AD3-4169-BE74-A91650BBB96F}"/>
          </ac:spMkLst>
        </pc:spChg>
        <pc:spChg chg="mod">
          <ac:chgData name="Quy Nguyen" userId="85becee7d21942b2" providerId="LiveId" clId="{9D1E2D60-9876-4D42-B1B7-F07561D318F6}" dt="2021-06-17T10:10:37.818" v="170" actId="403"/>
          <ac:spMkLst>
            <pc:docMk/>
            <pc:sldMk cId="295941112" sldId="264"/>
            <ac:spMk id="11" creationId="{BD5DE1DF-03FB-4B6F-B02E-E1813CF43EFA}"/>
          </ac:spMkLst>
        </pc:spChg>
        <pc:spChg chg="add mod topLvl">
          <ac:chgData name="Quy Nguyen" userId="85becee7d21942b2" providerId="LiveId" clId="{9D1E2D60-9876-4D42-B1B7-F07561D318F6}" dt="2021-06-17T10:11:13.620" v="184" actId="164"/>
          <ac:spMkLst>
            <pc:docMk/>
            <pc:sldMk cId="295941112" sldId="264"/>
            <ac:spMk id="12" creationId="{2E49F746-9344-4BA1-B35C-7B7798E542E3}"/>
          </ac:spMkLst>
        </pc:spChg>
        <pc:spChg chg="add mod topLvl">
          <ac:chgData name="Quy Nguyen" userId="85becee7d21942b2" providerId="LiveId" clId="{9D1E2D60-9876-4D42-B1B7-F07561D318F6}" dt="2021-06-17T10:11:13.620" v="184" actId="164"/>
          <ac:spMkLst>
            <pc:docMk/>
            <pc:sldMk cId="295941112" sldId="264"/>
            <ac:spMk id="13" creationId="{6CB4401F-6BA9-4CD5-9FC3-34E068552088}"/>
          </ac:spMkLst>
        </pc:spChg>
        <pc:spChg chg="add mod topLvl">
          <ac:chgData name="Quy Nguyen" userId="85becee7d21942b2" providerId="LiveId" clId="{9D1E2D60-9876-4D42-B1B7-F07561D318F6}" dt="2021-06-17T10:11:16.528" v="185" actId="164"/>
          <ac:spMkLst>
            <pc:docMk/>
            <pc:sldMk cId="295941112" sldId="264"/>
            <ac:spMk id="14" creationId="{1D8F9855-5479-444B-82D1-06C9C2554303}"/>
          </ac:spMkLst>
        </pc:spChg>
        <pc:spChg chg="add mod topLvl">
          <ac:chgData name="Quy Nguyen" userId="85becee7d21942b2" providerId="LiveId" clId="{9D1E2D60-9876-4D42-B1B7-F07561D318F6}" dt="2021-06-17T10:11:16.528" v="185" actId="164"/>
          <ac:spMkLst>
            <pc:docMk/>
            <pc:sldMk cId="295941112" sldId="264"/>
            <ac:spMk id="15" creationId="{978D25AB-FB8F-4F82-A442-2B5D974A5605}"/>
          </ac:spMkLst>
        </pc:spChg>
        <pc:spChg chg="mod">
          <ac:chgData name="Quy Nguyen" userId="85becee7d21942b2" providerId="LiveId" clId="{9D1E2D60-9876-4D42-B1B7-F07561D318F6}" dt="2021-06-17T10:10:15.008" v="162" actId="165"/>
          <ac:spMkLst>
            <pc:docMk/>
            <pc:sldMk cId="295941112" sldId="264"/>
            <ac:spMk id="17" creationId="{5194CA11-760B-439F-A981-61F3B3FF6B0B}"/>
          </ac:spMkLst>
        </pc:spChg>
        <pc:spChg chg="mod">
          <ac:chgData name="Quy Nguyen" userId="85becee7d21942b2" providerId="LiveId" clId="{9D1E2D60-9876-4D42-B1B7-F07561D318F6}" dt="2021-06-17T10:10:15.008" v="162" actId="165"/>
          <ac:spMkLst>
            <pc:docMk/>
            <pc:sldMk cId="295941112" sldId="264"/>
            <ac:spMk id="18" creationId="{F81CCA8D-F5DC-49F5-AAC8-DCE24A870B9C}"/>
          </ac:spMkLst>
        </pc:spChg>
        <pc:spChg chg="mod">
          <ac:chgData name="Quy Nguyen" userId="85becee7d21942b2" providerId="LiveId" clId="{9D1E2D60-9876-4D42-B1B7-F07561D318F6}" dt="2021-06-17T10:10:15.008" v="162" actId="165"/>
          <ac:spMkLst>
            <pc:docMk/>
            <pc:sldMk cId="295941112" sldId="264"/>
            <ac:spMk id="19" creationId="{F6A6D1FE-2ECB-4DE0-B71D-8DD30E3955B1}"/>
          </ac:spMkLst>
        </pc:spChg>
        <pc:spChg chg="mod">
          <ac:chgData name="Quy Nguyen" userId="85becee7d21942b2" providerId="LiveId" clId="{9D1E2D60-9876-4D42-B1B7-F07561D318F6}" dt="2021-06-17T10:10:15.008" v="162" actId="165"/>
          <ac:spMkLst>
            <pc:docMk/>
            <pc:sldMk cId="295941112" sldId="264"/>
            <ac:spMk id="20" creationId="{1025DBBB-171B-4EE7-9A76-9538A0BB351E}"/>
          </ac:spMkLst>
        </pc:spChg>
        <pc:spChg chg="mod">
          <ac:chgData name="Quy Nguyen" userId="85becee7d21942b2" providerId="LiveId" clId="{9D1E2D60-9876-4D42-B1B7-F07561D318F6}" dt="2021-06-17T10:10:15.008" v="162" actId="165"/>
          <ac:spMkLst>
            <pc:docMk/>
            <pc:sldMk cId="295941112" sldId="264"/>
            <ac:spMk id="21" creationId="{83FD1945-2131-48D9-9D27-1B0CAD570680}"/>
          </ac:spMkLst>
        </pc:spChg>
        <pc:spChg chg="mod">
          <ac:chgData name="Quy Nguyen" userId="85becee7d21942b2" providerId="LiveId" clId="{9D1E2D60-9876-4D42-B1B7-F07561D318F6}" dt="2021-06-17T10:10:15.008" v="162" actId="165"/>
          <ac:spMkLst>
            <pc:docMk/>
            <pc:sldMk cId="295941112" sldId="264"/>
            <ac:spMk id="22" creationId="{7B63A5B8-09F7-481C-878A-1C0E420534AF}"/>
          </ac:spMkLst>
        </pc:spChg>
        <pc:spChg chg="mod">
          <ac:chgData name="Quy Nguyen" userId="85becee7d21942b2" providerId="LiveId" clId="{9D1E2D60-9876-4D42-B1B7-F07561D318F6}" dt="2021-06-17T10:10:15.008" v="162" actId="165"/>
          <ac:spMkLst>
            <pc:docMk/>
            <pc:sldMk cId="295941112" sldId="264"/>
            <ac:spMk id="23" creationId="{54155388-90D1-4F3A-89A6-F9FEFFF23618}"/>
          </ac:spMkLst>
        </pc:spChg>
        <pc:spChg chg="add mod topLvl">
          <ac:chgData name="Quy Nguyen" userId="85becee7d21942b2" providerId="LiveId" clId="{9D1E2D60-9876-4D42-B1B7-F07561D318F6}" dt="2021-06-17T10:11:11.169" v="183" actId="164"/>
          <ac:spMkLst>
            <pc:docMk/>
            <pc:sldMk cId="295941112" sldId="264"/>
            <ac:spMk id="24" creationId="{39921A97-9D18-4CD8-843C-8C947D514E6B}"/>
          </ac:spMkLst>
        </pc:spChg>
        <pc:spChg chg="add mod topLvl">
          <ac:chgData name="Quy Nguyen" userId="85becee7d21942b2" providerId="LiveId" clId="{9D1E2D60-9876-4D42-B1B7-F07561D318F6}" dt="2021-06-17T10:11:11.169" v="183" actId="164"/>
          <ac:spMkLst>
            <pc:docMk/>
            <pc:sldMk cId="295941112" sldId="264"/>
            <ac:spMk id="25" creationId="{B95E3900-FC0C-4A30-A500-B17AA6584A90}"/>
          </ac:spMkLst>
        </pc:spChg>
        <pc:spChg chg="add mod topLvl">
          <ac:chgData name="Quy Nguyen" userId="85becee7d21942b2" providerId="LiveId" clId="{9D1E2D60-9876-4D42-B1B7-F07561D318F6}" dt="2021-06-17T10:11:20.262" v="186" actId="164"/>
          <ac:spMkLst>
            <pc:docMk/>
            <pc:sldMk cId="295941112" sldId="264"/>
            <ac:spMk id="26" creationId="{C73C6F8A-E534-47C1-8E80-1E2787CAA09B}"/>
          </ac:spMkLst>
        </pc:spChg>
        <pc:spChg chg="add mod topLvl">
          <ac:chgData name="Quy Nguyen" userId="85becee7d21942b2" providerId="LiveId" clId="{9D1E2D60-9876-4D42-B1B7-F07561D318F6}" dt="2021-06-17T10:11:20.262" v="186" actId="164"/>
          <ac:spMkLst>
            <pc:docMk/>
            <pc:sldMk cId="295941112" sldId="264"/>
            <ac:spMk id="27" creationId="{A2CD7315-EAAC-45E1-B991-A4A6B2079D30}"/>
          </ac:spMkLst>
        </pc:spChg>
        <pc:spChg chg="add mod topLvl">
          <ac:chgData name="Quy Nguyen" userId="85becee7d21942b2" providerId="LiveId" clId="{9D1E2D60-9876-4D42-B1B7-F07561D318F6}" dt="2021-06-17T10:11:13.620" v="184" actId="164"/>
          <ac:spMkLst>
            <pc:docMk/>
            <pc:sldMk cId="295941112" sldId="264"/>
            <ac:spMk id="28" creationId="{F1257792-3948-44A9-922B-52BF948C2F52}"/>
          </ac:spMkLst>
        </pc:spChg>
        <pc:spChg chg="add mod topLvl">
          <ac:chgData name="Quy Nguyen" userId="85becee7d21942b2" providerId="LiveId" clId="{9D1E2D60-9876-4D42-B1B7-F07561D318F6}" dt="2021-06-17T10:11:16.528" v="185" actId="164"/>
          <ac:spMkLst>
            <pc:docMk/>
            <pc:sldMk cId="295941112" sldId="264"/>
            <ac:spMk id="29" creationId="{BC3F8BE9-969A-4594-8995-FF0765FB1F8B}"/>
          </ac:spMkLst>
        </pc:spChg>
        <pc:spChg chg="add mod topLvl">
          <ac:chgData name="Quy Nguyen" userId="85becee7d21942b2" providerId="LiveId" clId="{9D1E2D60-9876-4D42-B1B7-F07561D318F6}" dt="2021-06-17T10:11:11.169" v="183" actId="164"/>
          <ac:spMkLst>
            <pc:docMk/>
            <pc:sldMk cId="295941112" sldId="264"/>
            <ac:spMk id="30" creationId="{80B64BBB-9D2E-4C4E-822F-510B6550F1C2}"/>
          </ac:spMkLst>
        </pc:spChg>
        <pc:spChg chg="add mod topLvl">
          <ac:chgData name="Quy Nguyen" userId="85becee7d21942b2" providerId="LiveId" clId="{9D1E2D60-9876-4D42-B1B7-F07561D318F6}" dt="2021-06-17T10:11:20.262" v="186" actId="164"/>
          <ac:spMkLst>
            <pc:docMk/>
            <pc:sldMk cId="295941112" sldId="264"/>
            <ac:spMk id="31" creationId="{52C55DE0-94A9-4216-BE10-C3C8701BC782}"/>
          </ac:spMkLst>
        </pc:spChg>
        <pc:grpChg chg="add mod topLvl">
          <ac:chgData name="Quy Nguyen" userId="85becee7d21942b2" providerId="LiveId" clId="{9D1E2D60-9876-4D42-B1B7-F07561D318F6}" dt="2021-06-17T10:10:48.765" v="172" actId="1076"/>
          <ac:grpSpMkLst>
            <pc:docMk/>
            <pc:sldMk cId="295941112" sldId="264"/>
            <ac:grpSpMk id="2" creationId="{9D9345E5-2F6B-447F-BD00-62CEAD62E0B2}"/>
          </ac:grpSpMkLst>
        </pc:grpChg>
        <pc:grpChg chg="mod">
          <ac:chgData name="Quy Nguyen" userId="85becee7d21942b2" providerId="LiveId" clId="{9D1E2D60-9876-4D42-B1B7-F07561D318F6}" dt="2021-06-17T10:10:15.008" v="162" actId="165"/>
          <ac:grpSpMkLst>
            <pc:docMk/>
            <pc:sldMk cId="295941112" sldId="264"/>
            <ac:grpSpMk id="4" creationId="{C6CF6D79-E545-445A-A26F-6F623AA17B5C}"/>
          </ac:grpSpMkLst>
        </pc:grpChg>
        <pc:grpChg chg="add mod topLvl">
          <ac:chgData name="Quy Nguyen" userId="85becee7d21942b2" providerId="LiveId" clId="{9D1E2D60-9876-4D42-B1B7-F07561D318F6}" dt="2021-06-17T10:10:26.190" v="165" actId="14100"/>
          <ac:grpSpMkLst>
            <pc:docMk/>
            <pc:sldMk cId="295941112" sldId="264"/>
            <ac:grpSpMk id="16" creationId="{7CF0E5A2-5CC8-48B7-BB4E-616927A9EE35}"/>
          </ac:grpSpMkLst>
        </pc:grpChg>
        <pc:grpChg chg="add del mod">
          <ac:chgData name="Quy Nguyen" userId="85becee7d21942b2" providerId="LiveId" clId="{9D1E2D60-9876-4D42-B1B7-F07561D318F6}" dt="2021-06-17T10:10:15.008" v="162" actId="165"/>
          <ac:grpSpMkLst>
            <pc:docMk/>
            <pc:sldMk cId="295941112" sldId="264"/>
            <ac:grpSpMk id="32" creationId="{57F2266F-34A5-41A4-B208-CACF0FC183D6}"/>
          </ac:grpSpMkLst>
        </pc:grpChg>
        <pc:grpChg chg="add del mod">
          <ac:chgData name="Quy Nguyen" userId="85becee7d21942b2" providerId="LiveId" clId="{9D1E2D60-9876-4D42-B1B7-F07561D318F6}" dt="2021-06-17T10:11:07.115" v="182" actId="165"/>
          <ac:grpSpMkLst>
            <pc:docMk/>
            <pc:sldMk cId="295941112" sldId="264"/>
            <ac:grpSpMk id="33" creationId="{C03EE934-FEAC-42E5-BCCB-B60E379BA9C1}"/>
          </ac:grpSpMkLst>
        </pc:grpChg>
        <pc:grpChg chg="add mod">
          <ac:chgData name="Quy Nguyen" userId="85becee7d21942b2" providerId="LiveId" clId="{9D1E2D60-9876-4D42-B1B7-F07561D318F6}" dt="2021-06-17T10:11:11.169" v="183" actId="164"/>
          <ac:grpSpMkLst>
            <pc:docMk/>
            <pc:sldMk cId="295941112" sldId="264"/>
            <ac:grpSpMk id="34" creationId="{6C4DCC31-23C5-4159-AF1F-397B2C49E425}"/>
          </ac:grpSpMkLst>
        </pc:grpChg>
        <pc:grpChg chg="add mod">
          <ac:chgData name="Quy Nguyen" userId="85becee7d21942b2" providerId="LiveId" clId="{9D1E2D60-9876-4D42-B1B7-F07561D318F6}" dt="2021-06-17T10:11:13.620" v="184" actId="164"/>
          <ac:grpSpMkLst>
            <pc:docMk/>
            <pc:sldMk cId="295941112" sldId="264"/>
            <ac:grpSpMk id="35" creationId="{63793897-C422-4B6A-A991-3C274C2950C5}"/>
          </ac:grpSpMkLst>
        </pc:grpChg>
        <pc:grpChg chg="add mod">
          <ac:chgData name="Quy Nguyen" userId="85becee7d21942b2" providerId="LiveId" clId="{9D1E2D60-9876-4D42-B1B7-F07561D318F6}" dt="2021-06-17T10:11:16.528" v="185" actId="164"/>
          <ac:grpSpMkLst>
            <pc:docMk/>
            <pc:sldMk cId="295941112" sldId="264"/>
            <ac:grpSpMk id="36" creationId="{8F242BB4-6D46-45FB-8F87-B45660A47E5A}"/>
          </ac:grpSpMkLst>
        </pc:grpChg>
        <pc:grpChg chg="add mod">
          <ac:chgData name="Quy Nguyen" userId="85becee7d21942b2" providerId="LiveId" clId="{9D1E2D60-9876-4D42-B1B7-F07561D318F6}" dt="2021-06-17T10:11:20.262" v="186" actId="164"/>
          <ac:grpSpMkLst>
            <pc:docMk/>
            <pc:sldMk cId="295941112" sldId="264"/>
            <ac:grpSpMk id="37" creationId="{A938C626-44B2-4E2D-8B73-4F55397F5924}"/>
          </ac:grpSpMkLst>
        </pc:grpChg>
      </pc:sldChg>
      <pc:sldChg chg="del">
        <pc:chgData name="Quy Nguyen" userId="85becee7d21942b2" providerId="LiveId" clId="{9D1E2D60-9876-4D42-B1B7-F07561D318F6}" dt="2021-06-17T09:54:29.450" v="0" actId="47"/>
        <pc:sldMkLst>
          <pc:docMk/>
          <pc:sldMk cId="798995885" sldId="264"/>
        </pc:sldMkLst>
      </pc:sldChg>
      <pc:sldChg chg="addSp delSp modSp add mod ord modAnim">
        <pc:chgData name="Quy Nguyen" userId="85becee7d21942b2" providerId="LiveId" clId="{9D1E2D60-9876-4D42-B1B7-F07561D318F6}" dt="2021-06-18T02:00:40.864" v="616" actId="207"/>
        <pc:sldMkLst>
          <pc:docMk/>
          <pc:sldMk cId="1209815445" sldId="265"/>
        </pc:sldMkLst>
        <pc:spChg chg="add mod">
          <ac:chgData name="Quy Nguyen" userId="85becee7d21942b2" providerId="LiveId" clId="{9D1E2D60-9876-4D42-B1B7-F07561D318F6}" dt="2021-06-18T02:00:40.864" v="616" actId="207"/>
          <ac:spMkLst>
            <pc:docMk/>
            <pc:sldMk cId="1209815445" sldId="265"/>
            <ac:spMk id="2" creationId="{F3E62130-2956-4694-B672-DEA0EC2F8765}"/>
          </ac:spMkLst>
        </pc:spChg>
        <pc:spChg chg="del">
          <ac:chgData name="Quy Nguyen" userId="85becee7d21942b2" providerId="LiveId" clId="{9D1E2D60-9876-4D42-B1B7-F07561D318F6}" dt="2021-06-17T10:12:31.588" v="198" actId="478"/>
          <ac:spMkLst>
            <pc:docMk/>
            <pc:sldMk cId="1209815445" sldId="265"/>
            <ac:spMk id="4" creationId="{7EEAE311-0CA5-4394-ABE4-386B7479A877}"/>
          </ac:spMkLst>
        </pc:spChg>
        <pc:picChg chg="del">
          <ac:chgData name="Quy Nguyen" userId="85becee7d21942b2" providerId="LiveId" clId="{9D1E2D60-9876-4D42-B1B7-F07561D318F6}" dt="2021-06-17T10:12:31.588" v="198" actId="478"/>
          <ac:picMkLst>
            <pc:docMk/>
            <pc:sldMk cId="1209815445" sldId="265"/>
            <ac:picMk id="3" creationId="{BE422454-9E9C-422D-B8FB-04D6A505FCEF}"/>
          </ac:picMkLst>
        </pc:picChg>
      </pc:sldChg>
      <pc:sldChg chg="del">
        <pc:chgData name="Quy Nguyen" userId="85becee7d21942b2" providerId="LiveId" clId="{9D1E2D60-9876-4D42-B1B7-F07561D318F6}" dt="2021-06-17T09:54:29.450" v="0" actId="47"/>
        <pc:sldMkLst>
          <pc:docMk/>
          <pc:sldMk cId="398551607" sldId="266"/>
        </pc:sldMkLst>
      </pc:sldChg>
      <pc:sldChg chg="modSp add mod ord">
        <pc:chgData name="Quy Nguyen" userId="85becee7d21942b2" providerId="LiveId" clId="{9D1E2D60-9876-4D42-B1B7-F07561D318F6}" dt="2021-06-17T10:50:46.135" v="606" actId="1076"/>
        <pc:sldMkLst>
          <pc:docMk/>
          <pc:sldMk cId="1301684120" sldId="266"/>
        </pc:sldMkLst>
        <pc:spChg chg="mod">
          <ac:chgData name="Quy Nguyen" userId="85becee7d21942b2" providerId="LiveId" clId="{9D1E2D60-9876-4D42-B1B7-F07561D318F6}" dt="2021-06-17T10:50:46.135" v="606" actId="1076"/>
          <ac:spMkLst>
            <pc:docMk/>
            <pc:sldMk cId="1301684120" sldId="266"/>
            <ac:spMk id="2" creationId="{F3E62130-2956-4694-B672-DEA0EC2F8765}"/>
          </ac:spMkLst>
        </pc:spChg>
      </pc:sldChg>
      <pc:sldChg chg="del">
        <pc:chgData name="Quy Nguyen" userId="85becee7d21942b2" providerId="LiveId" clId="{9D1E2D60-9876-4D42-B1B7-F07561D318F6}" dt="2021-06-17T09:54:29.450" v="0" actId="47"/>
        <pc:sldMkLst>
          <pc:docMk/>
          <pc:sldMk cId="828526629" sldId="267"/>
        </pc:sldMkLst>
      </pc:sldChg>
      <pc:sldChg chg="modSp add mod ord modAnim">
        <pc:chgData name="Quy Nguyen" userId="85becee7d21942b2" providerId="LiveId" clId="{9D1E2D60-9876-4D42-B1B7-F07561D318F6}" dt="2021-06-18T01:57:38.379" v="610" actId="1076"/>
        <pc:sldMkLst>
          <pc:docMk/>
          <pc:sldMk cId="2207625636" sldId="267"/>
        </pc:sldMkLst>
        <pc:picChg chg="mod">
          <ac:chgData name="Quy Nguyen" userId="85becee7d21942b2" providerId="LiveId" clId="{9D1E2D60-9876-4D42-B1B7-F07561D318F6}" dt="2021-06-18T01:57:38.379" v="610" actId="1076"/>
          <ac:picMkLst>
            <pc:docMk/>
            <pc:sldMk cId="2207625636" sldId="267"/>
            <ac:picMk id="3" creationId="{BE422454-9E9C-422D-B8FB-04D6A505FCEF}"/>
          </ac:picMkLst>
        </pc:picChg>
      </pc:sldChg>
      <pc:sldChg chg="addSp delSp modSp add mod modAnim">
        <pc:chgData name="Quy Nguyen" userId="85becee7d21942b2" providerId="LiveId" clId="{9D1E2D60-9876-4D42-B1B7-F07561D318F6}" dt="2021-06-18T02:01:07.199" v="619" actId="1076"/>
        <pc:sldMkLst>
          <pc:docMk/>
          <pc:sldMk cId="1370173500" sldId="268"/>
        </pc:sldMkLst>
        <pc:spChg chg="add mod topLvl">
          <ac:chgData name="Quy Nguyen" userId="85becee7d21942b2" providerId="LiveId" clId="{9D1E2D60-9876-4D42-B1B7-F07561D318F6}" dt="2021-06-17T10:46:50.461" v="593" actId="164"/>
          <ac:spMkLst>
            <pc:docMk/>
            <pc:sldMk cId="1370173500" sldId="268"/>
            <ac:spMk id="38" creationId="{452F7B85-3701-405E-852C-85F1426876AF}"/>
          </ac:spMkLst>
        </pc:spChg>
        <pc:spChg chg="add del mod topLvl">
          <ac:chgData name="Quy Nguyen" userId="85becee7d21942b2" providerId="LiveId" clId="{9D1E2D60-9876-4D42-B1B7-F07561D318F6}" dt="2021-06-17T10:45:05.832" v="566" actId="478"/>
          <ac:spMkLst>
            <pc:docMk/>
            <pc:sldMk cId="1370173500" sldId="268"/>
            <ac:spMk id="39" creationId="{5E213BC0-AEB9-443D-8FE3-96C82F1CBCA0}"/>
          </ac:spMkLst>
        </pc:spChg>
        <pc:spChg chg="add mod topLvl">
          <ac:chgData name="Quy Nguyen" userId="85becee7d21942b2" providerId="LiveId" clId="{9D1E2D60-9876-4D42-B1B7-F07561D318F6}" dt="2021-06-17T10:46:53.359" v="594" actId="164"/>
          <ac:spMkLst>
            <pc:docMk/>
            <pc:sldMk cId="1370173500" sldId="268"/>
            <ac:spMk id="40" creationId="{60E6663A-D02C-468B-BD1B-A73E29E23BD9}"/>
          </ac:spMkLst>
        </pc:spChg>
        <pc:spChg chg="add del mod topLvl">
          <ac:chgData name="Quy Nguyen" userId="85becee7d21942b2" providerId="LiveId" clId="{9D1E2D60-9876-4D42-B1B7-F07561D318F6}" dt="2021-06-17T10:45:08.470" v="567" actId="478"/>
          <ac:spMkLst>
            <pc:docMk/>
            <pc:sldMk cId="1370173500" sldId="268"/>
            <ac:spMk id="41" creationId="{6FBEA7ED-D10D-43B7-9326-A7AC2F7C562F}"/>
          </ac:spMkLst>
        </pc:spChg>
        <pc:spChg chg="add mod topLvl">
          <ac:chgData name="Quy Nguyen" userId="85becee7d21942b2" providerId="LiveId" clId="{9D1E2D60-9876-4D42-B1B7-F07561D318F6}" dt="2021-06-17T10:46:58.619" v="596" actId="164"/>
          <ac:spMkLst>
            <pc:docMk/>
            <pc:sldMk cId="1370173500" sldId="268"/>
            <ac:spMk id="42" creationId="{430AAB19-DBB1-46BF-8EFA-B5E513BE9223}"/>
          </ac:spMkLst>
        </pc:spChg>
        <pc:spChg chg="add del mod topLvl">
          <ac:chgData name="Quy Nguyen" userId="85becee7d21942b2" providerId="LiveId" clId="{9D1E2D60-9876-4D42-B1B7-F07561D318F6}" dt="2021-06-17T10:45:15.403" v="569" actId="478"/>
          <ac:spMkLst>
            <pc:docMk/>
            <pc:sldMk cId="1370173500" sldId="268"/>
            <ac:spMk id="43" creationId="{60E7FD97-7C66-4748-A2C7-E15689D9C933}"/>
          </ac:spMkLst>
        </pc:spChg>
        <pc:spChg chg="add mod topLvl">
          <ac:chgData name="Quy Nguyen" userId="85becee7d21942b2" providerId="LiveId" clId="{9D1E2D60-9876-4D42-B1B7-F07561D318F6}" dt="2021-06-17T10:47:01.287" v="597" actId="164"/>
          <ac:spMkLst>
            <pc:docMk/>
            <pc:sldMk cId="1370173500" sldId="268"/>
            <ac:spMk id="44" creationId="{DAFEBC2A-44B7-4675-8EBA-57B3F85F4EC2}"/>
          </ac:spMkLst>
        </pc:spChg>
        <pc:spChg chg="add del mod topLvl">
          <ac:chgData name="Quy Nguyen" userId="85becee7d21942b2" providerId="LiveId" clId="{9D1E2D60-9876-4D42-B1B7-F07561D318F6}" dt="2021-06-17T10:45:18.180" v="570" actId="478"/>
          <ac:spMkLst>
            <pc:docMk/>
            <pc:sldMk cId="1370173500" sldId="268"/>
            <ac:spMk id="45" creationId="{37DCFBCC-2488-4D41-A43F-4FCEFF984E14}"/>
          </ac:spMkLst>
        </pc:spChg>
        <pc:spChg chg="add mod topLvl">
          <ac:chgData name="Quy Nguyen" userId="85becee7d21942b2" providerId="LiveId" clId="{9D1E2D60-9876-4D42-B1B7-F07561D318F6}" dt="2021-06-17T10:46:56.291" v="595" actId="164"/>
          <ac:spMkLst>
            <pc:docMk/>
            <pc:sldMk cId="1370173500" sldId="268"/>
            <ac:spMk id="46" creationId="{29732F68-446A-4A64-A803-B0D1F6CFC36D}"/>
          </ac:spMkLst>
        </pc:spChg>
        <pc:spChg chg="add del mod topLvl">
          <ac:chgData name="Quy Nguyen" userId="85becee7d21942b2" providerId="LiveId" clId="{9D1E2D60-9876-4D42-B1B7-F07561D318F6}" dt="2021-06-17T10:45:12.417" v="568" actId="478"/>
          <ac:spMkLst>
            <pc:docMk/>
            <pc:sldMk cId="1370173500" sldId="268"/>
            <ac:spMk id="47" creationId="{67233856-F78E-4750-9A17-B1B96647BBB1}"/>
          </ac:spMkLst>
        </pc:spChg>
        <pc:spChg chg="mod topLvl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0" creationId="{DE556C4B-E9AA-4902-B925-10038EBEAAF9}"/>
          </ac:spMkLst>
        </pc:spChg>
        <pc:spChg chg="mod topLvl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1" creationId="{654F55B0-DC1E-4D10-844B-17A7B272446B}"/>
          </ac:spMkLst>
        </pc:spChg>
        <pc:spChg chg="mod topLvl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2" creationId="{972929ED-83A3-4971-A1D6-70451F16C7FE}"/>
          </ac:spMkLst>
        </pc:spChg>
        <pc:spChg chg="mod topLvl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3" creationId="{BBB5A55D-D32C-4A63-9B8F-1CE5D2EADB8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4" creationId="{B9A3CCF9-DCC8-44BE-BE43-503C8245D8A9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5" creationId="{9030B9B3-689A-47DD-8B18-D660EDDB7A8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6" creationId="{4EB24654-F85C-448D-BA77-84F8B51AE4A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7" creationId="{6D72B093-5208-4EC8-916C-3936D47E936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8" creationId="{2529DAD3-17AB-4D4E-95F2-ABDE15A3A3D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59" creationId="{7D90EDBD-456A-4863-B907-D1B6CA464AC8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0" creationId="{A9037AC2-48AF-4C59-B425-8CBBB9E555C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1" creationId="{843300CF-EEF3-499A-AB37-1C1344DFBE8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2" creationId="{76945A93-BDC1-4EB4-98A1-6BC2BF6B02C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3" creationId="{CAE02AC6-F583-4A75-940E-A8869C6FB2A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4" creationId="{FD23F841-24FE-46EC-A9BD-6625877FA77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5" creationId="{ABBB0035-92C6-4775-BE27-35028213901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6" creationId="{672AB3BD-717B-4717-8AA6-4C7B3B79EF2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7" creationId="{C8F735B4-9076-4673-BC1A-9E29E5A5271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8" creationId="{8AA6A7D4-A9A4-495F-BA52-3257DE56FC8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69" creationId="{1636C6D0-A96F-4399-991E-1A40DB9CB82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0" creationId="{A68B91C6-169B-4F54-9E4A-51CC106E8D2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1" creationId="{EF997C86-59C0-480B-BADE-73200F9A1FE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2" creationId="{0FAC1AD6-1CDE-4384-BA41-A3059D9C297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3" creationId="{C01A3BD3-D8B8-494B-BFEA-AD23AF25F84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4" creationId="{2B3AD5A5-B071-4782-B933-08B90AB6BF8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5" creationId="{658C74FA-F519-4A77-9D51-B20B1BEA660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6" creationId="{277C61BC-F5D1-486F-98D1-A51184E1BD6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7" creationId="{228474FE-6358-4085-840F-BADD6326E3E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8" creationId="{273A5F42-629E-49E1-B5F6-E269A32B284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79" creationId="{889C17FA-4B5F-40D6-8F9E-647F6ADEAD7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0" creationId="{BBBF9866-BC2E-4EB3-838B-EF3EE4F52F2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1" creationId="{6D74E660-87E8-4A91-8ACC-BB2158ED3FB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2" creationId="{9187B647-CA39-4F25-9D1D-62C9EB3F8D2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3" creationId="{F8A22E79-32D5-44B1-A336-054D177E935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4" creationId="{FE22A264-48C6-4C28-9F0C-8D5EAAA7A19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5" creationId="{760CD1D7-76DD-4AE6-AB03-06C1FD31A53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6" creationId="{E3DD430C-6443-4C42-B1CC-F72C0D28B09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7" creationId="{2AD34793-8CD7-4D55-BAEC-B7637311A2A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8" creationId="{385137A9-6528-4826-AC70-36CC1B2FA9D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89" creationId="{DF3693D2-9701-48E0-A8C6-62B97BBACAA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0" creationId="{E9761357-D181-45C1-93F9-C110386F9BE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1" creationId="{FE371EB5-5FBB-4C0E-BC18-D225D63F57F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2" creationId="{39A5DFCB-C505-429E-910F-EC068E5C1BA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3" creationId="{60163263-5322-482A-BA92-81C7203A5DA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4" creationId="{83F9C8AF-C1DC-4BE6-A0AD-098A9B2A624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5" creationId="{280B78F1-9B07-49C1-B5BE-7F26AD3E793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6" creationId="{F11CFC76-FD67-45D2-AEEE-AA4AEBAC740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7" creationId="{9D464BB6-4B72-4CC0-90E2-055D76355B0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8" creationId="{9549ADEF-9D45-440D-9CC6-FD664530A36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99" creationId="{3458A5EA-29FD-4941-BE0F-FCAD4E4083A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0" creationId="{F94EA03D-CFDF-4458-9822-3AE78363E91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1" creationId="{B9F8845D-0A0B-4098-A55B-1D8E217AA50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2" creationId="{A4352B58-1B58-4218-B1FF-E84EAE3191F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3" creationId="{2D38DD16-E77F-46AE-8EC4-040F95BFA58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4" creationId="{8A18B7A7-3F69-44AF-8B02-00AD39C3F6C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5" creationId="{4847438A-F730-4A59-9BFD-7D6966A32F9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6" creationId="{1D1B5A3E-4CA7-4198-ABB2-6135CC154059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7" creationId="{8E2416EC-4970-461D-BDCF-1CED0654CEA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8" creationId="{5366F6D4-A1CC-4D93-811A-E8513BEEC15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09" creationId="{76FBACC2-C131-4EDF-8500-82D10D01425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0" creationId="{49423B12-F6F9-4561-8848-8ABCE41C489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1" creationId="{AC0128BB-8BA2-48A7-8DE7-28014570B68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2" creationId="{C2761EB9-DCBC-4AF1-A9D1-D3193B126C8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3" creationId="{67CE0BC5-5181-4195-BB2A-784E67329B2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4" creationId="{FE180747-9C2F-4521-8829-B399F443932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5" creationId="{B73E50E3-054D-4ED7-9FDA-791AA6FDCD0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6" creationId="{142CA3E1-E66E-42C9-B102-73B73BA7202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7" creationId="{B04526C1-0C2A-41CD-897C-C7594198AF4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8" creationId="{496EC5CC-57DF-456D-B4CE-DA26C891C98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19" creationId="{27EA4357-2576-4A38-85B7-D52B0E1AE69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0" creationId="{FA2506E7-D84A-4361-9005-1788432ED36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1" creationId="{A393E0A7-0095-4F6A-857B-0F10278FA95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2" creationId="{FBA20380-F617-4E5A-9E61-5B66B823AD2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3" creationId="{E24BCF21-7823-43B2-B512-C7B95FC7F6F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4" creationId="{73860086-51F2-4325-B4B7-A88D2D84919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5" creationId="{3ABF0DA4-8871-4DCB-9D93-66869758039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6" creationId="{273782E0-84E4-4A60-A67F-00063DC220B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7" creationId="{79E5503E-5F04-49EE-A12C-2FBACC1F624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8" creationId="{B363DC69-FF96-449E-844A-A62273A536F9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29" creationId="{D59CC27B-E2C2-4512-B15D-AA040FD5A41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0" creationId="{747A495E-402B-4782-9793-3078E719FE5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1" creationId="{0CCAD6F4-B28B-40E4-A8F2-026A86FE8EA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2" creationId="{8432EF8D-730E-49BB-9D81-E1E156B315B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3" creationId="{8FC8DFD2-82ED-4A6B-B843-B9C98446B76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4" creationId="{F58BD7F5-8826-47D0-BAB6-9EDAEA24F66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5" creationId="{F94373E2-6237-4864-B7AF-672D051B7C88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6" creationId="{F63E91B4-3D1C-40D1-A964-8CBB06F80AE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7" creationId="{DC87743A-9752-4955-92CF-A1ED1093EA98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8" creationId="{60AC5E1F-61C3-4AD2-9907-055D58700F5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39" creationId="{4DA883BC-939F-4B03-B2DB-4C55B31DA709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0" creationId="{B15C772C-42CE-4207-B576-DB316680C539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1" creationId="{19E971D4-18EA-493B-9180-D86395DA7689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2" creationId="{D8F55CD6-5490-4B23-96D4-B7B6B64BA99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3" creationId="{134052DE-2224-42C6-B4AD-3D213A935F7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4" creationId="{65CFF349-7A13-490C-8C44-0BF71A4E7EA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5" creationId="{840D4DD1-1BD2-4B68-A045-7246DADEA71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6" creationId="{E428D324-6CCF-4A09-94D4-AF7B4DAB855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7" creationId="{52181C18-58DF-4DBB-8201-2E9329AD4D3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8" creationId="{F6201E6C-0A51-49FA-BBE5-A5342B70E18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49" creationId="{05032479-7D66-4B94-8A12-4BBC3C66AB5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0" creationId="{8B2FFAB0-8CA8-46D6-A57A-78165E06615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1" creationId="{08214DF0-47FB-4428-B5EA-99C0194894B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2" creationId="{E4FBFE92-F997-4A3B-86D6-808018F2F2B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3" creationId="{F77D0893-5B04-442E-A25A-32915EFD9F2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4" creationId="{D3DF09D5-BE15-48F6-A599-3032FBB9C10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5" creationId="{86C8F812-26C0-452D-8A05-5C396708F688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6" creationId="{2D08DED2-B0F1-4F6A-A393-AA700FF924E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7" creationId="{59C6F8E4-52D3-4532-AB02-AABE54F45F0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8" creationId="{0167927F-79AE-4AA4-992B-E663D530067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59" creationId="{289518B0-BFD8-486B-B4B2-96C090122E2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60" creationId="{9019D5C8-AF48-460D-8B83-4276FB91EF06}"/>
          </ac:spMkLst>
        </pc:spChg>
        <pc:spChg chg="mod">
          <ac:chgData name="Quy Nguyen" userId="85becee7d21942b2" providerId="LiveId" clId="{9D1E2D60-9876-4D42-B1B7-F07561D318F6}" dt="2021-06-17T10:47:15.555" v="598" actId="207"/>
          <ac:spMkLst>
            <pc:docMk/>
            <pc:sldMk cId="1370173500" sldId="268"/>
            <ac:spMk id="161" creationId="{AA98B3BA-9BAE-42FE-AD3F-AD7A63172E7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62" creationId="{94BA7B14-9C2E-4B5B-9FE2-4B18E61475B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63" creationId="{4770463F-A18B-47FB-9ED5-4E0FC477048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64" creationId="{00892926-7149-41A5-9A29-1722C8B0D47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65" creationId="{6CBCBC67-E329-40FE-9038-9C9D15A93FE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66" creationId="{1B8FFBEA-6337-44D5-9FD9-4EEB3C0851D8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67" creationId="{88ADAF00-7A5E-4B64-8D06-C8CBB7D12288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68" creationId="{C9528AE2-58CD-4066-AD0B-108E50471B8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69" creationId="{DD163B05-FA05-4EAD-AC89-9A7E6640B9D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0" creationId="{1A19CFA2-77CC-46A8-A905-05DD0BB22B0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1" creationId="{3673A9C7-AC11-4539-B9FE-800C191BA3F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2" creationId="{C7235BA0-7D37-4FAB-80CD-C1DE6FB2FC2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3" creationId="{65FF1E14-4F0F-49A3-B43E-AF4F85D85DD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4" creationId="{A6EF695B-1BC4-4E31-96BB-B0858256F85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5" creationId="{87B5B22C-7F6B-4267-B5F3-166E8C226F7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6" creationId="{ED1E1FD9-A11D-4E73-A859-5F9A595A7E19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7" creationId="{588E8F8C-CD38-45EB-8C0B-C1E6F384417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8" creationId="{EDBC42D8-E35A-4531-91CE-D010B5B86A1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79" creationId="{AA4C522C-C331-4FAC-8740-D6D9DE73BDC9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0" creationId="{B6FA0B03-63A2-4F47-A1C4-075989DAA27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1" creationId="{57075C59-542C-4A12-9A2A-5B7C7E6F053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2" creationId="{027089E4-4B95-4023-8506-3D683FD93BE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3" creationId="{293454B9-6F8C-40FC-B95E-37663F844B5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4" creationId="{261B2D04-9B00-41D9-BE15-FEADF44D097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5" creationId="{FE7AF6DB-99DB-4BA5-B9C7-E5D548A777F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6" creationId="{BEFAF6C1-B7BB-48E9-A1A9-9E462BC5482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7" creationId="{7BC25C43-8D34-45DB-91E1-6FDA7A6B5FB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8" creationId="{F5F3DA75-DD94-416E-AC07-1809E595338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89" creationId="{416B7B32-144B-4E41-BE25-9B894950FB6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0" creationId="{B6E3E7D0-D54F-4EE4-A99C-9B5CE6F7881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1" creationId="{04A8B0C6-FB05-448A-8FCD-CE2563C472A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2" creationId="{AF47B74E-A34B-4FF2-8E18-D03F83DF06E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3" creationId="{0B9AD7BE-7131-4515-8A5D-E21134BF11D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4" creationId="{610FDC52-EFBC-47F5-BC24-935BD8348DF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5" creationId="{FB1EAFE5-D88A-45AB-9664-C25F4BAA391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6" creationId="{059722F6-49BE-4BD6-9B7C-1D95E8A6AA3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7" creationId="{C872C8C7-E154-4886-9999-FCCE33700F1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8" creationId="{70926B8A-DD5B-4396-88DB-6A49E71052B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199" creationId="{BD105023-C48B-4E0A-AC22-A470E2846AE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0" creationId="{E77297D1-E163-47AE-A178-F25C29D32C7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1" creationId="{7F3117FC-8575-4858-9DAF-AC95B68A120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2" creationId="{D437B908-9D2C-4BE9-95AD-D5F6DD5F8F8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3" creationId="{F9E6E15F-0C41-4527-BB3C-30FA2239F0A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4" creationId="{BD9CD6BE-D59A-465C-9775-27E15A4AB2F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5" creationId="{6D4FAC8B-2CAE-4DA4-905C-231E9346C19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6" creationId="{9F413833-739C-4F44-B1FD-F5717C77243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7" creationId="{92D723F2-36D5-4463-BE72-1E12F66F85B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8" creationId="{5D67440C-F458-4335-AAB9-AEC5E4D0FCA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09" creationId="{999E1817-CBD7-400B-A5D0-18345DB65EE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0" creationId="{936DAD83-D242-4AB0-BF35-6C719884980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1" creationId="{040055D0-1A5F-44F6-B49D-250A35921F5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2" creationId="{C91B6A32-6F78-46E9-9734-A6479D33FAE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3" creationId="{A02C9773-198E-46A5-9448-A05128726DC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4" creationId="{4CE725A8-A674-4826-BCF8-E828D7D2E60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5" creationId="{0002602F-D0B9-4945-8B0F-7DF893A847E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6" creationId="{3AB46C0D-2E19-4C15-B295-4EF50A076E3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7" creationId="{829E12F4-B1BC-4E61-A59D-E942BCD316B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8" creationId="{324D953C-23A7-4A4C-9370-EF804F1DC20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19" creationId="{59E7011D-5B75-41D9-AE87-139C92A9300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0" creationId="{FE1729EF-67CB-45B7-9102-841CB560752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1" creationId="{B4368119-68F0-4CB3-9F05-E03D567F5F3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2" creationId="{6F8C059C-53F3-43E6-A5BB-1B303AEEAB6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3" creationId="{C705620F-777B-4345-9A2B-ABD43B79EAD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4" creationId="{2726C786-38B6-480E-959E-18676F04BC5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5" creationId="{D92107A5-3A8B-487C-BC11-1C5D089BFAD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6" creationId="{7460096E-F42F-4188-8434-539788CEE67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7" creationId="{4922416D-0FA0-48EB-BFEA-5C7B550B74A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8" creationId="{E4E575F7-57D5-45EB-AB6E-1DEB7A66B64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29" creationId="{72E5BD25-3154-468F-84C9-38D084321C4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0" creationId="{AE422B92-2916-42D7-8CCD-22CB7ED8585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1" creationId="{8FABA2CE-BA43-4CD7-93B6-37A6259C905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2" creationId="{6A9F2495-8858-4575-948D-2E8391CC3C6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3" creationId="{62CF27C8-9E53-4824-B01D-02BF3DEDE42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4" creationId="{48EEAE3F-150E-4BF7-A155-26D4D692ED8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5" creationId="{67872E25-F931-4841-9AB0-7A132F62953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6" creationId="{5B58A26A-0748-439F-B39A-E80D73E9B64A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7" creationId="{798CCF3B-CEF9-4225-9E4F-6656C7D9F91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8" creationId="{1CE4F6ED-6408-4C49-B5AB-00135B17867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39" creationId="{5B66042C-4D90-495E-991B-52342DC1BA7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0" creationId="{78A17307-793A-45FB-8A30-36C9F41C2AB1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1" creationId="{EA63B386-BF26-46CF-904A-1BE8973A61A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2" creationId="{07E16D70-6CA5-405E-B188-D6FAD2A7A68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3" creationId="{6D733233-F170-4726-AB2B-0BE8F116C4C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4" creationId="{0CFB6D11-16B2-4AC1-BCBF-4406CE4554D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5" creationId="{72B0AEC1-A9F2-4341-8230-42CDA705C94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6" creationId="{9F531837-BAAF-4F3D-A4AC-C53F969D3D32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7" creationId="{7BFBDF03-08D9-4EF9-9773-7F9D5A3D0F6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8" creationId="{7886640F-3AD4-4AC1-BEAC-8E8A0548C56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49" creationId="{DA757821-519F-49C5-BE9D-3630E1F742FD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0" creationId="{DB40EF6A-E3AE-4213-B3F0-EFBDA69E755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1" creationId="{8BE3C3F9-5DC2-40C9-8B98-43B77126772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2" creationId="{09E6257F-29F4-43A6-AAA6-141B2AECC52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3" creationId="{B23FB305-E10C-47FC-8648-B02D7B434BF8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4" creationId="{E818906F-EA79-4393-9221-CEE0D8960C9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5" creationId="{DE852ED3-17FE-4270-A256-DF1548DF74E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6" creationId="{F450EB70-2A9F-466E-87DA-1418FE1C47BE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7" creationId="{A6E3DBE5-A550-4113-BA29-80E05F380BA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8" creationId="{B790F7E6-B195-4FAC-9444-FB33C85B215B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59" creationId="{B20A7FE3-0253-4DDD-BB44-760FB4F811A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0" creationId="{6DEE72D1-2F66-494E-8401-3C09BEEE5CA4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1" creationId="{4B8C28FD-AAD7-473F-9631-C76F6A460B5C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2" creationId="{164A7F2E-F90B-42DF-A017-364556AE9ED3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3" creationId="{2548B82B-1C7E-4B4A-A370-48B9A64D4F2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4" creationId="{1B42ED1B-AE42-4A98-960F-C1CDF89C94F9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5" creationId="{F7A7E415-DE05-4FC8-A67F-A55F3E2CC916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6" creationId="{FDE063B7-F53C-4877-AF9A-EF7A7152FEA5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7" creationId="{44CE87F8-AF71-4546-BD08-400C3D9848FF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8" creationId="{8FF8EF39-7378-40F5-A8E0-42232A0F2157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69" creationId="{EAEA4EAD-54CF-4A02-827A-C47C66B04360}"/>
          </ac:spMkLst>
        </pc:spChg>
        <pc:spChg chg="mod">
          <ac:chgData name="Quy Nguyen" userId="85becee7d21942b2" providerId="LiveId" clId="{9D1E2D60-9876-4D42-B1B7-F07561D318F6}" dt="2021-06-17T10:46:39.816" v="590" actId="165"/>
          <ac:spMkLst>
            <pc:docMk/>
            <pc:sldMk cId="1370173500" sldId="268"/>
            <ac:spMk id="270" creationId="{C592C35A-FB85-491C-98AC-D704479E1864}"/>
          </ac:spMkLst>
        </pc:spChg>
        <pc:spChg chg="mod">
          <ac:chgData name="Quy Nguyen" userId="85becee7d21942b2" providerId="LiveId" clId="{9D1E2D60-9876-4D42-B1B7-F07561D318F6}" dt="2021-06-17T10:45:37.941" v="579" actId="2711"/>
          <ac:spMkLst>
            <pc:docMk/>
            <pc:sldMk cId="1370173500" sldId="268"/>
            <ac:spMk id="277" creationId="{19C64E3C-90FC-4A04-9F4A-3B3BCB400F18}"/>
          </ac:spMkLst>
        </pc:spChg>
        <pc:spChg chg="del mod">
          <ac:chgData name="Quy Nguyen" userId="85becee7d21942b2" providerId="LiveId" clId="{9D1E2D60-9876-4D42-B1B7-F07561D318F6}" dt="2021-06-17T10:44:31.813" v="554" actId="478"/>
          <ac:spMkLst>
            <pc:docMk/>
            <pc:sldMk cId="1370173500" sldId="268"/>
            <ac:spMk id="279" creationId="{37DDE709-68D8-4021-A427-C1F0641B20E8}"/>
          </ac:spMkLst>
        </pc:spChg>
        <pc:spChg chg="mod">
          <ac:chgData name="Quy Nguyen" userId="85becee7d21942b2" providerId="LiveId" clId="{9D1E2D60-9876-4D42-B1B7-F07561D318F6}" dt="2021-06-17T10:45:37.941" v="579" actId="2711"/>
          <ac:spMkLst>
            <pc:docMk/>
            <pc:sldMk cId="1370173500" sldId="268"/>
            <ac:spMk id="280" creationId="{6A7F6691-1D00-4981-9553-78AB414ECD3E}"/>
          </ac:spMkLst>
        </pc:spChg>
        <pc:spChg chg="mod">
          <ac:chgData name="Quy Nguyen" userId="85becee7d21942b2" providerId="LiveId" clId="{9D1E2D60-9876-4D42-B1B7-F07561D318F6}" dt="2021-06-17T10:45:37.941" v="579" actId="2711"/>
          <ac:spMkLst>
            <pc:docMk/>
            <pc:sldMk cId="1370173500" sldId="268"/>
            <ac:spMk id="281" creationId="{FC378F61-FED0-4150-8892-88ED38DFDFD5}"/>
          </ac:spMkLst>
        </pc:spChg>
        <pc:spChg chg="mod">
          <ac:chgData name="Quy Nguyen" userId="85becee7d21942b2" providerId="LiveId" clId="{9D1E2D60-9876-4D42-B1B7-F07561D318F6}" dt="2021-06-17T10:45:37.941" v="579" actId="2711"/>
          <ac:spMkLst>
            <pc:docMk/>
            <pc:sldMk cId="1370173500" sldId="268"/>
            <ac:spMk id="282" creationId="{101755F9-8365-40CE-A120-D9B5E2034D7A}"/>
          </ac:spMkLst>
        </pc:spChg>
        <pc:spChg chg="mod">
          <ac:chgData name="Quy Nguyen" userId="85becee7d21942b2" providerId="LiveId" clId="{9D1E2D60-9876-4D42-B1B7-F07561D318F6}" dt="2021-06-17T10:45:37.941" v="579" actId="2711"/>
          <ac:spMkLst>
            <pc:docMk/>
            <pc:sldMk cId="1370173500" sldId="268"/>
            <ac:spMk id="283" creationId="{40B55787-6AB2-4D67-AF04-73916A8F5286}"/>
          </ac:spMkLst>
        </pc:spChg>
        <pc:spChg chg="mod">
          <ac:chgData name="Quy Nguyen" userId="85becee7d21942b2" providerId="LiveId" clId="{9D1E2D60-9876-4D42-B1B7-F07561D318F6}" dt="2021-06-17T10:45:37.941" v="579" actId="2711"/>
          <ac:spMkLst>
            <pc:docMk/>
            <pc:sldMk cId="1370173500" sldId="268"/>
            <ac:spMk id="284" creationId="{90926960-FDA8-465B-A420-0DB30FC422D0}"/>
          </ac:spMkLst>
        </pc:spChg>
        <pc:spChg chg="mod">
          <ac:chgData name="Quy Nguyen" userId="85becee7d21942b2" providerId="LiveId" clId="{9D1E2D60-9876-4D42-B1B7-F07561D318F6}" dt="2021-06-17T10:45:37.941" v="579" actId="2711"/>
          <ac:spMkLst>
            <pc:docMk/>
            <pc:sldMk cId="1370173500" sldId="268"/>
            <ac:spMk id="285" creationId="{FD328E81-0CE7-400E-A94C-5F0E3EE08889}"/>
          </ac:spMkLst>
        </pc:spChg>
        <pc:grpChg chg="del">
          <ac:chgData name="Quy Nguyen" userId="85becee7d21942b2" providerId="LiveId" clId="{9D1E2D60-9876-4D42-B1B7-F07561D318F6}" dt="2021-06-17T10:44:02.992" v="540" actId="478"/>
          <ac:grpSpMkLst>
            <pc:docMk/>
            <pc:sldMk cId="1370173500" sldId="268"/>
            <ac:grpSpMk id="2" creationId="{9D9345E5-2F6B-447F-BD00-62CEAD62E0B2}"/>
          </ac:grpSpMkLst>
        </pc:grpChg>
        <pc:grpChg chg="add del mod">
          <ac:chgData name="Quy Nguyen" userId="85becee7d21942b2" providerId="LiveId" clId="{9D1E2D60-9876-4D42-B1B7-F07561D318F6}" dt="2021-06-17T10:44:34.275" v="555" actId="165"/>
          <ac:grpSpMkLst>
            <pc:docMk/>
            <pc:sldMk cId="1370173500" sldId="268"/>
            <ac:grpSpMk id="5" creationId="{A3C5FE78-AD60-4351-8F5B-25883B5A4575}"/>
          </ac:grpSpMkLst>
        </pc:grpChg>
        <pc:grpChg chg="del">
          <ac:chgData name="Quy Nguyen" userId="85becee7d21942b2" providerId="LiveId" clId="{9D1E2D60-9876-4D42-B1B7-F07561D318F6}" dt="2021-06-17T10:44:02.992" v="540" actId="478"/>
          <ac:grpSpMkLst>
            <pc:docMk/>
            <pc:sldMk cId="1370173500" sldId="268"/>
            <ac:grpSpMk id="16" creationId="{7CF0E5A2-5CC8-48B7-BB4E-616927A9EE35}"/>
          </ac:grpSpMkLst>
        </pc:grpChg>
        <pc:grpChg chg="add del mod">
          <ac:chgData name="Quy Nguyen" userId="85becee7d21942b2" providerId="LiveId" clId="{9D1E2D60-9876-4D42-B1B7-F07561D318F6}" dt="2021-06-17T10:45:01.289" v="565" actId="165"/>
          <ac:grpSpMkLst>
            <pc:docMk/>
            <pc:sldMk cId="1370173500" sldId="268"/>
            <ac:grpSpMk id="32" creationId="{756D35DD-9BEB-4510-85D3-3E61CEDADDD2}"/>
          </ac:grpSpMkLst>
        </pc:grpChg>
        <pc:grpChg chg="add mod">
          <ac:chgData name="Quy Nguyen" userId="85becee7d21942b2" providerId="LiveId" clId="{9D1E2D60-9876-4D42-B1B7-F07561D318F6}" dt="2021-06-18T02:01:07.199" v="619" actId="1076"/>
          <ac:grpSpMkLst>
            <pc:docMk/>
            <pc:sldMk cId="1370173500" sldId="268"/>
            <ac:grpSpMk id="33" creationId="{2E1C290E-D4A5-4321-B352-8A10EC84D924}"/>
          </ac:grpSpMkLst>
        </pc:grpChg>
        <pc:grpChg chg="del">
          <ac:chgData name="Quy Nguyen" userId="85becee7d21942b2" providerId="LiveId" clId="{9D1E2D60-9876-4D42-B1B7-F07561D318F6}" dt="2021-06-17T10:44:02.992" v="540" actId="478"/>
          <ac:grpSpMkLst>
            <pc:docMk/>
            <pc:sldMk cId="1370173500" sldId="268"/>
            <ac:grpSpMk id="34" creationId="{6C4DCC31-23C5-4159-AF1F-397B2C49E425}"/>
          </ac:grpSpMkLst>
        </pc:grpChg>
        <pc:grpChg chg="del">
          <ac:chgData name="Quy Nguyen" userId="85becee7d21942b2" providerId="LiveId" clId="{9D1E2D60-9876-4D42-B1B7-F07561D318F6}" dt="2021-06-17T10:44:02.992" v="540" actId="478"/>
          <ac:grpSpMkLst>
            <pc:docMk/>
            <pc:sldMk cId="1370173500" sldId="268"/>
            <ac:grpSpMk id="35" creationId="{63793897-C422-4B6A-A991-3C274C2950C5}"/>
          </ac:grpSpMkLst>
        </pc:grpChg>
        <pc:grpChg chg="del">
          <ac:chgData name="Quy Nguyen" userId="85becee7d21942b2" providerId="LiveId" clId="{9D1E2D60-9876-4D42-B1B7-F07561D318F6}" dt="2021-06-17T10:44:02.992" v="540" actId="478"/>
          <ac:grpSpMkLst>
            <pc:docMk/>
            <pc:sldMk cId="1370173500" sldId="268"/>
            <ac:grpSpMk id="36" creationId="{8F242BB4-6D46-45FB-8F87-B45660A47E5A}"/>
          </ac:grpSpMkLst>
        </pc:grpChg>
        <pc:grpChg chg="del">
          <ac:chgData name="Quy Nguyen" userId="85becee7d21942b2" providerId="LiveId" clId="{9D1E2D60-9876-4D42-B1B7-F07561D318F6}" dt="2021-06-17T10:44:02.992" v="540" actId="478"/>
          <ac:grpSpMkLst>
            <pc:docMk/>
            <pc:sldMk cId="1370173500" sldId="268"/>
            <ac:grpSpMk id="37" creationId="{A938C626-44B2-4E2D-8B73-4F55397F5924}"/>
          </ac:grpSpMkLst>
        </pc:grpChg>
        <pc:grpChg chg="add del mod topLvl">
          <ac:chgData name="Quy Nguyen" userId="85becee7d21942b2" providerId="LiveId" clId="{9D1E2D60-9876-4D42-B1B7-F07561D318F6}" dt="2021-06-17T10:46:39.816" v="590" actId="165"/>
          <ac:grpSpMkLst>
            <pc:docMk/>
            <pc:sldMk cId="1370173500" sldId="268"/>
            <ac:grpSpMk id="48" creationId="{711705FA-1133-44D8-B820-70C93D9E5854}"/>
          </ac:grpSpMkLst>
        </pc:grpChg>
        <pc:grpChg chg="mod topLvl">
          <ac:chgData name="Quy Nguyen" userId="85becee7d21942b2" providerId="LiveId" clId="{9D1E2D60-9876-4D42-B1B7-F07561D318F6}" dt="2021-06-17T10:46:39.816" v="590" actId="165"/>
          <ac:grpSpMkLst>
            <pc:docMk/>
            <pc:sldMk cId="1370173500" sldId="268"/>
            <ac:grpSpMk id="49" creationId="{B2CD81B7-88B4-49F0-BED5-56017A8C505E}"/>
          </ac:grpSpMkLst>
        </pc:grpChg>
        <pc:grpChg chg="add mod topLvl">
          <ac:chgData name="Quy Nguyen" userId="85becee7d21942b2" providerId="LiveId" clId="{9D1E2D60-9876-4D42-B1B7-F07561D318F6}" dt="2021-06-17T10:44:34.275" v="555" actId="165"/>
          <ac:grpSpMkLst>
            <pc:docMk/>
            <pc:sldMk cId="1370173500" sldId="268"/>
            <ac:grpSpMk id="276" creationId="{97D401B1-2B15-44B1-A313-BF481844724A}"/>
          </ac:grpSpMkLst>
        </pc:grpChg>
        <pc:grpChg chg="mod">
          <ac:chgData name="Quy Nguyen" userId="85becee7d21942b2" providerId="LiveId" clId="{9D1E2D60-9876-4D42-B1B7-F07561D318F6}" dt="2021-06-17T10:44:34.275" v="555" actId="165"/>
          <ac:grpSpMkLst>
            <pc:docMk/>
            <pc:sldMk cId="1370173500" sldId="268"/>
            <ac:grpSpMk id="278" creationId="{D31314BB-AA7D-4B2F-9D28-44642E3B25E7}"/>
          </ac:grpSpMkLst>
        </pc:grpChg>
        <pc:grpChg chg="add mod">
          <ac:chgData name="Quy Nguyen" userId="85becee7d21942b2" providerId="LiveId" clId="{9D1E2D60-9876-4D42-B1B7-F07561D318F6}" dt="2021-06-17T10:49:42.551" v="602" actId="113"/>
          <ac:grpSpMkLst>
            <pc:docMk/>
            <pc:sldMk cId="1370173500" sldId="268"/>
            <ac:grpSpMk id="286" creationId="{4AD682CB-D2B3-49EE-8B35-F1EA6293CDAC}"/>
          </ac:grpSpMkLst>
        </pc:grpChg>
        <pc:grpChg chg="add mod">
          <ac:chgData name="Quy Nguyen" userId="85becee7d21942b2" providerId="LiveId" clId="{9D1E2D60-9876-4D42-B1B7-F07561D318F6}" dt="2021-06-17T10:49:42.551" v="602" actId="113"/>
          <ac:grpSpMkLst>
            <pc:docMk/>
            <pc:sldMk cId="1370173500" sldId="268"/>
            <ac:grpSpMk id="287" creationId="{852AEF40-EE2E-44CA-B101-8CA59598A212}"/>
          </ac:grpSpMkLst>
        </pc:grpChg>
        <pc:grpChg chg="add mod">
          <ac:chgData name="Quy Nguyen" userId="85becee7d21942b2" providerId="LiveId" clId="{9D1E2D60-9876-4D42-B1B7-F07561D318F6}" dt="2021-06-17T10:49:42.551" v="602" actId="113"/>
          <ac:grpSpMkLst>
            <pc:docMk/>
            <pc:sldMk cId="1370173500" sldId="268"/>
            <ac:grpSpMk id="288" creationId="{0731CC52-881F-4CCA-98B5-46CCED615DFF}"/>
          </ac:grpSpMkLst>
        </pc:grpChg>
        <pc:grpChg chg="add mod">
          <ac:chgData name="Quy Nguyen" userId="85becee7d21942b2" providerId="LiveId" clId="{9D1E2D60-9876-4D42-B1B7-F07561D318F6}" dt="2021-06-17T10:49:42.551" v="602" actId="113"/>
          <ac:grpSpMkLst>
            <pc:docMk/>
            <pc:sldMk cId="1370173500" sldId="268"/>
            <ac:grpSpMk id="289" creationId="{A3F1719E-5C93-4C4F-90AC-43FD48952088}"/>
          </ac:grpSpMkLst>
        </pc:grpChg>
        <pc:cxnChg chg="add mod topLvl">
          <ac:chgData name="Quy Nguyen" userId="85becee7d21942b2" providerId="LiveId" clId="{9D1E2D60-9876-4D42-B1B7-F07561D318F6}" dt="2021-06-17T10:46:53.359" v="594" actId="164"/>
          <ac:cxnSpMkLst>
            <pc:docMk/>
            <pc:sldMk cId="1370173500" sldId="268"/>
            <ac:cxnSpMk id="271" creationId="{2BCEDCE0-449B-4E8A-8FCB-D65DFCA70B13}"/>
          </ac:cxnSpMkLst>
        </pc:cxnChg>
        <pc:cxnChg chg="add mod topLvl">
          <ac:chgData name="Quy Nguyen" userId="85becee7d21942b2" providerId="LiveId" clId="{9D1E2D60-9876-4D42-B1B7-F07561D318F6}" dt="2021-06-17T10:46:56.291" v="595" actId="164"/>
          <ac:cxnSpMkLst>
            <pc:docMk/>
            <pc:sldMk cId="1370173500" sldId="268"/>
            <ac:cxnSpMk id="272" creationId="{1BEB4AAD-8830-44EC-9B61-DF0F951515F3}"/>
          </ac:cxnSpMkLst>
        </pc:cxnChg>
        <pc:cxnChg chg="add mod topLvl">
          <ac:chgData name="Quy Nguyen" userId="85becee7d21942b2" providerId="LiveId" clId="{9D1E2D60-9876-4D42-B1B7-F07561D318F6}" dt="2021-06-17T10:46:50.461" v="593" actId="164"/>
          <ac:cxnSpMkLst>
            <pc:docMk/>
            <pc:sldMk cId="1370173500" sldId="268"/>
            <ac:cxnSpMk id="273" creationId="{E3117349-4BCC-42F2-8E47-CACB13EAE377}"/>
          </ac:cxnSpMkLst>
        </pc:cxnChg>
        <pc:cxnChg chg="add mod topLvl">
          <ac:chgData name="Quy Nguyen" userId="85becee7d21942b2" providerId="LiveId" clId="{9D1E2D60-9876-4D42-B1B7-F07561D318F6}" dt="2021-06-17T10:47:01.287" v="597" actId="164"/>
          <ac:cxnSpMkLst>
            <pc:docMk/>
            <pc:sldMk cId="1370173500" sldId="268"/>
            <ac:cxnSpMk id="274" creationId="{D6A10DF0-8C8C-4720-9A27-E8B85BBAEA0F}"/>
          </ac:cxnSpMkLst>
        </pc:cxnChg>
        <pc:cxnChg chg="add mod topLvl">
          <ac:chgData name="Quy Nguyen" userId="85becee7d21942b2" providerId="LiveId" clId="{9D1E2D60-9876-4D42-B1B7-F07561D318F6}" dt="2021-06-17T10:46:58.619" v="596" actId="164"/>
          <ac:cxnSpMkLst>
            <pc:docMk/>
            <pc:sldMk cId="1370173500" sldId="268"/>
            <ac:cxnSpMk id="275" creationId="{55039F7A-0FD4-4AFE-B225-DB12B0EA0738}"/>
          </ac:cxnSpMkLst>
        </pc:cxnChg>
      </pc:sldChg>
      <pc:sldChg chg="add ord modAnim">
        <pc:chgData name="Quy Nguyen" userId="85becee7d21942b2" providerId="LiveId" clId="{9D1E2D60-9876-4D42-B1B7-F07561D318F6}" dt="2021-06-18T02:20:39.725" v="653"/>
        <pc:sldMkLst>
          <pc:docMk/>
          <pc:sldMk cId="426142312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Biểu</a:t>
            </a:r>
            <a:r>
              <a:rPr lang="en-US" baseline="0"/>
              <a:t> đồ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E7-4346-9B15-421DBBDECF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E7-4346-9B15-421DBBDECF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E7-4346-9B15-421DBBDEC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35529967"/>
        <c:axId val="1235530383"/>
      </c:barChart>
      <c:catAx>
        <c:axId val="123552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530383"/>
        <c:crosses val="autoZero"/>
        <c:auto val="1"/>
        <c:lblAlgn val="ctr"/>
        <c:lblOffset val="100"/>
        <c:noMultiLvlLbl val="0"/>
      </c:catAx>
      <c:valAx>
        <c:axId val="123553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5299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4AE26-84A3-4EFC-82D2-1EC3809B190C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95D40D2C-F27D-4581-8FF8-B646C86D06AF}">
      <dgm:prSet phldrT="[Text]"/>
      <dgm:spPr/>
      <dgm:t>
        <a:bodyPr/>
        <a:lstStyle/>
        <a:p>
          <a:r>
            <a:rPr lang="en-US"/>
            <a:t>P2</a:t>
          </a:r>
        </a:p>
      </dgm:t>
    </dgm:pt>
    <dgm:pt modelId="{58E60E38-920F-436B-B6AE-B993B5D47069}" type="parTrans" cxnId="{C27292E9-5D5A-4C0D-BCE4-747C9AFF698F}">
      <dgm:prSet/>
      <dgm:spPr/>
      <dgm:t>
        <a:bodyPr/>
        <a:lstStyle/>
        <a:p>
          <a:endParaRPr lang="en-US"/>
        </a:p>
      </dgm:t>
    </dgm:pt>
    <dgm:pt modelId="{23D14251-1D4A-4434-99E7-4C231BBF37ED}" type="sibTrans" cxnId="{C27292E9-5D5A-4C0D-BCE4-747C9AFF698F}">
      <dgm:prSet/>
      <dgm:spPr/>
      <dgm:t>
        <a:bodyPr/>
        <a:lstStyle/>
        <a:p>
          <a:endParaRPr lang="en-US"/>
        </a:p>
      </dgm:t>
    </dgm:pt>
    <dgm:pt modelId="{ABC01731-660A-4F61-ADA0-77BB8A5727B3}">
      <dgm:prSet phldrT="[Text]"/>
      <dgm:spPr/>
      <dgm:t>
        <a:bodyPr/>
        <a:lstStyle/>
        <a:p>
          <a:r>
            <a:rPr lang="en-US"/>
            <a:t>P3</a:t>
          </a:r>
        </a:p>
      </dgm:t>
    </dgm:pt>
    <dgm:pt modelId="{A67BA05C-B484-4398-AA9D-560D4FA7A867}" type="parTrans" cxnId="{1E9A2055-53E5-4AF7-8048-C4573733CCBA}">
      <dgm:prSet/>
      <dgm:spPr/>
      <dgm:t>
        <a:bodyPr/>
        <a:lstStyle/>
        <a:p>
          <a:endParaRPr lang="en-US"/>
        </a:p>
      </dgm:t>
    </dgm:pt>
    <dgm:pt modelId="{FF3EC886-8447-4D91-AC44-A8F9F8C4924C}" type="sibTrans" cxnId="{1E9A2055-53E5-4AF7-8048-C4573733CCBA}">
      <dgm:prSet/>
      <dgm:spPr/>
      <dgm:t>
        <a:bodyPr/>
        <a:lstStyle/>
        <a:p>
          <a:endParaRPr lang="en-US"/>
        </a:p>
      </dgm:t>
    </dgm:pt>
    <dgm:pt modelId="{76B8095B-2458-4725-8D49-88F6A296ABD6}">
      <dgm:prSet phldrT="[Text]"/>
      <dgm:spPr/>
      <dgm:t>
        <a:bodyPr/>
        <a:lstStyle/>
        <a:p>
          <a:r>
            <a:rPr lang="en-US"/>
            <a:t>P1</a:t>
          </a:r>
        </a:p>
      </dgm:t>
    </dgm:pt>
    <dgm:pt modelId="{04CC9F9E-49F7-4669-B2E4-11208BDC32A1}" type="parTrans" cxnId="{2A1088AA-94CB-43BF-A69E-7A74CB01311B}">
      <dgm:prSet/>
      <dgm:spPr/>
      <dgm:t>
        <a:bodyPr/>
        <a:lstStyle/>
        <a:p>
          <a:endParaRPr lang="en-US"/>
        </a:p>
      </dgm:t>
    </dgm:pt>
    <dgm:pt modelId="{2F7643AD-4F35-44E6-82F2-0BCF90E31508}" type="sibTrans" cxnId="{2A1088AA-94CB-43BF-A69E-7A74CB01311B}">
      <dgm:prSet/>
      <dgm:spPr/>
      <dgm:t>
        <a:bodyPr/>
        <a:lstStyle/>
        <a:p>
          <a:endParaRPr lang="en-US"/>
        </a:p>
      </dgm:t>
    </dgm:pt>
    <dgm:pt modelId="{55A23005-B832-4CA2-8587-00E1E661B957}" type="pres">
      <dgm:prSet presAssocID="{A544AE26-84A3-4EFC-82D2-1EC3809B190C}" presName="compositeShape" presStyleCnt="0">
        <dgm:presLayoutVars>
          <dgm:chMax val="7"/>
          <dgm:dir/>
          <dgm:resizeHandles val="exact"/>
        </dgm:presLayoutVars>
      </dgm:prSet>
      <dgm:spPr/>
    </dgm:pt>
    <dgm:pt modelId="{2728686A-2D38-4305-84ED-F399CCBA26AD}" type="pres">
      <dgm:prSet presAssocID="{A544AE26-84A3-4EFC-82D2-1EC3809B190C}" presName="wedge1" presStyleLbl="node1" presStyleIdx="0" presStyleCnt="3"/>
      <dgm:spPr/>
    </dgm:pt>
    <dgm:pt modelId="{AA9A84C5-67C1-4710-BFF3-97AC1FA690ED}" type="pres">
      <dgm:prSet presAssocID="{A544AE26-84A3-4EFC-82D2-1EC3809B190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13DFDEA-7D8D-4786-B8AB-9D3E18E03D44}" type="pres">
      <dgm:prSet presAssocID="{A544AE26-84A3-4EFC-82D2-1EC3809B190C}" presName="wedge2" presStyleLbl="node1" presStyleIdx="1" presStyleCnt="3"/>
      <dgm:spPr/>
    </dgm:pt>
    <dgm:pt modelId="{F43D48DB-9B6C-4A33-A5DD-8162B6B72ABF}" type="pres">
      <dgm:prSet presAssocID="{A544AE26-84A3-4EFC-82D2-1EC3809B190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63BADF-1794-4AB3-A7CC-4346186A8593}" type="pres">
      <dgm:prSet presAssocID="{A544AE26-84A3-4EFC-82D2-1EC3809B190C}" presName="wedge3" presStyleLbl="node1" presStyleIdx="2" presStyleCnt="3"/>
      <dgm:spPr/>
    </dgm:pt>
    <dgm:pt modelId="{B619655E-1196-4050-8C93-1162B82D01DB}" type="pres">
      <dgm:prSet presAssocID="{A544AE26-84A3-4EFC-82D2-1EC3809B190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C2DA508-43CD-477C-A580-EBFF990E42AE}" type="presOf" srcId="{ABC01731-660A-4F61-ADA0-77BB8A5727B3}" destId="{013DFDEA-7D8D-4786-B8AB-9D3E18E03D44}" srcOrd="0" destOrd="0" presId="urn:microsoft.com/office/officeart/2005/8/layout/chart3"/>
    <dgm:cxn modelId="{40EE861F-5EBC-4D94-85A2-6E09912FE27B}" type="presOf" srcId="{95D40D2C-F27D-4581-8FF8-B646C86D06AF}" destId="{2728686A-2D38-4305-84ED-F399CCBA26AD}" srcOrd="0" destOrd="0" presId="urn:microsoft.com/office/officeart/2005/8/layout/chart3"/>
    <dgm:cxn modelId="{E9873B5F-6E80-4096-B46D-FD638CB7EBEC}" type="presOf" srcId="{76B8095B-2458-4725-8D49-88F6A296ABD6}" destId="{B619655E-1196-4050-8C93-1162B82D01DB}" srcOrd="1" destOrd="0" presId="urn:microsoft.com/office/officeart/2005/8/layout/chart3"/>
    <dgm:cxn modelId="{AF5A0F75-2B5D-4D52-AD33-A9C682DF40A0}" type="presOf" srcId="{95D40D2C-F27D-4581-8FF8-B646C86D06AF}" destId="{AA9A84C5-67C1-4710-BFF3-97AC1FA690ED}" srcOrd="1" destOrd="0" presId="urn:microsoft.com/office/officeart/2005/8/layout/chart3"/>
    <dgm:cxn modelId="{1E9A2055-53E5-4AF7-8048-C4573733CCBA}" srcId="{A544AE26-84A3-4EFC-82D2-1EC3809B190C}" destId="{ABC01731-660A-4F61-ADA0-77BB8A5727B3}" srcOrd="1" destOrd="0" parTransId="{A67BA05C-B484-4398-AA9D-560D4FA7A867}" sibTransId="{FF3EC886-8447-4D91-AC44-A8F9F8C4924C}"/>
    <dgm:cxn modelId="{FACE2E8B-94AE-4AD5-97D5-99370DF2E9BA}" type="presOf" srcId="{ABC01731-660A-4F61-ADA0-77BB8A5727B3}" destId="{F43D48DB-9B6C-4A33-A5DD-8162B6B72ABF}" srcOrd="1" destOrd="0" presId="urn:microsoft.com/office/officeart/2005/8/layout/chart3"/>
    <dgm:cxn modelId="{9D98BBA9-FC2C-4C3B-9B68-8621D22449B2}" type="presOf" srcId="{76B8095B-2458-4725-8D49-88F6A296ABD6}" destId="{C263BADF-1794-4AB3-A7CC-4346186A8593}" srcOrd="0" destOrd="0" presId="urn:microsoft.com/office/officeart/2005/8/layout/chart3"/>
    <dgm:cxn modelId="{2A1088AA-94CB-43BF-A69E-7A74CB01311B}" srcId="{A544AE26-84A3-4EFC-82D2-1EC3809B190C}" destId="{76B8095B-2458-4725-8D49-88F6A296ABD6}" srcOrd="2" destOrd="0" parTransId="{04CC9F9E-49F7-4669-B2E4-11208BDC32A1}" sibTransId="{2F7643AD-4F35-44E6-82F2-0BCF90E31508}"/>
    <dgm:cxn modelId="{2D59A3C1-187C-47C7-934D-F44A425BEFE2}" type="presOf" srcId="{A544AE26-84A3-4EFC-82D2-1EC3809B190C}" destId="{55A23005-B832-4CA2-8587-00E1E661B957}" srcOrd="0" destOrd="0" presId="urn:microsoft.com/office/officeart/2005/8/layout/chart3"/>
    <dgm:cxn modelId="{C27292E9-5D5A-4C0D-BCE4-747C9AFF698F}" srcId="{A544AE26-84A3-4EFC-82D2-1EC3809B190C}" destId="{95D40D2C-F27D-4581-8FF8-B646C86D06AF}" srcOrd="0" destOrd="0" parTransId="{58E60E38-920F-436B-B6AE-B993B5D47069}" sibTransId="{23D14251-1D4A-4434-99E7-4C231BBF37ED}"/>
    <dgm:cxn modelId="{E9C2BED1-23DD-4F38-9DD8-1A45ADE9B13D}" type="presParOf" srcId="{55A23005-B832-4CA2-8587-00E1E661B957}" destId="{2728686A-2D38-4305-84ED-F399CCBA26AD}" srcOrd="0" destOrd="0" presId="urn:microsoft.com/office/officeart/2005/8/layout/chart3"/>
    <dgm:cxn modelId="{4B1BD573-CE10-4883-923B-4CF42BBD2ACE}" type="presParOf" srcId="{55A23005-B832-4CA2-8587-00E1E661B957}" destId="{AA9A84C5-67C1-4710-BFF3-97AC1FA690ED}" srcOrd="1" destOrd="0" presId="urn:microsoft.com/office/officeart/2005/8/layout/chart3"/>
    <dgm:cxn modelId="{FD406A31-3D6B-4DED-94BE-36B5028737B8}" type="presParOf" srcId="{55A23005-B832-4CA2-8587-00E1E661B957}" destId="{013DFDEA-7D8D-4786-B8AB-9D3E18E03D44}" srcOrd="2" destOrd="0" presId="urn:microsoft.com/office/officeart/2005/8/layout/chart3"/>
    <dgm:cxn modelId="{15F131C2-BCB2-446A-ACE4-3633BAA08DD8}" type="presParOf" srcId="{55A23005-B832-4CA2-8587-00E1E661B957}" destId="{F43D48DB-9B6C-4A33-A5DD-8162B6B72ABF}" srcOrd="3" destOrd="0" presId="urn:microsoft.com/office/officeart/2005/8/layout/chart3"/>
    <dgm:cxn modelId="{3084B040-9ADD-4AEE-B77C-EE3B2BA0846B}" type="presParOf" srcId="{55A23005-B832-4CA2-8587-00E1E661B957}" destId="{C263BADF-1794-4AB3-A7CC-4346186A8593}" srcOrd="4" destOrd="0" presId="urn:microsoft.com/office/officeart/2005/8/layout/chart3"/>
    <dgm:cxn modelId="{CB10FCEE-C6FA-48D6-A1CB-62B5BCB29F8A}" type="presParOf" srcId="{55A23005-B832-4CA2-8587-00E1E661B957}" destId="{B619655E-1196-4050-8C93-1162B82D01D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8686A-2D38-4305-84ED-F399CCBA26AD}">
      <dsp:nvSpPr>
        <dsp:cNvPr id="0" name=""/>
        <dsp:cNvSpPr/>
      </dsp:nvSpPr>
      <dsp:spPr>
        <a:xfrm>
          <a:off x="374278" y="140588"/>
          <a:ext cx="1749547" cy="174954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P2</a:t>
          </a:r>
        </a:p>
      </dsp:txBody>
      <dsp:txXfrm>
        <a:off x="1325491" y="463421"/>
        <a:ext cx="593596" cy="583182"/>
      </dsp:txXfrm>
    </dsp:sp>
    <dsp:sp modelId="{013DFDEA-7D8D-4786-B8AB-9D3E18E03D44}">
      <dsp:nvSpPr>
        <dsp:cNvPr id="0" name=""/>
        <dsp:cNvSpPr/>
      </dsp:nvSpPr>
      <dsp:spPr>
        <a:xfrm>
          <a:off x="284093" y="192658"/>
          <a:ext cx="1749547" cy="174954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P3</a:t>
          </a:r>
        </a:p>
      </dsp:txBody>
      <dsp:txXfrm>
        <a:off x="763136" y="1296539"/>
        <a:ext cx="791462" cy="541526"/>
      </dsp:txXfrm>
    </dsp:sp>
    <dsp:sp modelId="{C263BADF-1794-4AB3-A7CC-4346186A8593}">
      <dsp:nvSpPr>
        <dsp:cNvPr id="0" name=""/>
        <dsp:cNvSpPr/>
      </dsp:nvSpPr>
      <dsp:spPr>
        <a:xfrm>
          <a:off x="284093" y="192658"/>
          <a:ext cx="1749547" cy="174954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P1</a:t>
          </a:r>
        </a:p>
      </dsp:txBody>
      <dsp:txXfrm>
        <a:off x="471545" y="536319"/>
        <a:ext cx="593596" cy="58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C3E4-4855-46ED-B794-9FD7D643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6380E-5584-43C7-A8E0-C1E2676FD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8014-C21F-415C-9C56-A77CF676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C1A8-7FEB-4C88-B0CE-0D4B499B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1D11-2121-4B35-9335-11C3FC3D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B1B766-BB94-471E-BD76-C76B4516CB94}"/>
              </a:ext>
            </a:extLst>
          </p:cNvPr>
          <p:cNvGrpSpPr/>
          <p:nvPr userDrawn="1"/>
        </p:nvGrpSpPr>
        <p:grpSpPr>
          <a:xfrm>
            <a:off x="0" y="0"/>
            <a:ext cx="12268200" cy="6887497"/>
            <a:chOff x="0" y="0"/>
            <a:chExt cx="12268200" cy="68874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2D2C90-B9E5-4DBA-BE02-802FA7E38CC4}"/>
                </a:ext>
              </a:extLst>
            </p:cNvPr>
            <p:cNvGrpSpPr/>
            <p:nvPr userDrawn="1"/>
          </p:nvGrpSpPr>
          <p:grpSpPr>
            <a:xfrm>
              <a:off x="0" y="0"/>
              <a:ext cx="12268200" cy="6887497"/>
              <a:chOff x="0" y="-29497"/>
              <a:chExt cx="12268200" cy="688749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DC401E0-1835-46AE-940D-09221990FB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570" t="16308"/>
              <a:stretch/>
            </p:blipFill>
            <p:spPr>
              <a:xfrm>
                <a:off x="0" y="-29497"/>
                <a:ext cx="12268200" cy="6887497"/>
              </a:xfrm>
              <a:prstGeom prst="rect">
                <a:avLst/>
              </a:prstGeom>
            </p:spPr>
          </p:pic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27C6FB88-F147-44C6-A62F-42B0C57909CB}"/>
                  </a:ext>
                </a:extLst>
              </p:cNvPr>
              <p:cNvSpPr/>
              <p:nvPr/>
            </p:nvSpPr>
            <p:spPr>
              <a:xfrm rot="4396381">
                <a:off x="8532461" y="4718058"/>
                <a:ext cx="94108" cy="27432"/>
              </a:xfrm>
              <a:prstGeom prst="roundRect">
                <a:avLst>
                  <a:gd name="adj" fmla="val 50000"/>
                </a:avLst>
              </a:prstGeom>
              <a:solidFill>
                <a:srgbClr val="FDCA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ounded Rectangle 9">
                <a:extLst>
                  <a:ext uri="{FF2B5EF4-FFF2-40B4-BE49-F238E27FC236}">
                    <a16:creationId xmlns:a16="http://schemas.microsoft.com/office/drawing/2014/main" id="{313B89E3-87B0-421A-9B59-E95B0E1C1125}"/>
                  </a:ext>
                </a:extLst>
              </p:cNvPr>
              <p:cNvSpPr/>
              <p:nvPr/>
            </p:nvSpPr>
            <p:spPr>
              <a:xfrm rot="4396381">
                <a:off x="10296967" y="4718059"/>
                <a:ext cx="94108" cy="27432"/>
              </a:xfrm>
              <a:prstGeom prst="roundRect">
                <a:avLst>
                  <a:gd name="adj" fmla="val 50000"/>
                </a:avLst>
              </a:prstGeom>
              <a:solidFill>
                <a:srgbClr val="FDCA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13D534-EB64-42BD-AC2F-3D295E82B13E}"/>
                </a:ext>
              </a:extLst>
            </p:cNvPr>
            <p:cNvSpPr/>
            <p:nvPr userDrawn="1"/>
          </p:nvSpPr>
          <p:spPr>
            <a:xfrm>
              <a:off x="9573760" y="2632843"/>
              <a:ext cx="673101" cy="67310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7CEB78-F2E7-4167-BB5C-C5DEED7AC85F}"/>
                </a:ext>
              </a:extLst>
            </p:cNvPr>
            <p:cNvSpPr/>
            <p:nvPr userDrawn="1"/>
          </p:nvSpPr>
          <p:spPr>
            <a:xfrm>
              <a:off x="9894319" y="1733836"/>
              <a:ext cx="673101" cy="6731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D9C0D3D-A790-428F-B43F-AAEFCFDC819E}"/>
                </a:ext>
              </a:extLst>
            </p:cNvPr>
            <p:cNvSpPr/>
            <p:nvPr userDrawn="1"/>
          </p:nvSpPr>
          <p:spPr>
            <a:xfrm>
              <a:off x="8866641" y="1741460"/>
              <a:ext cx="673101" cy="67310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C9BBDFC6-6392-4D24-BD46-20D87535ECDF}"/>
                </a:ext>
              </a:extLst>
            </p:cNvPr>
            <p:cNvSpPr/>
            <p:nvPr userDrawn="1"/>
          </p:nvSpPr>
          <p:spPr>
            <a:xfrm>
              <a:off x="8628376" y="2797942"/>
              <a:ext cx="673101" cy="673101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0E7CD221-471A-4264-A6C3-8DF8087D94B9}"/>
                </a:ext>
              </a:extLst>
            </p:cNvPr>
            <p:cNvSpPr/>
            <p:nvPr userDrawn="1"/>
          </p:nvSpPr>
          <p:spPr>
            <a:xfrm>
              <a:off x="10720899" y="2283592"/>
              <a:ext cx="673101" cy="673101"/>
            </a:xfrm>
            <a:prstGeom prst="hear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7379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EC28-D868-4EC2-9C43-2CC33022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349C-554D-4C0D-B6EA-EA7E76221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B204-2979-4D4A-BA7D-7BC4912B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9423-2A50-4CFC-8C0F-7917872C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EF25-AC46-4A72-B880-CB54C57D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D4029-A9C6-48DF-9355-C28900722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FC7F-9CDE-4D3E-A13D-689E4A1DB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8AA2C-D6E6-4A90-9741-781F710A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D0F5-ECA4-4C78-8F60-F022B160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2A26-D9C8-4250-8269-4AFD30B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F8A47E-8C34-402D-AABE-4A0D85EAF3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B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C50-EF3C-405C-AADF-858B16D7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1C00-B7B1-4853-869A-5BC8886B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FBCD-967F-4AA0-8456-BCF22E12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BB78-DCF1-4787-9D69-FF00BDDF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0014-1F49-47FE-994E-51D12BC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45A-B662-4C9F-9B1C-3C197C71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79E1-7FD4-4121-BA2E-50FF5244F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7C63E-1144-4BCA-8D1E-AEF9FC826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1351B-0BE3-47A7-96FE-D45C50ED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F84D-90E6-41FC-85D3-DB011C20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65045-801A-4155-A455-F72C9FAA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999F-BE30-4BB4-B5EE-907706D1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FF98-0D82-42C1-B25D-23A2CD26C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A9CD8-BB03-478A-9790-14B64979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7CBD6-ABFA-4B99-BD0F-AF899D65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BF0F6-4DF9-4516-9160-ABB39B239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BCE8E-53FB-4968-A9C9-15CA0578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71EBC-CC27-4729-B9E8-AE5B76B2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B88BC-0D3E-41A2-A8A1-2D5790A5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CE65-3340-4F1E-A1CE-826F1789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33E31-CD21-401D-BD15-C641FD53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18518-5F11-4A27-9543-F1E96348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1B9B0-2038-4FB6-A500-132208E1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1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AF7FD-D1F0-4780-9773-CC193F0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31FB-5400-482C-8D43-72F09A07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D4629-F595-4D4B-8F8C-FFF41F9B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1318-6465-4DEA-BAA1-4CC0C9F1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4C04-027D-4388-B2FE-53F35F53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58F48-97D4-4133-8A6D-21F374DF6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350F-3A3C-4FDC-BECB-F734DA21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C9F99-616A-45BA-BD6A-4728F777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2A57-3FEC-46B1-81A3-128595C7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E8F8-3495-485E-817B-C794A206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A7B0A-C069-40CF-8F97-8F1012F45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BFBAD-FBB3-4CB3-898B-35179C0D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73113-9D94-4ADD-A6E9-50C37E08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9DD6B-6EF7-43AD-A17F-095BE141B9E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32231-10DC-4C79-81EF-94D4C7DC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7EF1-D210-4346-99A0-0595F73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76F40-2B85-49C6-BBD7-CB3E6D23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2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6A2DC8-1A57-4A9A-A2D1-64422C5216A3}"/>
              </a:ext>
            </a:extLst>
          </p:cNvPr>
          <p:cNvSpPr/>
          <p:nvPr/>
        </p:nvSpPr>
        <p:spPr>
          <a:xfrm>
            <a:off x="1036948" y="1168924"/>
            <a:ext cx="1253765" cy="735291"/>
          </a:xfrm>
          <a:prstGeom prst="rect">
            <a:avLst/>
          </a:prstGeom>
          <a:solidFill>
            <a:srgbClr val="A1DDAA"/>
          </a:solidFill>
          <a:ln w="38100">
            <a:solidFill>
              <a:srgbClr val="4FA3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22270-B6F2-4112-9A95-541C06BA4A7D}"/>
              </a:ext>
            </a:extLst>
          </p:cNvPr>
          <p:cNvSpPr/>
          <p:nvPr/>
        </p:nvSpPr>
        <p:spPr>
          <a:xfrm>
            <a:off x="1036948" y="2479250"/>
            <a:ext cx="1253765" cy="735291"/>
          </a:xfrm>
          <a:prstGeom prst="rect">
            <a:avLst/>
          </a:prstGeom>
          <a:solidFill>
            <a:srgbClr val="F8DB8F"/>
          </a:solidFill>
          <a:ln w="38100">
            <a:solidFill>
              <a:srgbClr val="ECA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414A8-25AB-4A33-BF0C-E5D5345AA4DA}"/>
              </a:ext>
            </a:extLst>
          </p:cNvPr>
          <p:cNvSpPr/>
          <p:nvPr/>
        </p:nvSpPr>
        <p:spPr>
          <a:xfrm>
            <a:off x="1036948" y="3794289"/>
            <a:ext cx="1253765" cy="735291"/>
          </a:xfrm>
          <a:prstGeom prst="rect">
            <a:avLst/>
          </a:prstGeom>
          <a:solidFill>
            <a:srgbClr val="FF9198"/>
          </a:solidFill>
          <a:ln w="38100">
            <a:solidFill>
              <a:srgbClr val="E75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DEAD13-4555-407F-8E0F-288584043A89}"/>
              </a:ext>
            </a:extLst>
          </p:cNvPr>
          <p:cNvGrpSpPr/>
          <p:nvPr/>
        </p:nvGrpSpPr>
        <p:grpSpPr>
          <a:xfrm>
            <a:off x="919112" y="5222450"/>
            <a:ext cx="1489436" cy="480766"/>
            <a:chOff x="5740923" y="838986"/>
            <a:chExt cx="1489436" cy="48076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9876B2-7417-4FBF-BB34-F1634C7860A7}"/>
                </a:ext>
              </a:extLst>
            </p:cNvPr>
            <p:cNvCxnSpPr/>
            <p:nvPr/>
          </p:nvCxnSpPr>
          <p:spPr>
            <a:xfrm flipV="1">
              <a:off x="5806911" y="914400"/>
              <a:ext cx="1357460" cy="3299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3B2C6C-E3DC-4F96-A92E-1A27CD287227}"/>
                </a:ext>
              </a:extLst>
            </p:cNvPr>
            <p:cNvSpPr/>
            <p:nvPr/>
          </p:nvSpPr>
          <p:spPr>
            <a:xfrm>
              <a:off x="5740923" y="1168923"/>
              <a:ext cx="150829" cy="150829"/>
            </a:xfrm>
            <a:prstGeom prst="ellipse">
              <a:avLst/>
            </a:prstGeom>
            <a:solidFill>
              <a:srgbClr val="4FA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E9BB0B-0824-4F6C-8F2F-2A7FDE952003}"/>
                </a:ext>
              </a:extLst>
            </p:cNvPr>
            <p:cNvSpPr/>
            <p:nvPr/>
          </p:nvSpPr>
          <p:spPr>
            <a:xfrm>
              <a:off x="7079530" y="838986"/>
              <a:ext cx="150829" cy="150829"/>
            </a:xfrm>
            <a:prstGeom prst="ellipse">
              <a:avLst/>
            </a:prstGeom>
            <a:solidFill>
              <a:srgbClr val="E75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59C27D-11E4-413A-A326-F981B21BAEF1}"/>
              </a:ext>
            </a:extLst>
          </p:cNvPr>
          <p:cNvSpPr txBox="1"/>
          <p:nvPr/>
        </p:nvSpPr>
        <p:spPr>
          <a:xfrm>
            <a:off x="2582944" y="1274959"/>
            <a:ext cx="297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Hiệu ứng xuất hiện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78052-C138-4DB2-99AA-7F05462E4705}"/>
              </a:ext>
            </a:extLst>
          </p:cNvPr>
          <p:cNvSpPr txBox="1"/>
          <p:nvPr/>
        </p:nvSpPr>
        <p:spPr>
          <a:xfrm>
            <a:off x="2582944" y="2585285"/>
            <a:ext cx="332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Hiệu ứng nhấn mạnh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F7930-307B-42B5-9501-E103556BB7FC}"/>
              </a:ext>
            </a:extLst>
          </p:cNvPr>
          <p:cNvSpPr txBox="1"/>
          <p:nvPr/>
        </p:nvSpPr>
        <p:spPr>
          <a:xfrm>
            <a:off x="2582944" y="3895611"/>
            <a:ext cx="297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Hiệu ứng biến mất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87BAA-8203-470C-96DF-69EECA5CFDAA}"/>
              </a:ext>
            </a:extLst>
          </p:cNvPr>
          <p:cNvSpPr txBox="1"/>
          <p:nvPr/>
        </p:nvSpPr>
        <p:spPr>
          <a:xfrm>
            <a:off x="2582944" y="5177656"/>
            <a:ext cx="332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Hiệu ứng dịch chuyển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4C54D-6358-46CC-9B05-5D67B8F0346D}"/>
              </a:ext>
            </a:extLst>
          </p:cNvPr>
          <p:cNvSpPr/>
          <p:nvPr/>
        </p:nvSpPr>
        <p:spPr>
          <a:xfrm>
            <a:off x="7868444" y="1168923"/>
            <a:ext cx="1253765" cy="735291"/>
          </a:xfrm>
          <a:prstGeom prst="rect">
            <a:avLst/>
          </a:prstGeom>
          <a:solidFill>
            <a:srgbClr val="A1DDAA"/>
          </a:solidFill>
          <a:ln w="38100">
            <a:solidFill>
              <a:srgbClr val="4FA3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2EDE0-BA92-4823-B627-E60B65A88A4A}"/>
              </a:ext>
            </a:extLst>
          </p:cNvPr>
          <p:cNvSpPr/>
          <p:nvPr/>
        </p:nvSpPr>
        <p:spPr>
          <a:xfrm>
            <a:off x="7868444" y="2479249"/>
            <a:ext cx="1253765" cy="735291"/>
          </a:xfrm>
          <a:prstGeom prst="rect">
            <a:avLst/>
          </a:prstGeom>
          <a:solidFill>
            <a:srgbClr val="F8DB8F"/>
          </a:solidFill>
          <a:ln w="38100">
            <a:solidFill>
              <a:srgbClr val="ECA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3A028F-DDDC-4CAA-AB84-D1DBB0048291}"/>
              </a:ext>
            </a:extLst>
          </p:cNvPr>
          <p:cNvSpPr/>
          <p:nvPr/>
        </p:nvSpPr>
        <p:spPr>
          <a:xfrm>
            <a:off x="7868444" y="3789575"/>
            <a:ext cx="1253765" cy="735291"/>
          </a:xfrm>
          <a:prstGeom prst="rect">
            <a:avLst/>
          </a:prstGeom>
          <a:solidFill>
            <a:srgbClr val="FF9198"/>
          </a:solidFill>
          <a:ln w="38100">
            <a:solidFill>
              <a:srgbClr val="E75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C41C27-1218-478B-8375-915499401F6B}"/>
              </a:ext>
            </a:extLst>
          </p:cNvPr>
          <p:cNvGrpSpPr/>
          <p:nvPr/>
        </p:nvGrpSpPr>
        <p:grpSpPr>
          <a:xfrm>
            <a:off x="7750608" y="5222450"/>
            <a:ext cx="1489436" cy="480766"/>
            <a:chOff x="5740923" y="838986"/>
            <a:chExt cx="1489436" cy="48076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98F018-6E37-42CD-A2FC-B6CE1175805A}"/>
                </a:ext>
              </a:extLst>
            </p:cNvPr>
            <p:cNvCxnSpPr/>
            <p:nvPr/>
          </p:nvCxnSpPr>
          <p:spPr>
            <a:xfrm flipV="1">
              <a:off x="5806911" y="914400"/>
              <a:ext cx="1357460" cy="3299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07120C9-98B3-4900-8300-FDEC53F80087}"/>
                </a:ext>
              </a:extLst>
            </p:cNvPr>
            <p:cNvSpPr/>
            <p:nvPr/>
          </p:nvSpPr>
          <p:spPr>
            <a:xfrm>
              <a:off x="5740923" y="1168923"/>
              <a:ext cx="150829" cy="150829"/>
            </a:xfrm>
            <a:prstGeom prst="ellipse">
              <a:avLst/>
            </a:prstGeom>
            <a:solidFill>
              <a:srgbClr val="4FA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AAF084-F730-4477-A020-A6119F1CE258}"/>
                </a:ext>
              </a:extLst>
            </p:cNvPr>
            <p:cNvSpPr/>
            <p:nvPr/>
          </p:nvSpPr>
          <p:spPr>
            <a:xfrm>
              <a:off x="7079530" y="838986"/>
              <a:ext cx="150829" cy="150829"/>
            </a:xfrm>
            <a:prstGeom prst="ellipse">
              <a:avLst/>
            </a:prstGeom>
            <a:solidFill>
              <a:srgbClr val="E75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75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4.79167E-6 0.091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F78274-04F7-4026-8F3B-2481DF73D1A3}"/>
              </a:ext>
            </a:extLst>
          </p:cNvPr>
          <p:cNvSpPr/>
          <p:nvPr/>
        </p:nvSpPr>
        <p:spPr>
          <a:xfrm>
            <a:off x="248478" y="258416"/>
            <a:ext cx="11387513" cy="1248837"/>
          </a:xfrm>
          <a:prstGeom prst="roundRect">
            <a:avLst/>
          </a:prstGeom>
          <a:solidFill>
            <a:srgbClr val="4F8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E7994-F759-472F-A7D6-475476448252}"/>
              </a:ext>
            </a:extLst>
          </p:cNvPr>
          <p:cNvSpPr txBox="1"/>
          <p:nvPr/>
        </p:nvSpPr>
        <p:spPr>
          <a:xfrm>
            <a:off x="556009" y="405780"/>
            <a:ext cx="37302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Đây là đoạn văn 1</a:t>
            </a:r>
          </a:p>
          <a:p>
            <a:r>
              <a:rPr lang="en-US" sz="2800" b="1">
                <a:solidFill>
                  <a:schemeClr val="bg1"/>
                </a:solidFill>
              </a:rPr>
              <a:t>Đây là đoạn văn 2</a:t>
            </a:r>
            <a:endParaRPr lang="en-US" sz="2800" b="1"/>
          </a:p>
        </p:txBody>
      </p:sp>
      <p:pic>
        <p:nvPicPr>
          <p:cNvPr id="2050" name="Picture 2" descr="Download - Vector Basketball Ball Png | Full Size PNG Download | SeekPNG">
            <a:extLst>
              <a:ext uri="{FF2B5EF4-FFF2-40B4-BE49-F238E27FC236}">
                <a16:creationId xmlns:a16="http://schemas.microsoft.com/office/drawing/2014/main" id="{7DEC6333-1A17-4899-92A7-8F845621F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918">
            <a:off x="624528" y="2345579"/>
            <a:ext cx="1871723" cy="18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D4A344A-6956-4208-9DAD-4CBE7946E1AB}"/>
              </a:ext>
            </a:extLst>
          </p:cNvPr>
          <p:cNvSpPr/>
          <p:nvPr/>
        </p:nvSpPr>
        <p:spPr>
          <a:xfrm rot="20681699">
            <a:off x="3674412" y="1936124"/>
            <a:ext cx="2507146" cy="13052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Khối hình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0D6335-7807-48A0-B19F-A8B3A0A7D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40037"/>
              </p:ext>
            </p:extLst>
          </p:nvPr>
        </p:nvGraphicFramePr>
        <p:xfrm>
          <a:off x="3465332" y="4119308"/>
          <a:ext cx="3687306" cy="20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551">
                  <a:extLst>
                    <a:ext uri="{9D8B030D-6E8A-4147-A177-3AD203B41FA5}">
                      <a16:colId xmlns:a16="http://schemas.microsoft.com/office/drawing/2014/main" val="4007541619"/>
                    </a:ext>
                  </a:extLst>
                </a:gridCol>
                <a:gridCol w="614551">
                  <a:extLst>
                    <a:ext uri="{9D8B030D-6E8A-4147-A177-3AD203B41FA5}">
                      <a16:colId xmlns:a16="http://schemas.microsoft.com/office/drawing/2014/main" val="456698744"/>
                    </a:ext>
                  </a:extLst>
                </a:gridCol>
                <a:gridCol w="614551">
                  <a:extLst>
                    <a:ext uri="{9D8B030D-6E8A-4147-A177-3AD203B41FA5}">
                      <a16:colId xmlns:a16="http://schemas.microsoft.com/office/drawing/2014/main" val="3465040658"/>
                    </a:ext>
                  </a:extLst>
                </a:gridCol>
                <a:gridCol w="614551">
                  <a:extLst>
                    <a:ext uri="{9D8B030D-6E8A-4147-A177-3AD203B41FA5}">
                      <a16:colId xmlns:a16="http://schemas.microsoft.com/office/drawing/2014/main" val="2240733020"/>
                    </a:ext>
                  </a:extLst>
                </a:gridCol>
                <a:gridCol w="614551">
                  <a:extLst>
                    <a:ext uri="{9D8B030D-6E8A-4147-A177-3AD203B41FA5}">
                      <a16:colId xmlns:a16="http://schemas.microsoft.com/office/drawing/2014/main" val="3928933125"/>
                    </a:ext>
                  </a:extLst>
                </a:gridCol>
                <a:gridCol w="614551">
                  <a:extLst>
                    <a:ext uri="{9D8B030D-6E8A-4147-A177-3AD203B41FA5}">
                      <a16:colId xmlns:a16="http://schemas.microsoft.com/office/drawing/2014/main" val="1295001890"/>
                    </a:ext>
                  </a:extLst>
                </a:gridCol>
              </a:tblGrid>
              <a:tr h="401752">
                <a:tc gridSpan="6">
                  <a:txBody>
                    <a:bodyPr/>
                    <a:lstStyle/>
                    <a:p>
                      <a:r>
                        <a:rPr lang="en-US"/>
                        <a:t>Bảng dữ liệu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83756"/>
                  </a:ext>
                </a:extLst>
              </a:tr>
              <a:tr h="401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13533"/>
                  </a:ext>
                </a:extLst>
              </a:tr>
              <a:tr h="401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54336"/>
                  </a:ext>
                </a:extLst>
              </a:tr>
              <a:tr h="401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98042"/>
                  </a:ext>
                </a:extLst>
              </a:tr>
              <a:tr h="401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3541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1790A84-5150-4D78-8501-AFBC2C130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801505"/>
              </p:ext>
            </p:extLst>
          </p:nvPr>
        </p:nvGraphicFramePr>
        <p:xfrm>
          <a:off x="7589520" y="1750714"/>
          <a:ext cx="3931920" cy="2267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28889A7-F2E6-4D9A-BDBC-6EF2EE552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56891"/>
              </p:ext>
            </p:extLst>
          </p:nvPr>
        </p:nvGraphicFramePr>
        <p:xfrm>
          <a:off x="7965440" y="4420815"/>
          <a:ext cx="2407920" cy="2082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981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F78274-04F7-4026-8F3B-2481DF73D1A3}"/>
              </a:ext>
            </a:extLst>
          </p:cNvPr>
          <p:cNvSpPr/>
          <p:nvPr/>
        </p:nvSpPr>
        <p:spPr>
          <a:xfrm>
            <a:off x="248478" y="258416"/>
            <a:ext cx="11387513" cy="1248837"/>
          </a:xfrm>
          <a:prstGeom prst="roundRect">
            <a:avLst/>
          </a:prstGeom>
          <a:solidFill>
            <a:srgbClr val="4F8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E7994-F759-472F-A7D6-475476448252}"/>
              </a:ext>
            </a:extLst>
          </p:cNvPr>
          <p:cNvSpPr txBox="1"/>
          <p:nvPr/>
        </p:nvSpPr>
        <p:spPr>
          <a:xfrm>
            <a:off x="556009" y="528891"/>
            <a:ext cx="62410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Tại sao phải Add Animation?</a:t>
            </a:r>
            <a:endParaRPr lang="en-US" sz="4000" b="1"/>
          </a:p>
        </p:txBody>
      </p:sp>
      <p:pic>
        <p:nvPicPr>
          <p:cNvPr id="2050" name="Picture 2" descr="Download - Vector Basketball Ball Png | Full Size PNG Download | SeekPNG">
            <a:extLst>
              <a:ext uri="{FF2B5EF4-FFF2-40B4-BE49-F238E27FC236}">
                <a16:creationId xmlns:a16="http://schemas.microsoft.com/office/drawing/2014/main" id="{7DEC6333-1A17-4899-92A7-8F845621F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918">
            <a:off x="4500267" y="2541768"/>
            <a:ext cx="2883932" cy="28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F78274-04F7-4026-8F3B-2481DF73D1A3}"/>
              </a:ext>
            </a:extLst>
          </p:cNvPr>
          <p:cNvSpPr/>
          <p:nvPr/>
        </p:nvSpPr>
        <p:spPr>
          <a:xfrm>
            <a:off x="248478" y="258416"/>
            <a:ext cx="11387513" cy="1248837"/>
          </a:xfrm>
          <a:prstGeom prst="roundRect">
            <a:avLst/>
          </a:prstGeom>
          <a:solidFill>
            <a:srgbClr val="4F8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E7994-F759-472F-A7D6-475476448252}"/>
              </a:ext>
            </a:extLst>
          </p:cNvPr>
          <p:cNvSpPr txBox="1"/>
          <p:nvPr/>
        </p:nvSpPr>
        <p:spPr>
          <a:xfrm>
            <a:off x="556009" y="528891"/>
            <a:ext cx="62410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Animation Pane?</a:t>
            </a:r>
            <a:endParaRPr lang="en-US" sz="4000" b="1"/>
          </a:p>
        </p:txBody>
      </p:sp>
      <p:pic>
        <p:nvPicPr>
          <p:cNvPr id="2050" name="Picture 2" descr="Download - Vector Basketball Ball Png | Full Size PNG Download | SeekPNG">
            <a:extLst>
              <a:ext uri="{FF2B5EF4-FFF2-40B4-BE49-F238E27FC236}">
                <a16:creationId xmlns:a16="http://schemas.microsoft.com/office/drawing/2014/main" id="{7DEC6333-1A17-4899-92A7-8F845621F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918">
            <a:off x="3142023" y="2374645"/>
            <a:ext cx="1871723" cy="18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D4A344A-6956-4208-9DAD-4CBE7946E1AB}"/>
              </a:ext>
            </a:extLst>
          </p:cNvPr>
          <p:cNvSpPr/>
          <p:nvPr/>
        </p:nvSpPr>
        <p:spPr>
          <a:xfrm rot="721014">
            <a:off x="6029346" y="4068310"/>
            <a:ext cx="2507146" cy="13052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F78274-04F7-4026-8F3B-2481DF73D1A3}"/>
              </a:ext>
            </a:extLst>
          </p:cNvPr>
          <p:cNvSpPr/>
          <p:nvPr/>
        </p:nvSpPr>
        <p:spPr>
          <a:xfrm>
            <a:off x="248478" y="258416"/>
            <a:ext cx="11387513" cy="1248837"/>
          </a:xfrm>
          <a:prstGeom prst="roundRect">
            <a:avLst/>
          </a:prstGeom>
          <a:solidFill>
            <a:srgbClr val="4F8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E7994-F759-472F-A7D6-475476448252}"/>
              </a:ext>
            </a:extLst>
          </p:cNvPr>
          <p:cNvSpPr txBox="1"/>
          <p:nvPr/>
        </p:nvSpPr>
        <p:spPr>
          <a:xfrm>
            <a:off x="556009" y="528891"/>
            <a:ext cx="62410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Animation Painter</a:t>
            </a:r>
            <a:endParaRPr lang="en-US" sz="4000" b="1"/>
          </a:p>
        </p:txBody>
      </p:sp>
      <p:pic>
        <p:nvPicPr>
          <p:cNvPr id="2050" name="Picture 2" descr="Download - Vector Basketball Ball Png | Full Size PNG Download | SeekPNG">
            <a:extLst>
              <a:ext uri="{FF2B5EF4-FFF2-40B4-BE49-F238E27FC236}">
                <a16:creationId xmlns:a16="http://schemas.microsoft.com/office/drawing/2014/main" id="{7DEC6333-1A17-4899-92A7-8F845621F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918">
            <a:off x="1081728" y="2386219"/>
            <a:ext cx="1871723" cy="18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eart 1">
            <a:extLst>
              <a:ext uri="{FF2B5EF4-FFF2-40B4-BE49-F238E27FC236}">
                <a16:creationId xmlns:a16="http://schemas.microsoft.com/office/drawing/2014/main" id="{6D4A344A-6956-4208-9DAD-4CBE7946E1AB}"/>
              </a:ext>
            </a:extLst>
          </p:cNvPr>
          <p:cNvSpPr/>
          <p:nvPr/>
        </p:nvSpPr>
        <p:spPr>
          <a:xfrm rot="721014">
            <a:off x="7066750" y="4190832"/>
            <a:ext cx="2507146" cy="2171552"/>
          </a:xfrm>
          <a:prstGeom prst="hear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10A1204-5C81-4D41-BF8F-89EADF24825F}"/>
              </a:ext>
            </a:extLst>
          </p:cNvPr>
          <p:cNvCxnSpPr>
            <a:cxnSpLocks/>
          </p:cNvCxnSpPr>
          <p:nvPr/>
        </p:nvCxnSpPr>
        <p:spPr>
          <a:xfrm>
            <a:off x="3586480" y="3149600"/>
            <a:ext cx="3007360" cy="1849120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og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EF6819E2-7AF4-4795-8E69-919FAE25B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43" y="595011"/>
            <a:ext cx="5667977" cy="5667977"/>
          </a:xfrm>
          <a:prstGeom prst="roundRect">
            <a:avLst>
              <a:gd name="adj" fmla="val 7948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ECE1F5-D72D-48DF-969A-C8AF20ACF3F1}"/>
              </a:ext>
            </a:extLst>
          </p:cNvPr>
          <p:cNvSpPr txBox="1"/>
          <p:nvPr/>
        </p:nvSpPr>
        <p:spPr>
          <a:xfrm>
            <a:off x="891250" y="2136338"/>
            <a:ext cx="4143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Đây là ảnh của một chú chó đáng yêu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24294B-06D1-431D-B6FB-A4BBF99B9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475" y="595011"/>
            <a:ext cx="5667977" cy="5667977"/>
          </a:xfrm>
          <a:prstGeom prst="roundRect">
            <a:avLst>
              <a:gd name="adj" fmla="val 7948"/>
            </a:avLst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38B6C5-4C66-4CFC-87D8-4F82CDA1F6DB}"/>
              </a:ext>
            </a:extLst>
          </p:cNvPr>
          <p:cNvSpPr txBox="1"/>
          <p:nvPr/>
        </p:nvSpPr>
        <p:spPr>
          <a:xfrm>
            <a:off x="792863" y="2136338"/>
            <a:ext cx="42575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Đây là ảnh của một chú mèo đáng yêu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3A30FF-D9F3-4265-A3AF-7648BE083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r="6880"/>
          <a:stretch/>
        </p:blipFill>
        <p:spPr>
          <a:xfrm>
            <a:off x="5756475" y="595011"/>
            <a:ext cx="5667977" cy="5667977"/>
          </a:xfrm>
          <a:prstGeom prst="roundRect">
            <a:avLst>
              <a:gd name="adj" fmla="val 7948"/>
            </a:avLst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0A66C3-4737-4A3E-A2AC-FAB93FD91E54}"/>
              </a:ext>
            </a:extLst>
          </p:cNvPr>
          <p:cNvSpPr txBox="1"/>
          <p:nvPr/>
        </p:nvSpPr>
        <p:spPr>
          <a:xfrm>
            <a:off x="816012" y="2136338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Đây là ảnh của một chú chim đáng yêu</a:t>
            </a:r>
          </a:p>
        </p:txBody>
      </p:sp>
    </p:spTree>
    <p:extLst>
      <p:ext uri="{BB962C8B-B14F-4D97-AF65-F5344CB8AC3E}">
        <p14:creationId xmlns:p14="http://schemas.microsoft.com/office/powerpoint/2010/main" val="3786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5" grpId="0"/>
      <p:bldP spid="15" grpId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63BC7A-8FF3-49C7-AF18-31E085E2F1F1}"/>
              </a:ext>
            </a:extLst>
          </p:cNvPr>
          <p:cNvSpPr/>
          <p:nvPr/>
        </p:nvSpPr>
        <p:spPr>
          <a:xfrm>
            <a:off x="6595872" y="950976"/>
            <a:ext cx="4681728" cy="4681728"/>
          </a:xfrm>
          <a:prstGeom prst="roundRect">
            <a:avLst>
              <a:gd name="adj" fmla="val 937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27E71-3F97-485F-8394-0F08161EC2D2}"/>
              </a:ext>
            </a:extLst>
          </p:cNvPr>
          <p:cNvSpPr txBox="1"/>
          <p:nvPr/>
        </p:nvSpPr>
        <p:spPr>
          <a:xfrm>
            <a:off x="792480" y="1722180"/>
            <a:ext cx="5303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rgbClr val="E6E6E6"/>
                </a:solidFill>
              </a:rPr>
              <a:t>Đây là ảnh của một chú chó đáng yêu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E4CDC2-D897-4DA2-98A6-07C6F41EEEBE}"/>
              </a:ext>
            </a:extLst>
          </p:cNvPr>
          <p:cNvSpPr/>
          <p:nvPr/>
        </p:nvSpPr>
        <p:spPr>
          <a:xfrm>
            <a:off x="6595872" y="950976"/>
            <a:ext cx="4681728" cy="4681728"/>
          </a:xfrm>
          <a:prstGeom prst="roundRect">
            <a:avLst>
              <a:gd name="adj" fmla="val 937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8951E-5E6B-4EB2-A223-8D5BE84BB0C0}"/>
              </a:ext>
            </a:extLst>
          </p:cNvPr>
          <p:cNvSpPr txBox="1"/>
          <p:nvPr/>
        </p:nvSpPr>
        <p:spPr>
          <a:xfrm>
            <a:off x="792480" y="1722180"/>
            <a:ext cx="5303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rgbClr val="E6E6E6"/>
                </a:solidFill>
              </a:rPr>
              <a:t>Đây là ảnh của một chú mèo đáng yêu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AA3008-F9AC-46FD-B872-6234436BC12D}"/>
              </a:ext>
            </a:extLst>
          </p:cNvPr>
          <p:cNvSpPr/>
          <p:nvPr/>
        </p:nvSpPr>
        <p:spPr>
          <a:xfrm>
            <a:off x="6595872" y="950976"/>
            <a:ext cx="4681728" cy="4681728"/>
          </a:xfrm>
          <a:prstGeom prst="roundRect">
            <a:avLst>
              <a:gd name="adj" fmla="val 937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9583F-54AC-4465-9F57-C4F60A7A2C11}"/>
              </a:ext>
            </a:extLst>
          </p:cNvPr>
          <p:cNvSpPr txBox="1"/>
          <p:nvPr/>
        </p:nvSpPr>
        <p:spPr>
          <a:xfrm>
            <a:off x="792480" y="1722179"/>
            <a:ext cx="5303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rgbClr val="E6E6E6"/>
                </a:solidFill>
              </a:rPr>
              <a:t>Đây là ảnh của một chú chim đáng yêu</a:t>
            </a:r>
          </a:p>
        </p:txBody>
      </p:sp>
    </p:spTree>
    <p:extLst>
      <p:ext uri="{BB962C8B-B14F-4D97-AF65-F5344CB8AC3E}">
        <p14:creationId xmlns:p14="http://schemas.microsoft.com/office/powerpoint/2010/main" val="21004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4" grpId="0" animBg="1"/>
      <p:bldP spid="4" grpId="1" animBg="1"/>
      <p:bldP spid="5" grpId="0"/>
      <p:bldP spid="5" grpId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101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 Nguyen</dc:creator>
  <cp:lastModifiedBy>an nhan support 13</cp:lastModifiedBy>
  <cp:revision>8</cp:revision>
  <dcterms:created xsi:type="dcterms:W3CDTF">2021-06-10T07:07:42Z</dcterms:created>
  <dcterms:modified xsi:type="dcterms:W3CDTF">2023-08-08T13:46:13Z</dcterms:modified>
</cp:coreProperties>
</file>