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C97"/>
    <a:srgbClr val="D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440" autoAdjust="0"/>
  </p:normalViewPr>
  <p:slideViewPr>
    <p:cSldViewPr snapToGrid="0">
      <p:cViewPr>
        <p:scale>
          <a:sx n="33" d="100"/>
          <a:sy n="33" d="100"/>
        </p:scale>
        <p:origin x="1320" y="55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Dùng Edit Points để tạo khối xéo</a:t>
            </a:r>
          </a:p>
          <a:p>
            <a:pPr marL="171450" indent="-171450">
              <a:buFontTx/>
              <a:buChar char="-"/>
            </a:pPr>
            <a:r>
              <a:rPr lang="en-GB"/>
              <a:t>Gõ text</a:t>
            </a:r>
          </a:p>
          <a:p>
            <a:pPr marL="171450" indent="-171450">
              <a:buFontTx/>
              <a:buChar char="-"/>
            </a:pPr>
            <a:r>
              <a:rPr lang="en-GB"/>
              <a:t>Tạo khối hình vuông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Dùng Edit Points để tạo khối xéo</a:t>
            </a:r>
          </a:p>
          <a:p>
            <a:pPr marL="171450" indent="-171450">
              <a:buFontTx/>
              <a:buChar char="-"/>
            </a:pPr>
            <a:r>
              <a:rPr lang="en-GB"/>
              <a:t>Gõ text</a:t>
            </a:r>
          </a:p>
          <a:p>
            <a:pPr marL="171450" indent="-171450">
              <a:buFontTx/>
              <a:buChar char="-"/>
            </a:pPr>
            <a:r>
              <a:rPr lang="en-GB"/>
              <a:t>Tạo khối hình vuông và khối hình ch</a:t>
            </a:r>
            <a:r>
              <a:rPr lang="en-US"/>
              <a:t>ữ thập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9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on a motorcycle jumping in the air&#10;&#10;Description automatically generated">
            <a:extLst>
              <a:ext uri="{FF2B5EF4-FFF2-40B4-BE49-F238E27FC236}">
                <a16:creationId xmlns:a16="http://schemas.microsoft.com/office/drawing/2014/main" id="{B190EF25-E339-921E-C87D-2C597BD04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6" b="7786"/>
          <a:stretch/>
        </p:blipFill>
        <p:spPr>
          <a:xfrm>
            <a:off x="0" y="-199851"/>
            <a:ext cx="12547289" cy="7057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901455-6BBA-BEEA-57B7-1A442F9C6D49}"/>
              </a:ext>
            </a:extLst>
          </p:cNvPr>
          <p:cNvSpPr/>
          <p:nvPr/>
        </p:nvSpPr>
        <p:spPr>
          <a:xfrm>
            <a:off x="-7664496" y="11692"/>
            <a:ext cx="7725747" cy="6876662"/>
          </a:xfrm>
          <a:custGeom>
            <a:avLst/>
            <a:gdLst>
              <a:gd name="connsiteX0" fmla="*/ 0 w 7725747"/>
              <a:gd name="connsiteY0" fmla="*/ 0 h 6858001"/>
              <a:gd name="connsiteX1" fmla="*/ 7725747 w 7725747"/>
              <a:gd name="connsiteY1" fmla="*/ 0 h 6858001"/>
              <a:gd name="connsiteX2" fmla="*/ 7725747 w 7725747"/>
              <a:gd name="connsiteY2" fmla="*/ 6858001 h 6858001"/>
              <a:gd name="connsiteX3" fmla="*/ 0 w 7725747"/>
              <a:gd name="connsiteY3" fmla="*/ 6858001 h 6858001"/>
              <a:gd name="connsiteX4" fmla="*/ 0 w 7725747"/>
              <a:gd name="connsiteY4" fmla="*/ 0 h 6858001"/>
              <a:gd name="connsiteX0" fmla="*/ 0 w 7725747"/>
              <a:gd name="connsiteY0" fmla="*/ 18661 h 6876662"/>
              <a:gd name="connsiteX1" fmla="*/ 5598368 w 7725747"/>
              <a:gd name="connsiteY1" fmla="*/ 0 h 6876662"/>
              <a:gd name="connsiteX2" fmla="*/ 7725747 w 7725747"/>
              <a:gd name="connsiteY2" fmla="*/ 6876662 h 6876662"/>
              <a:gd name="connsiteX3" fmla="*/ 0 w 7725747"/>
              <a:gd name="connsiteY3" fmla="*/ 6876662 h 6876662"/>
              <a:gd name="connsiteX4" fmla="*/ 0 w 7725747"/>
              <a:gd name="connsiteY4" fmla="*/ 18661 h 68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747" h="6876662">
                <a:moveTo>
                  <a:pt x="0" y="18661"/>
                </a:moveTo>
                <a:lnTo>
                  <a:pt x="5598368" y="0"/>
                </a:lnTo>
                <a:lnTo>
                  <a:pt x="7725747" y="6876662"/>
                </a:lnTo>
                <a:lnTo>
                  <a:pt x="0" y="6876662"/>
                </a:lnTo>
                <a:lnTo>
                  <a:pt x="0" y="18661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C5119C-8E0C-B60A-45EA-8331A6B55AF5}"/>
              </a:ext>
            </a:extLst>
          </p:cNvPr>
          <p:cNvSpPr/>
          <p:nvPr/>
        </p:nvSpPr>
        <p:spPr>
          <a:xfrm rot="10800000">
            <a:off x="15625493" y="48563"/>
            <a:ext cx="7725747" cy="6876662"/>
          </a:xfrm>
          <a:custGeom>
            <a:avLst/>
            <a:gdLst>
              <a:gd name="connsiteX0" fmla="*/ 0 w 7725747"/>
              <a:gd name="connsiteY0" fmla="*/ 0 h 6858001"/>
              <a:gd name="connsiteX1" fmla="*/ 7725747 w 7725747"/>
              <a:gd name="connsiteY1" fmla="*/ 0 h 6858001"/>
              <a:gd name="connsiteX2" fmla="*/ 7725747 w 7725747"/>
              <a:gd name="connsiteY2" fmla="*/ 6858001 h 6858001"/>
              <a:gd name="connsiteX3" fmla="*/ 0 w 7725747"/>
              <a:gd name="connsiteY3" fmla="*/ 6858001 h 6858001"/>
              <a:gd name="connsiteX4" fmla="*/ 0 w 7725747"/>
              <a:gd name="connsiteY4" fmla="*/ 0 h 6858001"/>
              <a:gd name="connsiteX0" fmla="*/ 0 w 7725747"/>
              <a:gd name="connsiteY0" fmla="*/ 18661 h 6876662"/>
              <a:gd name="connsiteX1" fmla="*/ 5598368 w 7725747"/>
              <a:gd name="connsiteY1" fmla="*/ 0 h 6876662"/>
              <a:gd name="connsiteX2" fmla="*/ 7725747 w 7725747"/>
              <a:gd name="connsiteY2" fmla="*/ 6876662 h 6876662"/>
              <a:gd name="connsiteX3" fmla="*/ 0 w 7725747"/>
              <a:gd name="connsiteY3" fmla="*/ 6876662 h 6876662"/>
              <a:gd name="connsiteX4" fmla="*/ 0 w 7725747"/>
              <a:gd name="connsiteY4" fmla="*/ 18661 h 68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747" h="6876662">
                <a:moveTo>
                  <a:pt x="0" y="18661"/>
                </a:moveTo>
                <a:lnTo>
                  <a:pt x="5598368" y="0"/>
                </a:lnTo>
                <a:lnTo>
                  <a:pt x="7725747" y="6876662"/>
                </a:lnTo>
                <a:lnTo>
                  <a:pt x="0" y="6876662"/>
                </a:lnTo>
                <a:lnTo>
                  <a:pt x="0" y="18661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BBF4-381D-2D7F-137B-7B310D1586EB}"/>
              </a:ext>
            </a:extLst>
          </p:cNvPr>
          <p:cNvSpPr txBox="1"/>
          <p:nvPr/>
        </p:nvSpPr>
        <p:spPr>
          <a:xfrm>
            <a:off x="241709" y="-144643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Câu lạc bộ</a:t>
            </a:r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BA46F796-A19D-6346-7298-071FF9A7A264}"/>
              </a:ext>
            </a:extLst>
          </p:cNvPr>
          <p:cNvSpPr txBox="1"/>
          <p:nvPr/>
        </p:nvSpPr>
        <p:spPr>
          <a:xfrm>
            <a:off x="-5492038" y="1615227"/>
            <a:ext cx="4361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>
                <a:solidFill>
                  <a:srgbClr val="538C97"/>
                </a:solidFill>
              </a:rPr>
              <a:t>Đạp Xe Vui Vẻ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9881D-A33A-14D9-5285-CE80FC0C8FF4}"/>
              </a:ext>
            </a:extLst>
          </p:cNvPr>
          <p:cNvSpPr txBox="1"/>
          <p:nvPr/>
        </p:nvSpPr>
        <p:spPr>
          <a:xfrm>
            <a:off x="-2910924" y="296073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Địa điểm tổ chức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1232A-95CE-3F91-F441-EC14CD702369}"/>
              </a:ext>
            </a:extLst>
          </p:cNvPr>
          <p:cNvSpPr txBox="1"/>
          <p:nvPr/>
        </p:nvSpPr>
        <p:spPr>
          <a:xfrm>
            <a:off x="18048063" y="30904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Hồ Tây, Hà Nội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5FADB-55AF-AB85-B0AC-1E793E03BFFE}"/>
              </a:ext>
            </a:extLst>
          </p:cNvPr>
          <p:cNvSpPr txBox="1"/>
          <p:nvPr/>
        </p:nvSpPr>
        <p:spPr>
          <a:xfrm>
            <a:off x="-5004320" y="389573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Số lượng tham gia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6EFAE-6546-C778-0080-36B156597BE3}"/>
              </a:ext>
            </a:extLst>
          </p:cNvPr>
          <p:cNvSpPr txBox="1"/>
          <p:nvPr/>
        </p:nvSpPr>
        <p:spPr>
          <a:xfrm>
            <a:off x="-3024673" y="497701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100 người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688B4-E235-96B2-FCD6-1D1B45EBD9CC}"/>
              </a:ext>
            </a:extLst>
          </p:cNvPr>
          <p:cNvSpPr txBox="1"/>
          <p:nvPr/>
        </p:nvSpPr>
        <p:spPr>
          <a:xfrm>
            <a:off x="-2892048" y="571973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Lệ phí tham dự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307EA-257A-1C8F-0FC3-FB9150187405}"/>
              </a:ext>
            </a:extLst>
          </p:cNvPr>
          <p:cNvSpPr txBox="1"/>
          <p:nvPr/>
        </p:nvSpPr>
        <p:spPr>
          <a:xfrm>
            <a:off x="-1936880" y="650775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Miễn phí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59794-0B1F-B796-94B6-EC1E995FDD80}"/>
              </a:ext>
            </a:extLst>
          </p:cNvPr>
          <p:cNvCxnSpPr/>
          <p:nvPr/>
        </p:nvCxnSpPr>
        <p:spPr>
          <a:xfrm>
            <a:off x="-6169467" y="2384668"/>
            <a:ext cx="4649019" cy="0"/>
          </a:xfrm>
          <a:prstGeom prst="line">
            <a:avLst/>
          </a:prstGeom>
          <a:ln w="47625">
            <a:solidFill>
              <a:schemeClr val="tx1">
                <a:lumMod val="50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423A7-B1DB-4DCA-BB5D-37B225BDB79C}"/>
              </a:ext>
            </a:extLst>
          </p:cNvPr>
          <p:cNvSpPr/>
          <p:nvPr/>
        </p:nvSpPr>
        <p:spPr>
          <a:xfrm>
            <a:off x="8678024" y="-1446438"/>
            <a:ext cx="585788" cy="585788"/>
          </a:xfrm>
          <a:prstGeom prst="rect">
            <a:avLst/>
          </a:prstGeom>
          <a:noFill/>
          <a:ln w="57150" cap="flat" cmpd="sng" algn="ctr">
            <a:solidFill>
              <a:srgbClr val="FFFFFF">
                <a:alpha val="69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  <a:rtl val="0"/>
            </a:endParaRP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03385D8D-0883-4C81-8ADA-E20F9265E8A4}"/>
              </a:ext>
            </a:extLst>
          </p:cNvPr>
          <p:cNvSpPr/>
          <p:nvPr/>
        </p:nvSpPr>
        <p:spPr>
          <a:xfrm>
            <a:off x="11375943" y="8359747"/>
            <a:ext cx="509204" cy="509204"/>
          </a:xfrm>
          <a:prstGeom prst="mathPlus">
            <a:avLst>
              <a:gd name="adj1" fmla="val 9674"/>
            </a:avLst>
          </a:prstGeom>
          <a:solidFill>
            <a:srgbClr val="FFFFFF">
              <a:alpha val="6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on a motorcycle jumping in the air&#10;&#10;Description automatically generated">
            <a:extLst>
              <a:ext uri="{FF2B5EF4-FFF2-40B4-BE49-F238E27FC236}">
                <a16:creationId xmlns:a16="http://schemas.microsoft.com/office/drawing/2014/main" id="{B190EF25-E339-921E-C87D-2C597BD04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6" b="7786"/>
          <a:stretch/>
        </p:blipFill>
        <p:spPr>
          <a:xfrm>
            <a:off x="0" y="-199851"/>
            <a:ext cx="14494933" cy="81534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901455-6BBA-BEEA-57B7-1A442F9C6D49}"/>
              </a:ext>
            </a:extLst>
          </p:cNvPr>
          <p:cNvSpPr/>
          <p:nvPr/>
        </p:nvSpPr>
        <p:spPr>
          <a:xfrm>
            <a:off x="0" y="-1"/>
            <a:ext cx="7725747" cy="6937797"/>
          </a:xfrm>
          <a:custGeom>
            <a:avLst/>
            <a:gdLst>
              <a:gd name="connsiteX0" fmla="*/ 0 w 7725747"/>
              <a:gd name="connsiteY0" fmla="*/ 0 h 6858001"/>
              <a:gd name="connsiteX1" fmla="*/ 7725747 w 7725747"/>
              <a:gd name="connsiteY1" fmla="*/ 0 h 6858001"/>
              <a:gd name="connsiteX2" fmla="*/ 7725747 w 7725747"/>
              <a:gd name="connsiteY2" fmla="*/ 6858001 h 6858001"/>
              <a:gd name="connsiteX3" fmla="*/ 0 w 7725747"/>
              <a:gd name="connsiteY3" fmla="*/ 6858001 h 6858001"/>
              <a:gd name="connsiteX4" fmla="*/ 0 w 7725747"/>
              <a:gd name="connsiteY4" fmla="*/ 0 h 6858001"/>
              <a:gd name="connsiteX0" fmla="*/ 0 w 7725747"/>
              <a:gd name="connsiteY0" fmla="*/ 18661 h 6876662"/>
              <a:gd name="connsiteX1" fmla="*/ 5598368 w 7725747"/>
              <a:gd name="connsiteY1" fmla="*/ 0 h 6876662"/>
              <a:gd name="connsiteX2" fmla="*/ 7725747 w 7725747"/>
              <a:gd name="connsiteY2" fmla="*/ 6876662 h 6876662"/>
              <a:gd name="connsiteX3" fmla="*/ 0 w 7725747"/>
              <a:gd name="connsiteY3" fmla="*/ 6876662 h 6876662"/>
              <a:gd name="connsiteX4" fmla="*/ 0 w 7725747"/>
              <a:gd name="connsiteY4" fmla="*/ 18661 h 68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747" h="6876662">
                <a:moveTo>
                  <a:pt x="0" y="18661"/>
                </a:moveTo>
                <a:lnTo>
                  <a:pt x="5598368" y="0"/>
                </a:lnTo>
                <a:lnTo>
                  <a:pt x="7725747" y="6876662"/>
                </a:lnTo>
                <a:lnTo>
                  <a:pt x="0" y="6876662"/>
                </a:lnTo>
                <a:lnTo>
                  <a:pt x="0" y="18661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C5119C-8E0C-B60A-45EA-8331A6B55AF5}"/>
              </a:ext>
            </a:extLst>
          </p:cNvPr>
          <p:cNvSpPr/>
          <p:nvPr/>
        </p:nvSpPr>
        <p:spPr>
          <a:xfrm rot="10800000">
            <a:off x="9986866" y="-61134"/>
            <a:ext cx="7725747" cy="6937796"/>
          </a:xfrm>
          <a:custGeom>
            <a:avLst/>
            <a:gdLst>
              <a:gd name="connsiteX0" fmla="*/ 0 w 7725747"/>
              <a:gd name="connsiteY0" fmla="*/ 0 h 6858001"/>
              <a:gd name="connsiteX1" fmla="*/ 7725747 w 7725747"/>
              <a:gd name="connsiteY1" fmla="*/ 0 h 6858001"/>
              <a:gd name="connsiteX2" fmla="*/ 7725747 w 7725747"/>
              <a:gd name="connsiteY2" fmla="*/ 6858001 h 6858001"/>
              <a:gd name="connsiteX3" fmla="*/ 0 w 7725747"/>
              <a:gd name="connsiteY3" fmla="*/ 6858001 h 6858001"/>
              <a:gd name="connsiteX4" fmla="*/ 0 w 7725747"/>
              <a:gd name="connsiteY4" fmla="*/ 0 h 6858001"/>
              <a:gd name="connsiteX0" fmla="*/ 0 w 7725747"/>
              <a:gd name="connsiteY0" fmla="*/ 18661 h 6876662"/>
              <a:gd name="connsiteX1" fmla="*/ 5598368 w 7725747"/>
              <a:gd name="connsiteY1" fmla="*/ 0 h 6876662"/>
              <a:gd name="connsiteX2" fmla="*/ 7725747 w 7725747"/>
              <a:gd name="connsiteY2" fmla="*/ 6876662 h 6876662"/>
              <a:gd name="connsiteX3" fmla="*/ 0 w 7725747"/>
              <a:gd name="connsiteY3" fmla="*/ 6876662 h 6876662"/>
              <a:gd name="connsiteX4" fmla="*/ 0 w 7725747"/>
              <a:gd name="connsiteY4" fmla="*/ 18661 h 68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747" h="6876662">
                <a:moveTo>
                  <a:pt x="0" y="18661"/>
                </a:moveTo>
                <a:lnTo>
                  <a:pt x="5598368" y="0"/>
                </a:lnTo>
                <a:lnTo>
                  <a:pt x="7725747" y="6876662"/>
                </a:lnTo>
                <a:lnTo>
                  <a:pt x="0" y="6876662"/>
                </a:lnTo>
                <a:lnTo>
                  <a:pt x="0" y="18661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BBF4-381D-2D7F-137B-7B310D1586EB}"/>
              </a:ext>
            </a:extLst>
          </p:cNvPr>
          <p:cNvSpPr txBox="1"/>
          <p:nvPr/>
        </p:nvSpPr>
        <p:spPr>
          <a:xfrm>
            <a:off x="562947" y="106044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Câu lạc bộ</a:t>
            </a:r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BA46F796-A19D-6346-7298-071FF9A7A264}"/>
              </a:ext>
            </a:extLst>
          </p:cNvPr>
          <p:cNvSpPr txBox="1"/>
          <p:nvPr/>
        </p:nvSpPr>
        <p:spPr>
          <a:xfrm>
            <a:off x="562947" y="1588817"/>
            <a:ext cx="4361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>
                <a:solidFill>
                  <a:srgbClr val="538C97"/>
                </a:solidFill>
              </a:rPr>
              <a:t>Đạp Xe Vui Vẻ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9881D-A33A-14D9-5285-CE80FC0C8FF4}"/>
              </a:ext>
            </a:extLst>
          </p:cNvPr>
          <p:cNvSpPr txBox="1"/>
          <p:nvPr/>
        </p:nvSpPr>
        <p:spPr>
          <a:xfrm>
            <a:off x="562947" y="29211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Địa điểm tổ chức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1232A-95CE-3F91-F441-EC14CD702369}"/>
              </a:ext>
            </a:extLst>
          </p:cNvPr>
          <p:cNvSpPr txBox="1"/>
          <p:nvPr/>
        </p:nvSpPr>
        <p:spPr>
          <a:xfrm>
            <a:off x="562947" y="333018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Hồ Tây, Hà Nội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5FADB-55AF-AB85-B0AC-1E793E03BFFE}"/>
              </a:ext>
            </a:extLst>
          </p:cNvPr>
          <p:cNvSpPr txBox="1"/>
          <p:nvPr/>
        </p:nvSpPr>
        <p:spPr>
          <a:xfrm>
            <a:off x="562947" y="387685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Số lượng tham gia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6EFAE-6546-C778-0080-36B156597BE3}"/>
              </a:ext>
            </a:extLst>
          </p:cNvPr>
          <p:cNvSpPr txBox="1"/>
          <p:nvPr/>
        </p:nvSpPr>
        <p:spPr>
          <a:xfrm>
            <a:off x="562947" y="4295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100 người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688B4-E235-96B2-FCD6-1D1B45EBD9CC}"/>
              </a:ext>
            </a:extLst>
          </p:cNvPr>
          <p:cNvSpPr txBox="1"/>
          <p:nvPr/>
        </p:nvSpPr>
        <p:spPr>
          <a:xfrm>
            <a:off x="562947" y="487071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Lệ phí tham dự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307EA-257A-1C8F-0FC3-FB9150187405}"/>
              </a:ext>
            </a:extLst>
          </p:cNvPr>
          <p:cNvSpPr txBox="1"/>
          <p:nvPr/>
        </p:nvSpPr>
        <p:spPr>
          <a:xfrm>
            <a:off x="562947" y="532881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Miễn phí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59794-0B1F-B796-94B6-EC1E995FDD80}"/>
              </a:ext>
            </a:extLst>
          </p:cNvPr>
          <p:cNvCxnSpPr/>
          <p:nvPr/>
        </p:nvCxnSpPr>
        <p:spPr>
          <a:xfrm>
            <a:off x="660400" y="2358258"/>
            <a:ext cx="4649019" cy="0"/>
          </a:xfrm>
          <a:prstGeom prst="line">
            <a:avLst/>
          </a:prstGeom>
          <a:ln w="47625">
            <a:solidFill>
              <a:schemeClr val="tx1">
                <a:lumMod val="50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423A7-B1DB-4DCA-BB5D-37B225BDB79C}"/>
              </a:ext>
            </a:extLst>
          </p:cNvPr>
          <p:cNvSpPr/>
          <p:nvPr/>
        </p:nvSpPr>
        <p:spPr>
          <a:xfrm>
            <a:off x="9651418" y="5921966"/>
            <a:ext cx="585788" cy="585788"/>
          </a:xfrm>
          <a:prstGeom prst="rect">
            <a:avLst/>
          </a:prstGeom>
          <a:noFill/>
          <a:ln w="57150" cap="flat" cmpd="sng" algn="ctr">
            <a:solidFill>
              <a:srgbClr val="FFFFFF">
                <a:alpha val="69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  <a:rtl val="0"/>
            </a:endParaRP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03385D8D-0883-4C81-8ADA-E20F9265E8A4}"/>
              </a:ext>
            </a:extLst>
          </p:cNvPr>
          <p:cNvSpPr/>
          <p:nvPr/>
        </p:nvSpPr>
        <p:spPr>
          <a:xfrm>
            <a:off x="10284563" y="5412762"/>
            <a:ext cx="509204" cy="509204"/>
          </a:xfrm>
          <a:prstGeom prst="mathPlus">
            <a:avLst>
              <a:gd name="adj1" fmla="val 9674"/>
            </a:avLst>
          </a:prstGeom>
          <a:solidFill>
            <a:srgbClr val="FFFFFF">
              <a:alpha val="6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1118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on a motorcycle jumping in the air&#10;&#10;Description automatically generated">
            <a:extLst>
              <a:ext uri="{FF2B5EF4-FFF2-40B4-BE49-F238E27FC236}">
                <a16:creationId xmlns:a16="http://schemas.microsoft.com/office/drawing/2014/main" id="{B190EF25-E339-921E-C87D-2C597BD04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6" b="7786"/>
          <a:stretch/>
        </p:blipFill>
        <p:spPr>
          <a:xfrm>
            <a:off x="704273" y="1681400"/>
            <a:ext cx="2583630" cy="1453292"/>
          </a:xfrm>
          <a:prstGeom prst="rect">
            <a:avLst/>
          </a:prstGeom>
        </p:spPr>
      </p:pic>
      <p:sp>
        <p:nvSpPr>
          <p:cNvPr id="8" name="!!1">
            <a:extLst>
              <a:ext uri="{FF2B5EF4-FFF2-40B4-BE49-F238E27FC236}">
                <a16:creationId xmlns:a16="http://schemas.microsoft.com/office/drawing/2014/main" id="{BA46F796-A19D-6346-7298-071FF9A7A264}"/>
              </a:ext>
            </a:extLst>
          </p:cNvPr>
          <p:cNvSpPr txBox="1"/>
          <p:nvPr/>
        </p:nvSpPr>
        <p:spPr>
          <a:xfrm>
            <a:off x="6701926" y="2382567"/>
            <a:ext cx="4785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>
                <a:solidFill>
                  <a:srgbClr val="538C97"/>
                </a:solidFill>
              </a:rPr>
              <a:t>Hình ảnh đạp xe</a:t>
            </a:r>
          </a:p>
        </p:txBody>
      </p:sp>
      <p:pic>
        <p:nvPicPr>
          <p:cNvPr id="18" name="Picture 2" descr="Kỹ thuật chạy xe đạp đúng để có lợi cho sức khỏe tối đa">
            <a:extLst>
              <a:ext uri="{FF2B5EF4-FFF2-40B4-BE49-F238E27FC236}">
                <a16:creationId xmlns:a16="http://schemas.microsoft.com/office/drawing/2014/main" id="{AD600A10-4718-45F8-90C2-C317BED8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10" y="1681400"/>
            <a:ext cx="2827409" cy="15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Đạp xe đạp có làm bụng nhỏ đi không? | Vinmec">
            <a:extLst>
              <a:ext uri="{FF2B5EF4-FFF2-40B4-BE49-F238E27FC236}">
                <a16:creationId xmlns:a16="http://schemas.microsoft.com/office/drawing/2014/main" id="{C05994D9-ECF5-468C-9383-505419B4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" y="3455672"/>
            <a:ext cx="2572149" cy="17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10 lợi ích sức khỏe của đạp xe đạp mỗi ngày | Sức khỏe | Thanh Niên">
            <a:extLst>
              <a:ext uri="{FF2B5EF4-FFF2-40B4-BE49-F238E27FC236}">
                <a16:creationId xmlns:a16="http://schemas.microsoft.com/office/drawing/2014/main" id="{EC7243EA-D302-4B36-9D48-9407CC920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" b="7134"/>
          <a:stretch/>
        </p:blipFill>
        <p:spPr bwMode="auto">
          <a:xfrm>
            <a:off x="3581211" y="3455672"/>
            <a:ext cx="2827408" cy="1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16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</TotalTime>
  <Words>96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Thanh Bình</dc:creator>
  <cp:lastModifiedBy>an nhan support 13</cp:lastModifiedBy>
  <cp:revision>7</cp:revision>
  <dcterms:created xsi:type="dcterms:W3CDTF">2023-08-06T04:01:37Z</dcterms:created>
  <dcterms:modified xsi:type="dcterms:W3CDTF">2023-08-06T13:40:04Z</dcterms:modified>
</cp:coreProperties>
</file>