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300" r:id="rId3"/>
    <p:sldId id="301" r:id="rId4"/>
    <p:sldId id="30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 sánh" id="{48673813-4EBF-4FE6-9ABC-9AEC1F55347D}">
          <p14:sldIdLst>
            <p14:sldId id="300"/>
            <p14:sldId id="301"/>
          </p14:sldIdLst>
        </p14:section>
        <p14:section name="Liệt kê" id="{E3E82C89-8F1E-4396-869A-16F4992910BC}">
          <p14:sldIdLst>
            <p14:sldId id="302"/>
            <p14:sldId id="304"/>
          </p14:sldIdLst>
        </p14:section>
        <p14:section name="Chu trình" id="{6BE76973-E8C9-4332-AECC-EBABB6E60E42}">
          <p14:sldIdLst>
            <p14:sldId id="305"/>
            <p14:sldId id="306"/>
            <p14:sldId id="307"/>
            <p14:sldId id="308"/>
            <p14:sldId id="309"/>
          </p14:sldIdLst>
        </p14:section>
        <p14:section name="Infographic Timeline" id="{E42154CA-5A0A-410F-BFCB-EB715F24FB29}">
          <p14:sldIdLst>
            <p14:sldId id="310"/>
          </p14:sldIdLst>
        </p14:section>
        <p14:section name="People Graph" id="{B81B6B1A-2A77-430A-941C-E000402C59E9}">
          <p14:sldIdLst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E89"/>
    <a:srgbClr val="4B7AB2"/>
    <a:srgbClr val="FFFFFF"/>
    <a:srgbClr val="79A6E2"/>
    <a:srgbClr val="ADC2E5"/>
    <a:srgbClr val="749ED0"/>
    <a:srgbClr val="5782B6"/>
    <a:srgbClr val="39689F"/>
    <a:srgbClr val="FF8E52"/>
    <a:srgbClr val="133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18" autoAdjust="0"/>
    <p:restoredTop sz="93978" autoAdjust="0"/>
  </p:normalViewPr>
  <p:slideViewPr>
    <p:cSldViewPr snapToGrid="0">
      <p:cViewPr>
        <p:scale>
          <a:sx n="66" d="100"/>
          <a:sy n="66" d="100"/>
        </p:scale>
        <p:origin x="48" y="330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Sử dụng 3 icon nh</a:t>
            </a:r>
            <a:r>
              <a:rPr lang="vi-VN"/>
              <a:t>ư</a:t>
            </a:r>
            <a:r>
              <a:rPr lang="en-US"/>
              <a:t> bên phải</a:t>
            </a:r>
          </a:p>
          <a:p>
            <a:endParaRPr lang="en-US"/>
          </a:p>
          <a:p>
            <a:r>
              <a:rPr lang="en-US"/>
              <a:t>Chỉnh điểm vàng nhanh: Adjustment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7FF0D-3108-4406-A6C2-4DB64F8245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Sử dụng Matrix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7FF0D-3108-4406-A6C2-4DB64F8245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Sử dụng Cirular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7FF0D-3108-4406-A6C2-4DB64F8245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Sử dụng Cirular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7FF0D-3108-4406-A6C2-4DB64F8245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1908-F92D-4F63-8939-8EDE94498373}"/>
              </a:ext>
            </a:extLst>
          </p:cNvPr>
          <p:cNvSpPr/>
          <p:nvPr userDrawn="1"/>
        </p:nvSpPr>
        <p:spPr>
          <a:xfrm>
            <a:off x="11233821" y="-1161837"/>
            <a:ext cx="958179" cy="9581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</a:rPr>
              <a:t>RGB 255, 142, 82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6ADDC-28E3-4038-BEF9-E95A32D1818D}"/>
              </a:ext>
            </a:extLst>
          </p:cNvPr>
          <p:cNvSpPr/>
          <p:nvPr userDrawn="1"/>
        </p:nvSpPr>
        <p:spPr>
          <a:xfrm>
            <a:off x="10076930" y="-1161837"/>
            <a:ext cx="958179" cy="9581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RGB 118, 159, 208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DA095-527C-4F08-943F-B7436A31AAFB}"/>
              </a:ext>
            </a:extLst>
          </p:cNvPr>
          <p:cNvSpPr/>
          <p:nvPr userDrawn="1"/>
        </p:nvSpPr>
        <p:spPr>
          <a:xfrm>
            <a:off x="8920039" y="-1161837"/>
            <a:ext cx="958179" cy="958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RGB 88, 132, 184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63D1-BC60-48CA-ABAF-5233000CF78F}"/>
              </a:ext>
            </a:extLst>
          </p:cNvPr>
          <p:cNvSpPr/>
          <p:nvPr userDrawn="1"/>
        </p:nvSpPr>
        <p:spPr>
          <a:xfrm>
            <a:off x="7763148" y="-1161837"/>
            <a:ext cx="958179" cy="9581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800">
                <a:solidFill>
                  <a:srgbClr val="FFFFFF"/>
                </a:solidFill>
              </a:rPr>
              <a:t>RGB 58, 105, 160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5E9E9-820B-4968-A632-7388E3718A5B}"/>
              </a:ext>
            </a:extLst>
          </p:cNvPr>
          <p:cNvSpPr/>
          <p:nvPr userDrawn="1"/>
        </p:nvSpPr>
        <p:spPr>
          <a:xfrm>
            <a:off x="6606257" y="-1161837"/>
            <a:ext cx="958179" cy="958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800">
                <a:solidFill>
                  <a:srgbClr val="FFFFFF"/>
                </a:solidFill>
              </a:rPr>
              <a:t>RGB 29, 78, 137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75C8-4F8F-4DE8-8CE8-43E2AFC98DBF}"/>
              </a:ext>
            </a:extLst>
          </p:cNvPr>
          <p:cNvSpPr/>
          <p:nvPr userDrawn="1"/>
        </p:nvSpPr>
        <p:spPr>
          <a:xfrm>
            <a:off x="5449366" y="-1161837"/>
            <a:ext cx="958179" cy="9581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800">
                <a:solidFill>
                  <a:srgbClr val="FFFFFF"/>
                </a:solidFill>
              </a:rPr>
              <a:t>RGB 19, 51, 89</a:t>
            </a:r>
          </a:p>
          <a:p>
            <a:pPr algn="ctr"/>
            <a:endParaRPr lang="en-US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9833B-68FD-4DA6-ACD4-F33480937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t="30368" r="66088" b="48150"/>
          <a:stretch/>
        </p:blipFill>
        <p:spPr>
          <a:xfrm>
            <a:off x="12529984" y="1320800"/>
            <a:ext cx="2120900" cy="147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06F3FD-E079-45B2-AE26-FC89412F4F73}"/>
              </a:ext>
            </a:extLst>
          </p:cNvPr>
          <p:cNvSpPr/>
          <p:nvPr/>
        </p:nvSpPr>
        <p:spPr>
          <a:xfrm>
            <a:off x="12674600" y="1511300"/>
            <a:ext cx="234950" cy="21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AC2E7-7623-453D-82DF-D938AEFFDF2E}"/>
              </a:ext>
            </a:extLst>
          </p:cNvPr>
          <p:cNvSpPr/>
          <p:nvPr/>
        </p:nvSpPr>
        <p:spPr>
          <a:xfrm>
            <a:off x="13024567" y="2330450"/>
            <a:ext cx="234950" cy="21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D2036-0D0E-4101-AC21-AFF1B033C6CF}"/>
              </a:ext>
            </a:extLst>
          </p:cNvPr>
          <p:cNvSpPr/>
          <p:nvPr/>
        </p:nvSpPr>
        <p:spPr>
          <a:xfrm>
            <a:off x="12674600" y="2330450"/>
            <a:ext cx="234950" cy="21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F4C9DC-8BCF-4B62-BF0D-BF079523FB7B}"/>
              </a:ext>
            </a:extLst>
          </p:cNvPr>
          <p:cNvGrpSpPr/>
          <p:nvPr/>
        </p:nvGrpSpPr>
        <p:grpSpPr>
          <a:xfrm>
            <a:off x="1345342" y="857024"/>
            <a:ext cx="3480706" cy="3480706"/>
            <a:chOff x="1279979" y="857024"/>
            <a:chExt cx="3480706" cy="348070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FED55D-DEA2-4FB9-B736-A62E0A8AE7B4}"/>
                </a:ext>
              </a:extLst>
            </p:cNvPr>
            <p:cNvGrpSpPr/>
            <p:nvPr/>
          </p:nvGrpSpPr>
          <p:grpSpPr>
            <a:xfrm>
              <a:off x="1279979" y="857024"/>
              <a:ext cx="3480706" cy="3480706"/>
              <a:chOff x="1976665" y="138794"/>
              <a:chExt cx="3480706" cy="3480706"/>
            </a:xfrm>
          </p:grpSpPr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668D61C0-9ECA-4F4C-B2B6-4079E85F4CED}"/>
                  </a:ext>
                </a:extLst>
              </p:cNvPr>
              <p:cNvSpPr/>
              <p:nvPr/>
            </p:nvSpPr>
            <p:spPr>
              <a:xfrm>
                <a:off x="1976665" y="138794"/>
                <a:ext cx="3480706" cy="3480706"/>
              </a:xfrm>
              <a:prstGeom prst="donut">
                <a:avLst>
                  <a:gd name="adj" fmla="val 106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13244831-4336-4E75-BF09-57A008A2B324}"/>
                  </a:ext>
                </a:extLst>
              </p:cNvPr>
              <p:cNvSpPr/>
              <p:nvPr/>
            </p:nvSpPr>
            <p:spPr>
              <a:xfrm rot="16041385">
                <a:off x="1976665" y="138794"/>
                <a:ext cx="3480706" cy="3480706"/>
              </a:xfrm>
              <a:prstGeom prst="blockArc">
                <a:avLst>
                  <a:gd name="adj1" fmla="val 8581343"/>
                  <a:gd name="adj2" fmla="val 73170"/>
                  <a:gd name="adj3" fmla="val 1081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Graphic 22" descr="Office worker">
              <a:extLst>
                <a:ext uri="{FF2B5EF4-FFF2-40B4-BE49-F238E27FC236}">
                  <a16:creationId xmlns:a16="http://schemas.microsoft.com/office/drawing/2014/main" id="{FDC42859-3E78-4E3D-8E92-1077A350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79233" y="1460273"/>
              <a:ext cx="1282198" cy="128219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C4FFCA-E60A-4E96-B030-204731893A44}"/>
                </a:ext>
              </a:extLst>
            </p:cNvPr>
            <p:cNvSpPr txBox="1"/>
            <p:nvPr/>
          </p:nvSpPr>
          <p:spPr>
            <a:xfrm>
              <a:off x="2012685" y="2689823"/>
              <a:ext cx="20152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000" b="1">
                  <a:solidFill>
                    <a:srgbClr val="FF8E52"/>
                  </a:solidFill>
                  <a:latin typeface="A3.OpenSansExtraBold-San" panose="020B0906030804020204" pitchFamily="34" charset="0"/>
                  <a:ea typeface="A3.OpenSansExtraBold-San" panose="020B0906030804020204" pitchFamily="34" charset="0"/>
                  <a:cs typeface="A3.OpenSansExtraBold-San" panose="020B0906030804020204" pitchFamily="34" charset="0"/>
                </a:rPr>
                <a:t>60 %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ED30A6-B351-40D1-8644-3F0A3EB04436}"/>
              </a:ext>
            </a:extLst>
          </p:cNvPr>
          <p:cNvGrpSpPr/>
          <p:nvPr/>
        </p:nvGrpSpPr>
        <p:grpSpPr>
          <a:xfrm>
            <a:off x="7365952" y="857024"/>
            <a:ext cx="3480706" cy="3480706"/>
            <a:chOff x="6709229" y="857024"/>
            <a:chExt cx="3480706" cy="34807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ECDA346-8581-4D61-8A6B-8133B8B0D3C2}"/>
                </a:ext>
              </a:extLst>
            </p:cNvPr>
            <p:cNvGrpSpPr/>
            <p:nvPr/>
          </p:nvGrpSpPr>
          <p:grpSpPr>
            <a:xfrm>
              <a:off x="6709229" y="857024"/>
              <a:ext cx="3480706" cy="3480706"/>
              <a:chOff x="6709229" y="805997"/>
              <a:chExt cx="3480706" cy="3480706"/>
            </a:xfrm>
          </p:grpSpPr>
          <p:sp>
            <p:nvSpPr>
              <p:cNvPr id="30" name="Circle: Hollow 29">
                <a:extLst>
                  <a:ext uri="{FF2B5EF4-FFF2-40B4-BE49-F238E27FC236}">
                    <a16:creationId xmlns:a16="http://schemas.microsoft.com/office/drawing/2014/main" id="{153A8B91-3362-47E0-A6A4-7B13DCFA8C75}"/>
                  </a:ext>
                </a:extLst>
              </p:cNvPr>
              <p:cNvSpPr/>
              <p:nvPr/>
            </p:nvSpPr>
            <p:spPr>
              <a:xfrm>
                <a:off x="6709229" y="805997"/>
                <a:ext cx="3480706" cy="3480706"/>
              </a:xfrm>
              <a:prstGeom prst="donut">
                <a:avLst>
                  <a:gd name="adj" fmla="val 106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30">
                <a:extLst>
                  <a:ext uri="{FF2B5EF4-FFF2-40B4-BE49-F238E27FC236}">
                    <a16:creationId xmlns:a16="http://schemas.microsoft.com/office/drawing/2014/main" id="{8184F357-47D9-43D0-BF61-4F4101323E96}"/>
                  </a:ext>
                </a:extLst>
              </p:cNvPr>
              <p:cNvSpPr/>
              <p:nvPr/>
            </p:nvSpPr>
            <p:spPr>
              <a:xfrm rot="16041385">
                <a:off x="6709229" y="805997"/>
                <a:ext cx="3480706" cy="3480706"/>
              </a:xfrm>
              <a:prstGeom prst="blockArc">
                <a:avLst>
                  <a:gd name="adj1" fmla="val 12489309"/>
                  <a:gd name="adj2" fmla="val 73170"/>
                  <a:gd name="adj3" fmla="val 1081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8E3147-FE3D-41C4-875C-6501E05BF2AB}"/>
                </a:ext>
              </a:extLst>
            </p:cNvPr>
            <p:cNvSpPr txBox="1"/>
            <p:nvPr/>
          </p:nvSpPr>
          <p:spPr>
            <a:xfrm>
              <a:off x="7441935" y="2689823"/>
              <a:ext cx="20152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000" b="1">
                  <a:solidFill>
                    <a:srgbClr val="FF8E52"/>
                  </a:solidFill>
                  <a:latin typeface="A3.OpenSansExtraBold-San" panose="020B0906030804020204" pitchFamily="34" charset="0"/>
                  <a:ea typeface="A3.OpenSansExtraBold-San" panose="020B0906030804020204" pitchFamily="34" charset="0"/>
                  <a:cs typeface="A3.OpenSansExtraBold-San" panose="020B0906030804020204" pitchFamily="34" charset="0"/>
                </a:rPr>
                <a:t>40 %</a:t>
              </a:r>
            </a:p>
          </p:txBody>
        </p:sp>
        <p:pic>
          <p:nvPicPr>
            <p:cNvPr id="34" name="Graphic 33" descr="Head with gears">
              <a:extLst>
                <a:ext uri="{FF2B5EF4-FFF2-40B4-BE49-F238E27FC236}">
                  <a16:creationId xmlns:a16="http://schemas.microsoft.com/office/drawing/2014/main" id="{77EFDC3E-6016-4D39-9916-9F59BE277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09502" y="1468347"/>
              <a:ext cx="1280160" cy="128016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9784FE-7017-434D-8152-FEAE911D1E2A}"/>
              </a:ext>
            </a:extLst>
          </p:cNvPr>
          <p:cNvGrpSpPr/>
          <p:nvPr/>
        </p:nvGrpSpPr>
        <p:grpSpPr>
          <a:xfrm>
            <a:off x="513543" y="4713535"/>
            <a:ext cx="4312506" cy="457019"/>
            <a:chOff x="513543" y="4713535"/>
            <a:chExt cx="4312506" cy="45701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072850A-83DD-4B51-910D-3C7DBC7AAC64}"/>
                </a:ext>
              </a:extLst>
            </p:cNvPr>
            <p:cNvSpPr/>
            <p:nvPr/>
          </p:nvSpPr>
          <p:spPr>
            <a:xfrm>
              <a:off x="513543" y="4713535"/>
              <a:ext cx="4312506" cy="4570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38_1">
              <a:extLst>
                <a:ext uri="{FF2B5EF4-FFF2-40B4-BE49-F238E27FC236}">
                  <a16:creationId xmlns:a16="http://schemas.microsoft.com/office/drawing/2014/main" id="{5DB28072-69A9-4E41-A8D7-4D86015DE71E}"/>
                </a:ext>
              </a:extLst>
            </p:cNvPr>
            <p:cNvSpPr/>
            <p:nvPr/>
          </p:nvSpPr>
          <p:spPr>
            <a:xfrm>
              <a:off x="513543" y="4713535"/>
              <a:ext cx="1931053" cy="45701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4110319-A4DE-4A2D-B0CB-D7884B23933C}"/>
              </a:ext>
            </a:extLst>
          </p:cNvPr>
          <p:cNvSpPr txBox="1"/>
          <p:nvPr/>
        </p:nvSpPr>
        <p:spPr>
          <a:xfrm>
            <a:off x="4905196" y="4713535"/>
            <a:ext cx="162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>
                <a:solidFill>
                  <a:srgbClr val="FF8E52"/>
                </a:solidFill>
                <a:latin typeface="A3.OpenSansExtraBold-San" panose="020B0906030804020204" pitchFamily="34" charset="0"/>
                <a:ea typeface="A3.OpenSansExtraBold-San" panose="020B0906030804020204" pitchFamily="34" charset="0"/>
                <a:cs typeface="A3.OpenSansExtraBold-San" panose="020B0906030804020204" pitchFamily="34" charset="0"/>
              </a:rPr>
              <a:t>40 %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DF3035-2B7A-4AAF-B953-16C5FDBD877D}"/>
              </a:ext>
            </a:extLst>
          </p:cNvPr>
          <p:cNvGrpSpPr/>
          <p:nvPr/>
        </p:nvGrpSpPr>
        <p:grpSpPr>
          <a:xfrm>
            <a:off x="6309973" y="4713535"/>
            <a:ext cx="4312506" cy="457019"/>
            <a:chOff x="513543" y="4713535"/>
            <a:chExt cx="4312506" cy="457019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52FB73B-D8F2-4010-B766-51540D6B36A6}"/>
                </a:ext>
              </a:extLst>
            </p:cNvPr>
            <p:cNvSpPr/>
            <p:nvPr/>
          </p:nvSpPr>
          <p:spPr>
            <a:xfrm>
              <a:off x="513543" y="4713535"/>
              <a:ext cx="4312506" cy="4570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38_1">
              <a:extLst>
                <a:ext uri="{FF2B5EF4-FFF2-40B4-BE49-F238E27FC236}">
                  <a16:creationId xmlns:a16="http://schemas.microsoft.com/office/drawing/2014/main" id="{0A1FC2F4-7D88-4A48-8D95-5DDE4F46FD40}"/>
                </a:ext>
              </a:extLst>
            </p:cNvPr>
            <p:cNvSpPr/>
            <p:nvPr/>
          </p:nvSpPr>
          <p:spPr>
            <a:xfrm>
              <a:off x="513543" y="4713535"/>
              <a:ext cx="2684780" cy="457019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30A737C-AC72-42AB-94F2-894FA0CD82A9}"/>
              </a:ext>
            </a:extLst>
          </p:cNvPr>
          <p:cNvSpPr txBox="1"/>
          <p:nvPr/>
        </p:nvSpPr>
        <p:spPr>
          <a:xfrm>
            <a:off x="10621864" y="4713535"/>
            <a:ext cx="1628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>
                <a:solidFill>
                  <a:srgbClr val="FF8E52"/>
                </a:solidFill>
                <a:latin typeface="A3.OpenSansExtraBold-San" panose="020B0906030804020204" pitchFamily="34" charset="0"/>
                <a:ea typeface="A3.OpenSansExtraBold-San" panose="020B0906030804020204" pitchFamily="34" charset="0"/>
                <a:cs typeface="A3.OpenSansExtraBold-San" panose="020B0906030804020204" pitchFamily="34" charset="0"/>
              </a:rPr>
              <a:t>60 %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7C00FC-F30E-41A4-8854-D43F9732C35C}"/>
              </a:ext>
            </a:extLst>
          </p:cNvPr>
          <p:cNvSpPr txBox="1"/>
          <p:nvPr/>
        </p:nvSpPr>
        <p:spPr>
          <a:xfrm>
            <a:off x="5528614" y="2181991"/>
            <a:ext cx="106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b="1">
                <a:solidFill>
                  <a:schemeClr val="bg1"/>
                </a:solidFill>
                <a:latin typeface="A3.OpenSansExtraBold-San" panose="020B0906030804020204" pitchFamily="34" charset="0"/>
                <a:ea typeface="A3.OpenSansExtraBold-San" panose="020B0906030804020204" pitchFamily="34" charset="0"/>
                <a:cs typeface="A3.OpenSansExtraBold-San" panose="020B0906030804020204" pitchFamily="34" charset="0"/>
              </a:rPr>
              <a:t>VS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2DCCBA-3FF2-4D63-9AF7-ADD1DC7D7ED4}"/>
              </a:ext>
            </a:extLst>
          </p:cNvPr>
          <p:cNvSpPr/>
          <p:nvPr/>
        </p:nvSpPr>
        <p:spPr>
          <a:xfrm>
            <a:off x="1549056" y="216177"/>
            <a:ext cx="3073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8E52"/>
                </a:solidFill>
                <a:latin typeface="A3.OpenSansExtraBold-San" panose="020B0906030804020204" pitchFamily="34" charset="0"/>
                <a:ea typeface="A3.OpenSansExtraBold-San" panose="020B0906030804020204" pitchFamily="34" charset="0"/>
                <a:cs typeface="A3.OpenSansExtraBold-San" panose="020B0906030804020204" pitchFamily="34" charset="0"/>
              </a:rPr>
              <a:t>JOVIS ACADEMY</a:t>
            </a:r>
            <a:endParaRPr lang="vi-VN" sz="2800" b="1">
              <a:solidFill>
                <a:srgbClr val="FF8E52"/>
              </a:solidFill>
              <a:latin typeface="A3.OpenSansExtraBold-San" panose="020B0906030804020204" pitchFamily="34" charset="0"/>
              <a:ea typeface="A3.OpenSansExtraBold-San" panose="020B0906030804020204" pitchFamily="34" charset="0"/>
              <a:cs typeface="A3.OpenSansExtraBold-San" panose="020B09060308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AE8972-E67C-4C24-83E5-9FA8A315E9A1}"/>
              </a:ext>
            </a:extLst>
          </p:cNvPr>
          <p:cNvSpPr/>
          <p:nvPr/>
        </p:nvSpPr>
        <p:spPr>
          <a:xfrm>
            <a:off x="7548587" y="255386"/>
            <a:ext cx="3073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8E52"/>
                </a:solidFill>
                <a:latin typeface="A3.OpenSansExtraBold-San" panose="020B0906030804020204" pitchFamily="34" charset="0"/>
                <a:ea typeface="A3.OpenSansExtraBold-San" panose="020B0906030804020204" pitchFamily="34" charset="0"/>
                <a:cs typeface="A3.OpenSansExtraBold-San" panose="020B0906030804020204" pitchFamily="34" charset="0"/>
              </a:rPr>
              <a:t>JOVIS ACADEMY</a:t>
            </a:r>
            <a:endParaRPr lang="vi-VN" sz="2800" b="1">
              <a:solidFill>
                <a:srgbClr val="FF8E52"/>
              </a:solidFill>
              <a:latin typeface="A3.OpenSansExtraBold-San" panose="020B0906030804020204" pitchFamily="34" charset="0"/>
              <a:ea typeface="A3.OpenSansExtraBold-San" panose="020B0906030804020204" pitchFamily="34" charset="0"/>
              <a:cs typeface="A3.OpenSansExtraBold-San" panose="020B09060308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AB1D0F-AA04-4EFD-BF0C-3857151BB6FE}"/>
              </a:ext>
            </a:extLst>
          </p:cNvPr>
          <p:cNvSpPr txBox="1"/>
          <p:nvPr/>
        </p:nvSpPr>
        <p:spPr>
          <a:xfrm>
            <a:off x="536307" y="5398486"/>
            <a:ext cx="50987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Jovis là học viện tin học chuyên nghiệp và trực quan hóa dành cho tất cả mọi ng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ời. Chúng tôi quan niệm rằng, bất kỳ cá nhân nào cũng có thể trở thành một ng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ời làm việc chuyên nghiệp và tăng năng suất tối đa trong công việc. Đây chính là b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ớc đà để bạn sớm thành công.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B78A41-7760-4E7C-86CF-96D38F5DB602}"/>
              </a:ext>
            </a:extLst>
          </p:cNvPr>
          <p:cNvSpPr txBox="1"/>
          <p:nvPr/>
        </p:nvSpPr>
        <p:spPr>
          <a:xfrm>
            <a:off x="6556917" y="5417950"/>
            <a:ext cx="50987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Jovis là học viện tin học chuyên nghiệp và trực quan hóa dành cho tất cả mọi ng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ời. Chúng tôi quan niệm rằng, bất kỳ cá nhân nào cũng có thể trở thành một ng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ời làm việc chuyên nghiệp và tăng năng suất tối đa trong công việc. Đây chính là b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ớc đà để bạn sớm thành công.</a:t>
            </a:r>
          </a:p>
        </p:txBody>
      </p:sp>
    </p:spTree>
    <p:extLst>
      <p:ext uri="{BB962C8B-B14F-4D97-AF65-F5344CB8AC3E}">
        <p14:creationId xmlns:p14="http://schemas.microsoft.com/office/powerpoint/2010/main" val="86701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imeline with text and circles&#10;&#10;Description automatically generated">
            <a:extLst>
              <a:ext uri="{FF2B5EF4-FFF2-40B4-BE49-F238E27FC236}">
                <a16:creationId xmlns:a16="http://schemas.microsoft.com/office/drawing/2014/main" id="{16DC4766-8CA9-EF2D-EDC6-03BC27F1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29" y="-789038"/>
            <a:ext cx="6096000" cy="3429000"/>
          </a:xfrm>
          <a:prstGeom prst="rect">
            <a:avLst/>
          </a:prstGeom>
        </p:spPr>
      </p:pic>
      <p:sp>
        <p:nvSpPr>
          <p:cNvPr id="27" name="Block Arc 26">
            <a:extLst>
              <a:ext uri="{FF2B5EF4-FFF2-40B4-BE49-F238E27FC236}">
                <a16:creationId xmlns:a16="http://schemas.microsoft.com/office/drawing/2014/main" id="{C9C8181B-381B-3586-80CE-EC1E0FAC87B6}"/>
              </a:ext>
            </a:extLst>
          </p:cNvPr>
          <p:cNvSpPr/>
          <p:nvPr/>
        </p:nvSpPr>
        <p:spPr>
          <a:xfrm>
            <a:off x="2161142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4B7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0D43D347-4928-DECD-B35C-F2C9CAD09660}"/>
              </a:ext>
            </a:extLst>
          </p:cNvPr>
          <p:cNvSpPr/>
          <p:nvPr/>
        </p:nvSpPr>
        <p:spPr>
          <a:xfrm>
            <a:off x="5378528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4B7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CE63B4B1-04F2-0632-B768-3FF67AB2BEC1}"/>
              </a:ext>
            </a:extLst>
          </p:cNvPr>
          <p:cNvSpPr/>
          <p:nvPr/>
        </p:nvSpPr>
        <p:spPr>
          <a:xfrm>
            <a:off x="8595914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4B7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49066301-3311-3DB9-B380-12E1B161F76E}"/>
              </a:ext>
            </a:extLst>
          </p:cNvPr>
          <p:cNvSpPr/>
          <p:nvPr/>
        </p:nvSpPr>
        <p:spPr>
          <a:xfrm rot="10800000">
            <a:off x="552449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4B7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6A01A993-C31F-57B8-581A-144C80CEC86C}"/>
              </a:ext>
            </a:extLst>
          </p:cNvPr>
          <p:cNvSpPr/>
          <p:nvPr/>
        </p:nvSpPr>
        <p:spPr>
          <a:xfrm rot="10800000">
            <a:off x="3769835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4B7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08694560-0743-87A4-BBE8-7611B4F6D1D3}"/>
              </a:ext>
            </a:extLst>
          </p:cNvPr>
          <p:cNvSpPr/>
          <p:nvPr/>
        </p:nvSpPr>
        <p:spPr>
          <a:xfrm rot="10800000">
            <a:off x="6987222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4B7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D0CF8A45-C79C-22E2-AC6A-ABF628023B6E}"/>
              </a:ext>
            </a:extLst>
          </p:cNvPr>
          <p:cNvSpPr/>
          <p:nvPr/>
        </p:nvSpPr>
        <p:spPr>
          <a:xfrm rot="10800000">
            <a:off x="8595914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D763698-2020-C3E4-8C85-12D0C102643E}"/>
              </a:ext>
            </a:extLst>
          </p:cNvPr>
          <p:cNvSpPr/>
          <p:nvPr/>
        </p:nvSpPr>
        <p:spPr>
          <a:xfrm>
            <a:off x="552449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C556F1C7-A2CA-EBF2-60D6-70A7B92AB5E6}"/>
              </a:ext>
            </a:extLst>
          </p:cNvPr>
          <p:cNvSpPr/>
          <p:nvPr/>
        </p:nvSpPr>
        <p:spPr>
          <a:xfrm rot="10800000">
            <a:off x="2161142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06D4F1AF-84D4-6E84-7409-016FBA7517A3}"/>
              </a:ext>
            </a:extLst>
          </p:cNvPr>
          <p:cNvSpPr/>
          <p:nvPr/>
        </p:nvSpPr>
        <p:spPr>
          <a:xfrm>
            <a:off x="3769835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F7D09A6E-34CF-D02A-8F1F-CA09012EED34}"/>
              </a:ext>
            </a:extLst>
          </p:cNvPr>
          <p:cNvSpPr/>
          <p:nvPr/>
        </p:nvSpPr>
        <p:spPr>
          <a:xfrm>
            <a:off x="6987222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EE63D14D-E5DA-AE00-29ED-AF54BC70E9DB}"/>
              </a:ext>
            </a:extLst>
          </p:cNvPr>
          <p:cNvSpPr/>
          <p:nvPr/>
        </p:nvSpPr>
        <p:spPr>
          <a:xfrm rot="10800000">
            <a:off x="5378528" y="2438399"/>
            <a:ext cx="1785257" cy="1785257"/>
          </a:xfrm>
          <a:prstGeom prst="blockArc">
            <a:avLst>
              <a:gd name="adj1" fmla="val 10800000"/>
              <a:gd name="adj2" fmla="val 56573"/>
              <a:gd name="adj3" fmla="val 961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80F72D-146E-CBE5-E159-D90EDD8A06BA}"/>
              </a:ext>
            </a:extLst>
          </p:cNvPr>
          <p:cNvGrpSpPr/>
          <p:nvPr/>
        </p:nvGrpSpPr>
        <p:grpSpPr>
          <a:xfrm>
            <a:off x="552449" y="1299625"/>
            <a:ext cx="1785257" cy="923330"/>
            <a:chOff x="552449" y="1299625"/>
            <a:chExt cx="1785257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EB3554-1536-7FD6-D5D6-2DBECD7C6D27}"/>
                </a:ext>
              </a:extLst>
            </p:cNvPr>
            <p:cNvSpPr txBox="1"/>
            <p:nvPr/>
          </p:nvSpPr>
          <p:spPr>
            <a:xfrm>
              <a:off x="915439" y="1299625"/>
              <a:ext cx="1059276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+mj-lt"/>
                </a:rPr>
                <a:t>Option</a:t>
              </a:r>
              <a:r>
                <a:rPr lang="vi-VN" sz="2000">
                  <a:solidFill>
                    <a:schemeClr val="accent6"/>
                  </a:solidFill>
                  <a:latin typeface="+mj-lt"/>
                </a:rPr>
                <a:t> 01</a:t>
              </a:r>
              <a:endParaRPr lang="en-US" sz="200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658DEF-1A6B-4762-036C-8C382DD9AA52}"/>
                </a:ext>
              </a:extLst>
            </p:cNvPr>
            <p:cNvSpPr txBox="1"/>
            <p:nvPr/>
          </p:nvSpPr>
          <p:spPr>
            <a:xfrm>
              <a:off x="552449" y="1699735"/>
              <a:ext cx="1785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Sản phẩm và dịch vụ mang lại lợi ích xã hội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0D9B57-98BA-D4F0-45A4-C6AB872E07F6}"/>
              </a:ext>
            </a:extLst>
          </p:cNvPr>
          <p:cNvGrpSpPr/>
          <p:nvPr/>
        </p:nvGrpSpPr>
        <p:grpSpPr>
          <a:xfrm>
            <a:off x="8751572" y="4441212"/>
            <a:ext cx="1785257" cy="923330"/>
            <a:chOff x="552449" y="1299625"/>
            <a:chExt cx="1785257" cy="9233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4FFBE2-1F7C-9390-EB8C-7FB55424CAB4}"/>
                </a:ext>
              </a:extLst>
            </p:cNvPr>
            <p:cNvSpPr txBox="1"/>
            <p:nvPr/>
          </p:nvSpPr>
          <p:spPr>
            <a:xfrm>
              <a:off x="915439" y="1299625"/>
              <a:ext cx="1059276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+mj-lt"/>
                </a:rPr>
                <a:t>Option</a:t>
              </a:r>
              <a:r>
                <a:rPr lang="vi-VN" sz="2000">
                  <a:solidFill>
                    <a:schemeClr val="accent6"/>
                  </a:solidFill>
                  <a:latin typeface="+mj-lt"/>
                </a:rPr>
                <a:t> 01</a:t>
              </a:r>
              <a:endParaRPr lang="en-US" sz="200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55007-305D-CFE4-53D6-730CC39CC8E7}"/>
                </a:ext>
              </a:extLst>
            </p:cNvPr>
            <p:cNvSpPr txBox="1"/>
            <p:nvPr/>
          </p:nvSpPr>
          <p:spPr>
            <a:xfrm>
              <a:off x="552449" y="1699735"/>
              <a:ext cx="1785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Sản phẩm và dịch vụ mang lại lợi ích xã hội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613417-21E1-D5C0-DD18-FD9F9E2D54C3}"/>
              </a:ext>
            </a:extLst>
          </p:cNvPr>
          <p:cNvGrpSpPr/>
          <p:nvPr/>
        </p:nvGrpSpPr>
        <p:grpSpPr>
          <a:xfrm>
            <a:off x="6987222" y="1299625"/>
            <a:ext cx="1785257" cy="923330"/>
            <a:chOff x="552449" y="1299625"/>
            <a:chExt cx="1785257" cy="92333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C718B4-1CBE-FFA7-7FDC-5BB26DF1D764}"/>
                </a:ext>
              </a:extLst>
            </p:cNvPr>
            <p:cNvSpPr txBox="1"/>
            <p:nvPr/>
          </p:nvSpPr>
          <p:spPr>
            <a:xfrm>
              <a:off x="915439" y="1299625"/>
              <a:ext cx="1059276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+mj-lt"/>
                </a:rPr>
                <a:t>Option</a:t>
              </a:r>
              <a:r>
                <a:rPr lang="vi-VN" sz="2000">
                  <a:solidFill>
                    <a:schemeClr val="accent6"/>
                  </a:solidFill>
                  <a:latin typeface="+mj-lt"/>
                </a:rPr>
                <a:t> 01</a:t>
              </a:r>
              <a:endParaRPr lang="en-US" sz="200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5BE5DF-23F4-19C5-C21D-2C5E7CA728F3}"/>
                </a:ext>
              </a:extLst>
            </p:cNvPr>
            <p:cNvSpPr txBox="1"/>
            <p:nvPr/>
          </p:nvSpPr>
          <p:spPr>
            <a:xfrm>
              <a:off x="552449" y="1699735"/>
              <a:ext cx="1785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Sản phẩm và dịch vụ mang lại lợi ích xã hội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F1B5CB3-260A-A942-C544-45CFB22655E8}"/>
              </a:ext>
            </a:extLst>
          </p:cNvPr>
          <p:cNvGrpSpPr/>
          <p:nvPr/>
        </p:nvGrpSpPr>
        <p:grpSpPr>
          <a:xfrm>
            <a:off x="5378527" y="4441212"/>
            <a:ext cx="1785257" cy="923330"/>
            <a:chOff x="552449" y="1299625"/>
            <a:chExt cx="1785257" cy="92333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1DEB410-9FCB-886F-9D12-A2E26C0C3561}"/>
                </a:ext>
              </a:extLst>
            </p:cNvPr>
            <p:cNvSpPr txBox="1"/>
            <p:nvPr/>
          </p:nvSpPr>
          <p:spPr>
            <a:xfrm>
              <a:off x="915439" y="1299625"/>
              <a:ext cx="1059276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+mj-lt"/>
                </a:rPr>
                <a:t>Option</a:t>
              </a:r>
              <a:r>
                <a:rPr lang="vi-VN" sz="2000">
                  <a:solidFill>
                    <a:schemeClr val="accent6"/>
                  </a:solidFill>
                  <a:latin typeface="+mj-lt"/>
                </a:rPr>
                <a:t> 01</a:t>
              </a:r>
              <a:endParaRPr lang="en-US" sz="200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8C5955-CAAA-218C-E64F-FD622B1839F0}"/>
                </a:ext>
              </a:extLst>
            </p:cNvPr>
            <p:cNvSpPr txBox="1"/>
            <p:nvPr/>
          </p:nvSpPr>
          <p:spPr>
            <a:xfrm>
              <a:off x="552449" y="1699735"/>
              <a:ext cx="1785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Sản phẩm và dịch vụ mang lại lợi ích xã hội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9FF8E0B-5E4C-8B06-8801-93E9B63D34F7}"/>
              </a:ext>
            </a:extLst>
          </p:cNvPr>
          <p:cNvGrpSpPr/>
          <p:nvPr/>
        </p:nvGrpSpPr>
        <p:grpSpPr>
          <a:xfrm>
            <a:off x="3752435" y="1299625"/>
            <a:ext cx="1785257" cy="923330"/>
            <a:chOff x="552449" y="1299625"/>
            <a:chExt cx="1785257" cy="92333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AB467D-C699-3D73-CFFC-41A78FC61E76}"/>
                </a:ext>
              </a:extLst>
            </p:cNvPr>
            <p:cNvSpPr txBox="1"/>
            <p:nvPr/>
          </p:nvSpPr>
          <p:spPr>
            <a:xfrm>
              <a:off x="915439" y="1299625"/>
              <a:ext cx="1059276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+mj-lt"/>
                </a:rPr>
                <a:t>Option</a:t>
              </a:r>
              <a:r>
                <a:rPr lang="vi-VN" sz="2000">
                  <a:solidFill>
                    <a:schemeClr val="accent6"/>
                  </a:solidFill>
                  <a:latin typeface="+mj-lt"/>
                </a:rPr>
                <a:t> 01</a:t>
              </a:r>
              <a:endParaRPr lang="en-US" sz="200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A429BE6-5647-1022-2411-C6085CB809D0}"/>
                </a:ext>
              </a:extLst>
            </p:cNvPr>
            <p:cNvSpPr txBox="1"/>
            <p:nvPr/>
          </p:nvSpPr>
          <p:spPr>
            <a:xfrm>
              <a:off x="552449" y="1699735"/>
              <a:ext cx="1785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Sản phẩm và dịch vụ mang lại lợi ích xã hội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DB8477-BCCF-49CC-FC1B-61E72648DAF5}"/>
              </a:ext>
            </a:extLst>
          </p:cNvPr>
          <p:cNvGrpSpPr/>
          <p:nvPr/>
        </p:nvGrpSpPr>
        <p:grpSpPr>
          <a:xfrm>
            <a:off x="2161142" y="4441212"/>
            <a:ext cx="1785257" cy="923330"/>
            <a:chOff x="552449" y="1299625"/>
            <a:chExt cx="1785257" cy="92333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49EDCB-06B2-3044-443B-1A410B57951A}"/>
                </a:ext>
              </a:extLst>
            </p:cNvPr>
            <p:cNvSpPr txBox="1"/>
            <p:nvPr/>
          </p:nvSpPr>
          <p:spPr>
            <a:xfrm>
              <a:off x="915439" y="1299625"/>
              <a:ext cx="1059276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+mj-lt"/>
                </a:rPr>
                <a:t>Option</a:t>
              </a:r>
              <a:r>
                <a:rPr lang="vi-VN" sz="2000">
                  <a:solidFill>
                    <a:schemeClr val="accent6"/>
                  </a:solidFill>
                  <a:latin typeface="+mj-lt"/>
                </a:rPr>
                <a:t> 01</a:t>
              </a:r>
              <a:endParaRPr lang="en-US" sz="200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12BF51-8DB9-E85E-A7E9-D4EA30C40590}"/>
                </a:ext>
              </a:extLst>
            </p:cNvPr>
            <p:cNvSpPr txBox="1"/>
            <p:nvPr/>
          </p:nvSpPr>
          <p:spPr>
            <a:xfrm>
              <a:off x="552449" y="1699735"/>
              <a:ext cx="1785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Sản phẩm và dịch vụ mang lại lợi ích xã hội</a:t>
              </a:r>
            </a:p>
          </p:txBody>
        </p:sp>
      </p:grpSp>
      <p:pic>
        <p:nvPicPr>
          <p:cNvPr id="74" name="Graphic 73" descr="Circular flowchart">
            <a:extLst>
              <a:ext uri="{FF2B5EF4-FFF2-40B4-BE49-F238E27FC236}">
                <a16:creationId xmlns:a16="http://schemas.microsoft.com/office/drawing/2014/main" id="{1A2E753F-3D8B-1B49-5A14-E098BB5E7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258" y="2917370"/>
            <a:ext cx="740664" cy="740664"/>
          </a:xfrm>
          <a:prstGeom prst="rect">
            <a:avLst/>
          </a:prstGeom>
        </p:spPr>
      </p:pic>
      <p:pic>
        <p:nvPicPr>
          <p:cNvPr id="75" name="Graphic 74" descr="Circles with lines">
            <a:extLst>
              <a:ext uri="{FF2B5EF4-FFF2-40B4-BE49-F238E27FC236}">
                <a16:creationId xmlns:a16="http://schemas.microsoft.com/office/drawing/2014/main" id="{7590E76E-1179-7E0E-5779-D342DD8A7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4521" y="2917370"/>
            <a:ext cx="740664" cy="740664"/>
          </a:xfrm>
          <a:prstGeom prst="rect">
            <a:avLst/>
          </a:prstGeom>
        </p:spPr>
      </p:pic>
      <p:pic>
        <p:nvPicPr>
          <p:cNvPr id="76" name="Graphic 75" descr="Network diagram">
            <a:extLst>
              <a:ext uri="{FF2B5EF4-FFF2-40B4-BE49-F238E27FC236}">
                <a16:creationId xmlns:a16="http://schemas.microsoft.com/office/drawing/2014/main" id="{C83686BA-639F-7CD0-3B94-775DE43FF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0730" y="2917370"/>
            <a:ext cx="744663" cy="744663"/>
          </a:xfrm>
          <a:prstGeom prst="rect">
            <a:avLst/>
          </a:prstGeom>
        </p:spPr>
      </p:pic>
      <p:pic>
        <p:nvPicPr>
          <p:cNvPr id="77" name="Graphic 76" descr="Circles with arrows">
            <a:extLst>
              <a:ext uri="{FF2B5EF4-FFF2-40B4-BE49-F238E27FC236}">
                <a16:creationId xmlns:a16="http://schemas.microsoft.com/office/drawing/2014/main" id="{AEE9A027-FAEE-AA52-8275-0E678EA091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2130" y="2917370"/>
            <a:ext cx="740664" cy="740664"/>
          </a:xfrm>
          <a:prstGeom prst="rect">
            <a:avLst/>
          </a:prstGeom>
        </p:spPr>
      </p:pic>
      <p:pic>
        <p:nvPicPr>
          <p:cNvPr id="78" name="Graphic 77" descr="Workflow">
            <a:extLst>
              <a:ext uri="{FF2B5EF4-FFF2-40B4-BE49-F238E27FC236}">
                <a16:creationId xmlns:a16="http://schemas.microsoft.com/office/drawing/2014/main" id="{DFCB0DA8-59AE-AF23-763E-AE1D6DBFB1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76226" y="2914248"/>
            <a:ext cx="740664" cy="740664"/>
          </a:xfrm>
          <a:prstGeom prst="rect">
            <a:avLst/>
          </a:prstGeom>
        </p:spPr>
      </p:pic>
      <p:pic>
        <p:nvPicPr>
          <p:cNvPr id="79" name="Graphic 78" descr="Network diagram">
            <a:extLst>
              <a:ext uri="{FF2B5EF4-FFF2-40B4-BE49-F238E27FC236}">
                <a16:creationId xmlns:a16="http://schemas.microsoft.com/office/drawing/2014/main" id="{83EA158A-C43A-B524-0958-845A92FCF4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61861" y="2960695"/>
            <a:ext cx="740664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0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275615-DE61-C804-E609-4C283621006D}"/>
              </a:ext>
            </a:extLst>
          </p:cNvPr>
          <p:cNvSpPr/>
          <p:nvPr/>
        </p:nvSpPr>
        <p:spPr>
          <a:xfrm>
            <a:off x="5038725" y="1847850"/>
            <a:ext cx="1695450" cy="1581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 descr="Alien Face with solid fill">
            <a:extLst>
              <a:ext uri="{FF2B5EF4-FFF2-40B4-BE49-F238E27FC236}">
                <a16:creationId xmlns:a16="http://schemas.microsoft.com/office/drawing/2014/main" id="{5D4F00C0-DED0-FF2F-CFDB-FF69EFAA2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50" y="2076450"/>
            <a:ext cx="914400" cy="914400"/>
          </a:xfrm>
          <a:prstGeom prst="rect">
            <a:avLst/>
          </a:prstGeom>
        </p:spPr>
      </p:pic>
      <p:pic>
        <p:nvPicPr>
          <p:cNvPr id="6" name="Graphic 5" descr="Alien Face with solid fill">
            <a:extLst>
              <a:ext uri="{FF2B5EF4-FFF2-40B4-BE49-F238E27FC236}">
                <a16:creationId xmlns:a16="http://schemas.microsoft.com/office/drawing/2014/main" id="{F53F2BFC-9F6E-98AB-F22A-5256109AB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050" y="2076450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6B7902-49F5-0FC5-E2FA-440B0D3321A3}"/>
              </a:ext>
            </a:extLst>
          </p:cNvPr>
          <p:cNvSpPr/>
          <p:nvPr/>
        </p:nvSpPr>
        <p:spPr>
          <a:xfrm>
            <a:off x="2095500" y="1828800"/>
            <a:ext cx="1695450" cy="1581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Alien Face with solid fill">
            <a:extLst>
              <a:ext uri="{FF2B5EF4-FFF2-40B4-BE49-F238E27FC236}">
                <a16:creationId xmlns:a16="http://schemas.microsoft.com/office/drawing/2014/main" id="{79E095AA-818F-5B37-2BA5-E916E21FB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8275" y="2095500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7BE576-CE67-37BC-6EDF-5B3C5BD418B5}"/>
              </a:ext>
            </a:extLst>
          </p:cNvPr>
          <p:cNvSpPr/>
          <p:nvPr/>
        </p:nvSpPr>
        <p:spPr>
          <a:xfrm>
            <a:off x="7629525" y="1828800"/>
            <a:ext cx="1695450" cy="1581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raphic 10" descr="Alien Face with solid fill">
            <a:extLst>
              <a:ext uri="{FF2B5EF4-FFF2-40B4-BE49-F238E27FC236}">
                <a16:creationId xmlns:a16="http://schemas.microsoft.com/office/drawing/2014/main" id="{7BC01876-AC50-EAB0-00F6-762B1D6AD2CB}"/>
              </a:ext>
            </a:extLst>
          </p:cNvPr>
          <p:cNvSpPr/>
          <p:nvPr/>
        </p:nvSpPr>
        <p:spPr>
          <a:xfrm>
            <a:off x="8010582" y="2200268"/>
            <a:ext cx="571410" cy="679505"/>
          </a:xfrm>
          <a:custGeom>
            <a:avLst/>
            <a:gdLst>
              <a:gd name="connsiteX0" fmla="*/ 294608 w 571410"/>
              <a:gd name="connsiteY0" fmla="*/ 140 h 679505"/>
              <a:gd name="connsiteX1" fmla="*/ 137 w 571410"/>
              <a:gd name="connsiteY1" fmla="*/ 276895 h 679505"/>
              <a:gd name="connsiteX2" fmla="*/ 0 w 571410"/>
              <a:gd name="connsiteY2" fmla="*/ 285757 h 679505"/>
              <a:gd name="connsiteX3" fmla="*/ 265662 w 571410"/>
              <a:gd name="connsiteY3" fmla="*/ 673424 h 679505"/>
              <a:gd name="connsiteX4" fmla="*/ 306257 w 571410"/>
              <a:gd name="connsiteY4" fmla="*/ 673796 h 679505"/>
              <a:gd name="connsiteX5" fmla="*/ 570633 w 571410"/>
              <a:gd name="connsiteY5" fmla="*/ 309331 h 679505"/>
              <a:gd name="connsiteX6" fmla="*/ 294608 w 571410"/>
              <a:gd name="connsiteY6" fmla="*/ 140 h 679505"/>
              <a:gd name="connsiteX7" fmla="*/ 76200 w 571410"/>
              <a:gd name="connsiteY7" fmla="*/ 311007 h 679505"/>
              <a:gd name="connsiteX8" fmla="*/ 76200 w 571410"/>
              <a:gd name="connsiteY8" fmla="*/ 257182 h 679505"/>
              <a:gd name="connsiteX9" fmla="*/ 139551 w 571410"/>
              <a:gd name="connsiteY9" fmla="*/ 257182 h 679505"/>
              <a:gd name="connsiteX10" fmla="*/ 238125 w 571410"/>
              <a:gd name="connsiteY10" fmla="*/ 355756 h 679505"/>
              <a:gd name="connsiteX11" fmla="*/ 238125 w 571410"/>
              <a:gd name="connsiteY11" fmla="*/ 409582 h 679505"/>
              <a:gd name="connsiteX12" fmla="*/ 174774 w 571410"/>
              <a:gd name="connsiteY12" fmla="*/ 409582 h 679505"/>
              <a:gd name="connsiteX13" fmla="*/ 76200 w 571410"/>
              <a:gd name="connsiteY13" fmla="*/ 311007 h 679505"/>
              <a:gd name="connsiteX14" fmla="*/ 314325 w 571410"/>
              <a:gd name="connsiteY14" fmla="*/ 561982 h 679505"/>
              <a:gd name="connsiteX15" fmla="*/ 257175 w 571410"/>
              <a:gd name="connsiteY15" fmla="*/ 561982 h 679505"/>
              <a:gd name="connsiteX16" fmla="*/ 238125 w 571410"/>
              <a:gd name="connsiteY16" fmla="*/ 542932 h 679505"/>
              <a:gd name="connsiteX17" fmla="*/ 257175 w 571410"/>
              <a:gd name="connsiteY17" fmla="*/ 523882 h 679505"/>
              <a:gd name="connsiteX18" fmla="*/ 314325 w 571410"/>
              <a:gd name="connsiteY18" fmla="*/ 523882 h 679505"/>
              <a:gd name="connsiteX19" fmla="*/ 333375 w 571410"/>
              <a:gd name="connsiteY19" fmla="*/ 542932 h 679505"/>
              <a:gd name="connsiteX20" fmla="*/ 314325 w 571410"/>
              <a:gd name="connsiteY20" fmla="*/ 561982 h 679505"/>
              <a:gd name="connsiteX21" fmla="*/ 495300 w 571410"/>
              <a:gd name="connsiteY21" fmla="*/ 311007 h 679505"/>
              <a:gd name="connsiteX22" fmla="*/ 396726 w 571410"/>
              <a:gd name="connsiteY22" fmla="*/ 409582 h 679505"/>
              <a:gd name="connsiteX23" fmla="*/ 333375 w 571410"/>
              <a:gd name="connsiteY23" fmla="*/ 409582 h 679505"/>
              <a:gd name="connsiteX24" fmla="*/ 333375 w 571410"/>
              <a:gd name="connsiteY24" fmla="*/ 355756 h 679505"/>
              <a:gd name="connsiteX25" fmla="*/ 431949 w 571410"/>
              <a:gd name="connsiteY25" fmla="*/ 257182 h 679505"/>
              <a:gd name="connsiteX26" fmla="*/ 495300 w 571410"/>
              <a:gd name="connsiteY26" fmla="*/ 257182 h 67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1410" h="679505">
                <a:moveTo>
                  <a:pt x="294608" y="140"/>
                </a:moveTo>
                <a:cubicBezTo>
                  <a:pt x="136869" y="-4752"/>
                  <a:pt x="5029" y="119155"/>
                  <a:pt x="137" y="276895"/>
                </a:cubicBezTo>
                <a:cubicBezTo>
                  <a:pt x="46" y="279847"/>
                  <a:pt x="0" y="282802"/>
                  <a:pt x="0" y="285757"/>
                </a:cubicBezTo>
                <a:cubicBezTo>
                  <a:pt x="0" y="485286"/>
                  <a:pt x="200635" y="631324"/>
                  <a:pt x="265662" y="673424"/>
                </a:cubicBezTo>
                <a:cubicBezTo>
                  <a:pt x="277980" y="681396"/>
                  <a:pt x="293795" y="681540"/>
                  <a:pt x="306257" y="673796"/>
                </a:cubicBezTo>
                <a:cubicBezTo>
                  <a:pt x="369208" y="634867"/>
                  <a:pt x="556346" y="503479"/>
                  <a:pt x="570633" y="309331"/>
                </a:cubicBezTo>
                <a:cubicBezTo>
                  <a:pt x="582520" y="147739"/>
                  <a:pt x="456562" y="5036"/>
                  <a:pt x="294608" y="140"/>
                </a:cubicBezTo>
                <a:close/>
                <a:moveTo>
                  <a:pt x="76200" y="311007"/>
                </a:moveTo>
                <a:lnTo>
                  <a:pt x="76200" y="257182"/>
                </a:lnTo>
                <a:lnTo>
                  <a:pt x="139551" y="257182"/>
                </a:lnTo>
                <a:cubicBezTo>
                  <a:pt x="193966" y="257245"/>
                  <a:pt x="238062" y="301341"/>
                  <a:pt x="238125" y="355756"/>
                </a:cubicBezTo>
                <a:lnTo>
                  <a:pt x="238125" y="409582"/>
                </a:lnTo>
                <a:lnTo>
                  <a:pt x="174774" y="409582"/>
                </a:lnTo>
                <a:cubicBezTo>
                  <a:pt x="120359" y="409519"/>
                  <a:pt x="76263" y="365423"/>
                  <a:pt x="76200" y="311007"/>
                </a:cubicBezTo>
                <a:close/>
                <a:moveTo>
                  <a:pt x="314325" y="561982"/>
                </a:moveTo>
                <a:lnTo>
                  <a:pt x="257175" y="561982"/>
                </a:lnTo>
                <a:cubicBezTo>
                  <a:pt x="246654" y="561982"/>
                  <a:pt x="238125" y="553453"/>
                  <a:pt x="238125" y="542932"/>
                </a:cubicBezTo>
                <a:cubicBezTo>
                  <a:pt x="238125" y="532410"/>
                  <a:pt x="246654" y="523882"/>
                  <a:pt x="257175" y="523882"/>
                </a:cubicBezTo>
                <a:lnTo>
                  <a:pt x="314325" y="523882"/>
                </a:lnTo>
                <a:cubicBezTo>
                  <a:pt x="324846" y="523882"/>
                  <a:pt x="333375" y="532410"/>
                  <a:pt x="333375" y="542932"/>
                </a:cubicBezTo>
                <a:cubicBezTo>
                  <a:pt x="333375" y="553453"/>
                  <a:pt x="324846" y="561982"/>
                  <a:pt x="314325" y="561982"/>
                </a:cubicBezTo>
                <a:close/>
                <a:moveTo>
                  <a:pt x="495300" y="311007"/>
                </a:moveTo>
                <a:cubicBezTo>
                  <a:pt x="495237" y="365423"/>
                  <a:pt x="451141" y="409519"/>
                  <a:pt x="396726" y="409582"/>
                </a:cubicBezTo>
                <a:lnTo>
                  <a:pt x="333375" y="409582"/>
                </a:lnTo>
                <a:lnTo>
                  <a:pt x="333375" y="355756"/>
                </a:lnTo>
                <a:cubicBezTo>
                  <a:pt x="333438" y="301341"/>
                  <a:pt x="377534" y="257245"/>
                  <a:pt x="431949" y="257182"/>
                </a:cubicBezTo>
                <a:lnTo>
                  <a:pt x="495300" y="257182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BDECFF-A57A-5F1E-F777-18CF5B692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703" y="3657600"/>
            <a:ext cx="2819794" cy="18671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9AA016-B7E4-F032-4A51-0281DA24B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264" y="3724285"/>
            <a:ext cx="1467055" cy="1800476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B5536FC0-A3E5-79BA-A899-6FC8E86E2465}"/>
              </a:ext>
            </a:extLst>
          </p:cNvPr>
          <p:cNvSpPr/>
          <p:nvPr/>
        </p:nvSpPr>
        <p:spPr>
          <a:xfrm>
            <a:off x="1238250" y="2571750"/>
            <a:ext cx="628650" cy="3080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9A71BC1-7EAD-3820-4673-5D61E3552B30}"/>
              </a:ext>
            </a:extLst>
          </p:cNvPr>
          <p:cNvSpPr/>
          <p:nvPr/>
        </p:nvSpPr>
        <p:spPr>
          <a:xfrm>
            <a:off x="4057650" y="2552700"/>
            <a:ext cx="628650" cy="3080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C62DDA0-9DF5-1E6E-6B0D-EDF56C8BC3B8}"/>
              </a:ext>
            </a:extLst>
          </p:cNvPr>
          <p:cNvSpPr/>
          <p:nvPr/>
        </p:nvSpPr>
        <p:spPr>
          <a:xfrm>
            <a:off x="6877050" y="2533650"/>
            <a:ext cx="628650" cy="3080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91A7FB8-436C-1C75-63E8-76E1B18BC2BF}"/>
              </a:ext>
            </a:extLst>
          </p:cNvPr>
          <p:cNvSpPr/>
          <p:nvPr/>
        </p:nvSpPr>
        <p:spPr>
          <a:xfrm>
            <a:off x="9572625" y="2682827"/>
            <a:ext cx="628650" cy="30802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38" descr="Alien Face with solid fill">
            <a:extLst>
              <a:ext uri="{FF2B5EF4-FFF2-40B4-BE49-F238E27FC236}">
                <a16:creationId xmlns:a16="http://schemas.microsoft.com/office/drawing/2014/main" id="{26F43A64-6B42-499F-E739-AA9B6DE906C3}"/>
              </a:ext>
            </a:extLst>
          </p:cNvPr>
          <p:cNvSpPr/>
          <p:nvPr/>
        </p:nvSpPr>
        <p:spPr>
          <a:xfrm>
            <a:off x="10496550" y="1828800"/>
            <a:ext cx="1695450" cy="1581150"/>
          </a:xfrm>
          <a:custGeom>
            <a:avLst/>
            <a:gdLst>
              <a:gd name="connsiteX0" fmla="*/ 638232 w 1695450"/>
              <a:gd name="connsiteY0" fmla="*/ 895350 h 1581150"/>
              <a:gd name="connsiteX1" fmla="*/ 695382 w 1695450"/>
              <a:gd name="connsiteY1" fmla="*/ 895350 h 1581150"/>
              <a:gd name="connsiteX2" fmla="*/ 714432 w 1695450"/>
              <a:gd name="connsiteY2" fmla="*/ 914400 h 1581150"/>
              <a:gd name="connsiteX3" fmla="*/ 695382 w 1695450"/>
              <a:gd name="connsiteY3" fmla="*/ 933450 h 1581150"/>
              <a:gd name="connsiteX4" fmla="*/ 638232 w 1695450"/>
              <a:gd name="connsiteY4" fmla="*/ 933450 h 1581150"/>
              <a:gd name="connsiteX5" fmla="*/ 619182 w 1695450"/>
              <a:gd name="connsiteY5" fmla="*/ 914400 h 1581150"/>
              <a:gd name="connsiteX6" fmla="*/ 638232 w 1695450"/>
              <a:gd name="connsiteY6" fmla="*/ 895350 h 1581150"/>
              <a:gd name="connsiteX7" fmla="*/ 813006 w 1695450"/>
              <a:gd name="connsiteY7" fmla="*/ 628650 h 1581150"/>
              <a:gd name="connsiteX8" fmla="*/ 876357 w 1695450"/>
              <a:gd name="connsiteY8" fmla="*/ 628650 h 1581150"/>
              <a:gd name="connsiteX9" fmla="*/ 876357 w 1695450"/>
              <a:gd name="connsiteY9" fmla="*/ 682475 h 1581150"/>
              <a:gd name="connsiteX10" fmla="*/ 777783 w 1695450"/>
              <a:gd name="connsiteY10" fmla="*/ 781050 h 1581150"/>
              <a:gd name="connsiteX11" fmla="*/ 714432 w 1695450"/>
              <a:gd name="connsiteY11" fmla="*/ 781050 h 1581150"/>
              <a:gd name="connsiteX12" fmla="*/ 714432 w 1695450"/>
              <a:gd name="connsiteY12" fmla="*/ 727224 h 1581150"/>
              <a:gd name="connsiteX13" fmla="*/ 813006 w 1695450"/>
              <a:gd name="connsiteY13" fmla="*/ 628650 h 1581150"/>
              <a:gd name="connsiteX14" fmla="*/ 457257 w 1695450"/>
              <a:gd name="connsiteY14" fmla="*/ 628650 h 1581150"/>
              <a:gd name="connsiteX15" fmla="*/ 520608 w 1695450"/>
              <a:gd name="connsiteY15" fmla="*/ 628650 h 1581150"/>
              <a:gd name="connsiteX16" fmla="*/ 619182 w 1695450"/>
              <a:gd name="connsiteY16" fmla="*/ 727224 h 1581150"/>
              <a:gd name="connsiteX17" fmla="*/ 619182 w 1695450"/>
              <a:gd name="connsiteY17" fmla="*/ 781050 h 1581150"/>
              <a:gd name="connsiteX18" fmla="*/ 555831 w 1695450"/>
              <a:gd name="connsiteY18" fmla="*/ 781050 h 1581150"/>
              <a:gd name="connsiteX19" fmla="*/ 457257 w 1695450"/>
              <a:gd name="connsiteY19" fmla="*/ 682475 h 1581150"/>
              <a:gd name="connsiteX20" fmla="*/ 675665 w 1695450"/>
              <a:gd name="connsiteY20" fmla="*/ 371608 h 1581150"/>
              <a:gd name="connsiteX21" fmla="*/ 381194 w 1695450"/>
              <a:gd name="connsiteY21" fmla="*/ 648363 h 1581150"/>
              <a:gd name="connsiteX22" fmla="*/ 381057 w 1695450"/>
              <a:gd name="connsiteY22" fmla="*/ 657225 h 1581150"/>
              <a:gd name="connsiteX23" fmla="*/ 646719 w 1695450"/>
              <a:gd name="connsiteY23" fmla="*/ 1044892 h 1581150"/>
              <a:gd name="connsiteX24" fmla="*/ 687314 w 1695450"/>
              <a:gd name="connsiteY24" fmla="*/ 1045264 h 1581150"/>
              <a:gd name="connsiteX25" fmla="*/ 951690 w 1695450"/>
              <a:gd name="connsiteY25" fmla="*/ 680799 h 1581150"/>
              <a:gd name="connsiteX26" fmla="*/ 675665 w 1695450"/>
              <a:gd name="connsiteY26" fmla="*/ 371608 h 1581150"/>
              <a:gd name="connsiteX27" fmla="*/ 0 w 1695450"/>
              <a:gd name="connsiteY27" fmla="*/ 0 h 1581150"/>
              <a:gd name="connsiteX28" fmla="*/ 1695450 w 1695450"/>
              <a:gd name="connsiteY28" fmla="*/ 0 h 1581150"/>
              <a:gd name="connsiteX29" fmla="*/ 1695450 w 1695450"/>
              <a:gd name="connsiteY29" fmla="*/ 1581150 h 1581150"/>
              <a:gd name="connsiteX30" fmla="*/ 0 w 1695450"/>
              <a:gd name="connsiteY30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5450" h="1581150">
                <a:moveTo>
                  <a:pt x="638232" y="895350"/>
                </a:moveTo>
                <a:lnTo>
                  <a:pt x="695382" y="895350"/>
                </a:lnTo>
                <a:cubicBezTo>
                  <a:pt x="705903" y="895350"/>
                  <a:pt x="714432" y="903878"/>
                  <a:pt x="714432" y="914400"/>
                </a:cubicBezTo>
                <a:cubicBezTo>
                  <a:pt x="714432" y="924921"/>
                  <a:pt x="705903" y="933450"/>
                  <a:pt x="695382" y="933450"/>
                </a:cubicBezTo>
                <a:lnTo>
                  <a:pt x="638232" y="933450"/>
                </a:lnTo>
                <a:cubicBezTo>
                  <a:pt x="627711" y="933450"/>
                  <a:pt x="619182" y="924921"/>
                  <a:pt x="619182" y="914400"/>
                </a:cubicBezTo>
                <a:cubicBezTo>
                  <a:pt x="619182" y="903878"/>
                  <a:pt x="627711" y="895350"/>
                  <a:pt x="638232" y="895350"/>
                </a:cubicBezTo>
                <a:close/>
                <a:moveTo>
                  <a:pt x="813006" y="628650"/>
                </a:moveTo>
                <a:lnTo>
                  <a:pt x="876357" y="628650"/>
                </a:lnTo>
                <a:lnTo>
                  <a:pt x="876357" y="682475"/>
                </a:lnTo>
                <a:cubicBezTo>
                  <a:pt x="876294" y="736891"/>
                  <a:pt x="832198" y="780987"/>
                  <a:pt x="777783" y="781050"/>
                </a:cubicBezTo>
                <a:lnTo>
                  <a:pt x="714432" y="781050"/>
                </a:lnTo>
                <a:lnTo>
                  <a:pt x="714432" y="727224"/>
                </a:lnTo>
                <a:cubicBezTo>
                  <a:pt x="714495" y="672809"/>
                  <a:pt x="758591" y="628713"/>
                  <a:pt x="813006" y="628650"/>
                </a:cubicBezTo>
                <a:close/>
                <a:moveTo>
                  <a:pt x="457257" y="628650"/>
                </a:moveTo>
                <a:lnTo>
                  <a:pt x="520608" y="628650"/>
                </a:lnTo>
                <a:cubicBezTo>
                  <a:pt x="575023" y="628713"/>
                  <a:pt x="619119" y="672809"/>
                  <a:pt x="619182" y="727224"/>
                </a:cubicBezTo>
                <a:lnTo>
                  <a:pt x="619182" y="781050"/>
                </a:lnTo>
                <a:lnTo>
                  <a:pt x="555831" y="781050"/>
                </a:lnTo>
                <a:cubicBezTo>
                  <a:pt x="501416" y="780987"/>
                  <a:pt x="457320" y="736891"/>
                  <a:pt x="457257" y="682475"/>
                </a:cubicBezTo>
                <a:close/>
                <a:moveTo>
                  <a:pt x="675665" y="371608"/>
                </a:moveTo>
                <a:cubicBezTo>
                  <a:pt x="517926" y="366716"/>
                  <a:pt x="386086" y="490623"/>
                  <a:pt x="381194" y="648363"/>
                </a:cubicBezTo>
                <a:cubicBezTo>
                  <a:pt x="381103" y="651315"/>
                  <a:pt x="381057" y="654270"/>
                  <a:pt x="381057" y="657225"/>
                </a:cubicBezTo>
                <a:cubicBezTo>
                  <a:pt x="381057" y="856754"/>
                  <a:pt x="581692" y="1002792"/>
                  <a:pt x="646719" y="1044892"/>
                </a:cubicBezTo>
                <a:cubicBezTo>
                  <a:pt x="659037" y="1052864"/>
                  <a:pt x="674852" y="1053008"/>
                  <a:pt x="687314" y="1045264"/>
                </a:cubicBezTo>
                <a:cubicBezTo>
                  <a:pt x="750265" y="1006335"/>
                  <a:pt x="937403" y="874947"/>
                  <a:pt x="951690" y="680799"/>
                </a:cubicBezTo>
                <a:cubicBezTo>
                  <a:pt x="963577" y="519207"/>
                  <a:pt x="837619" y="376504"/>
                  <a:pt x="675665" y="371608"/>
                </a:cubicBezTo>
                <a:close/>
                <a:moveTo>
                  <a:pt x="0" y="0"/>
                </a:moveTo>
                <a:lnTo>
                  <a:pt x="1695450" y="0"/>
                </a:lnTo>
                <a:lnTo>
                  <a:pt x="1695450" y="1581150"/>
                </a:lnTo>
                <a:lnTo>
                  <a:pt x="0" y="15811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15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32612AB-76CD-5D42-B25E-306BEAB700CE}"/>
              </a:ext>
            </a:extLst>
          </p:cNvPr>
          <p:cNvSpPr/>
          <p:nvPr/>
        </p:nvSpPr>
        <p:spPr>
          <a:xfrm>
            <a:off x="6690772" y="560439"/>
            <a:ext cx="3951402" cy="5515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D0A92C-0ADC-37E5-29DD-61BF528171DD}"/>
              </a:ext>
            </a:extLst>
          </p:cNvPr>
          <p:cNvSpPr/>
          <p:nvPr/>
        </p:nvSpPr>
        <p:spPr>
          <a:xfrm>
            <a:off x="6690771" y="2418120"/>
            <a:ext cx="3951401" cy="36582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D397D1-8D6A-96CF-4F7B-9AEACCD55E59}"/>
              </a:ext>
            </a:extLst>
          </p:cNvPr>
          <p:cNvSpPr/>
          <p:nvPr/>
        </p:nvSpPr>
        <p:spPr>
          <a:xfrm>
            <a:off x="5494646" y="125361"/>
            <a:ext cx="6343650" cy="6172200"/>
          </a:xfrm>
          <a:custGeom>
            <a:avLst/>
            <a:gdLst>
              <a:gd name="connsiteX0" fmla="*/ 3109956 w 6343650"/>
              <a:gd name="connsiteY0" fmla="*/ 1528439 h 6172200"/>
              <a:gd name="connsiteX1" fmla="*/ 2236992 w 6343650"/>
              <a:gd name="connsiteY1" fmla="*/ 1842838 h 6172200"/>
              <a:gd name="connsiteX2" fmla="*/ 2035075 w 6343650"/>
              <a:gd name="connsiteY2" fmla="*/ 2379456 h 6172200"/>
              <a:gd name="connsiteX3" fmla="*/ 1554972 w 6343650"/>
              <a:gd name="connsiteY3" fmla="*/ 2299347 h 6172200"/>
              <a:gd name="connsiteX4" fmla="*/ 1300627 w 6343650"/>
              <a:gd name="connsiteY4" fmla="*/ 2477249 h 6172200"/>
              <a:gd name="connsiteX5" fmla="*/ 1478534 w 6343650"/>
              <a:gd name="connsiteY5" fmla="*/ 2731593 h 6172200"/>
              <a:gd name="connsiteX6" fmla="*/ 1482545 w 6343650"/>
              <a:gd name="connsiteY6" fmla="*/ 2732263 h 6172200"/>
              <a:gd name="connsiteX7" fmla="*/ 2140972 w 6343650"/>
              <a:gd name="connsiteY7" fmla="*/ 2842000 h 6172200"/>
              <a:gd name="connsiteX8" fmla="*/ 2177185 w 6343650"/>
              <a:gd name="connsiteY8" fmla="*/ 2845293 h 6172200"/>
              <a:gd name="connsiteX9" fmla="*/ 2382944 w 6343650"/>
              <a:gd name="connsiteY9" fmla="*/ 2702634 h 6172200"/>
              <a:gd name="connsiteX10" fmla="*/ 2517921 w 6343650"/>
              <a:gd name="connsiteY10" fmla="*/ 2341047 h 6172200"/>
              <a:gd name="connsiteX11" fmla="*/ 2561267 w 6343650"/>
              <a:gd name="connsiteY11" fmla="*/ 2360251 h 6172200"/>
              <a:gd name="connsiteX12" fmla="*/ 2561267 w 6343650"/>
              <a:gd name="connsiteY12" fmla="*/ 5479000 h 6172200"/>
              <a:gd name="connsiteX13" fmla="*/ 3000219 w 6343650"/>
              <a:gd name="connsiteY13" fmla="*/ 5479000 h 6172200"/>
              <a:gd name="connsiteX14" fmla="*/ 3000219 w 6343650"/>
              <a:gd name="connsiteY14" fmla="*/ 3503719 h 6172200"/>
              <a:gd name="connsiteX15" fmla="*/ 3219694 w 6343650"/>
              <a:gd name="connsiteY15" fmla="*/ 3503719 h 6172200"/>
              <a:gd name="connsiteX16" fmla="*/ 3219694 w 6343650"/>
              <a:gd name="connsiteY16" fmla="*/ 5479000 h 6172200"/>
              <a:gd name="connsiteX17" fmla="*/ 3658645 w 6343650"/>
              <a:gd name="connsiteY17" fmla="*/ 5479000 h 6172200"/>
              <a:gd name="connsiteX18" fmla="*/ 3658645 w 6343650"/>
              <a:gd name="connsiteY18" fmla="*/ 2360800 h 6172200"/>
              <a:gd name="connsiteX19" fmla="*/ 3704735 w 6343650"/>
              <a:gd name="connsiteY19" fmla="*/ 2340499 h 6172200"/>
              <a:gd name="connsiteX20" fmla="*/ 3840262 w 6343650"/>
              <a:gd name="connsiteY20" fmla="*/ 2702634 h 6172200"/>
              <a:gd name="connsiteX21" fmla="*/ 4045471 w 6343650"/>
              <a:gd name="connsiteY21" fmla="*/ 2845293 h 6172200"/>
              <a:gd name="connsiteX22" fmla="*/ 4081685 w 6343650"/>
              <a:gd name="connsiteY22" fmla="*/ 2842000 h 6172200"/>
              <a:gd name="connsiteX23" fmla="*/ 4740111 w 6343650"/>
              <a:gd name="connsiteY23" fmla="*/ 2732263 h 6172200"/>
              <a:gd name="connsiteX24" fmla="*/ 4920630 w 6343650"/>
              <a:gd name="connsiteY24" fmla="*/ 2479866 h 6172200"/>
              <a:gd name="connsiteX25" fmla="*/ 4668233 w 6343650"/>
              <a:gd name="connsiteY25" fmla="*/ 2299347 h 6172200"/>
              <a:gd name="connsiteX26" fmla="*/ 4188130 w 6343650"/>
              <a:gd name="connsiteY26" fmla="*/ 2379456 h 6172200"/>
              <a:gd name="connsiteX27" fmla="*/ 3987859 w 6343650"/>
              <a:gd name="connsiteY27" fmla="*/ 1842838 h 6172200"/>
              <a:gd name="connsiteX28" fmla="*/ 3109956 w 6343650"/>
              <a:gd name="connsiteY28" fmla="*/ 1528439 h 6172200"/>
              <a:gd name="connsiteX29" fmla="*/ 3109956 w 6343650"/>
              <a:gd name="connsiteY29" fmla="*/ 540799 h 6172200"/>
              <a:gd name="connsiteX30" fmla="*/ 2671005 w 6343650"/>
              <a:gd name="connsiteY30" fmla="*/ 979750 h 6172200"/>
              <a:gd name="connsiteX31" fmla="*/ 3109956 w 6343650"/>
              <a:gd name="connsiteY31" fmla="*/ 1418701 h 6172200"/>
              <a:gd name="connsiteX32" fmla="*/ 3548907 w 6343650"/>
              <a:gd name="connsiteY32" fmla="*/ 979750 h 6172200"/>
              <a:gd name="connsiteX33" fmla="*/ 3109956 w 6343650"/>
              <a:gd name="connsiteY33" fmla="*/ 540799 h 6172200"/>
              <a:gd name="connsiteX34" fmla="*/ 0 w 6343650"/>
              <a:gd name="connsiteY34" fmla="*/ 0 h 6172200"/>
              <a:gd name="connsiteX35" fmla="*/ 6343650 w 6343650"/>
              <a:gd name="connsiteY35" fmla="*/ 0 h 6172200"/>
              <a:gd name="connsiteX36" fmla="*/ 6343650 w 6343650"/>
              <a:gd name="connsiteY36" fmla="*/ 6172200 h 6172200"/>
              <a:gd name="connsiteX37" fmla="*/ 0 w 6343650"/>
              <a:gd name="connsiteY37" fmla="*/ 617220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43650" h="6172200">
                <a:moveTo>
                  <a:pt x="3109956" y="1528439"/>
                </a:moveTo>
                <a:cubicBezTo>
                  <a:pt x="2771964" y="1528439"/>
                  <a:pt x="2336854" y="1528439"/>
                  <a:pt x="2236992" y="1842838"/>
                </a:cubicBezTo>
                <a:cubicBezTo>
                  <a:pt x="2236992" y="1847776"/>
                  <a:pt x="2035075" y="2379456"/>
                  <a:pt x="2035075" y="2379456"/>
                </a:cubicBezTo>
                <a:lnTo>
                  <a:pt x="1554972" y="2299347"/>
                </a:lnTo>
                <a:cubicBezTo>
                  <a:pt x="1435610" y="2278239"/>
                  <a:pt x="1321741" y="2357887"/>
                  <a:pt x="1300627" y="2477249"/>
                </a:cubicBezTo>
                <a:cubicBezTo>
                  <a:pt x="1279519" y="2596610"/>
                  <a:pt x="1359172" y="2710485"/>
                  <a:pt x="1478534" y="2731593"/>
                </a:cubicBezTo>
                <a:cubicBezTo>
                  <a:pt x="1479867" y="2731829"/>
                  <a:pt x="1481206" y="2732049"/>
                  <a:pt x="1482545" y="2732263"/>
                </a:cubicBezTo>
                <a:lnTo>
                  <a:pt x="2140972" y="2842000"/>
                </a:lnTo>
                <a:cubicBezTo>
                  <a:pt x="2152917" y="2844184"/>
                  <a:pt x="2165037" y="2845287"/>
                  <a:pt x="2177185" y="2845293"/>
                </a:cubicBezTo>
                <a:cubicBezTo>
                  <a:pt x="2268827" y="2845364"/>
                  <a:pt x="2350867" y="2788481"/>
                  <a:pt x="2382944" y="2702634"/>
                </a:cubicBezTo>
                <a:lnTo>
                  <a:pt x="2517921" y="2341047"/>
                </a:lnTo>
                <a:lnTo>
                  <a:pt x="2561267" y="2360251"/>
                </a:lnTo>
                <a:lnTo>
                  <a:pt x="2561267" y="5479000"/>
                </a:lnTo>
                <a:lnTo>
                  <a:pt x="3000219" y="5479000"/>
                </a:lnTo>
                <a:lnTo>
                  <a:pt x="3000219" y="3503719"/>
                </a:lnTo>
                <a:lnTo>
                  <a:pt x="3219694" y="3503719"/>
                </a:lnTo>
                <a:lnTo>
                  <a:pt x="3219694" y="5479000"/>
                </a:lnTo>
                <a:lnTo>
                  <a:pt x="3658645" y="5479000"/>
                </a:lnTo>
                <a:lnTo>
                  <a:pt x="3658645" y="2360800"/>
                </a:lnTo>
                <a:cubicBezTo>
                  <a:pt x="3674558" y="2354216"/>
                  <a:pt x="3689921" y="2347632"/>
                  <a:pt x="3704735" y="2340499"/>
                </a:cubicBezTo>
                <a:lnTo>
                  <a:pt x="3840262" y="2702634"/>
                </a:lnTo>
                <a:cubicBezTo>
                  <a:pt x="3872266" y="2788295"/>
                  <a:pt x="3954027" y="2845133"/>
                  <a:pt x="4045471" y="2845293"/>
                </a:cubicBezTo>
                <a:cubicBezTo>
                  <a:pt x="4057619" y="2845287"/>
                  <a:pt x="4069740" y="2844184"/>
                  <a:pt x="4081685" y="2842000"/>
                </a:cubicBezTo>
                <a:lnTo>
                  <a:pt x="4740111" y="2732263"/>
                </a:lnTo>
                <a:cubicBezTo>
                  <a:pt x="4859643" y="2712384"/>
                  <a:pt x="4940449" y="2599403"/>
                  <a:pt x="4920630" y="2479866"/>
                </a:cubicBezTo>
                <a:cubicBezTo>
                  <a:pt x="4900751" y="2360339"/>
                  <a:pt x="4787770" y="2279528"/>
                  <a:pt x="4668233" y="2299347"/>
                </a:cubicBezTo>
                <a:lnTo>
                  <a:pt x="4188130" y="2379456"/>
                </a:lnTo>
                <a:cubicBezTo>
                  <a:pt x="4188130" y="2379456"/>
                  <a:pt x="3987859" y="1847776"/>
                  <a:pt x="3987859" y="1842838"/>
                </a:cubicBezTo>
                <a:cubicBezTo>
                  <a:pt x="3885803" y="1528439"/>
                  <a:pt x="3447949" y="1528439"/>
                  <a:pt x="3109956" y="1528439"/>
                </a:cubicBezTo>
                <a:close/>
                <a:moveTo>
                  <a:pt x="3109956" y="540799"/>
                </a:moveTo>
                <a:cubicBezTo>
                  <a:pt x="2867530" y="540799"/>
                  <a:pt x="2671005" y="737324"/>
                  <a:pt x="2671005" y="979750"/>
                </a:cubicBezTo>
                <a:cubicBezTo>
                  <a:pt x="2671005" y="1222176"/>
                  <a:pt x="2867530" y="1418701"/>
                  <a:pt x="3109956" y="1418701"/>
                </a:cubicBezTo>
                <a:cubicBezTo>
                  <a:pt x="3352382" y="1418701"/>
                  <a:pt x="3548907" y="1222176"/>
                  <a:pt x="3548907" y="979750"/>
                </a:cubicBezTo>
                <a:cubicBezTo>
                  <a:pt x="3548907" y="737324"/>
                  <a:pt x="3352382" y="540799"/>
                  <a:pt x="3109956" y="540799"/>
                </a:cubicBezTo>
                <a:close/>
                <a:moveTo>
                  <a:pt x="0" y="0"/>
                </a:moveTo>
                <a:lnTo>
                  <a:pt x="6343650" y="0"/>
                </a:lnTo>
                <a:lnTo>
                  <a:pt x="6343650" y="6172200"/>
                </a:lnTo>
                <a:lnTo>
                  <a:pt x="0" y="6172200"/>
                </a:lnTo>
                <a:close/>
              </a:path>
            </a:pathLst>
          </a:custGeom>
          <a:solidFill>
            <a:srgbClr val="1D4E89"/>
          </a:solidFill>
          <a:ln w="54868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5BA98-F0D6-CAD5-BCD8-147100D46423}"/>
              </a:ext>
            </a:extLst>
          </p:cNvPr>
          <p:cNvSpPr/>
          <p:nvPr/>
        </p:nvSpPr>
        <p:spPr>
          <a:xfrm>
            <a:off x="945181" y="3580060"/>
            <a:ext cx="5745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Disruptive Innovation</a:t>
            </a:r>
          </a:p>
          <a:p>
            <a:r>
              <a:rPr lang="en-US">
                <a:solidFill>
                  <a:schemeClr val="bg1"/>
                </a:solidFill>
              </a:rPr>
              <a:t>A new business is considered a startup if, through its product or service, it uncovers a new source of utility for its customers. Nevertheless, disruptive innovation isn’t limited to product or service offered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CC77C-BD45-A296-8609-7C6C4A772A26}"/>
              </a:ext>
            </a:extLst>
          </p:cNvPr>
          <p:cNvSpPr txBox="1"/>
          <p:nvPr/>
        </p:nvSpPr>
        <p:spPr>
          <a:xfrm>
            <a:off x="787889" y="1094681"/>
            <a:ext cx="353654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600">
                <a:solidFill>
                  <a:schemeClr val="bg1"/>
                </a:solidFill>
                <a:latin typeface="+mj-lt"/>
              </a:rPr>
              <a:t>60 %</a:t>
            </a:r>
          </a:p>
        </p:txBody>
      </p:sp>
    </p:spTree>
    <p:extLst>
      <p:ext uri="{BB962C8B-B14F-4D97-AF65-F5344CB8AC3E}">
        <p14:creationId xmlns:p14="http://schemas.microsoft.com/office/powerpoint/2010/main" val="95007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CAE00-854E-4E28-94B0-E58A74F6E195}"/>
              </a:ext>
            </a:extLst>
          </p:cNvPr>
          <p:cNvSpPr txBox="1"/>
          <p:nvPr/>
        </p:nvSpPr>
        <p:spPr>
          <a:xfrm>
            <a:off x="2645229" y="408214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Ví dụ khác</a:t>
            </a:r>
          </a:p>
        </p:txBody>
      </p:sp>
      <p:pic>
        <p:nvPicPr>
          <p:cNvPr id="4" name="Picture 3" descr="A screen shot of a blue and white screen&#10;&#10;Description automatically generated">
            <a:extLst>
              <a:ext uri="{FF2B5EF4-FFF2-40B4-BE49-F238E27FC236}">
                <a16:creationId xmlns:a16="http://schemas.microsoft.com/office/drawing/2014/main" id="{37A2CDF3-9BD0-445C-A0E1-949ED753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482"/>
            <a:ext cx="6466114" cy="3637189"/>
          </a:xfrm>
          <a:prstGeom prst="rect">
            <a:avLst/>
          </a:prstGeom>
        </p:spPr>
      </p:pic>
      <p:pic>
        <p:nvPicPr>
          <p:cNvPr id="6" name="Picture 5" descr="A blue and white diagram with white text&#10;&#10;Description automatically generated">
            <a:extLst>
              <a:ext uri="{FF2B5EF4-FFF2-40B4-BE49-F238E27FC236}">
                <a16:creationId xmlns:a16="http://schemas.microsoft.com/office/drawing/2014/main" id="{19AFD532-749D-45CF-A43A-229E83C21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2" y="3367768"/>
            <a:ext cx="6204858" cy="3490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605E3-CF12-48F2-9294-B40E673A401E}"/>
              </a:ext>
            </a:extLst>
          </p:cNvPr>
          <p:cNvSpPr txBox="1"/>
          <p:nvPr/>
        </p:nvSpPr>
        <p:spPr>
          <a:xfrm>
            <a:off x="7462157" y="3029214"/>
            <a:ext cx="2873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(Dùng khối tròn và khối mũi tên)</a:t>
            </a:r>
          </a:p>
        </p:txBody>
      </p:sp>
    </p:spTree>
    <p:extLst>
      <p:ext uri="{BB962C8B-B14F-4D97-AF65-F5344CB8AC3E}">
        <p14:creationId xmlns:p14="http://schemas.microsoft.com/office/powerpoint/2010/main" val="130684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15BFF9B9-0E40-41F8-9A6E-BA9DBB41318A}"/>
              </a:ext>
            </a:extLst>
          </p:cNvPr>
          <p:cNvSpPr/>
          <p:nvPr/>
        </p:nvSpPr>
        <p:spPr>
          <a:xfrm>
            <a:off x="1192443" y="1774021"/>
            <a:ext cx="2159290" cy="1861457"/>
          </a:xfrm>
          <a:prstGeom prst="hexagon">
            <a:avLst/>
          </a:prstGeom>
          <a:solidFill>
            <a:srgbClr val="133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617296C-3C0A-44EA-8D3D-59486533779D}"/>
              </a:ext>
            </a:extLst>
          </p:cNvPr>
          <p:cNvSpPr/>
          <p:nvPr/>
        </p:nvSpPr>
        <p:spPr>
          <a:xfrm>
            <a:off x="3104399" y="770549"/>
            <a:ext cx="2159290" cy="1861457"/>
          </a:xfrm>
          <a:prstGeom prst="hexagon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759C6F2-A35C-47B7-8B17-D0419CB209CB}"/>
              </a:ext>
            </a:extLst>
          </p:cNvPr>
          <p:cNvSpPr/>
          <p:nvPr/>
        </p:nvSpPr>
        <p:spPr>
          <a:xfrm>
            <a:off x="1192443" y="3882221"/>
            <a:ext cx="2159290" cy="1861457"/>
          </a:xfrm>
          <a:prstGeom prst="hexagon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8BA402F-047A-4853-B340-55ED7B72541D}"/>
              </a:ext>
            </a:extLst>
          </p:cNvPr>
          <p:cNvSpPr/>
          <p:nvPr/>
        </p:nvSpPr>
        <p:spPr>
          <a:xfrm>
            <a:off x="3104399" y="2878749"/>
            <a:ext cx="2159290" cy="1861457"/>
          </a:xfrm>
          <a:prstGeom prst="hexagon">
            <a:avLst/>
          </a:prstGeom>
          <a:solidFill>
            <a:srgbClr val="133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183CBE86-B726-4788-8372-7F3AA102B7C7}"/>
              </a:ext>
            </a:extLst>
          </p:cNvPr>
          <p:cNvSpPr/>
          <p:nvPr/>
        </p:nvSpPr>
        <p:spPr>
          <a:xfrm>
            <a:off x="5016355" y="1774021"/>
            <a:ext cx="2159290" cy="1861457"/>
          </a:xfrm>
          <a:prstGeom prst="hexagon">
            <a:avLst/>
          </a:prstGeom>
          <a:solidFill>
            <a:srgbClr val="133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0E69064-1CE9-4A1C-A818-026689D0DD99}"/>
              </a:ext>
            </a:extLst>
          </p:cNvPr>
          <p:cNvSpPr/>
          <p:nvPr/>
        </p:nvSpPr>
        <p:spPr>
          <a:xfrm>
            <a:off x="5016355" y="3882221"/>
            <a:ext cx="2159290" cy="1861457"/>
          </a:xfrm>
          <a:prstGeom prst="hexagon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E278277-ABC0-48B2-99D7-BC3DCA4D8372}"/>
              </a:ext>
            </a:extLst>
          </p:cNvPr>
          <p:cNvSpPr/>
          <p:nvPr/>
        </p:nvSpPr>
        <p:spPr>
          <a:xfrm>
            <a:off x="6928311" y="770549"/>
            <a:ext cx="2159290" cy="1861457"/>
          </a:xfrm>
          <a:prstGeom prst="hexagon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704DA166-6798-48A7-8FEB-F1ADBCA39F83}"/>
              </a:ext>
            </a:extLst>
          </p:cNvPr>
          <p:cNvSpPr/>
          <p:nvPr/>
        </p:nvSpPr>
        <p:spPr>
          <a:xfrm>
            <a:off x="6928311" y="2878749"/>
            <a:ext cx="2159290" cy="1861457"/>
          </a:xfrm>
          <a:prstGeom prst="hexagon">
            <a:avLst/>
          </a:prstGeom>
          <a:solidFill>
            <a:srgbClr val="133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B3C0FB0-C6EF-42D0-BC64-C2D9DEA185AC}"/>
              </a:ext>
            </a:extLst>
          </p:cNvPr>
          <p:cNvSpPr/>
          <p:nvPr/>
        </p:nvSpPr>
        <p:spPr>
          <a:xfrm>
            <a:off x="8840267" y="1774021"/>
            <a:ext cx="2159290" cy="1861457"/>
          </a:xfrm>
          <a:prstGeom prst="hexagon">
            <a:avLst/>
          </a:prstGeom>
          <a:solidFill>
            <a:srgbClr val="133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8712F26-FCFF-44BB-B6C6-3FCDFDA8A8A3}"/>
              </a:ext>
            </a:extLst>
          </p:cNvPr>
          <p:cNvSpPr/>
          <p:nvPr/>
        </p:nvSpPr>
        <p:spPr>
          <a:xfrm>
            <a:off x="8840267" y="3882221"/>
            <a:ext cx="2159290" cy="1861457"/>
          </a:xfrm>
          <a:prstGeom prst="hexagon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84858F-9D62-4B5F-BFDE-D8FC89F050E6}"/>
              </a:ext>
            </a:extLst>
          </p:cNvPr>
          <p:cNvGrpSpPr/>
          <p:nvPr/>
        </p:nvGrpSpPr>
        <p:grpSpPr>
          <a:xfrm>
            <a:off x="1598666" y="2161880"/>
            <a:ext cx="1346844" cy="1116979"/>
            <a:chOff x="1598666" y="2161880"/>
            <a:chExt cx="1346844" cy="11169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4563F0-EF5E-4F29-B52D-A9A2D39B3BC8}"/>
                </a:ext>
              </a:extLst>
            </p:cNvPr>
            <p:cNvSpPr txBox="1"/>
            <p:nvPr/>
          </p:nvSpPr>
          <p:spPr>
            <a:xfrm>
              <a:off x="1926480" y="2161880"/>
              <a:ext cx="10190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0">
                  <a:solidFill>
                    <a:schemeClr val="bg1"/>
                  </a:solidFill>
                  <a:latin typeface="A3.MontserratMedium-San" panose="00000600000000000000" pitchFamily="2" charset="0"/>
                  <a:ea typeface="A3.OpenSans-San" panose="020B0606030504020204" pitchFamily="34" charset="0"/>
                  <a:cs typeface="A3.OpenSans-San" panose="020B0606030504020204" pitchFamily="34" charset="0"/>
                </a:rPr>
                <a:t>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242A-7D98-40F5-AA77-CE3CE80D38FB}"/>
                </a:ext>
              </a:extLst>
            </p:cNvPr>
            <p:cNvSpPr txBox="1"/>
            <p:nvPr/>
          </p:nvSpPr>
          <p:spPr>
            <a:xfrm>
              <a:off x="1598666" y="2878749"/>
              <a:ext cx="1346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A3.MontserratMedium-San" panose="00000600000000000000" pitchFamily="2" charset="0"/>
                  <a:ea typeface="A3.OpenSans-San" panose="020B0606030504020204" pitchFamily="34" charset="0"/>
                  <a:cs typeface="A3.OpenSans-San" panose="020B0606030504020204" pitchFamily="34" charset="0"/>
                </a:rPr>
                <a:t>Planning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4375CE2-7BB0-413E-8CA8-0020F91F0778}"/>
              </a:ext>
            </a:extLst>
          </p:cNvPr>
          <p:cNvSpPr txBox="1"/>
          <p:nvPr/>
        </p:nvSpPr>
        <p:spPr>
          <a:xfrm>
            <a:off x="1444412" y="4335895"/>
            <a:ext cx="1617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ợc thực hiện những công việc ý nghĩa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54E532-C4A1-4880-B0AF-3B7162862758}"/>
              </a:ext>
            </a:extLst>
          </p:cNvPr>
          <p:cNvGrpSpPr/>
          <p:nvPr/>
        </p:nvGrpSpPr>
        <p:grpSpPr>
          <a:xfrm>
            <a:off x="3510622" y="3250987"/>
            <a:ext cx="1346844" cy="1116979"/>
            <a:chOff x="1598666" y="2161880"/>
            <a:chExt cx="1346844" cy="11169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96ED17-7362-406D-B98E-005C2257F0D8}"/>
                </a:ext>
              </a:extLst>
            </p:cNvPr>
            <p:cNvSpPr txBox="1"/>
            <p:nvPr/>
          </p:nvSpPr>
          <p:spPr>
            <a:xfrm>
              <a:off x="1926480" y="2161880"/>
              <a:ext cx="10190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0">
                  <a:solidFill>
                    <a:schemeClr val="bg1"/>
                  </a:solidFill>
                  <a:latin typeface="A3.MontserratMedium-San" panose="00000600000000000000" pitchFamily="2" charset="0"/>
                  <a:ea typeface="A3.OpenSans-San" panose="020B0606030504020204" pitchFamily="34" charset="0"/>
                  <a:cs typeface="A3.OpenSans-San" panose="020B0606030504020204" pitchFamily="34" charset="0"/>
                </a:rPr>
                <a:t>01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531D3A-B5C1-4722-B9F7-D2423178C77E}"/>
                </a:ext>
              </a:extLst>
            </p:cNvPr>
            <p:cNvSpPr txBox="1"/>
            <p:nvPr/>
          </p:nvSpPr>
          <p:spPr>
            <a:xfrm>
              <a:off x="1598666" y="2878749"/>
              <a:ext cx="1346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A3.MontserratMedium-San" panose="00000600000000000000" pitchFamily="2" charset="0"/>
                  <a:ea typeface="A3.OpenSans-San" panose="020B0606030504020204" pitchFamily="34" charset="0"/>
                  <a:cs typeface="A3.OpenSans-San" panose="020B0606030504020204" pitchFamily="34" charset="0"/>
                </a:rPr>
                <a:t>Planning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2D1436-466B-406E-9D33-A20E5FCB903D}"/>
              </a:ext>
            </a:extLst>
          </p:cNvPr>
          <p:cNvGrpSpPr/>
          <p:nvPr/>
        </p:nvGrpSpPr>
        <p:grpSpPr>
          <a:xfrm>
            <a:off x="5422578" y="2073516"/>
            <a:ext cx="1346844" cy="1116979"/>
            <a:chOff x="1598666" y="2161880"/>
            <a:chExt cx="1346844" cy="111697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574CF9-09DA-4C67-B984-BFDCA4E70692}"/>
                </a:ext>
              </a:extLst>
            </p:cNvPr>
            <p:cNvSpPr txBox="1"/>
            <p:nvPr/>
          </p:nvSpPr>
          <p:spPr>
            <a:xfrm>
              <a:off x="1926480" y="2161880"/>
              <a:ext cx="10190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0">
                  <a:solidFill>
                    <a:schemeClr val="bg1"/>
                  </a:solidFill>
                  <a:latin typeface="A3.MontserratMedium-San" panose="00000600000000000000" pitchFamily="2" charset="0"/>
                  <a:ea typeface="A3.OpenSans-San" panose="020B0606030504020204" pitchFamily="34" charset="0"/>
                  <a:cs typeface="A3.OpenSans-San" panose="020B0606030504020204" pitchFamily="34" charset="0"/>
                </a:rPr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37E2D8-418D-47C8-B55C-305C50E9B599}"/>
                </a:ext>
              </a:extLst>
            </p:cNvPr>
            <p:cNvSpPr txBox="1"/>
            <p:nvPr/>
          </p:nvSpPr>
          <p:spPr>
            <a:xfrm>
              <a:off x="1598666" y="2878749"/>
              <a:ext cx="1346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A3.MontserratMedium-San" panose="00000600000000000000" pitchFamily="2" charset="0"/>
                  <a:ea typeface="A3.OpenSans-San" panose="020B0606030504020204" pitchFamily="34" charset="0"/>
                  <a:cs typeface="A3.OpenSans-San" panose="020B0606030504020204" pitchFamily="34" charset="0"/>
                </a:rPr>
                <a:t>Planning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1883B5-EA9F-462E-BBEB-C43577BDF28D}"/>
              </a:ext>
            </a:extLst>
          </p:cNvPr>
          <p:cNvGrpSpPr/>
          <p:nvPr/>
        </p:nvGrpSpPr>
        <p:grpSpPr>
          <a:xfrm>
            <a:off x="7334534" y="3155811"/>
            <a:ext cx="1346844" cy="1116979"/>
            <a:chOff x="1598666" y="2161880"/>
            <a:chExt cx="1346844" cy="111697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514663-695A-4FBB-9EB7-1DA30A39EB82}"/>
                </a:ext>
              </a:extLst>
            </p:cNvPr>
            <p:cNvSpPr txBox="1"/>
            <p:nvPr/>
          </p:nvSpPr>
          <p:spPr>
            <a:xfrm>
              <a:off x="1926480" y="2161880"/>
              <a:ext cx="10190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0">
                  <a:solidFill>
                    <a:schemeClr val="bg1"/>
                  </a:solidFill>
                  <a:latin typeface="A3.MontserratMedium-San" panose="00000600000000000000" pitchFamily="2" charset="0"/>
                  <a:ea typeface="A3.OpenSans-San" panose="020B0606030504020204" pitchFamily="34" charset="0"/>
                  <a:cs typeface="A3.OpenSans-San" panose="020B0606030504020204" pitchFamily="34" charset="0"/>
                </a:rPr>
                <a:t>01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DCF886-D217-4937-BB5F-6E3D5CA50574}"/>
                </a:ext>
              </a:extLst>
            </p:cNvPr>
            <p:cNvSpPr txBox="1"/>
            <p:nvPr/>
          </p:nvSpPr>
          <p:spPr>
            <a:xfrm>
              <a:off x="1598666" y="2878749"/>
              <a:ext cx="1346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A3.MontserratMedium-San" panose="00000600000000000000" pitchFamily="2" charset="0"/>
                  <a:ea typeface="A3.OpenSans-San" panose="020B0606030504020204" pitchFamily="34" charset="0"/>
                  <a:cs typeface="A3.OpenSans-San" panose="020B0606030504020204" pitchFamily="34" charset="0"/>
                </a:rPr>
                <a:t>Planning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52042-ACEE-49DF-929F-F422B2FE2B5A}"/>
              </a:ext>
            </a:extLst>
          </p:cNvPr>
          <p:cNvGrpSpPr/>
          <p:nvPr/>
        </p:nvGrpSpPr>
        <p:grpSpPr>
          <a:xfrm>
            <a:off x="9246490" y="2038832"/>
            <a:ext cx="1346844" cy="1116979"/>
            <a:chOff x="1598666" y="2161880"/>
            <a:chExt cx="1346844" cy="111697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8B12E5-F538-4414-AE63-AD9C11598BC0}"/>
                </a:ext>
              </a:extLst>
            </p:cNvPr>
            <p:cNvSpPr txBox="1"/>
            <p:nvPr/>
          </p:nvSpPr>
          <p:spPr>
            <a:xfrm>
              <a:off x="1926480" y="2161880"/>
              <a:ext cx="10190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000">
                  <a:solidFill>
                    <a:schemeClr val="bg1"/>
                  </a:solidFill>
                  <a:latin typeface="A3.MontserratMedium-San" panose="00000600000000000000" pitchFamily="2" charset="0"/>
                  <a:ea typeface="A3.OpenSans-San" panose="020B0606030504020204" pitchFamily="34" charset="0"/>
                  <a:cs typeface="A3.OpenSans-San" panose="020B0606030504020204" pitchFamily="34" charset="0"/>
                </a:rPr>
                <a:t>01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D32B52-76E6-4A0C-A949-367A309FCD07}"/>
                </a:ext>
              </a:extLst>
            </p:cNvPr>
            <p:cNvSpPr txBox="1"/>
            <p:nvPr/>
          </p:nvSpPr>
          <p:spPr>
            <a:xfrm>
              <a:off x="1598666" y="2878749"/>
              <a:ext cx="1346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schemeClr val="accent6"/>
                  </a:solidFill>
                  <a:latin typeface="A3.MontserratMedium-San" panose="00000600000000000000" pitchFamily="2" charset="0"/>
                  <a:ea typeface="A3.OpenSans-San" panose="020B0606030504020204" pitchFamily="34" charset="0"/>
                  <a:cs typeface="A3.OpenSans-San" panose="020B0606030504020204" pitchFamily="34" charset="0"/>
                </a:rPr>
                <a:t>Planning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F40E710-AD31-40D0-B518-6BD79770C0AA}"/>
              </a:ext>
            </a:extLst>
          </p:cNvPr>
          <p:cNvSpPr txBox="1"/>
          <p:nvPr/>
        </p:nvSpPr>
        <p:spPr>
          <a:xfrm>
            <a:off x="3375060" y="1193359"/>
            <a:ext cx="1617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ợc thực hiện những công việc ý nghĩa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DC842E-2EE7-4318-8794-96208E918279}"/>
              </a:ext>
            </a:extLst>
          </p:cNvPr>
          <p:cNvSpPr txBox="1"/>
          <p:nvPr/>
        </p:nvSpPr>
        <p:spPr>
          <a:xfrm>
            <a:off x="5305709" y="4335894"/>
            <a:ext cx="1617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ợc thực hiện những công việc ý nghĩa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56952A-02C9-4C50-B0AE-11C6B706A144}"/>
              </a:ext>
            </a:extLst>
          </p:cNvPr>
          <p:cNvSpPr txBox="1"/>
          <p:nvPr/>
        </p:nvSpPr>
        <p:spPr>
          <a:xfrm>
            <a:off x="7256125" y="1173596"/>
            <a:ext cx="1617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ợc thực hiện những công việc ý nghĩa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9A98DE-7C34-426D-BB23-643C284BDCDD}"/>
              </a:ext>
            </a:extLst>
          </p:cNvPr>
          <p:cNvSpPr txBox="1"/>
          <p:nvPr/>
        </p:nvSpPr>
        <p:spPr>
          <a:xfrm>
            <a:off x="9129621" y="4335894"/>
            <a:ext cx="1617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Chạm vào mong 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ớc đ</a:t>
            </a:r>
            <a:r>
              <a:rPr lang="vi-VN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ư</a:t>
            </a:r>
            <a:r>
              <a:rPr lang="en-US" sz="1400">
                <a:solidFill>
                  <a:schemeClr val="bg1"/>
                </a:solidFill>
                <a:latin typeface="A3.OpenSans-San" panose="020B0606030504020204" pitchFamily="34" charset="0"/>
                <a:ea typeface="A3.OpenSans-San" panose="020B0606030504020204" pitchFamily="34" charset="0"/>
                <a:cs typeface="A3.OpenSans-San" panose="020B0606030504020204" pitchFamily="34" charset="0"/>
              </a:rPr>
              <a:t>ợc thực hiện những công việc ý nghĩa</a:t>
            </a:r>
          </a:p>
        </p:txBody>
      </p:sp>
    </p:spTree>
    <p:extLst>
      <p:ext uri="{BB962C8B-B14F-4D97-AF65-F5344CB8AC3E}">
        <p14:creationId xmlns:p14="http://schemas.microsoft.com/office/powerpoint/2010/main" val="323344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CAE00-854E-4E28-94B0-E58A74F6E195}"/>
              </a:ext>
            </a:extLst>
          </p:cNvPr>
          <p:cNvSpPr txBox="1"/>
          <p:nvPr/>
        </p:nvSpPr>
        <p:spPr>
          <a:xfrm>
            <a:off x="2645229" y="408214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/>
              <a:t>Ví dụ khác</a:t>
            </a:r>
          </a:p>
        </p:txBody>
      </p:sp>
      <p:pic>
        <p:nvPicPr>
          <p:cNvPr id="5" name="Picture 4" descr="A blue background with hexagons and white text&#10;&#10;Description automatically generated">
            <a:extLst>
              <a:ext uri="{FF2B5EF4-FFF2-40B4-BE49-F238E27FC236}">
                <a16:creationId xmlns:a16="http://schemas.microsoft.com/office/drawing/2014/main" id="{AE52C1AB-1815-4453-BDF1-B7D8DCDE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097"/>
            <a:ext cx="6498771" cy="3655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3DB1D-F817-4F3B-8F74-8998085EF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3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CDF75-40CF-43E7-933E-AF4C59BDE2F0}"/>
              </a:ext>
            </a:extLst>
          </p:cNvPr>
          <p:cNvSpPr txBox="1"/>
          <p:nvPr/>
        </p:nvSpPr>
        <p:spPr>
          <a:xfrm>
            <a:off x="3832399" y="274320"/>
            <a:ext cx="452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Cách vẻ hình tròn mất 1/4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5C673-DD61-49B9-868C-CF2F6C97D7B2}"/>
              </a:ext>
            </a:extLst>
          </p:cNvPr>
          <p:cNvSpPr txBox="1"/>
          <p:nvPr/>
        </p:nvSpPr>
        <p:spPr>
          <a:xfrm>
            <a:off x="647239" y="1066800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Cách 1: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0B0F74-A44D-4DB0-B6D1-9A483B4395F2}"/>
              </a:ext>
            </a:extLst>
          </p:cNvPr>
          <p:cNvGrpSpPr/>
          <p:nvPr/>
        </p:nvGrpSpPr>
        <p:grpSpPr>
          <a:xfrm>
            <a:off x="857022" y="1783080"/>
            <a:ext cx="2386330" cy="2362200"/>
            <a:chOff x="857022" y="1783080"/>
            <a:chExt cx="2386330" cy="2362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903534-DF3E-43C6-BF5B-947EDF53C3EB}"/>
                </a:ext>
              </a:extLst>
            </p:cNvPr>
            <p:cNvCxnSpPr>
              <a:cxnSpLocks/>
            </p:cNvCxnSpPr>
            <p:nvPr/>
          </p:nvCxnSpPr>
          <p:spPr>
            <a:xfrm>
              <a:off x="1950720" y="1783080"/>
              <a:ext cx="0" cy="2362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850428-C7F7-43AD-869F-0FD078C1D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22" y="2943860"/>
              <a:ext cx="23863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DE99B5-026D-4BE4-A741-C2C296654DD3}"/>
              </a:ext>
            </a:extLst>
          </p:cNvPr>
          <p:cNvGrpSpPr/>
          <p:nvPr/>
        </p:nvGrpSpPr>
        <p:grpSpPr>
          <a:xfrm>
            <a:off x="4696050" y="1651575"/>
            <a:ext cx="2386330" cy="2362200"/>
            <a:chOff x="857022" y="1783080"/>
            <a:chExt cx="2386330" cy="2362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B7E19D-5D95-461D-B0DF-3BB1740C6E4A}"/>
                </a:ext>
              </a:extLst>
            </p:cNvPr>
            <p:cNvCxnSpPr>
              <a:cxnSpLocks/>
            </p:cNvCxnSpPr>
            <p:nvPr/>
          </p:nvCxnSpPr>
          <p:spPr>
            <a:xfrm>
              <a:off x="1950720" y="1783080"/>
              <a:ext cx="0" cy="2362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9446B1-8DC4-4A31-ACC9-DFB7B5F15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22" y="2943860"/>
              <a:ext cx="23863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Up 12">
            <a:extLst>
              <a:ext uri="{FF2B5EF4-FFF2-40B4-BE49-F238E27FC236}">
                <a16:creationId xmlns:a16="http://schemas.microsoft.com/office/drawing/2014/main" id="{41697A4F-E85B-4C1E-B4A3-0A27F732EFD5}"/>
              </a:ext>
            </a:extLst>
          </p:cNvPr>
          <p:cNvSpPr/>
          <p:nvPr/>
        </p:nvSpPr>
        <p:spPr>
          <a:xfrm rot="5097279">
            <a:off x="3243352" y="2612571"/>
            <a:ext cx="1093696" cy="816429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94B769C-B917-4F54-9B35-A8D5E3C56015}"/>
              </a:ext>
            </a:extLst>
          </p:cNvPr>
          <p:cNvSpPr/>
          <p:nvPr/>
        </p:nvSpPr>
        <p:spPr>
          <a:xfrm>
            <a:off x="4978400" y="2222441"/>
            <a:ext cx="1886854" cy="1737874"/>
          </a:xfrm>
          <a:prstGeom prst="blockArc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D0FCD9-8AC6-4913-A685-76DBE40E955E}"/>
              </a:ext>
            </a:extLst>
          </p:cNvPr>
          <p:cNvGrpSpPr/>
          <p:nvPr/>
        </p:nvGrpSpPr>
        <p:grpSpPr>
          <a:xfrm>
            <a:off x="8699768" y="1598115"/>
            <a:ext cx="2386330" cy="2362200"/>
            <a:chOff x="857022" y="1783080"/>
            <a:chExt cx="2386330" cy="2362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7F628A-4CA7-4BE9-B0AA-E82D694E4735}"/>
                </a:ext>
              </a:extLst>
            </p:cNvPr>
            <p:cNvCxnSpPr>
              <a:cxnSpLocks/>
            </p:cNvCxnSpPr>
            <p:nvPr/>
          </p:nvCxnSpPr>
          <p:spPr>
            <a:xfrm>
              <a:off x="1950720" y="1783080"/>
              <a:ext cx="0" cy="23622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E9BB6DC-7174-42CA-ABF7-2150050881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22" y="2943860"/>
              <a:ext cx="23863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Block Arc 17">
            <a:extLst>
              <a:ext uri="{FF2B5EF4-FFF2-40B4-BE49-F238E27FC236}">
                <a16:creationId xmlns:a16="http://schemas.microsoft.com/office/drawing/2014/main" id="{AEC88EEE-3A7B-490C-9205-6E08A1EC504C}"/>
              </a:ext>
            </a:extLst>
          </p:cNvPr>
          <p:cNvSpPr/>
          <p:nvPr/>
        </p:nvSpPr>
        <p:spPr>
          <a:xfrm>
            <a:off x="8931044" y="1889958"/>
            <a:ext cx="1886854" cy="1737874"/>
          </a:xfrm>
          <a:prstGeom prst="blockArc">
            <a:avLst>
              <a:gd name="adj1" fmla="val 5698179"/>
              <a:gd name="adj2" fmla="val 21300343"/>
              <a:gd name="adj3" fmla="val 54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D240B71E-FFBD-4F31-B443-3B184F786AE2}"/>
              </a:ext>
            </a:extLst>
          </p:cNvPr>
          <p:cNvSpPr/>
          <p:nvPr/>
        </p:nvSpPr>
        <p:spPr>
          <a:xfrm rot="5097279">
            <a:off x="7459864" y="2457075"/>
            <a:ext cx="1093696" cy="816429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CDF75-40CF-43E7-933E-AF4C59BDE2F0}"/>
              </a:ext>
            </a:extLst>
          </p:cNvPr>
          <p:cNvSpPr txBox="1"/>
          <p:nvPr/>
        </p:nvSpPr>
        <p:spPr>
          <a:xfrm>
            <a:off x="3832399" y="274320"/>
            <a:ext cx="452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Cách vẻ hình tròn mất 1/4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5C673-DD61-49B9-868C-CF2F6C97D7B2}"/>
              </a:ext>
            </a:extLst>
          </p:cNvPr>
          <p:cNvSpPr txBox="1"/>
          <p:nvPr/>
        </p:nvSpPr>
        <p:spPr>
          <a:xfrm>
            <a:off x="647239" y="1066800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Cách 2: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490DC-6FB9-4051-8523-47D0CE66A459}"/>
              </a:ext>
            </a:extLst>
          </p:cNvPr>
          <p:cNvSpPr/>
          <p:nvPr/>
        </p:nvSpPr>
        <p:spPr>
          <a:xfrm>
            <a:off x="914400" y="2209800"/>
            <a:ext cx="1706880" cy="1706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E4E0246C-72C9-445E-8EAC-AF7269A4344D}"/>
              </a:ext>
            </a:extLst>
          </p:cNvPr>
          <p:cNvSpPr/>
          <p:nvPr/>
        </p:nvSpPr>
        <p:spPr>
          <a:xfrm>
            <a:off x="1554480" y="4109742"/>
            <a:ext cx="2133600" cy="21336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B3C483-409E-4778-A987-3E5DE29AB256}"/>
              </a:ext>
            </a:extLst>
          </p:cNvPr>
          <p:cNvSpPr/>
          <p:nvPr/>
        </p:nvSpPr>
        <p:spPr>
          <a:xfrm>
            <a:off x="5890720" y="2654587"/>
            <a:ext cx="1706880" cy="1706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A3C35EFB-5096-4AE1-9C02-30A2CDC7042E}"/>
              </a:ext>
            </a:extLst>
          </p:cNvPr>
          <p:cNvSpPr/>
          <p:nvPr/>
        </p:nvSpPr>
        <p:spPr>
          <a:xfrm>
            <a:off x="4823920" y="1587787"/>
            <a:ext cx="2133600" cy="21336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9DE2FA9-A7BC-41C9-A787-19C30ACDBF5C}"/>
              </a:ext>
            </a:extLst>
          </p:cNvPr>
          <p:cNvSpPr/>
          <p:nvPr/>
        </p:nvSpPr>
        <p:spPr>
          <a:xfrm>
            <a:off x="8359600" y="1550550"/>
            <a:ext cx="2133600" cy="213360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951241 w 2133600"/>
              <a:gd name="connsiteY2" fmla="*/ 1066800 h 2133600"/>
              <a:gd name="connsiteX3" fmla="*/ 1066800 w 2133600"/>
              <a:gd name="connsiteY3" fmla="*/ 182359 h 2133600"/>
              <a:gd name="connsiteX4" fmla="*/ 182359 w 2133600"/>
              <a:gd name="connsiteY4" fmla="*/ 1066800 h 2133600"/>
              <a:gd name="connsiteX5" fmla="*/ 1066800 w 2133600"/>
              <a:gd name="connsiteY5" fmla="*/ 1951241 h 2133600"/>
              <a:gd name="connsiteX6" fmla="*/ 1066800 w 2133600"/>
              <a:gd name="connsiteY6" fmla="*/ 2133600 h 2133600"/>
              <a:gd name="connsiteX7" fmla="*/ 0 w 2133600"/>
              <a:gd name="connsiteY7" fmla="*/ 1066800 h 2133600"/>
              <a:gd name="connsiteX8" fmla="*/ 1066800 w 2133600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lnTo>
                  <a:pt x="1951241" y="1066800"/>
                </a:lnTo>
                <a:cubicBezTo>
                  <a:pt x="1951241" y="578337"/>
                  <a:pt x="1555263" y="182359"/>
                  <a:pt x="1066800" y="182359"/>
                </a:cubicBezTo>
                <a:cubicBezTo>
                  <a:pt x="578337" y="182359"/>
                  <a:pt x="182359" y="578337"/>
                  <a:pt x="182359" y="1066800"/>
                </a:cubicBezTo>
                <a:cubicBezTo>
                  <a:pt x="182359" y="1555263"/>
                  <a:pt x="578337" y="1951241"/>
                  <a:pt x="1066800" y="1951241"/>
                </a:cubicBezTo>
                <a:lnTo>
                  <a:pt x="1066800" y="2133600"/>
                </a:ln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095D2-7561-47BF-93C0-D905E83C0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6" t="26667" r="80277" b="64889"/>
          <a:stretch/>
        </p:blipFill>
        <p:spPr>
          <a:xfrm>
            <a:off x="9633026" y="3644947"/>
            <a:ext cx="2191973" cy="1461315"/>
          </a:xfrm>
          <a:prstGeom prst="rect">
            <a:avLst/>
          </a:prstGeom>
        </p:spPr>
      </p:pic>
      <p:sp>
        <p:nvSpPr>
          <p:cNvPr id="25" name="Arrow: Up 24">
            <a:extLst>
              <a:ext uri="{FF2B5EF4-FFF2-40B4-BE49-F238E27FC236}">
                <a16:creationId xmlns:a16="http://schemas.microsoft.com/office/drawing/2014/main" id="{145FBFD1-771D-44C7-A34F-05F7AD58BDB6}"/>
              </a:ext>
            </a:extLst>
          </p:cNvPr>
          <p:cNvSpPr/>
          <p:nvPr/>
        </p:nvSpPr>
        <p:spPr>
          <a:xfrm rot="5097279">
            <a:off x="3636993" y="2927835"/>
            <a:ext cx="1093696" cy="816429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E6AB8327-BA15-4037-88C4-DFEB0FCD030E}"/>
              </a:ext>
            </a:extLst>
          </p:cNvPr>
          <p:cNvSpPr/>
          <p:nvPr/>
        </p:nvSpPr>
        <p:spPr>
          <a:xfrm rot="5097279">
            <a:off x="7848181" y="3680442"/>
            <a:ext cx="1093696" cy="816429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5CA759-A7E4-4ECB-99E8-EDC8581F0346}"/>
              </a:ext>
            </a:extLst>
          </p:cNvPr>
          <p:cNvGrpSpPr/>
          <p:nvPr/>
        </p:nvGrpSpPr>
        <p:grpSpPr>
          <a:xfrm>
            <a:off x="558946" y="1053896"/>
            <a:ext cx="11056877" cy="4647330"/>
            <a:chOff x="561100" y="1105335"/>
            <a:chExt cx="11056877" cy="46473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0C8829-0673-4339-B299-F781135BE024}"/>
                </a:ext>
              </a:extLst>
            </p:cNvPr>
            <p:cNvGrpSpPr/>
            <p:nvPr/>
          </p:nvGrpSpPr>
          <p:grpSpPr>
            <a:xfrm>
              <a:off x="3779592" y="1105335"/>
              <a:ext cx="4632816" cy="4647330"/>
              <a:chOff x="2712720" y="1188720"/>
              <a:chExt cx="4632816" cy="4647330"/>
            </a:xfrm>
          </p:grpSpPr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D80AD9E7-C84C-4878-A311-5BB60B56A6C4}"/>
                  </a:ext>
                </a:extLst>
              </p:cNvPr>
              <p:cNvSpPr/>
              <p:nvPr/>
            </p:nvSpPr>
            <p:spPr>
              <a:xfrm>
                <a:off x="2712720" y="1188720"/>
                <a:ext cx="2468880" cy="2468880"/>
              </a:xfrm>
              <a:prstGeom prst="blockArc">
                <a:avLst>
                  <a:gd name="adj1" fmla="val 5308343"/>
                  <a:gd name="adj2" fmla="val 149805"/>
                  <a:gd name="adj3" fmla="val 1150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AA51CFD7-6452-4455-AA7B-226BBDE57A01}"/>
                  </a:ext>
                </a:extLst>
              </p:cNvPr>
              <p:cNvSpPr/>
              <p:nvPr/>
            </p:nvSpPr>
            <p:spPr>
              <a:xfrm rot="5400000">
                <a:off x="4876656" y="1188720"/>
                <a:ext cx="2468880" cy="2468880"/>
              </a:xfrm>
              <a:prstGeom prst="blockArc">
                <a:avLst>
                  <a:gd name="adj1" fmla="val 5308343"/>
                  <a:gd name="adj2" fmla="val 149805"/>
                  <a:gd name="adj3" fmla="val 1150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Block Arc 18">
                <a:extLst>
                  <a:ext uri="{FF2B5EF4-FFF2-40B4-BE49-F238E27FC236}">
                    <a16:creationId xmlns:a16="http://schemas.microsoft.com/office/drawing/2014/main" id="{CCCB10EF-7A60-4854-A320-C0ABF3F49B3A}"/>
                  </a:ext>
                </a:extLst>
              </p:cNvPr>
              <p:cNvSpPr/>
              <p:nvPr/>
            </p:nvSpPr>
            <p:spPr>
              <a:xfrm rot="16200000">
                <a:off x="2712720" y="3367170"/>
                <a:ext cx="2468880" cy="2468880"/>
              </a:xfrm>
              <a:prstGeom prst="blockArc">
                <a:avLst>
                  <a:gd name="adj1" fmla="val 5308343"/>
                  <a:gd name="adj2" fmla="val 149805"/>
                  <a:gd name="adj3" fmla="val 1150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6A798E97-A394-41BE-B9B0-47F9B2DC7C06}"/>
                  </a:ext>
                </a:extLst>
              </p:cNvPr>
              <p:cNvSpPr/>
              <p:nvPr/>
            </p:nvSpPr>
            <p:spPr>
              <a:xfrm rot="10800000">
                <a:off x="4876656" y="3367170"/>
                <a:ext cx="2468880" cy="2468880"/>
              </a:xfrm>
              <a:prstGeom prst="blockArc">
                <a:avLst>
                  <a:gd name="adj1" fmla="val 5308343"/>
                  <a:gd name="adj2" fmla="val 149805"/>
                  <a:gd name="adj3" fmla="val 1150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9B05F1-E9C6-43FC-8045-13D9B55CDE0E}"/>
                </a:ext>
              </a:extLst>
            </p:cNvPr>
            <p:cNvSpPr/>
            <p:nvPr/>
          </p:nvSpPr>
          <p:spPr>
            <a:xfrm>
              <a:off x="4279900" y="1580316"/>
              <a:ext cx="1498600" cy="14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latin typeface=".VnBahamasB" panose="020BE200000000000000" pitchFamily="34" charset="0"/>
                </a:rPr>
                <a:t>01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D564BF-B136-4502-AEC0-C303BA4D903C}"/>
                </a:ext>
              </a:extLst>
            </p:cNvPr>
            <p:cNvSpPr/>
            <p:nvPr/>
          </p:nvSpPr>
          <p:spPr>
            <a:xfrm>
              <a:off x="4254500" y="3779084"/>
              <a:ext cx="1498600" cy="14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3200">
                  <a:solidFill>
                    <a:srgbClr val="FFFFFF"/>
                  </a:solidFill>
                  <a:latin typeface=".VnBahamasB" panose="020BE200000000000000" pitchFamily="34" charset="0"/>
                </a:rPr>
                <a:t>03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DD2958-D5DB-41F5-B4A5-54373ADD141B}"/>
                </a:ext>
              </a:extLst>
            </p:cNvPr>
            <p:cNvSpPr/>
            <p:nvPr/>
          </p:nvSpPr>
          <p:spPr>
            <a:xfrm>
              <a:off x="6413500" y="1580316"/>
              <a:ext cx="1498600" cy="14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3200">
                  <a:solidFill>
                    <a:srgbClr val="FFFFFF"/>
                  </a:solidFill>
                  <a:latin typeface=".VnBahamasB" panose="020BE200000000000000" pitchFamily="34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0E5EE1-0866-4762-9A4B-3A96B985C871}"/>
                </a:ext>
              </a:extLst>
            </p:cNvPr>
            <p:cNvSpPr/>
            <p:nvPr/>
          </p:nvSpPr>
          <p:spPr>
            <a:xfrm>
              <a:off x="6413500" y="3779084"/>
              <a:ext cx="1498600" cy="14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3200">
                  <a:solidFill>
                    <a:srgbClr val="FFFFFF"/>
                  </a:solidFill>
                  <a:latin typeface=".VnBahamasB" panose="020BE200000000000000" pitchFamily="34" charset="0"/>
                </a:rPr>
                <a:t>04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67E5E9-FCAF-4A81-B676-37FAA5C4F684}"/>
                </a:ext>
              </a:extLst>
            </p:cNvPr>
            <p:cNvSpPr txBox="1"/>
            <p:nvPr/>
          </p:nvSpPr>
          <p:spPr>
            <a:xfrm>
              <a:off x="569092" y="1152234"/>
              <a:ext cx="147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>
                  <a:solidFill>
                    <a:schemeClr val="accent6"/>
                  </a:solidFill>
                  <a:latin typeface="A1.Headline-San" panose="00000700000000000000" pitchFamily="2" charset="0"/>
                </a:rPr>
                <a:t>Option</a:t>
              </a:r>
              <a:r>
                <a:rPr lang="vi-VN" sz="2000">
                  <a:solidFill>
                    <a:schemeClr val="accent6"/>
                  </a:solidFill>
                  <a:latin typeface="A1.Headline-San" panose="00000700000000000000" pitchFamily="2" charset="0"/>
                </a:rPr>
                <a:t> 01</a:t>
              </a:r>
              <a:endParaRPr lang="en-US" sz="2000">
                <a:solidFill>
                  <a:schemeClr val="accent6"/>
                </a:solidFill>
                <a:latin typeface="A1.Headline-San" panose="000007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C790F9-EB57-437C-AC3E-86143C2DA34D}"/>
                </a:ext>
              </a:extLst>
            </p:cNvPr>
            <p:cNvSpPr txBox="1"/>
            <p:nvPr/>
          </p:nvSpPr>
          <p:spPr>
            <a:xfrm>
              <a:off x="9989531" y="1181739"/>
              <a:ext cx="1628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>
                  <a:solidFill>
                    <a:schemeClr val="accent6"/>
                  </a:solidFill>
                  <a:latin typeface="A1.Headline-San" panose="00000700000000000000" pitchFamily="2" charset="0"/>
                </a:rPr>
                <a:t>Option</a:t>
              </a:r>
              <a:r>
                <a:rPr lang="vi-VN" sz="2000">
                  <a:solidFill>
                    <a:schemeClr val="accent6"/>
                  </a:solidFill>
                  <a:latin typeface="A1.Headline-San" panose="00000700000000000000" pitchFamily="2" charset="0"/>
                </a:rPr>
                <a:t> 02</a:t>
              </a:r>
              <a:endParaRPr lang="en-US" sz="2000">
                <a:solidFill>
                  <a:schemeClr val="accent6"/>
                </a:solidFill>
                <a:latin typeface="A1.Headline-San" panose="000007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FEC147-28FA-4ECF-9726-DA8E8BC5CD6E}"/>
                </a:ext>
              </a:extLst>
            </p:cNvPr>
            <p:cNvSpPr txBox="1"/>
            <p:nvPr/>
          </p:nvSpPr>
          <p:spPr>
            <a:xfrm>
              <a:off x="561100" y="1595452"/>
              <a:ext cx="267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/>
                  </a:solidFill>
                  <a:latin typeface="A2.Doanvandai-San" panose="02000503000000020004" pitchFamily="2" charset="0"/>
                </a:rPr>
                <a:t>Sản phẩm và dịch vụ mang lại lợi ích xã hội lớn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E20844-664A-480A-BDB9-955762BD8601}"/>
                </a:ext>
              </a:extLst>
            </p:cNvPr>
            <p:cNvSpPr txBox="1"/>
            <p:nvPr/>
          </p:nvSpPr>
          <p:spPr>
            <a:xfrm>
              <a:off x="9424992" y="1653652"/>
              <a:ext cx="2192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latin typeface="A2.Doanvandai-San" panose="02000503000000020004" pitchFamily="2" charset="0"/>
                </a:rPr>
                <a:t>Các ý t</a:t>
              </a:r>
              <a:r>
                <a:rPr lang="vi-VN" sz="1400">
                  <a:solidFill>
                    <a:schemeClr val="bg1"/>
                  </a:solidFill>
                  <a:latin typeface="A2.Doanvandai-San" panose="02000503000000020004" pitchFamily="2" charset="0"/>
                </a:rPr>
                <a:t>ư</a:t>
              </a:r>
              <a:r>
                <a:rPr lang="en-US" sz="1400">
                  <a:solidFill>
                    <a:schemeClr val="bg1"/>
                  </a:solidFill>
                  <a:latin typeface="A2.Doanvandai-San" panose="02000503000000020004" pitchFamily="2" charset="0"/>
                </a:rPr>
                <a:t>ởng kinh doanh với lực đẩy ngay lập tức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CD8F7C-FCFB-4FD6-A6CE-A8A73843D5EC}"/>
                </a:ext>
              </a:extLst>
            </p:cNvPr>
            <p:cNvSpPr txBox="1"/>
            <p:nvPr/>
          </p:nvSpPr>
          <p:spPr>
            <a:xfrm>
              <a:off x="569092" y="4583952"/>
              <a:ext cx="1479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>
                  <a:solidFill>
                    <a:schemeClr val="accent6"/>
                  </a:solidFill>
                  <a:latin typeface="A1.Headline-San" panose="00000700000000000000" pitchFamily="2" charset="0"/>
                </a:rPr>
                <a:t>Option</a:t>
              </a:r>
              <a:r>
                <a:rPr lang="vi-VN" sz="2000">
                  <a:solidFill>
                    <a:schemeClr val="accent6"/>
                  </a:solidFill>
                  <a:latin typeface="A1.Headline-San" panose="00000700000000000000" pitchFamily="2" charset="0"/>
                </a:rPr>
                <a:t> 0</a:t>
              </a:r>
              <a:r>
                <a:rPr lang="en-US" sz="2000">
                  <a:solidFill>
                    <a:schemeClr val="accent6"/>
                  </a:solidFill>
                  <a:latin typeface="A1.Headline-San" panose="00000700000000000000" pitchFamily="2" charset="0"/>
                </a:rPr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369E62-BC4C-4DDB-9436-93AEDD47968C}"/>
                </a:ext>
              </a:extLst>
            </p:cNvPr>
            <p:cNvSpPr txBox="1"/>
            <p:nvPr/>
          </p:nvSpPr>
          <p:spPr>
            <a:xfrm>
              <a:off x="9989531" y="4583952"/>
              <a:ext cx="1628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>
                  <a:solidFill>
                    <a:schemeClr val="accent6"/>
                  </a:solidFill>
                  <a:latin typeface="A1.Headline-San" panose="00000700000000000000" pitchFamily="2" charset="0"/>
                </a:rPr>
                <a:t>Option</a:t>
              </a:r>
              <a:r>
                <a:rPr lang="vi-VN" sz="2000">
                  <a:solidFill>
                    <a:schemeClr val="accent6"/>
                  </a:solidFill>
                  <a:latin typeface="A1.Headline-San" panose="00000700000000000000" pitchFamily="2" charset="0"/>
                </a:rPr>
                <a:t> 0</a:t>
              </a:r>
              <a:r>
                <a:rPr lang="en-US" sz="2000">
                  <a:solidFill>
                    <a:schemeClr val="accent6"/>
                  </a:solidFill>
                  <a:latin typeface="A1.Headline-San" panose="00000700000000000000" pitchFamily="2" charset="0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27C9A0-0C3A-40F9-9307-FEF63A222498}"/>
                </a:ext>
              </a:extLst>
            </p:cNvPr>
            <p:cNvSpPr txBox="1"/>
            <p:nvPr/>
          </p:nvSpPr>
          <p:spPr>
            <a:xfrm>
              <a:off x="561100" y="5027170"/>
              <a:ext cx="2679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/>
                  </a:solidFill>
                  <a:latin typeface="A2.Doanvandai-San" panose="02000503000000020004" pitchFamily="2" charset="0"/>
                </a:rPr>
                <a:t>Sản phẩm và dịch vụ mang lại lợi ích xã hội lớn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4F8B-0DF4-40DD-8FC4-28DEAA10BDCB}"/>
                </a:ext>
              </a:extLst>
            </p:cNvPr>
            <p:cNvSpPr txBox="1"/>
            <p:nvPr/>
          </p:nvSpPr>
          <p:spPr>
            <a:xfrm>
              <a:off x="9424992" y="5055865"/>
              <a:ext cx="2192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>
                  <a:solidFill>
                    <a:schemeClr val="bg1"/>
                  </a:solidFill>
                  <a:latin typeface="A2.Doanvandai-San" panose="02000503000000020004" pitchFamily="2" charset="0"/>
                </a:rPr>
                <a:t>Các ý t</a:t>
              </a:r>
              <a:r>
                <a:rPr lang="vi-VN" sz="1400">
                  <a:solidFill>
                    <a:schemeClr val="bg1"/>
                  </a:solidFill>
                  <a:latin typeface="A2.Doanvandai-San" panose="02000503000000020004" pitchFamily="2" charset="0"/>
                </a:rPr>
                <a:t>ư</a:t>
              </a:r>
              <a:r>
                <a:rPr lang="en-US" sz="1400">
                  <a:solidFill>
                    <a:schemeClr val="bg1"/>
                  </a:solidFill>
                  <a:latin typeface="A2.Doanvandai-San" panose="02000503000000020004" pitchFamily="2" charset="0"/>
                </a:rPr>
                <a:t>ởng kinh doanh với lực đẩy ngay lập tức</a:t>
              </a:r>
            </a:p>
          </p:txBody>
        </p:sp>
      </p:grpSp>
      <p:sp>
        <p:nvSpPr>
          <p:cNvPr id="41" name="spaceship_207665">
            <a:extLst>
              <a:ext uri="{FF2B5EF4-FFF2-40B4-BE49-F238E27FC236}">
                <a16:creationId xmlns:a16="http://schemas.microsoft.com/office/drawing/2014/main" id="{A01CAE40-27CF-4B66-B582-CB8A3C169926}"/>
              </a:ext>
            </a:extLst>
          </p:cNvPr>
          <p:cNvSpPr>
            <a:spLocks noChangeAspect="1"/>
          </p:cNvSpPr>
          <p:nvPr/>
        </p:nvSpPr>
        <p:spPr bwMode="auto">
          <a:xfrm>
            <a:off x="5684670" y="2751100"/>
            <a:ext cx="854837" cy="1003126"/>
          </a:xfrm>
          <a:custGeom>
            <a:avLst/>
            <a:gdLst>
              <a:gd name="connsiteX0" fmla="*/ 397636 w 517033"/>
              <a:gd name="connsiteY0" fmla="*/ 547094 h 606722"/>
              <a:gd name="connsiteX1" fmla="*/ 517033 w 517033"/>
              <a:gd name="connsiteY1" fmla="*/ 547094 h 606722"/>
              <a:gd name="connsiteX2" fmla="*/ 517033 w 517033"/>
              <a:gd name="connsiteY2" fmla="*/ 606722 h 606722"/>
              <a:gd name="connsiteX3" fmla="*/ 397636 w 517033"/>
              <a:gd name="connsiteY3" fmla="*/ 606722 h 606722"/>
              <a:gd name="connsiteX4" fmla="*/ 318180 w 517033"/>
              <a:gd name="connsiteY4" fmla="*/ 547094 h 606722"/>
              <a:gd name="connsiteX5" fmla="*/ 357908 w 517033"/>
              <a:gd name="connsiteY5" fmla="*/ 547094 h 606722"/>
              <a:gd name="connsiteX6" fmla="*/ 357908 w 517033"/>
              <a:gd name="connsiteY6" fmla="*/ 606722 h 606722"/>
              <a:gd name="connsiteX7" fmla="*/ 318180 w 517033"/>
              <a:gd name="connsiteY7" fmla="*/ 606722 h 606722"/>
              <a:gd name="connsiteX8" fmla="*/ 238652 w 517033"/>
              <a:gd name="connsiteY8" fmla="*/ 547094 h 606722"/>
              <a:gd name="connsiteX9" fmla="*/ 278380 w 517033"/>
              <a:gd name="connsiteY9" fmla="*/ 547094 h 606722"/>
              <a:gd name="connsiteX10" fmla="*/ 278380 w 517033"/>
              <a:gd name="connsiteY10" fmla="*/ 606722 h 606722"/>
              <a:gd name="connsiteX11" fmla="*/ 238652 w 517033"/>
              <a:gd name="connsiteY11" fmla="*/ 606722 h 606722"/>
              <a:gd name="connsiteX12" fmla="*/ 159055 w 517033"/>
              <a:gd name="connsiteY12" fmla="*/ 547094 h 606722"/>
              <a:gd name="connsiteX13" fmla="*/ 198854 w 517033"/>
              <a:gd name="connsiteY13" fmla="*/ 547094 h 606722"/>
              <a:gd name="connsiteX14" fmla="*/ 198854 w 517033"/>
              <a:gd name="connsiteY14" fmla="*/ 606722 h 606722"/>
              <a:gd name="connsiteX15" fmla="*/ 159055 w 517033"/>
              <a:gd name="connsiteY15" fmla="*/ 606722 h 606722"/>
              <a:gd name="connsiteX16" fmla="*/ 0 w 517033"/>
              <a:gd name="connsiteY16" fmla="*/ 547094 h 606722"/>
              <a:gd name="connsiteX17" fmla="*/ 119256 w 517033"/>
              <a:gd name="connsiteY17" fmla="*/ 547094 h 606722"/>
              <a:gd name="connsiteX18" fmla="*/ 119256 w 517033"/>
              <a:gd name="connsiteY18" fmla="*/ 606722 h 606722"/>
              <a:gd name="connsiteX19" fmla="*/ 0 w 517033"/>
              <a:gd name="connsiteY19" fmla="*/ 606722 h 606722"/>
              <a:gd name="connsiteX20" fmla="*/ 318180 w 517033"/>
              <a:gd name="connsiteY20" fmla="*/ 376679 h 606722"/>
              <a:gd name="connsiteX21" fmla="*/ 397637 w 517033"/>
              <a:gd name="connsiteY21" fmla="*/ 456093 h 606722"/>
              <a:gd name="connsiteX22" fmla="*/ 397637 w 517033"/>
              <a:gd name="connsiteY22" fmla="*/ 507437 h 606722"/>
              <a:gd name="connsiteX23" fmla="*/ 318180 w 517033"/>
              <a:gd name="connsiteY23" fmla="*/ 507437 h 606722"/>
              <a:gd name="connsiteX24" fmla="*/ 198854 w 517033"/>
              <a:gd name="connsiteY24" fmla="*/ 376679 h 606722"/>
              <a:gd name="connsiteX25" fmla="*/ 198854 w 517033"/>
              <a:gd name="connsiteY25" fmla="*/ 507437 h 606722"/>
              <a:gd name="connsiteX26" fmla="*/ 119256 w 517033"/>
              <a:gd name="connsiteY26" fmla="*/ 507437 h 606722"/>
              <a:gd name="connsiteX27" fmla="*/ 119256 w 517033"/>
              <a:gd name="connsiteY27" fmla="*/ 456093 h 606722"/>
              <a:gd name="connsiteX28" fmla="*/ 457290 w 517033"/>
              <a:gd name="connsiteY28" fmla="*/ 302232 h 606722"/>
              <a:gd name="connsiteX29" fmla="*/ 517033 w 517033"/>
              <a:gd name="connsiteY29" fmla="*/ 394925 h 606722"/>
              <a:gd name="connsiteX30" fmla="*/ 517033 w 517033"/>
              <a:gd name="connsiteY30" fmla="*/ 507436 h 606722"/>
              <a:gd name="connsiteX31" fmla="*/ 437435 w 517033"/>
              <a:gd name="connsiteY31" fmla="*/ 507436 h 606722"/>
              <a:gd name="connsiteX32" fmla="*/ 437435 w 517033"/>
              <a:gd name="connsiteY32" fmla="*/ 439627 h 606722"/>
              <a:gd name="connsiteX33" fmla="*/ 397636 w 517033"/>
              <a:gd name="connsiteY33" fmla="*/ 399902 h 606722"/>
              <a:gd name="connsiteX34" fmla="*/ 397636 w 517033"/>
              <a:gd name="connsiteY34" fmla="*/ 394925 h 606722"/>
              <a:gd name="connsiteX35" fmla="*/ 457290 w 517033"/>
              <a:gd name="connsiteY35" fmla="*/ 302232 h 606722"/>
              <a:gd name="connsiteX36" fmla="*/ 59628 w 517033"/>
              <a:gd name="connsiteY36" fmla="*/ 302232 h 606722"/>
              <a:gd name="connsiteX37" fmla="*/ 119256 w 517033"/>
              <a:gd name="connsiteY37" fmla="*/ 394925 h 606722"/>
              <a:gd name="connsiteX38" fmla="*/ 119256 w 517033"/>
              <a:gd name="connsiteY38" fmla="*/ 399902 h 606722"/>
              <a:gd name="connsiteX39" fmla="*/ 79563 w 517033"/>
              <a:gd name="connsiteY39" fmla="*/ 439627 h 606722"/>
              <a:gd name="connsiteX40" fmla="*/ 79563 w 517033"/>
              <a:gd name="connsiteY40" fmla="*/ 507436 h 606722"/>
              <a:gd name="connsiteX41" fmla="*/ 0 w 517033"/>
              <a:gd name="connsiteY41" fmla="*/ 507436 h 606722"/>
              <a:gd name="connsiteX42" fmla="*/ 0 w 517033"/>
              <a:gd name="connsiteY42" fmla="*/ 394925 h 606722"/>
              <a:gd name="connsiteX43" fmla="*/ 59628 w 517033"/>
              <a:gd name="connsiteY43" fmla="*/ 302232 h 606722"/>
              <a:gd name="connsiteX44" fmla="*/ 258472 w 517033"/>
              <a:gd name="connsiteY44" fmla="*/ 192785 h 606722"/>
              <a:gd name="connsiteX45" fmla="*/ 278380 w 517033"/>
              <a:gd name="connsiteY45" fmla="*/ 231706 h 606722"/>
              <a:gd name="connsiteX46" fmla="*/ 278380 w 517033"/>
              <a:gd name="connsiteY46" fmla="*/ 507436 h 606722"/>
              <a:gd name="connsiteX47" fmla="*/ 238652 w 517033"/>
              <a:gd name="connsiteY47" fmla="*/ 507436 h 606722"/>
              <a:gd name="connsiteX48" fmla="*/ 238652 w 517033"/>
              <a:gd name="connsiteY48" fmla="*/ 231706 h 606722"/>
              <a:gd name="connsiteX49" fmla="*/ 258472 w 517033"/>
              <a:gd name="connsiteY49" fmla="*/ 192785 h 606722"/>
              <a:gd name="connsiteX50" fmla="*/ 258481 w 517033"/>
              <a:gd name="connsiteY50" fmla="*/ 0 h 606722"/>
              <a:gd name="connsiteX51" fmla="*/ 357908 w 517033"/>
              <a:gd name="connsiteY51" fmla="*/ 163275 h 606722"/>
              <a:gd name="connsiteX52" fmla="*/ 357908 w 517033"/>
              <a:gd name="connsiteY52" fmla="*/ 360237 h 606722"/>
              <a:gd name="connsiteX53" fmla="*/ 318209 w 517033"/>
              <a:gd name="connsiteY53" fmla="*/ 320507 h 606722"/>
              <a:gd name="connsiteX54" fmla="*/ 318209 w 517033"/>
              <a:gd name="connsiteY54" fmla="*/ 231714 h 606722"/>
              <a:gd name="connsiteX55" fmla="*/ 266760 w 517033"/>
              <a:gd name="connsiteY55" fmla="*/ 151809 h 606722"/>
              <a:gd name="connsiteX56" fmla="*/ 258481 w 517033"/>
              <a:gd name="connsiteY56" fmla="*/ 148076 h 606722"/>
              <a:gd name="connsiteX57" fmla="*/ 250292 w 517033"/>
              <a:gd name="connsiteY57" fmla="*/ 151809 h 606722"/>
              <a:gd name="connsiteX58" fmla="*/ 198843 w 517033"/>
              <a:gd name="connsiteY58" fmla="*/ 231714 h 606722"/>
              <a:gd name="connsiteX59" fmla="*/ 198843 w 517033"/>
              <a:gd name="connsiteY59" fmla="*/ 320507 h 606722"/>
              <a:gd name="connsiteX60" fmla="*/ 159055 w 517033"/>
              <a:gd name="connsiteY60" fmla="*/ 360237 h 606722"/>
              <a:gd name="connsiteX61" fmla="*/ 159055 w 517033"/>
              <a:gd name="connsiteY61" fmla="*/ 163275 h 606722"/>
              <a:gd name="connsiteX62" fmla="*/ 258481 w 517033"/>
              <a:gd name="connsiteY62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17033" h="606722">
                <a:moveTo>
                  <a:pt x="397636" y="547094"/>
                </a:moveTo>
                <a:lnTo>
                  <a:pt x="517033" y="547094"/>
                </a:lnTo>
                <a:lnTo>
                  <a:pt x="517033" y="606722"/>
                </a:lnTo>
                <a:lnTo>
                  <a:pt x="397636" y="606722"/>
                </a:lnTo>
                <a:close/>
                <a:moveTo>
                  <a:pt x="318180" y="547094"/>
                </a:moveTo>
                <a:lnTo>
                  <a:pt x="357908" y="547094"/>
                </a:lnTo>
                <a:lnTo>
                  <a:pt x="357908" y="606722"/>
                </a:lnTo>
                <a:lnTo>
                  <a:pt x="318180" y="606722"/>
                </a:lnTo>
                <a:close/>
                <a:moveTo>
                  <a:pt x="238652" y="547094"/>
                </a:moveTo>
                <a:lnTo>
                  <a:pt x="278380" y="547094"/>
                </a:lnTo>
                <a:lnTo>
                  <a:pt x="278380" y="606722"/>
                </a:lnTo>
                <a:lnTo>
                  <a:pt x="238652" y="606722"/>
                </a:lnTo>
                <a:close/>
                <a:moveTo>
                  <a:pt x="159055" y="547094"/>
                </a:moveTo>
                <a:lnTo>
                  <a:pt x="198854" y="547094"/>
                </a:lnTo>
                <a:lnTo>
                  <a:pt x="198854" y="606722"/>
                </a:lnTo>
                <a:lnTo>
                  <a:pt x="159055" y="606722"/>
                </a:lnTo>
                <a:close/>
                <a:moveTo>
                  <a:pt x="0" y="547094"/>
                </a:moveTo>
                <a:lnTo>
                  <a:pt x="119256" y="547094"/>
                </a:lnTo>
                <a:lnTo>
                  <a:pt x="119256" y="606722"/>
                </a:lnTo>
                <a:lnTo>
                  <a:pt x="0" y="606722"/>
                </a:lnTo>
                <a:close/>
                <a:moveTo>
                  <a:pt x="318180" y="376679"/>
                </a:moveTo>
                <a:lnTo>
                  <a:pt x="397637" y="456093"/>
                </a:lnTo>
                <a:lnTo>
                  <a:pt x="397637" y="507437"/>
                </a:lnTo>
                <a:lnTo>
                  <a:pt x="318180" y="507437"/>
                </a:lnTo>
                <a:close/>
                <a:moveTo>
                  <a:pt x="198854" y="376679"/>
                </a:moveTo>
                <a:lnTo>
                  <a:pt x="198854" y="507437"/>
                </a:lnTo>
                <a:lnTo>
                  <a:pt x="119256" y="507437"/>
                </a:lnTo>
                <a:lnTo>
                  <a:pt x="119256" y="456093"/>
                </a:lnTo>
                <a:close/>
                <a:moveTo>
                  <a:pt x="457290" y="302232"/>
                </a:moveTo>
                <a:cubicBezTo>
                  <a:pt x="492548" y="318140"/>
                  <a:pt x="517033" y="353689"/>
                  <a:pt x="517033" y="394925"/>
                </a:cubicBezTo>
                <a:lnTo>
                  <a:pt x="517033" y="507436"/>
                </a:lnTo>
                <a:lnTo>
                  <a:pt x="437435" y="507436"/>
                </a:lnTo>
                <a:lnTo>
                  <a:pt x="437435" y="439627"/>
                </a:lnTo>
                <a:lnTo>
                  <a:pt x="397636" y="399902"/>
                </a:lnTo>
                <a:lnTo>
                  <a:pt x="397636" y="394925"/>
                </a:lnTo>
                <a:cubicBezTo>
                  <a:pt x="397636" y="353689"/>
                  <a:pt x="422121" y="318140"/>
                  <a:pt x="457290" y="302232"/>
                </a:cubicBezTo>
                <a:close/>
                <a:moveTo>
                  <a:pt x="59628" y="302232"/>
                </a:moveTo>
                <a:cubicBezTo>
                  <a:pt x="94782" y="318140"/>
                  <a:pt x="119256" y="353689"/>
                  <a:pt x="119256" y="394925"/>
                </a:cubicBezTo>
                <a:lnTo>
                  <a:pt x="119256" y="399902"/>
                </a:lnTo>
                <a:lnTo>
                  <a:pt x="79563" y="439627"/>
                </a:lnTo>
                <a:lnTo>
                  <a:pt x="79563" y="507436"/>
                </a:lnTo>
                <a:lnTo>
                  <a:pt x="0" y="507436"/>
                </a:lnTo>
                <a:lnTo>
                  <a:pt x="0" y="394925"/>
                </a:lnTo>
                <a:cubicBezTo>
                  <a:pt x="0" y="353689"/>
                  <a:pt x="24474" y="318140"/>
                  <a:pt x="59628" y="302232"/>
                </a:cubicBezTo>
                <a:close/>
                <a:moveTo>
                  <a:pt x="258472" y="192785"/>
                </a:moveTo>
                <a:cubicBezTo>
                  <a:pt x="270825" y="201671"/>
                  <a:pt x="278380" y="216066"/>
                  <a:pt x="278380" y="231706"/>
                </a:cubicBezTo>
                <a:lnTo>
                  <a:pt x="278380" y="507436"/>
                </a:lnTo>
                <a:lnTo>
                  <a:pt x="238652" y="507436"/>
                </a:lnTo>
                <a:lnTo>
                  <a:pt x="238652" y="231706"/>
                </a:lnTo>
                <a:cubicBezTo>
                  <a:pt x="238652" y="216066"/>
                  <a:pt x="246207" y="201671"/>
                  <a:pt x="258472" y="192785"/>
                </a:cubicBezTo>
                <a:close/>
                <a:moveTo>
                  <a:pt x="258481" y="0"/>
                </a:moveTo>
                <a:cubicBezTo>
                  <a:pt x="319188" y="31286"/>
                  <a:pt x="357908" y="94392"/>
                  <a:pt x="357908" y="163275"/>
                </a:cubicBezTo>
                <a:lnTo>
                  <a:pt x="357908" y="360237"/>
                </a:lnTo>
                <a:lnTo>
                  <a:pt x="318209" y="320507"/>
                </a:lnTo>
                <a:lnTo>
                  <a:pt x="318209" y="231714"/>
                </a:lnTo>
                <a:cubicBezTo>
                  <a:pt x="318209" y="197317"/>
                  <a:pt x="298003" y="165942"/>
                  <a:pt x="266760" y="151809"/>
                </a:cubicBezTo>
                <a:lnTo>
                  <a:pt x="258481" y="148076"/>
                </a:lnTo>
                <a:lnTo>
                  <a:pt x="250292" y="151809"/>
                </a:lnTo>
                <a:cubicBezTo>
                  <a:pt x="219049" y="165942"/>
                  <a:pt x="198843" y="197317"/>
                  <a:pt x="198843" y="231714"/>
                </a:cubicBezTo>
                <a:lnTo>
                  <a:pt x="198843" y="320507"/>
                </a:lnTo>
                <a:lnTo>
                  <a:pt x="159055" y="360237"/>
                </a:lnTo>
                <a:lnTo>
                  <a:pt x="159055" y="163275"/>
                </a:lnTo>
                <a:cubicBezTo>
                  <a:pt x="159055" y="94392"/>
                  <a:pt x="197775" y="31286"/>
                  <a:pt x="258481" y="0"/>
                </a:cubicBezTo>
                <a:close/>
              </a:path>
            </a:pathLst>
          </a:custGeom>
          <a:solidFill>
            <a:srgbClr val="FF8E52"/>
          </a:solidFill>
          <a:ln>
            <a:solidFill>
              <a:srgbClr val="FF8E52"/>
            </a:solidFill>
          </a:ln>
        </p:spPr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3BBB2C-ED9C-4943-A4BC-52FFAAABF563}"/>
              </a:ext>
            </a:extLst>
          </p:cNvPr>
          <p:cNvCxnSpPr/>
          <p:nvPr/>
        </p:nvCxnSpPr>
        <p:spPr>
          <a:xfrm>
            <a:off x="5941374" y="2479729"/>
            <a:ext cx="30494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C54CB-DC78-4095-B053-957DB2695CBE}"/>
              </a:ext>
            </a:extLst>
          </p:cNvPr>
          <p:cNvCxnSpPr>
            <a:cxnSpLocks/>
          </p:cNvCxnSpPr>
          <p:nvPr/>
        </p:nvCxnSpPr>
        <p:spPr>
          <a:xfrm>
            <a:off x="5179374" y="3232345"/>
            <a:ext cx="0" cy="290431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24EAB0-89B0-4CBB-B9CC-0EE92C35285A}"/>
              </a:ext>
            </a:extLst>
          </p:cNvPr>
          <p:cNvCxnSpPr>
            <a:cxnSpLocks/>
          </p:cNvCxnSpPr>
          <p:nvPr/>
        </p:nvCxnSpPr>
        <p:spPr>
          <a:xfrm>
            <a:off x="7008174" y="3232345"/>
            <a:ext cx="0" cy="290431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31507C-39A0-4077-B3C9-9B533BE448AB}"/>
              </a:ext>
            </a:extLst>
          </p:cNvPr>
          <p:cNvCxnSpPr/>
          <p:nvPr/>
        </p:nvCxnSpPr>
        <p:spPr>
          <a:xfrm>
            <a:off x="5943528" y="4270429"/>
            <a:ext cx="30494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0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E067E5E9-FCAF-4A81-B676-37FAA5C4F684}"/>
              </a:ext>
            </a:extLst>
          </p:cNvPr>
          <p:cNvSpPr txBox="1"/>
          <p:nvPr/>
        </p:nvSpPr>
        <p:spPr>
          <a:xfrm>
            <a:off x="1814525" y="1579228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01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FEC147-28FA-4ECF-9726-DA8E8BC5CD6E}"/>
              </a:ext>
            </a:extLst>
          </p:cNvPr>
          <p:cNvSpPr txBox="1"/>
          <p:nvPr/>
        </p:nvSpPr>
        <p:spPr>
          <a:xfrm>
            <a:off x="1806533" y="2022446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mang lại lợi ích xã hội lớn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CD8F7C-FCFB-4FD6-A6CE-A8A73843D5EC}"/>
              </a:ext>
            </a:extLst>
          </p:cNvPr>
          <p:cNvSpPr txBox="1"/>
          <p:nvPr/>
        </p:nvSpPr>
        <p:spPr>
          <a:xfrm>
            <a:off x="1927332" y="4413531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</a:t>
            </a:r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27C9A0-0C3A-40F9-9307-FEF63A222498}"/>
              </a:ext>
            </a:extLst>
          </p:cNvPr>
          <p:cNvSpPr txBox="1"/>
          <p:nvPr/>
        </p:nvSpPr>
        <p:spPr>
          <a:xfrm>
            <a:off x="1919340" y="4856749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mang lại lợi ích xã hội lớn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FFB5BE1-27CC-4759-AA70-8EEB7CA6C3B4}"/>
              </a:ext>
            </a:extLst>
          </p:cNvPr>
          <p:cNvSpPr/>
          <p:nvPr/>
        </p:nvSpPr>
        <p:spPr>
          <a:xfrm rot="16200000">
            <a:off x="5275882" y="2451859"/>
            <a:ext cx="1746231" cy="18417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B8FE10-01DA-445E-8C5F-6BAA7FD74368}"/>
              </a:ext>
            </a:extLst>
          </p:cNvPr>
          <p:cNvSpPr/>
          <p:nvPr/>
        </p:nvSpPr>
        <p:spPr>
          <a:xfrm>
            <a:off x="3896766" y="2637971"/>
            <a:ext cx="1582057" cy="1582057"/>
          </a:xfrm>
          <a:prstGeom prst="ellipse">
            <a:avLst/>
          </a:prstGeom>
          <a:solidFill>
            <a:srgbClr val="79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FFFFFF"/>
                </a:solidFill>
              </a:rPr>
              <a:t>01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54E3E9-1C0B-4187-8FE3-02921638A2B1}"/>
              </a:ext>
            </a:extLst>
          </p:cNvPr>
          <p:cNvSpPr/>
          <p:nvPr/>
        </p:nvSpPr>
        <p:spPr>
          <a:xfrm>
            <a:off x="4600869" y="1418430"/>
            <a:ext cx="1582057" cy="1582057"/>
          </a:xfrm>
          <a:prstGeom prst="ellipse">
            <a:avLst/>
          </a:prstGeom>
          <a:solidFill>
            <a:srgbClr val="578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01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FD3A69-63B3-4BAD-BFD6-8720C778492F}"/>
              </a:ext>
            </a:extLst>
          </p:cNvPr>
          <p:cNvSpPr/>
          <p:nvPr/>
        </p:nvSpPr>
        <p:spPr>
          <a:xfrm>
            <a:off x="6009073" y="1418430"/>
            <a:ext cx="1582057" cy="1582057"/>
          </a:xfrm>
          <a:prstGeom prst="ellipse">
            <a:avLst/>
          </a:prstGeom>
          <a:solidFill>
            <a:srgbClr val="396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FFFFFF"/>
                </a:solidFill>
              </a:rPr>
              <a:t>01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CBCDA0-4090-404A-8FEE-336EF5747A4E}"/>
              </a:ext>
            </a:extLst>
          </p:cNvPr>
          <p:cNvSpPr/>
          <p:nvPr/>
        </p:nvSpPr>
        <p:spPr>
          <a:xfrm>
            <a:off x="6713176" y="2637971"/>
            <a:ext cx="1582057" cy="1582057"/>
          </a:xfrm>
          <a:prstGeom prst="ellipse">
            <a:avLst/>
          </a:prstGeom>
          <a:solidFill>
            <a:srgbClr val="578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FFFFFF"/>
                </a:solidFill>
              </a:rPr>
              <a:t>01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93818D-7A2A-4A1A-A3DF-29F7CDD6D31E}"/>
              </a:ext>
            </a:extLst>
          </p:cNvPr>
          <p:cNvSpPr/>
          <p:nvPr/>
        </p:nvSpPr>
        <p:spPr>
          <a:xfrm>
            <a:off x="6009073" y="3857512"/>
            <a:ext cx="1582057" cy="1582057"/>
          </a:xfrm>
          <a:prstGeom prst="ellipse">
            <a:avLst/>
          </a:prstGeom>
          <a:solidFill>
            <a:srgbClr val="749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FFFFFF"/>
                </a:solidFill>
              </a:rPr>
              <a:t>01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9724F0-0654-47E9-96AE-A1793FAD53E4}"/>
              </a:ext>
            </a:extLst>
          </p:cNvPr>
          <p:cNvSpPr/>
          <p:nvPr/>
        </p:nvSpPr>
        <p:spPr>
          <a:xfrm>
            <a:off x="4600869" y="3857512"/>
            <a:ext cx="1582057" cy="1582057"/>
          </a:xfrm>
          <a:prstGeom prst="ellipse">
            <a:avLst/>
          </a:prstGeom>
          <a:solidFill>
            <a:srgbClr val="ADC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>
                <a:solidFill>
                  <a:srgbClr val="FFFFFF"/>
                </a:solidFill>
              </a:rPr>
              <a:t>01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Oval 1_1">
            <a:extLst>
              <a:ext uri="{FF2B5EF4-FFF2-40B4-BE49-F238E27FC236}">
                <a16:creationId xmlns:a16="http://schemas.microsoft.com/office/drawing/2014/main" id="{4AEA5EC9-8682-4A76-893B-3AC0F705E81C}"/>
              </a:ext>
            </a:extLst>
          </p:cNvPr>
          <p:cNvSpPr/>
          <p:nvPr/>
        </p:nvSpPr>
        <p:spPr>
          <a:xfrm>
            <a:off x="4976327" y="3092729"/>
            <a:ext cx="672542" cy="6725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1_1">
            <a:extLst>
              <a:ext uri="{FF2B5EF4-FFF2-40B4-BE49-F238E27FC236}">
                <a16:creationId xmlns:a16="http://schemas.microsoft.com/office/drawing/2014/main" id="{369AD053-8726-480D-9594-E67A1F9A9AC5}"/>
              </a:ext>
            </a:extLst>
          </p:cNvPr>
          <p:cNvSpPr/>
          <p:nvPr/>
        </p:nvSpPr>
        <p:spPr>
          <a:xfrm>
            <a:off x="5368028" y="2414284"/>
            <a:ext cx="672542" cy="6725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1_1">
            <a:extLst>
              <a:ext uri="{FF2B5EF4-FFF2-40B4-BE49-F238E27FC236}">
                <a16:creationId xmlns:a16="http://schemas.microsoft.com/office/drawing/2014/main" id="{D1097A0D-6DC1-4123-BFA6-B5962A9C0A40}"/>
              </a:ext>
            </a:extLst>
          </p:cNvPr>
          <p:cNvSpPr/>
          <p:nvPr/>
        </p:nvSpPr>
        <p:spPr>
          <a:xfrm>
            <a:off x="6151428" y="2414284"/>
            <a:ext cx="672542" cy="6725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1_1">
            <a:extLst>
              <a:ext uri="{FF2B5EF4-FFF2-40B4-BE49-F238E27FC236}">
                <a16:creationId xmlns:a16="http://schemas.microsoft.com/office/drawing/2014/main" id="{A61FC87A-5B0A-4772-B864-A64E2FC4F89C}"/>
              </a:ext>
            </a:extLst>
          </p:cNvPr>
          <p:cNvSpPr/>
          <p:nvPr/>
        </p:nvSpPr>
        <p:spPr>
          <a:xfrm>
            <a:off x="6543129" y="3092729"/>
            <a:ext cx="672542" cy="6725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1_1">
            <a:extLst>
              <a:ext uri="{FF2B5EF4-FFF2-40B4-BE49-F238E27FC236}">
                <a16:creationId xmlns:a16="http://schemas.microsoft.com/office/drawing/2014/main" id="{12ACC259-153F-48E1-BDE6-75F6494B3D36}"/>
              </a:ext>
            </a:extLst>
          </p:cNvPr>
          <p:cNvSpPr/>
          <p:nvPr/>
        </p:nvSpPr>
        <p:spPr>
          <a:xfrm>
            <a:off x="6151428" y="3771174"/>
            <a:ext cx="672542" cy="6725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1_1">
            <a:extLst>
              <a:ext uri="{FF2B5EF4-FFF2-40B4-BE49-F238E27FC236}">
                <a16:creationId xmlns:a16="http://schemas.microsoft.com/office/drawing/2014/main" id="{10675FAC-67D2-426D-BB49-BF5AC1AAB096}"/>
              </a:ext>
            </a:extLst>
          </p:cNvPr>
          <p:cNvSpPr/>
          <p:nvPr/>
        </p:nvSpPr>
        <p:spPr>
          <a:xfrm>
            <a:off x="5368028" y="3771174"/>
            <a:ext cx="672542" cy="6725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ircular flowchart">
            <a:extLst>
              <a:ext uri="{FF2B5EF4-FFF2-40B4-BE49-F238E27FC236}">
                <a16:creationId xmlns:a16="http://schemas.microsoft.com/office/drawing/2014/main" id="{AB8A96A6-6EF3-4A4B-9F8E-9C39E794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359907" y="3783596"/>
            <a:ext cx="672542" cy="672542"/>
          </a:xfrm>
          <a:prstGeom prst="rect">
            <a:avLst/>
          </a:prstGeom>
        </p:spPr>
      </p:pic>
      <p:pic>
        <p:nvPicPr>
          <p:cNvPr id="6" name="Graphic 5" descr="Circles with lines">
            <a:extLst>
              <a:ext uri="{FF2B5EF4-FFF2-40B4-BE49-F238E27FC236}">
                <a16:creationId xmlns:a16="http://schemas.microsoft.com/office/drawing/2014/main" id="{4CB66EA5-CA2D-41CA-8E60-AFFEDBD9F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029575" y="3125926"/>
            <a:ext cx="606148" cy="606148"/>
          </a:xfrm>
          <a:prstGeom prst="rect">
            <a:avLst/>
          </a:prstGeom>
        </p:spPr>
      </p:pic>
      <p:pic>
        <p:nvPicPr>
          <p:cNvPr id="12" name="Graphic 11" descr="Network diagram">
            <a:extLst>
              <a:ext uri="{FF2B5EF4-FFF2-40B4-BE49-F238E27FC236}">
                <a16:creationId xmlns:a16="http://schemas.microsoft.com/office/drawing/2014/main" id="{D9BD6A8E-75EE-4D78-8A24-6CB8E7763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5448696" y="2408697"/>
            <a:ext cx="588338" cy="588338"/>
          </a:xfrm>
          <a:prstGeom prst="rect">
            <a:avLst/>
          </a:prstGeom>
        </p:spPr>
      </p:pic>
      <p:pic>
        <p:nvPicPr>
          <p:cNvPr id="14" name="Graphic 13" descr="Circles with arrows">
            <a:extLst>
              <a:ext uri="{FF2B5EF4-FFF2-40B4-BE49-F238E27FC236}">
                <a16:creationId xmlns:a16="http://schemas.microsoft.com/office/drawing/2014/main" id="{3F97AB62-EC01-4736-AA3A-E75238A87F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607995" y="3117346"/>
            <a:ext cx="607676" cy="607676"/>
          </a:xfrm>
          <a:prstGeom prst="rect">
            <a:avLst/>
          </a:prstGeom>
        </p:spPr>
      </p:pic>
      <p:pic>
        <p:nvPicPr>
          <p:cNvPr id="16" name="Graphic 15" descr="Workflow">
            <a:extLst>
              <a:ext uri="{FF2B5EF4-FFF2-40B4-BE49-F238E27FC236}">
                <a16:creationId xmlns:a16="http://schemas.microsoft.com/office/drawing/2014/main" id="{29DCFAF4-8F7D-4652-918C-37A8CABEB5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6204810" y="2451925"/>
            <a:ext cx="565778" cy="565778"/>
          </a:xfrm>
          <a:prstGeom prst="rect">
            <a:avLst/>
          </a:prstGeom>
        </p:spPr>
      </p:pic>
      <p:pic>
        <p:nvPicPr>
          <p:cNvPr id="62" name="Graphic 61" descr="Network diagram">
            <a:extLst>
              <a:ext uri="{FF2B5EF4-FFF2-40B4-BE49-F238E27FC236}">
                <a16:creationId xmlns:a16="http://schemas.microsoft.com/office/drawing/2014/main" id="{7F95717B-C079-4FB1-912F-98F647AC71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184513" y="3840296"/>
            <a:ext cx="588338" cy="58833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ED5663-4347-48FF-B275-AA19A740D697}"/>
              </a:ext>
            </a:extLst>
          </p:cNvPr>
          <p:cNvSpPr txBox="1"/>
          <p:nvPr/>
        </p:nvSpPr>
        <p:spPr>
          <a:xfrm>
            <a:off x="1199650" y="292587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</a:t>
            </a:r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ADFFB8-EC2D-4FEA-88FF-E1F76BEFA732}"/>
              </a:ext>
            </a:extLst>
          </p:cNvPr>
          <p:cNvSpPr txBox="1"/>
          <p:nvPr/>
        </p:nvSpPr>
        <p:spPr>
          <a:xfrm>
            <a:off x="1191658" y="3369088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mang lại lợi ích xã hội lớn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F06E91-A38B-4E7C-9F0B-1F9712AFBFF4}"/>
              </a:ext>
            </a:extLst>
          </p:cNvPr>
          <p:cNvSpPr txBox="1"/>
          <p:nvPr/>
        </p:nvSpPr>
        <p:spPr>
          <a:xfrm>
            <a:off x="7837041" y="1616023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01</a:t>
            </a:r>
            <a:endParaRPr lang="en-US" sz="2000">
              <a:solidFill>
                <a:schemeClr val="accent6"/>
              </a:solidFill>
              <a:latin typeface="A1.Headline-San" panose="000007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5E8ABB-5F2A-446D-8EF8-CE7301CF5DDB}"/>
              </a:ext>
            </a:extLst>
          </p:cNvPr>
          <p:cNvSpPr txBox="1"/>
          <p:nvPr/>
        </p:nvSpPr>
        <p:spPr>
          <a:xfrm>
            <a:off x="7829049" y="2059241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mang lại lợi ích xã hội lớn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75D716-0440-4E86-ABA5-254079C23666}"/>
              </a:ext>
            </a:extLst>
          </p:cNvPr>
          <p:cNvSpPr txBox="1"/>
          <p:nvPr/>
        </p:nvSpPr>
        <p:spPr>
          <a:xfrm>
            <a:off x="7736609" y="4333530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</a:t>
            </a:r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8C606C-DA58-4864-AB21-69EAECA4A6CC}"/>
              </a:ext>
            </a:extLst>
          </p:cNvPr>
          <p:cNvSpPr txBox="1"/>
          <p:nvPr/>
        </p:nvSpPr>
        <p:spPr>
          <a:xfrm>
            <a:off x="7728617" y="4776748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mang lại lợi ích xã hội lớn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CFD154-9524-4CE8-92E9-052F19804A1C}"/>
              </a:ext>
            </a:extLst>
          </p:cNvPr>
          <p:cNvSpPr txBox="1"/>
          <p:nvPr/>
        </p:nvSpPr>
        <p:spPr>
          <a:xfrm>
            <a:off x="8413052" y="2896018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Option</a:t>
            </a:r>
            <a:r>
              <a:rPr lang="vi-VN" sz="2000">
                <a:solidFill>
                  <a:schemeClr val="accent6"/>
                </a:solidFill>
                <a:latin typeface="A1.Headline-San" panose="00000700000000000000" pitchFamily="2" charset="0"/>
              </a:rPr>
              <a:t> 0</a:t>
            </a:r>
            <a:r>
              <a:rPr lang="en-US" sz="2000">
                <a:solidFill>
                  <a:schemeClr val="accent6"/>
                </a:solidFill>
                <a:latin typeface="A1.Headline-San" panose="00000700000000000000" pitchFamily="2" charset="0"/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996AC0-7187-4834-8607-485C7656EB3E}"/>
              </a:ext>
            </a:extLst>
          </p:cNvPr>
          <p:cNvSpPr txBox="1"/>
          <p:nvPr/>
        </p:nvSpPr>
        <p:spPr>
          <a:xfrm>
            <a:off x="8405060" y="3339236"/>
            <a:ext cx="26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latin typeface="A2.Doanvandai-San" panose="02000503000000020004" pitchFamily="2" charset="0"/>
              </a:rPr>
              <a:t>Sản phẩm và dịch vụ mang lại lợi ích xã hội lớn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488FF1-3076-41FC-9688-72C7F9B72DB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9467" t="11023" r="23540" b="55532"/>
          <a:stretch/>
        </p:blipFill>
        <p:spPr>
          <a:xfrm>
            <a:off x="10408559" y="394671"/>
            <a:ext cx="1864586" cy="229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E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A7271B-D72F-799C-7D63-15B3EE0F6B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3" t="31925" r="7993" b="9484"/>
          <a:stretch/>
        </p:blipFill>
        <p:spPr>
          <a:xfrm>
            <a:off x="2691684" y="1171977"/>
            <a:ext cx="7096261" cy="40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56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Theme">
  <a:themeElements>
    <a:clrScheme name="Màu Doanh nghi_p">
      <a:dk1>
        <a:srgbClr val="3F3F3F"/>
      </a:dk1>
      <a:lt1>
        <a:srgbClr val="FFFFFF"/>
      </a:lt1>
      <a:dk2>
        <a:srgbClr val="1D4E89"/>
      </a:dk2>
      <a:lt2>
        <a:srgbClr val="E7E6E6"/>
      </a:lt2>
      <a:accent1>
        <a:srgbClr val="133359"/>
      </a:accent1>
      <a:accent2>
        <a:srgbClr val="1D4E89"/>
      </a:accent2>
      <a:accent3>
        <a:srgbClr val="3A69A0"/>
      </a:accent3>
      <a:accent4>
        <a:srgbClr val="5884B8"/>
      </a:accent4>
      <a:accent5>
        <a:srgbClr val="769FD0"/>
      </a:accent5>
      <a:accent6>
        <a:srgbClr val="FF8E52"/>
      </a:accent6>
      <a:hlink>
        <a:srgbClr val="5D9CEC"/>
      </a:hlink>
      <a:folHlink>
        <a:srgbClr val="AC92EC"/>
      </a:folHlink>
    </a:clrScheme>
    <a:fontScheme name="Slide doanh nghiệp">
      <a:majorFont>
        <a:latin typeface="A3.BebasNeueBold-San"/>
        <a:ea typeface=""/>
        <a:cs typeface=""/>
      </a:majorFont>
      <a:minorFont>
        <a:latin typeface="A2.Doanvandai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206</TotalTime>
  <Words>575</Words>
  <Application>Microsoft Office PowerPoint</Application>
  <PresentationFormat>Widescreen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.VnBahamasB</vt:lpstr>
      <vt:lpstr>A1.Headline-San</vt:lpstr>
      <vt:lpstr>A2.Doanvandai-San</vt:lpstr>
      <vt:lpstr>A3.BebasNeueBold-San</vt:lpstr>
      <vt:lpstr>A3.MontserratMedium-San</vt:lpstr>
      <vt:lpstr>A3.OpenSansExtraBold-San</vt:lpstr>
      <vt:lpstr>A3.OpenSans-San</vt:lpstr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Minh Thanh</dc:creator>
  <cp:lastModifiedBy>Trần Thanh Bình</cp:lastModifiedBy>
  <cp:revision>32</cp:revision>
  <dcterms:created xsi:type="dcterms:W3CDTF">2020-02-24T05:29:21Z</dcterms:created>
  <dcterms:modified xsi:type="dcterms:W3CDTF">2023-08-01T16:11:01Z</dcterms:modified>
</cp:coreProperties>
</file>